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lvl1pPr>
    <a:lvl2pPr marL="0" marR="0" indent="228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lvl2pPr>
    <a:lvl3pPr marL="0" marR="0" indent="457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lvl3pPr>
    <a:lvl4pPr marL="0" marR="0" indent="685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lvl4pPr>
    <a:lvl5pPr marL="0" marR="0" indent="9144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lvl5pPr>
    <a:lvl6pPr marL="0" marR="0" indent="11430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lvl6pPr>
    <a:lvl7pPr marL="0" marR="0" indent="1371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lvl7pPr>
    <a:lvl8pPr marL="0" marR="0" indent="1600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lvl8pPr>
    <a:lvl9pPr marL="0" marR="0" indent="1828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ff">
        <a:font>
          <a:latin typeface="Helvetica Neue Bold Condensed"/>
          <a:ea typeface="Helvetica Neue Bold Condensed"/>
          <a:cs typeface="Helvetica Neue Bold Condensed"/>
        </a:font>
        <a:srgbClr val="2D2D2D"/>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4D7"/>
          </a:solidFill>
        </a:fill>
      </a:tcStyle>
    </a:wholeTbl>
    <a:band2H>
      <a:tcTxStyle/>
      <a:tcStyle>
        <a:tcBdr/>
        <a:fill>
          <a:solidFill>
            <a:srgbClr val="DDDBCF"/>
          </a:solidFill>
        </a:fill>
      </a:tcStyle>
    </a:band2H>
    <a:firstCol>
      <a:tcTxStyle b="on" i="off">
        <a:font>
          <a:latin typeface="Helvetica Neue Bold Condensed"/>
          <a:ea typeface="Helvetica Neue Bold Condensed"/>
          <a:cs typeface="Helvetica Neue Bold Condensed"/>
        </a:font>
        <a:srgbClr val="2D2D2D"/>
      </a:tcTxStyle>
      <a:tcStyle>
        <a:tcBdr>
          <a:left>
            <a:ln w="12700" cap="flat">
              <a:noFill/>
              <a:miter lim="400000"/>
            </a:ln>
          </a:left>
          <a:right>
            <a:ln w="25400" cap="flat">
              <a:solidFill>
                <a:srgbClr val="AC9C88"/>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D6D4C8"/>
          </a:solidFill>
        </a:fill>
      </a:tcStyle>
    </a:firstCol>
    <a:lastRow>
      <a:tcTxStyle b="on" i="off">
        <a:font>
          <a:latin typeface="Helvetica Neue Bold Condensed"/>
          <a:ea typeface="Helvetica Neue Bold Condensed"/>
          <a:cs typeface="Helvetica Neue Bold Condensed"/>
        </a:font>
        <a:srgbClr val="2D2D2D"/>
      </a:tcTxStyle>
      <a:tcStyle>
        <a:tcBdr>
          <a:left>
            <a:ln w="12700" cap="flat">
              <a:noFill/>
              <a:miter lim="400000"/>
            </a:ln>
          </a:left>
          <a:right>
            <a:ln w="12700" cap="flat">
              <a:noFill/>
              <a:miter lim="400000"/>
            </a:ln>
          </a:right>
          <a:top>
            <a:ln w="25400" cap="flat">
              <a:solidFill>
                <a:srgbClr val="878889"/>
              </a:solidFill>
              <a:prstDash val="solid"/>
              <a:miter lim="400000"/>
            </a:ln>
          </a:top>
          <a:bottom>
            <a:ln w="12700" cap="flat">
              <a:noFill/>
              <a:miter lim="400000"/>
            </a:ln>
          </a:bottom>
          <a:insideH>
            <a:ln w="12700" cap="flat">
              <a:solidFill>
                <a:srgbClr val="878889"/>
              </a:solidFill>
              <a:prstDash val="solid"/>
              <a:miter lim="400000"/>
            </a:ln>
          </a:insideH>
          <a:insideV>
            <a:ln w="12700" cap="flat">
              <a:noFill/>
              <a:miter lim="400000"/>
            </a:ln>
          </a:insideV>
        </a:tcBdr>
        <a:fill>
          <a:solidFill>
            <a:srgbClr val="BDBDBD"/>
          </a:solidFill>
        </a:fill>
      </a:tcStyle>
    </a:lastRow>
    <a:firstRow>
      <a:tcTxStyle b="on" i="off">
        <a:font>
          <a:latin typeface="Helvetica Neue Bold Condensed"/>
          <a:ea typeface="Helvetica Neue Bold Condensed"/>
          <a:cs typeface="Helvetica Neue Bold Condensed"/>
        </a:font>
        <a:srgbClr val="FFFFFF"/>
      </a:tcTxStyle>
      <a:tcStyle>
        <a:tcBdr>
          <a:left>
            <a:ln w="12700" cap="flat">
              <a:noFill/>
              <a:miter lim="400000"/>
            </a:ln>
          </a:left>
          <a:right>
            <a:ln w="12700" cap="flat">
              <a:noFill/>
              <a:miter lim="400000"/>
            </a:ln>
          </a:right>
          <a:top>
            <a:ln w="12700" cap="flat">
              <a:noFill/>
              <a:miter lim="400000"/>
            </a:ln>
          </a:top>
          <a:bottom>
            <a:ln w="25400" cap="flat">
              <a:solidFill>
                <a:srgbClr val="8F2817"/>
              </a:solidFill>
              <a:prstDash val="solid"/>
              <a:miter lim="400000"/>
            </a:ln>
          </a:bottom>
          <a:insideH>
            <a:ln w="12700" cap="flat">
              <a:solidFill>
                <a:srgbClr val="8F2817"/>
              </a:solidFill>
              <a:prstDash val="solid"/>
              <a:miter lim="400000"/>
            </a:ln>
          </a:insideH>
          <a:insideV>
            <a:ln w="12700" cap="flat">
              <a:noFill/>
              <a:miter lim="400000"/>
            </a:ln>
          </a:insideV>
        </a:tcBdr>
        <a:fill>
          <a:solidFill>
            <a:srgbClr val="B8341D"/>
          </a:solidFill>
        </a:fill>
      </a:tcStyle>
    </a:firstRow>
  </a:tblStyle>
  <a:tblStyle styleId="{C7B018BB-80A7-4F77-B60F-C8B233D01FF8}" styleName="">
    <a:tblBg/>
    <a:wholeTbl>
      <a:tcTxStyle b="on" i="off">
        <a:font>
          <a:latin typeface="Helvetica Neue Bold Condensed"/>
          <a:ea typeface="Helvetica Neue Bold Condensed"/>
          <a:cs typeface="Helvetica Neue Bold Condensed"/>
        </a:font>
        <a:srgbClr val="2D2D2D"/>
      </a:tcTxStyle>
      <a:tcStyle>
        <a:tcBdr>
          <a:left>
            <a:ln w="12700" cap="flat">
              <a:noFill/>
              <a:miter lim="400000"/>
            </a:ln>
          </a:left>
          <a:right>
            <a:ln w="12700" cap="flat">
              <a:noFill/>
              <a:miter lim="400000"/>
            </a:ln>
          </a:right>
          <a:top>
            <a:ln w="12700" cap="flat">
              <a:solidFill>
                <a:srgbClr val="AC9C88"/>
              </a:solidFill>
              <a:prstDash val="solid"/>
              <a:miter lim="400000"/>
            </a:ln>
          </a:top>
          <a:bottom>
            <a:ln w="12700" cap="flat">
              <a:solidFill>
                <a:srgbClr val="AC9C88"/>
              </a:solidFill>
              <a:prstDash val="solid"/>
              <a:miter lim="400000"/>
            </a:ln>
          </a:bottom>
          <a:insideH>
            <a:ln w="12700" cap="flat">
              <a:solidFill>
                <a:srgbClr val="AC9C88"/>
              </a:solidFill>
              <a:prstDash val="solid"/>
              <a:miter lim="400000"/>
            </a:ln>
          </a:insideH>
          <a:insideV>
            <a:ln w="12700" cap="flat">
              <a:noFill/>
              <a:miter lim="400000"/>
            </a:ln>
          </a:insideV>
        </a:tcBdr>
        <a:fill>
          <a:solidFill>
            <a:srgbClr val="F0EEE0"/>
          </a:solidFill>
        </a:fill>
      </a:tcStyle>
    </a:wholeTbl>
    <a:band2H>
      <a:tcTxStyle/>
      <a:tcStyle>
        <a:tcBdr/>
        <a:fill>
          <a:solidFill>
            <a:srgbClr val="F0EEE0">
              <a:alpha val="93000"/>
            </a:srgbClr>
          </a:solidFill>
        </a:fill>
      </a:tcStyle>
    </a:band2H>
    <a:firstCol>
      <a:tcTxStyle b="on" i="off">
        <a:font>
          <a:latin typeface="Helvetica Neue Bold Condensed"/>
          <a:ea typeface="Helvetica Neue Bold Condensed"/>
          <a:cs typeface="Helvetica Neue Bold Condensed"/>
        </a:font>
        <a:srgbClr val="2D2D2D"/>
      </a:tcTxStyle>
      <a:tcStyle>
        <a:tcBdr>
          <a:left>
            <a:ln w="12700" cap="flat">
              <a:solidFill>
                <a:srgbClr val="5F5857"/>
              </a:solidFill>
              <a:prstDash val="solid"/>
              <a:miter lim="400000"/>
            </a:ln>
          </a:left>
          <a:right>
            <a:ln w="25400" cap="flat">
              <a:solidFill>
                <a:srgbClr val="AC9C88"/>
              </a:solidFill>
              <a:prstDash val="solid"/>
              <a:miter lim="400000"/>
            </a:ln>
          </a:right>
          <a:top>
            <a:ln w="12700" cap="flat">
              <a:solidFill>
                <a:srgbClr val="AC9C88"/>
              </a:solidFill>
              <a:prstDash val="solid"/>
              <a:miter lim="400000"/>
            </a:ln>
          </a:top>
          <a:bottom>
            <a:ln w="12700" cap="flat">
              <a:solidFill>
                <a:srgbClr val="AC9C88"/>
              </a:solidFill>
              <a:prstDash val="solid"/>
              <a:miter lim="400000"/>
            </a:ln>
          </a:bottom>
          <a:insideH>
            <a:ln w="12700" cap="flat">
              <a:solidFill>
                <a:srgbClr val="AC9C88"/>
              </a:solidFill>
              <a:prstDash val="solid"/>
              <a:miter lim="400000"/>
            </a:ln>
          </a:insideH>
          <a:insideV>
            <a:ln w="12700" cap="flat">
              <a:noFill/>
              <a:miter lim="400000"/>
            </a:ln>
          </a:insideV>
        </a:tcBdr>
        <a:fill>
          <a:noFill/>
        </a:fill>
      </a:tcStyle>
    </a:firstCol>
    <a:lastRow>
      <a:tcTxStyle b="on" i="off">
        <a:font>
          <a:latin typeface="Helvetica Neue Bold Condensed"/>
          <a:ea typeface="Helvetica Neue Bold Condensed"/>
          <a:cs typeface="Helvetica Neue Bold Condensed"/>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5F5857"/>
              </a:solidFill>
              <a:prstDash val="solid"/>
              <a:miter lim="400000"/>
            </a:ln>
          </a:bottom>
          <a:insideH>
            <a:ln w="12700" cap="flat">
              <a:solidFill>
                <a:srgbClr val="972318"/>
              </a:solidFill>
              <a:prstDash val="solid"/>
              <a:miter lim="400000"/>
            </a:ln>
          </a:insideH>
          <a:insideV>
            <a:ln w="12700" cap="flat">
              <a:noFill/>
              <a:miter lim="400000"/>
            </a:ln>
          </a:insideV>
        </a:tcBdr>
        <a:fill>
          <a:noFill/>
        </a:fill>
      </a:tcStyle>
    </a:lastRow>
    <a:firstRow>
      <a:tcTxStyle b="on" i="off">
        <a:font>
          <a:latin typeface="Helvetica Neue Bold Condensed"/>
          <a:ea typeface="Helvetica Neue Bold Condensed"/>
          <a:cs typeface="Helvetica Neue Bold Condensed"/>
        </a:font>
        <a:srgbClr val="FFFFFF"/>
      </a:tcTxStyle>
      <a:tcStyle>
        <a:tcBdr>
          <a:left>
            <a:ln w="12700" cap="flat">
              <a:noFill/>
              <a:miter lim="400000"/>
            </a:ln>
          </a:left>
          <a:right>
            <a:ln w="12700" cap="flat">
              <a:noFill/>
              <a:miter lim="400000"/>
            </a:ln>
          </a:right>
          <a:top>
            <a:ln w="12700" cap="flat">
              <a:solidFill>
                <a:srgbClr val="5F5857"/>
              </a:solidFill>
              <a:prstDash val="solid"/>
              <a:miter lim="400000"/>
            </a:ln>
          </a:top>
          <a:bottom>
            <a:ln w="12700" cap="flat">
              <a:noFill/>
              <a:miter lim="400000"/>
            </a:ln>
          </a:bottom>
          <a:insideH>
            <a:ln w="12700" cap="flat">
              <a:solidFill>
                <a:srgbClr val="B14019"/>
              </a:solidFill>
              <a:prstDash val="solid"/>
              <a:miter lim="400000"/>
            </a:ln>
          </a:insideH>
          <a:insideV>
            <a:ln w="12700" cap="flat">
              <a:noFill/>
              <a:miter lim="400000"/>
            </a:ln>
          </a:insideV>
        </a:tcBdr>
        <a:fill>
          <a:noFill/>
        </a:fill>
      </a:tcStyle>
    </a:firstRow>
  </a:tblStyle>
  <a:tblStyle styleId="{EEE7283C-3CF3-47DC-8721-378D4A62B228}" styleName="">
    <a:tblBg/>
    <a:wholeTbl>
      <a:tcTxStyle b="on" i="off">
        <a:font>
          <a:latin typeface="Helvetica Neue Bold Condensed"/>
          <a:ea typeface="Helvetica Neue Bold Condensed"/>
          <a:cs typeface="Helvetica Neue Bold Condensed"/>
        </a:font>
        <a:srgbClr val="2D2D2D"/>
      </a:tcTxStyle>
      <a:tcStyle>
        <a:tcBdr>
          <a:left>
            <a:ln w="12700" cap="flat">
              <a:noFill/>
              <a:miter lim="400000"/>
            </a:ln>
          </a:left>
          <a:right>
            <a:ln w="12700" cap="flat">
              <a:noFill/>
              <a:miter lim="400000"/>
            </a:ln>
          </a:right>
          <a:top>
            <a:ln w="12700" cap="flat">
              <a:solidFill>
                <a:srgbClr val="AC9C88"/>
              </a:solidFill>
              <a:prstDash val="solid"/>
              <a:miter lim="400000"/>
            </a:ln>
          </a:top>
          <a:bottom>
            <a:ln w="12700" cap="flat">
              <a:solidFill>
                <a:srgbClr val="AC9C88"/>
              </a:solidFill>
              <a:prstDash val="solid"/>
              <a:miter lim="400000"/>
            </a:ln>
          </a:bottom>
          <a:insideH>
            <a:ln w="12700" cap="flat">
              <a:solidFill>
                <a:srgbClr val="AC9C88"/>
              </a:solidFill>
              <a:prstDash val="solid"/>
              <a:miter lim="400000"/>
            </a:ln>
          </a:insideH>
          <a:insideV>
            <a:ln w="12700" cap="flat">
              <a:noFill/>
              <a:miter lim="400000"/>
            </a:ln>
          </a:insideV>
        </a:tcBdr>
        <a:fill>
          <a:solidFill>
            <a:srgbClr val="F0EEE0"/>
          </a:solidFill>
        </a:fill>
      </a:tcStyle>
    </a:wholeTbl>
    <a:band2H>
      <a:tcTxStyle/>
      <a:tcStyle>
        <a:tcBdr/>
        <a:fill>
          <a:solidFill>
            <a:srgbClr val="F0EEE0">
              <a:alpha val="93000"/>
            </a:srgbClr>
          </a:solidFill>
        </a:fill>
      </a:tcStyle>
    </a:band2H>
    <a:firstCol>
      <a:tcTxStyle b="on" i="off">
        <a:font>
          <a:latin typeface="Helvetica Neue Bold Condensed"/>
          <a:ea typeface="Helvetica Neue Bold Condensed"/>
          <a:cs typeface="Helvetica Neue Bold Condensed"/>
        </a:font>
        <a:srgbClr val="2D2D2D"/>
      </a:tcTxStyle>
      <a:tcStyle>
        <a:tcBdr>
          <a:left>
            <a:ln w="12700" cap="flat">
              <a:noFill/>
              <a:miter lim="400000"/>
            </a:ln>
          </a:left>
          <a:right>
            <a:ln w="12700" cap="flat">
              <a:noFill/>
              <a:miter lim="400000"/>
            </a:ln>
          </a:right>
          <a:top>
            <a:ln w="12700" cap="flat">
              <a:solidFill>
                <a:srgbClr val="AC9C88"/>
              </a:solidFill>
              <a:prstDash val="solid"/>
              <a:miter lim="400000"/>
            </a:ln>
          </a:top>
          <a:bottom>
            <a:ln w="12700" cap="flat">
              <a:solidFill>
                <a:srgbClr val="AC9C88"/>
              </a:solidFill>
              <a:prstDash val="solid"/>
              <a:miter lim="400000"/>
            </a:ln>
          </a:bottom>
          <a:insideH>
            <a:ln w="12700" cap="flat">
              <a:solidFill>
                <a:srgbClr val="AC9C88"/>
              </a:solidFill>
              <a:prstDash val="solid"/>
              <a:miter lim="400000"/>
            </a:ln>
          </a:insideH>
          <a:insideV>
            <a:ln w="12700" cap="flat">
              <a:noFill/>
              <a:miter lim="400000"/>
            </a:ln>
          </a:insideV>
        </a:tcBdr>
        <a:fill>
          <a:solidFill>
            <a:srgbClr val="D6D4C8"/>
          </a:solidFill>
        </a:fill>
      </a:tcStyle>
    </a:firstCol>
    <a:lastRow>
      <a:tcTxStyle b="on" i="off">
        <a:font>
          <a:latin typeface="Helvetica Neue Bold Condensed"/>
          <a:ea typeface="Helvetica Neue Bold Condensed"/>
          <a:cs typeface="Helvetica Neue Bold Condensed"/>
        </a:font>
        <a:srgbClr val="2D2D2D"/>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C29124"/>
              </a:solidFill>
              <a:prstDash val="solid"/>
              <a:miter lim="400000"/>
            </a:ln>
          </a:insideH>
          <a:insideV>
            <a:ln w="12700" cap="flat">
              <a:noFill/>
              <a:miter lim="400000"/>
            </a:ln>
          </a:insideV>
        </a:tcBdr>
        <a:fill>
          <a:solidFill>
            <a:srgbClr val="E4AA2A"/>
          </a:solidFill>
        </a:fill>
      </a:tcStyle>
    </a:lastRow>
    <a:firstRow>
      <a:tcTxStyle b="on" i="off">
        <a:font>
          <a:latin typeface="Helvetica Neue Bold Condensed"/>
          <a:ea typeface="Helvetica Neue Bold Condensed"/>
          <a:cs typeface="Helvetica Neue Bold Condense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AAAAAA"/>
              </a:solidFill>
              <a:prstDash val="solid"/>
              <a:miter lim="400000"/>
            </a:ln>
          </a:insideH>
          <a:insideV>
            <a:ln w="12700" cap="flat">
              <a:noFill/>
              <a:miter lim="400000"/>
            </a:ln>
          </a:insideV>
        </a:tcBdr>
        <a:fill>
          <a:solidFill>
            <a:srgbClr val="858585"/>
          </a:solidFill>
        </a:fill>
      </a:tcStyle>
    </a:firstRow>
  </a:tblStyle>
  <a:tblStyle styleId="{CF821DB8-F4EB-4A41-A1BA-3FCAFE7338EE}" styleName="">
    <a:tblBg/>
    <a:wholeTbl>
      <a:tcTxStyle b="on" i="off">
        <a:font>
          <a:latin typeface="Helvetica Neue Bold Condensed"/>
          <a:ea typeface="Helvetica Neue Bold Condensed"/>
          <a:cs typeface="Helvetica Neue Bold Condensed"/>
        </a:font>
        <a:srgbClr val="FFFFFF"/>
      </a:tcTxStyle>
      <a:tcStyle>
        <a:tcBdr>
          <a:left>
            <a:ln w="12700" cap="flat">
              <a:noFill/>
              <a:miter lim="400000"/>
            </a:ln>
          </a:left>
          <a:right>
            <a:ln w="12700" cap="flat">
              <a:noFill/>
              <a:miter lim="400000"/>
            </a:ln>
          </a:right>
          <a:top>
            <a:ln w="12700" cap="flat">
              <a:solidFill>
                <a:srgbClr val="797979">
                  <a:alpha val="38000"/>
                </a:srgbClr>
              </a:solidFill>
              <a:prstDash val="solid"/>
              <a:miter lim="400000"/>
            </a:ln>
          </a:top>
          <a:bottom>
            <a:ln w="12700" cap="flat">
              <a:solidFill>
                <a:srgbClr val="797979">
                  <a:alpha val="38000"/>
                </a:srgbClr>
              </a:solidFill>
              <a:prstDash val="solid"/>
              <a:miter lim="400000"/>
            </a:ln>
          </a:bottom>
          <a:insideH>
            <a:ln w="12700" cap="flat">
              <a:solidFill>
                <a:srgbClr val="797979">
                  <a:alpha val="38000"/>
                </a:srgbClr>
              </a:solidFill>
              <a:prstDash val="solid"/>
              <a:miter lim="400000"/>
            </a:ln>
          </a:insideH>
          <a:insideV>
            <a:ln w="12700" cap="flat">
              <a:noFill/>
              <a:miter lim="400000"/>
            </a:ln>
          </a:insideV>
        </a:tcBdr>
        <a:fill>
          <a:noFill/>
        </a:fill>
      </a:tcStyle>
    </a:wholeTbl>
    <a:band2H>
      <a:tcTxStyle/>
      <a:tcStyle>
        <a:tcBdr/>
        <a:fill>
          <a:solidFill>
            <a:srgbClr val="86B5C3">
              <a:alpha val="14000"/>
            </a:srgbClr>
          </a:solidFill>
        </a:fill>
      </a:tcStyle>
    </a:band2H>
    <a:firstCol>
      <a:tcTxStyle b="on" i="off">
        <a:font>
          <a:latin typeface="Helvetica Neue Bold Condensed"/>
          <a:ea typeface="Helvetica Neue Bold Condensed"/>
          <a:cs typeface="Helvetica Neue Bold Condensed"/>
        </a:font>
        <a:srgbClr val="2D2D2D"/>
      </a:tcTxStyle>
      <a:tcStyle>
        <a:tcBdr>
          <a:left>
            <a:ln w="12700" cap="flat">
              <a:noFill/>
              <a:miter lim="400000"/>
            </a:ln>
          </a:left>
          <a:right>
            <a:ln w="12700" cap="flat">
              <a:noFill/>
              <a:miter lim="400000"/>
            </a:ln>
          </a:right>
          <a:top>
            <a:ln w="12700" cap="flat">
              <a:solidFill>
                <a:srgbClr val="86B5C3">
                  <a:alpha val="75000"/>
                </a:srgbClr>
              </a:solidFill>
              <a:prstDash val="solid"/>
              <a:miter lim="400000"/>
            </a:ln>
          </a:top>
          <a:bottom>
            <a:ln w="12700" cap="flat">
              <a:solidFill>
                <a:srgbClr val="86B5C3">
                  <a:alpha val="75000"/>
                </a:srgbClr>
              </a:solidFill>
              <a:prstDash val="solid"/>
              <a:miter lim="400000"/>
            </a:ln>
          </a:bottom>
          <a:insideH>
            <a:ln w="12700" cap="flat">
              <a:solidFill>
                <a:srgbClr val="86B5C3">
                  <a:alpha val="75000"/>
                </a:srgbClr>
              </a:solidFill>
              <a:prstDash val="solid"/>
              <a:miter lim="400000"/>
            </a:ln>
          </a:insideH>
          <a:insideV>
            <a:ln w="12700" cap="flat">
              <a:noFill/>
              <a:miter lim="400000"/>
            </a:ln>
          </a:insideV>
        </a:tcBdr>
        <a:fill>
          <a:noFill/>
        </a:fill>
      </a:tcStyle>
    </a:firstCol>
    <a:lastRow>
      <a:tcTxStyle b="on" i="off">
        <a:font>
          <a:latin typeface="Helvetica Neue Bold Condensed"/>
          <a:ea typeface="Helvetica Neue Bold Condensed"/>
          <a:cs typeface="Helvetica Neue Bold Condense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86B5C3">
                  <a:alpha val="75000"/>
                </a:srgbClr>
              </a:solidFill>
              <a:prstDash val="solid"/>
              <a:miter lim="400000"/>
            </a:ln>
          </a:insideH>
          <a:insideV>
            <a:ln w="12700" cap="flat">
              <a:noFill/>
              <a:miter lim="400000"/>
            </a:ln>
          </a:insideV>
        </a:tcBdr>
        <a:fill>
          <a:noFill/>
        </a:fill>
      </a:tcStyle>
    </a:lastRow>
    <a:firstRow>
      <a:tcTxStyle b="on" i="off">
        <a:font>
          <a:latin typeface="Helvetica Neue Bold Condensed"/>
          <a:ea typeface="Helvetica Neue Bold Condensed"/>
          <a:cs typeface="Helvetica Neue Bold Condense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86B5C3">
                  <a:alpha val="75000"/>
                </a:srgbClr>
              </a:solidFill>
              <a:prstDash val="solid"/>
              <a:miter lim="400000"/>
            </a:ln>
          </a:insideH>
          <a:insideV>
            <a:ln w="12700" cap="flat">
              <a:noFill/>
              <a:miter lim="400000"/>
            </a:ln>
          </a:insideV>
        </a:tcBdr>
        <a:fill>
          <a:noFill/>
        </a:fill>
      </a:tcStyle>
    </a:firstRow>
  </a:tblStyle>
  <a:tblStyle styleId="{33BA23B1-9221-436E-865A-0063620EA4FD}" styleName="">
    <a:tblBg/>
    <a:wholeTbl>
      <a:tcTxStyle b="on" i="off">
        <a:font>
          <a:latin typeface="Helvetica Neue Bold Condensed"/>
          <a:ea typeface="Helvetica Neue Bold Condensed"/>
          <a:cs typeface="Helvetica Neue Bold Condensed"/>
        </a:font>
        <a:srgbClr val="FFFFFF"/>
      </a:tcTxStyle>
      <a:tcStyle>
        <a:tcBdr>
          <a:left>
            <a:ln w="12700" cap="flat">
              <a:solidFill>
                <a:srgbClr val="9F9F9F"/>
              </a:solidFill>
              <a:prstDash val="solid"/>
              <a:miter lim="400000"/>
            </a:ln>
          </a:left>
          <a:right>
            <a:ln w="12700" cap="flat">
              <a:solidFill>
                <a:srgbClr val="9F9F9F"/>
              </a:solidFill>
              <a:prstDash val="solid"/>
              <a:miter lim="400000"/>
            </a:ln>
          </a:right>
          <a:top>
            <a:ln w="12700" cap="flat">
              <a:solidFill>
                <a:srgbClr val="9F9F9F"/>
              </a:solidFill>
              <a:prstDash val="solid"/>
              <a:miter lim="400000"/>
            </a:ln>
          </a:top>
          <a:bottom>
            <a:ln w="12700" cap="flat">
              <a:solidFill>
                <a:srgbClr val="9F9F9F"/>
              </a:solidFill>
              <a:prstDash val="solid"/>
              <a:miter lim="400000"/>
            </a:ln>
          </a:bottom>
          <a:insideH>
            <a:ln w="12700" cap="flat">
              <a:solidFill>
                <a:srgbClr val="9F9F9F"/>
              </a:solidFill>
              <a:prstDash val="solid"/>
              <a:miter lim="400000"/>
            </a:ln>
          </a:insideH>
          <a:insideV>
            <a:ln w="12700" cap="flat">
              <a:solidFill>
                <a:srgbClr val="9F9F9F"/>
              </a:solidFill>
              <a:prstDash val="solid"/>
              <a:miter lim="400000"/>
            </a:ln>
          </a:insideV>
        </a:tcBdr>
        <a:fill>
          <a:noFill/>
        </a:fill>
      </a:tcStyle>
    </a:wholeTbl>
    <a:band2H>
      <a:tcTxStyle/>
      <a:tcStyle>
        <a:tcBdr/>
        <a:fill>
          <a:solidFill>
            <a:srgbClr val="797979">
              <a:alpha val="38000"/>
            </a:srgbClr>
          </a:solidFill>
        </a:fill>
      </a:tcStyle>
    </a:band2H>
    <a:firstCol>
      <a:tcTxStyle b="on" i="off">
        <a:font>
          <a:latin typeface="Helvetica Neue Bold Condensed"/>
          <a:ea typeface="Helvetica Neue Bold Condensed"/>
          <a:cs typeface="Helvetica Neue Bold Condensed"/>
        </a:font>
        <a:srgbClr val="2D2D2D"/>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ABABA"/>
          </a:solidFill>
        </a:fill>
      </a:tcStyle>
    </a:firstCol>
    <a:lastRow>
      <a:tcTxStyle b="on" i="off">
        <a:font>
          <a:latin typeface="Helvetica Neue Bold Condensed"/>
          <a:ea typeface="Helvetica Neue Bold Condensed"/>
          <a:cs typeface="Helvetica Neue Bold Condense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525A5D"/>
              </a:solidFill>
              <a:prstDash val="solid"/>
              <a:miter lim="400000"/>
            </a:ln>
          </a:insideH>
          <a:insideV>
            <a:ln w="12700" cap="flat">
              <a:noFill/>
              <a:miter lim="400000"/>
            </a:ln>
          </a:insideV>
        </a:tcBdr>
        <a:fill>
          <a:solidFill>
            <a:srgbClr val="8B8B8B"/>
          </a:solidFill>
        </a:fill>
      </a:tcStyle>
    </a:lastRow>
    <a:firstRow>
      <a:tcTxStyle b="on" i="off">
        <a:font>
          <a:latin typeface="Helvetica Neue Bold Condensed"/>
          <a:ea typeface="Helvetica Neue Bold Condensed"/>
          <a:cs typeface="Helvetica Neue Bold Condense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525A5D"/>
              </a:solidFill>
              <a:prstDash val="solid"/>
              <a:miter lim="400000"/>
            </a:ln>
          </a:insideH>
          <a:insideV>
            <a:ln w="12700" cap="flat">
              <a:noFill/>
              <a:miter lim="400000"/>
            </a:ln>
          </a:insideV>
        </a:tcBdr>
        <a:fill>
          <a:solidFill>
            <a:srgbClr val="8B8B8B"/>
          </a:solidFill>
        </a:fill>
      </a:tcStyle>
    </a:firstRow>
  </a:tblStyle>
  <a:tblStyle styleId="{2708684C-4D16-4618-839F-0558EEFCDFE6}" styleName="">
    <a:tblBg/>
    <a:wholeTbl>
      <a:tcTxStyle b="on" i="off">
        <a:font>
          <a:latin typeface="Helvetica Neue Bold Condensed"/>
          <a:ea typeface="Helvetica Neue Bold Condensed"/>
          <a:cs typeface="Helvetica Neue Bold Condensed"/>
        </a:font>
        <a:srgbClr val="FFFFFF"/>
      </a:tcTxStyle>
      <a:tcStyle>
        <a:tcBdr>
          <a:left>
            <a:ln w="12700" cap="flat">
              <a:solidFill>
                <a:srgbClr val="FFFFFF">
                  <a:alpha val="45000"/>
                </a:srgbClr>
              </a:solidFill>
              <a:custDash>
                <a:ds d="200000" sp="200000"/>
              </a:custDash>
              <a:miter lim="400000"/>
            </a:ln>
          </a:left>
          <a:right>
            <a:ln w="12700" cap="flat">
              <a:solidFill>
                <a:srgbClr val="FFFFFF">
                  <a:alpha val="45000"/>
                </a:srgbClr>
              </a:solidFill>
              <a:custDash>
                <a:ds d="200000" sp="200000"/>
              </a:custDash>
              <a:miter lim="400000"/>
            </a:ln>
          </a:right>
          <a:top>
            <a:ln w="12700" cap="flat">
              <a:solidFill>
                <a:srgbClr val="FFFFFF">
                  <a:alpha val="45000"/>
                </a:srgbClr>
              </a:solidFill>
              <a:custDash>
                <a:ds d="200000" sp="200000"/>
              </a:custDash>
              <a:miter lim="400000"/>
            </a:ln>
          </a:top>
          <a:bottom>
            <a:ln w="12700" cap="flat">
              <a:solidFill>
                <a:srgbClr val="FFFFFF">
                  <a:alpha val="45000"/>
                </a:srgbClr>
              </a:solidFill>
              <a:custDash>
                <a:ds d="200000" sp="200000"/>
              </a:custDash>
              <a:miter lim="400000"/>
            </a:ln>
          </a:bottom>
          <a:insideH>
            <a:ln w="12700" cap="flat">
              <a:solidFill>
                <a:srgbClr val="FFFFFF">
                  <a:alpha val="45000"/>
                </a:srgbClr>
              </a:solidFill>
              <a:custDash>
                <a:ds d="200000" sp="200000"/>
              </a:custDash>
              <a:miter lim="400000"/>
            </a:ln>
          </a:insideH>
          <a:insideV>
            <a:ln w="12700" cap="flat">
              <a:solidFill>
                <a:srgbClr val="FFFFFF">
                  <a:alpha val="45000"/>
                </a:srgbClr>
              </a:solidFill>
              <a:custDash>
                <a:ds d="200000" sp="200000"/>
              </a:custDash>
              <a:miter lim="400000"/>
            </a:ln>
          </a:insideV>
        </a:tcBdr>
        <a:fill>
          <a:noFill/>
        </a:fill>
      </a:tcStyle>
    </a:wholeTbl>
    <a:band2H>
      <a:tcTxStyle/>
      <a:tcStyle>
        <a:tcBdr/>
        <a:fill>
          <a:solidFill>
            <a:srgbClr val="797979">
              <a:alpha val="25000"/>
            </a:srgbClr>
          </a:solidFill>
        </a:fill>
      </a:tcStyle>
    </a:band2H>
    <a:firstCol>
      <a:tcTxStyle b="on" i="off">
        <a:font>
          <a:latin typeface="Helvetica Neue Bold Condensed"/>
          <a:ea typeface="Helvetica Neue Bold Condensed"/>
          <a:cs typeface="Helvetica Neue Bold Condensed"/>
        </a:font>
        <a:srgbClr val="FFFFFF"/>
      </a:tcTxStyle>
      <a:tcStyle>
        <a:tcBdr>
          <a:left>
            <a:ln w="12700" cap="flat">
              <a:noFill/>
              <a:miter lim="400000"/>
            </a:ln>
          </a:left>
          <a:right>
            <a:ln w="25400" cap="flat">
              <a:solidFill>
                <a:srgbClr val="FFFFFF"/>
              </a:solidFill>
              <a:prstDash val="solid"/>
              <a:miter lim="400000"/>
            </a:ln>
          </a:right>
          <a:top>
            <a:ln w="12700" cap="flat">
              <a:solidFill>
                <a:srgbClr val="FFFFFF">
                  <a:alpha val="45000"/>
                </a:srgbClr>
              </a:solidFill>
              <a:custDash>
                <a:ds d="200000" sp="200000"/>
              </a:custDash>
              <a:miter lim="400000"/>
            </a:ln>
          </a:top>
          <a:bottom>
            <a:ln w="12700" cap="flat">
              <a:solidFill>
                <a:srgbClr val="FFFFFF">
                  <a:alpha val="45000"/>
                </a:srgbClr>
              </a:solidFill>
              <a:custDash>
                <a:ds d="200000" sp="200000"/>
              </a:custDash>
              <a:miter lim="400000"/>
            </a:ln>
          </a:bottom>
          <a:insideH>
            <a:ln w="12700" cap="flat">
              <a:solidFill>
                <a:srgbClr val="FFFFFF">
                  <a:alpha val="45000"/>
                </a:srgbClr>
              </a:solidFill>
              <a:custDash>
                <a:ds d="200000" sp="200000"/>
              </a:custDash>
              <a:miter lim="400000"/>
            </a:ln>
          </a:insideH>
          <a:insideV>
            <a:ln w="12700" cap="flat">
              <a:solidFill>
                <a:srgbClr val="FFFFFF">
                  <a:alpha val="45000"/>
                </a:srgbClr>
              </a:solidFill>
              <a:custDash>
                <a:ds d="200000" sp="200000"/>
              </a:custDash>
              <a:miter lim="400000"/>
            </a:ln>
          </a:insideV>
        </a:tcBdr>
        <a:fill>
          <a:noFill/>
        </a:fill>
      </a:tcStyle>
    </a:firstCol>
    <a:lastRow>
      <a:tcTxStyle b="on" i="off">
        <a:font>
          <a:latin typeface="Helvetica Neue Bold Condensed"/>
          <a:ea typeface="Helvetica Neue Bold Condensed"/>
          <a:cs typeface="Helvetica Neue Bold Condensed"/>
        </a:font>
        <a:srgbClr val="FFFFFF"/>
      </a:tcTxStyle>
      <a:tcStyle>
        <a:tcBdr>
          <a:left>
            <a:ln w="12700" cap="flat">
              <a:solidFill>
                <a:srgbClr val="FFFFFF">
                  <a:alpha val="45000"/>
                </a:srgbClr>
              </a:solidFill>
              <a:custDash>
                <a:ds d="200000" sp="200000"/>
              </a:custDash>
              <a:miter lim="400000"/>
            </a:ln>
          </a:left>
          <a:right>
            <a:ln w="12700" cap="flat">
              <a:solidFill>
                <a:srgbClr val="FFFFFF">
                  <a:alpha val="45000"/>
                </a:srgbClr>
              </a:solidFill>
              <a:custDash>
                <a:ds d="200000" sp="200000"/>
              </a:custDash>
              <a:miter lim="400000"/>
            </a:ln>
          </a:right>
          <a:top>
            <a:ln w="25400" cap="flat">
              <a:solidFill>
                <a:srgbClr val="FFFFFF"/>
              </a:solidFill>
              <a:prstDash val="solid"/>
              <a:miter lim="400000"/>
            </a:ln>
          </a:top>
          <a:bottom>
            <a:ln w="12700" cap="flat">
              <a:noFill/>
              <a:miter lim="400000"/>
            </a:ln>
          </a:bottom>
          <a:insideH>
            <a:ln w="12700" cap="flat">
              <a:solidFill>
                <a:srgbClr val="FFFFFF">
                  <a:alpha val="45000"/>
                </a:srgbClr>
              </a:solidFill>
              <a:custDash>
                <a:ds d="200000" sp="200000"/>
              </a:custDash>
              <a:miter lim="400000"/>
            </a:ln>
          </a:insideH>
          <a:insideV>
            <a:ln w="12700" cap="flat">
              <a:solidFill>
                <a:srgbClr val="FFFFFF">
                  <a:alpha val="45000"/>
                </a:srgbClr>
              </a:solidFill>
              <a:custDash>
                <a:ds d="200000" sp="200000"/>
              </a:custDash>
              <a:miter lim="400000"/>
            </a:ln>
          </a:insideV>
        </a:tcBdr>
        <a:fill>
          <a:noFill/>
        </a:fill>
      </a:tcStyle>
    </a:lastRow>
    <a:firstRow>
      <a:tcTxStyle b="on" i="off">
        <a:font>
          <a:latin typeface="Helvetica Neue Bold Condensed"/>
          <a:ea typeface="Helvetica Neue Bold Condensed"/>
          <a:cs typeface="Helvetica Neue Bold Condensed"/>
        </a:font>
        <a:srgbClr val="FFFFFF"/>
      </a:tcTxStyle>
      <a:tcStyle>
        <a:tcBdr>
          <a:left>
            <a:ln w="12700" cap="flat">
              <a:solidFill>
                <a:srgbClr val="FFFFFF">
                  <a:alpha val="45000"/>
                </a:srgbClr>
              </a:solidFill>
              <a:custDash>
                <a:ds d="200000" sp="200000"/>
              </a:custDash>
              <a:miter lim="400000"/>
            </a:ln>
          </a:left>
          <a:right>
            <a:ln w="12700" cap="flat">
              <a:solidFill>
                <a:srgbClr val="FFFFFF">
                  <a:alpha val="45000"/>
                </a:srgbClr>
              </a:solidFill>
              <a:custDash>
                <a:ds d="200000" sp="200000"/>
              </a:custDash>
              <a:miter lim="400000"/>
            </a:ln>
          </a:right>
          <a:top>
            <a:ln w="12700" cap="flat">
              <a:noFill/>
              <a:miter lim="400000"/>
            </a:ln>
          </a:top>
          <a:bottom>
            <a:ln w="25400" cap="flat">
              <a:solidFill>
                <a:srgbClr val="FFFFFF"/>
              </a:solidFill>
              <a:prstDash val="solid"/>
              <a:miter lim="400000"/>
            </a:ln>
          </a:bottom>
          <a:insideH>
            <a:ln w="12700" cap="flat">
              <a:solidFill>
                <a:srgbClr val="FFFFFF">
                  <a:alpha val="45000"/>
                </a:srgbClr>
              </a:solidFill>
              <a:custDash>
                <a:ds d="200000" sp="200000"/>
              </a:custDash>
              <a:miter lim="400000"/>
            </a:ln>
          </a:insideH>
          <a:insideV>
            <a:ln w="12700" cap="flat">
              <a:solidFill>
                <a:srgbClr val="FFFFFF">
                  <a:alpha val="45000"/>
                </a:srgbClr>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464" y="62"/>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0" name="Shape 140"/>
          <p:cNvSpPr>
            <a:spLocks noGrp="1" noRot="1" noChangeAspect="1"/>
          </p:cNvSpPr>
          <p:nvPr>
            <p:ph type="sldImg"/>
          </p:nvPr>
        </p:nvSpPr>
        <p:spPr>
          <a:xfrm>
            <a:off x="1143000" y="685800"/>
            <a:ext cx="4572000" cy="3429000"/>
          </a:xfrm>
          <a:prstGeom prst="rect">
            <a:avLst/>
          </a:prstGeom>
        </p:spPr>
        <p:txBody>
          <a:bodyPr/>
          <a:lstStyle/>
          <a:p>
            <a:endParaRPr/>
          </a:p>
        </p:txBody>
      </p:sp>
      <p:sp>
        <p:nvSpPr>
          <p:cNvPr id="141" name="Shape 14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5974922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a:spLocks noGrp="1"/>
          </p:cNvSpPr>
          <p:nvPr>
            <p:ph type="title"/>
          </p:nvPr>
        </p:nvSpPr>
        <p:spPr>
          <a:xfrm>
            <a:off x="1270000" y="1943100"/>
            <a:ext cx="10464800" cy="2997200"/>
          </a:xfrm>
          <a:prstGeom prst="rect">
            <a:avLst/>
          </a:prstGeom>
        </p:spPr>
        <p:txBody>
          <a:bodyPr anchor="b"/>
          <a:lstStyle>
            <a:lvl1pPr>
              <a:defRPr sz="6400" spc="-128"/>
            </a:lvl1pPr>
          </a:lstStyle>
          <a:p>
            <a:r>
              <a:t>Title Text</a:t>
            </a:r>
          </a:p>
        </p:txBody>
      </p:sp>
      <p:sp>
        <p:nvSpPr>
          <p:cNvPr id="12" name="Body Level One…"/>
          <p:cNvSpPr>
            <a:spLocks noGrp="1"/>
          </p:cNvSpPr>
          <p:nvPr>
            <p:ph type="body" sz="quarter" idx="1"/>
          </p:nvPr>
        </p:nvSpPr>
        <p:spPr>
          <a:xfrm>
            <a:off x="1270000" y="5029200"/>
            <a:ext cx="10464800" cy="2184400"/>
          </a:xfrm>
          <a:prstGeom prst="rect">
            <a:avLst/>
          </a:prstGeom>
        </p:spPr>
        <p:txBody>
          <a:bodyPr anchor="t"/>
          <a:lstStyle>
            <a:lvl1pPr marL="0" indent="0" algn="ctr">
              <a:spcBef>
                <a:spcPts val="0"/>
              </a:spcBef>
              <a:buSzTx/>
              <a:buNone/>
              <a:defRPr sz="2400"/>
            </a:lvl1pPr>
            <a:lvl2pPr marL="0" indent="228600" algn="ctr">
              <a:spcBef>
                <a:spcPts val="0"/>
              </a:spcBef>
              <a:buSzTx/>
              <a:buNone/>
              <a:defRPr sz="2400"/>
            </a:lvl2pPr>
            <a:lvl3pPr marL="0" indent="457200" algn="ctr">
              <a:spcBef>
                <a:spcPts val="0"/>
              </a:spcBef>
              <a:buSzTx/>
              <a:buNone/>
              <a:defRPr sz="2400"/>
            </a:lvl3pPr>
            <a:lvl4pPr marL="0" indent="685800" algn="ctr">
              <a:spcBef>
                <a:spcPts val="0"/>
              </a:spcBef>
              <a:buSzTx/>
              <a:buNone/>
              <a:defRPr sz="2400"/>
            </a:lvl4pPr>
            <a:lvl5pPr marL="0" indent="914400" algn="ctr">
              <a:spcBef>
                <a:spcPts val="0"/>
              </a:spcBef>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xfrm>
            <a:off x="6305296" y="9017050"/>
            <a:ext cx="406909" cy="380900"/>
          </a:xfrm>
          <a:prstGeom prst="rect">
            <a:avLst/>
          </a:prstGeom>
        </p:spPr>
        <p:txBody>
          <a:bodyPr anchor="ct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03" name="–Johnny Appleseed"/>
          <p:cNvSpPr>
            <a:spLocks noGrp="1"/>
          </p:cNvSpPr>
          <p:nvPr>
            <p:ph type="body" sz="quarter" idx="13"/>
          </p:nvPr>
        </p:nvSpPr>
        <p:spPr>
          <a:xfrm>
            <a:off x="1270000" y="6362700"/>
            <a:ext cx="10464800" cy="647700"/>
          </a:xfrm>
          <a:prstGeom prst="rect">
            <a:avLst/>
          </a:prstGeom>
        </p:spPr>
        <p:txBody>
          <a:bodyPr anchor="t">
            <a:spAutoFit/>
          </a:bodyPr>
          <a:lstStyle>
            <a:lvl1pPr marL="0" indent="0" algn="ctr">
              <a:spcBef>
                <a:spcPts val="1200"/>
              </a:spcBef>
              <a:buSzTx/>
              <a:buNone/>
              <a:defRPr sz="3600">
                <a:solidFill>
                  <a:srgbClr val="222222"/>
                </a:solidFill>
              </a:defRPr>
            </a:lvl1pPr>
          </a:lstStyle>
          <a:p>
            <a:r>
              <a:t>–Johnny Appleseed</a:t>
            </a:r>
          </a:p>
        </p:txBody>
      </p:sp>
      <p:sp>
        <p:nvSpPr>
          <p:cNvPr id="104" name="“Type a quote here.”"/>
          <p:cNvSpPr>
            <a:spLocks noGrp="1"/>
          </p:cNvSpPr>
          <p:nvPr>
            <p:ph type="body" sz="quarter" idx="14"/>
          </p:nvPr>
        </p:nvSpPr>
        <p:spPr>
          <a:xfrm>
            <a:off x="1270000" y="4241799"/>
            <a:ext cx="10464800" cy="736601"/>
          </a:xfrm>
          <a:prstGeom prst="rect">
            <a:avLst/>
          </a:prstGeom>
        </p:spPr>
        <p:txBody>
          <a:bodyPr>
            <a:spAutoFit/>
          </a:bodyPr>
          <a:lstStyle>
            <a:lvl1pPr marL="0" indent="0" algn="ctr">
              <a:lnSpc>
                <a:spcPct val="120000"/>
              </a:lnSpc>
              <a:buSzTx/>
              <a:buNone/>
              <a:defRPr sz="4200" b="1" spc="-126">
                <a:latin typeface="+mn-lt"/>
                <a:ea typeface="+mn-ea"/>
                <a:cs typeface="+mn-cs"/>
                <a:sym typeface="Superclarendon"/>
              </a:defRPr>
            </a:lvl1pPr>
          </a:lstStyle>
          <a:p>
            <a:r>
              <a:t>“Type a quote here.” </a:t>
            </a:r>
          </a:p>
        </p:txBody>
      </p:sp>
      <p:sp>
        <p:nvSpPr>
          <p:cNvPr id="105"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1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1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2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 Alt">
    <p:spTree>
      <p:nvGrpSpPr>
        <p:cNvPr id="1" name=""/>
        <p:cNvGrpSpPr/>
        <p:nvPr/>
      </p:nvGrpSpPr>
      <p:grpSpPr>
        <a:xfrm>
          <a:off x="0" y="0"/>
          <a:ext cx="0" cy="0"/>
          <a:chOff x="0" y="0"/>
          <a:chExt cx="0" cy="0"/>
        </a:xfrm>
      </p:grpSpPr>
      <p:sp>
        <p:nvSpPr>
          <p:cNvPr id="127"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lank - Alt 2">
    <p:spTree>
      <p:nvGrpSpPr>
        <p:cNvPr id="1" name=""/>
        <p:cNvGrpSpPr/>
        <p:nvPr/>
      </p:nvGrpSpPr>
      <p:grpSpPr>
        <a:xfrm>
          <a:off x="0" y="0"/>
          <a:ext cx="0" cy="0"/>
          <a:chOff x="0" y="0"/>
          <a:chExt cx="0" cy="0"/>
        </a:xfrm>
      </p:grpSpPr>
      <p:sp>
        <p:nvSpPr>
          <p:cNvPr id="134"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pic>
        <p:nvPicPr>
          <p:cNvPr id="20" name="Line" descr="Line"/>
          <p:cNvPicPr>
            <a:picLocks/>
          </p:cNvPicPr>
          <p:nvPr/>
        </p:nvPicPr>
        <p:blipFill>
          <a:blip r:embed="rId2">
            <a:extLst/>
          </a:blip>
          <a:stretch>
            <a:fillRect/>
          </a:stretch>
        </p:blipFill>
        <p:spPr>
          <a:xfrm>
            <a:off x="4734473" y="8193634"/>
            <a:ext cx="3457771" cy="71843"/>
          </a:xfrm>
          <a:prstGeom prst="rect">
            <a:avLst/>
          </a:prstGeom>
        </p:spPr>
      </p:pic>
      <p:sp>
        <p:nvSpPr>
          <p:cNvPr id="22" name="Image"/>
          <p:cNvSpPr>
            <a:spLocks noGrp="1"/>
          </p:cNvSpPr>
          <p:nvPr>
            <p:ph type="pic" idx="13"/>
          </p:nvPr>
        </p:nvSpPr>
        <p:spPr>
          <a:xfrm>
            <a:off x="387350" y="400050"/>
            <a:ext cx="12217400" cy="6267286"/>
          </a:xfrm>
          <a:prstGeom prst="rect">
            <a:avLst/>
          </a:prstGeom>
          <a:ln w="9525">
            <a:round/>
          </a:ln>
        </p:spPr>
        <p:txBody>
          <a:bodyPr lIns="91439" tIns="45719" rIns="91439" bIns="45719" anchor="t">
            <a:noAutofit/>
          </a:bodyPr>
          <a:lstStyle/>
          <a:p>
            <a:endParaRPr/>
          </a:p>
        </p:txBody>
      </p:sp>
      <p:sp>
        <p:nvSpPr>
          <p:cNvPr id="23" name="Title Text"/>
          <p:cNvSpPr>
            <a:spLocks noGrp="1"/>
          </p:cNvSpPr>
          <p:nvPr>
            <p:ph type="title"/>
          </p:nvPr>
        </p:nvSpPr>
        <p:spPr>
          <a:xfrm>
            <a:off x="635000" y="6845300"/>
            <a:ext cx="11734800" cy="1219200"/>
          </a:xfrm>
          <a:prstGeom prst="rect">
            <a:avLst/>
          </a:prstGeom>
        </p:spPr>
        <p:txBody>
          <a:bodyPr anchor="b"/>
          <a:lstStyle>
            <a:lvl1pPr>
              <a:defRPr sz="6400" spc="-128"/>
            </a:lvl1pPr>
          </a:lstStyle>
          <a:p>
            <a:r>
              <a:t>Title Text</a:t>
            </a:r>
          </a:p>
        </p:txBody>
      </p:sp>
      <p:sp>
        <p:nvSpPr>
          <p:cNvPr id="24" name="Body Level One…"/>
          <p:cNvSpPr>
            <a:spLocks noGrp="1"/>
          </p:cNvSpPr>
          <p:nvPr>
            <p:ph type="body" sz="quarter" idx="1"/>
          </p:nvPr>
        </p:nvSpPr>
        <p:spPr>
          <a:xfrm>
            <a:off x="635000" y="8318500"/>
            <a:ext cx="11734800" cy="876300"/>
          </a:xfrm>
          <a:prstGeom prst="rect">
            <a:avLst/>
          </a:prstGeom>
        </p:spPr>
        <p:txBody>
          <a:bodyPr anchor="t"/>
          <a:lstStyle>
            <a:lvl1pPr marL="0" indent="0" algn="ctr">
              <a:spcBef>
                <a:spcPts val="0"/>
              </a:spcBef>
              <a:buSzTx/>
              <a:buNone/>
              <a:defRPr sz="2400"/>
            </a:lvl1pPr>
            <a:lvl2pPr marL="0" indent="228600" algn="ctr">
              <a:spcBef>
                <a:spcPts val="0"/>
              </a:spcBef>
              <a:buSzTx/>
              <a:buNone/>
              <a:defRPr sz="2400"/>
            </a:lvl2pPr>
            <a:lvl3pPr marL="0" indent="457200" algn="ctr">
              <a:spcBef>
                <a:spcPts val="0"/>
              </a:spcBef>
              <a:buSzTx/>
              <a:buNone/>
              <a:defRPr sz="2400"/>
            </a:lvl3pPr>
            <a:lvl4pPr marL="0" indent="685800" algn="ctr">
              <a:spcBef>
                <a:spcPts val="0"/>
              </a:spcBef>
              <a:buSzTx/>
              <a:buNone/>
              <a:defRPr sz="2400"/>
            </a:lvl4pPr>
            <a:lvl5pPr marL="0" indent="914400" algn="ctr">
              <a:spcBef>
                <a:spcPts val="0"/>
              </a:spcBef>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5"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2" name="Title Text"/>
          <p:cNvSpPr>
            <a:spLocks noGrp="1"/>
          </p:cNvSpPr>
          <p:nvPr>
            <p:ph type="title"/>
          </p:nvPr>
        </p:nvSpPr>
        <p:spPr>
          <a:xfrm>
            <a:off x="1270000" y="3505200"/>
            <a:ext cx="10464800" cy="2730500"/>
          </a:xfrm>
          <a:prstGeom prst="rect">
            <a:avLst/>
          </a:prstGeom>
        </p:spPr>
        <p:txBody>
          <a:bodyPr/>
          <a:lstStyle>
            <a:lvl1pPr>
              <a:defRPr sz="6400" spc="-128"/>
            </a:lvl1pPr>
          </a:lstStyle>
          <a:p>
            <a:r>
              <a:t>Title Text</a:t>
            </a:r>
          </a:p>
        </p:txBody>
      </p:sp>
      <p:sp>
        <p:nvSpPr>
          <p:cNvPr id="3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pic>
        <p:nvPicPr>
          <p:cNvPr id="40" name="Line" descr="Line"/>
          <p:cNvPicPr>
            <a:picLocks/>
          </p:cNvPicPr>
          <p:nvPr/>
        </p:nvPicPr>
        <p:blipFill>
          <a:blip r:embed="rId2">
            <a:extLst/>
          </a:blip>
          <a:stretch>
            <a:fillRect/>
          </a:stretch>
        </p:blipFill>
        <p:spPr>
          <a:xfrm>
            <a:off x="1286047" y="5082129"/>
            <a:ext cx="4512624" cy="71848"/>
          </a:xfrm>
          <a:prstGeom prst="rect">
            <a:avLst/>
          </a:prstGeom>
        </p:spPr>
      </p:pic>
      <p:sp>
        <p:nvSpPr>
          <p:cNvPr id="42" name="Image"/>
          <p:cNvSpPr>
            <a:spLocks noGrp="1"/>
          </p:cNvSpPr>
          <p:nvPr>
            <p:ph type="pic" sz="half" idx="13"/>
          </p:nvPr>
        </p:nvSpPr>
        <p:spPr>
          <a:xfrm>
            <a:off x="6807200" y="762000"/>
            <a:ext cx="5334000" cy="8229600"/>
          </a:xfrm>
          <a:prstGeom prst="rect">
            <a:avLst/>
          </a:prstGeom>
          <a:ln w="9525">
            <a:round/>
          </a:ln>
        </p:spPr>
        <p:txBody>
          <a:bodyPr lIns="91439" tIns="45719" rIns="91439" bIns="45719" anchor="t">
            <a:noAutofit/>
          </a:bodyPr>
          <a:lstStyle/>
          <a:p>
            <a:endParaRPr/>
          </a:p>
        </p:txBody>
      </p:sp>
      <p:sp>
        <p:nvSpPr>
          <p:cNvPr id="43" name="Title Text"/>
          <p:cNvSpPr>
            <a:spLocks noGrp="1"/>
          </p:cNvSpPr>
          <p:nvPr>
            <p:ph type="title"/>
          </p:nvPr>
        </p:nvSpPr>
        <p:spPr>
          <a:xfrm>
            <a:off x="762000" y="774700"/>
            <a:ext cx="5588000" cy="4102100"/>
          </a:xfrm>
          <a:prstGeom prst="rect">
            <a:avLst/>
          </a:prstGeom>
        </p:spPr>
        <p:txBody>
          <a:bodyPr anchor="b"/>
          <a:lstStyle/>
          <a:p>
            <a:r>
              <a:t>Title Text</a:t>
            </a:r>
          </a:p>
        </p:txBody>
      </p:sp>
      <p:sp>
        <p:nvSpPr>
          <p:cNvPr id="44" name="Body Level One…"/>
          <p:cNvSpPr>
            <a:spLocks noGrp="1"/>
          </p:cNvSpPr>
          <p:nvPr>
            <p:ph type="body" sz="quarter" idx="1"/>
          </p:nvPr>
        </p:nvSpPr>
        <p:spPr>
          <a:xfrm>
            <a:off x="762000" y="5372100"/>
            <a:ext cx="5588000" cy="3619500"/>
          </a:xfrm>
          <a:prstGeom prst="rect">
            <a:avLst/>
          </a:prstGeom>
        </p:spPr>
        <p:txBody>
          <a:bodyPr anchor="t"/>
          <a:lstStyle>
            <a:lvl1pPr marL="0" indent="0" algn="ctr">
              <a:spcBef>
                <a:spcPts val="0"/>
              </a:spcBef>
              <a:buSzTx/>
              <a:buNone/>
              <a:defRPr sz="2400"/>
            </a:lvl1pPr>
            <a:lvl2pPr marL="0" indent="228600" algn="ctr">
              <a:spcBef>
                <a:spcPts val="0"/>
              </a:spcBef>
              <a:buSzTx/>
              <a:buNone/>
              <a:defRPr sz="2400"/>
            </a:lvl2pPr>
            <a:lvl3pPr marL="0" indent="457200" algn="ctr">
              <a:spcBef>
                <a:spcPts val="0"/>
              </a:spcBef>
              <a:buSzTx/>
              <a:buNone/>
              <a:defRPr sz="2400"/>
            </a:lvl3pPr>
            <a:lvl4pPr marL="0" indent="685800" algn="ctr">
              <a:spcBef>
                <a:spcPts val="0"/>
              </a:spcBef>
              <a:buSzTx/>
              <a:buNone/>
              <a:defRPr sz="2400"/>
            </a:lvl4pPr>
            <a:lvl5pPr marL="0" indent="914400" algn="ctr">
              <a:spcBef>
                <a:spcPts val="0"/>
              </a:spcBef>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pic>
        <p:nvPicPr>
          <p:cNvPr id="52" name="Line" descr="Line"/>
          <p:cNvPicPr>
            <a:picLocks/>
          </p:cNvPicPr>
          <p:nvPr/>
        </p:nvPicPr>
        <p:blipFill>
          <a:blip r:embed="rId2">
            <a:extLst/>
          </a:blip>
          <a:stretch>
            <a:fillRect/>
          </a:stretch>
        </p:blipFill>
        <p:spPr>
          <a:xfrm>
            <a:off x="1060083" y="2732634"/>
            <a:ext cx="10908152" cy="71905"/>
          </a:xfrm>
          <a:prstGeom prst="rect">
            <a:avLst/>
          </a:prstGeom>
        </p:spPr>
      </p:pic>
      <p:sp>
        <p:nvSpPr>
          <p:cNvPr id="54" name="Title Text"/>
          <p:cNvSpPr>
            <a:spLocks noGrp="1"/>
          </p:cNvSpPr>
          <p:nvPr>
            <p:ph type="title"/>
          </p:nvPr>
        </p:nvSpPr>
        <p:spPr>
          <a:prstGeom prst="rect">
            <a:avLst/>
          </a:prstGeom>
        </p:spPr>
        <p:txBody>
          <a:bodyPr/>
          <a:lstStyle/>
          <a:p>
            <a:r>
              <a:t>Title Text</a:t>
            </a:r>
          </a:p>
        </p:txBody>
      </p:sp>
      <p:sp>
        <p:nvSpPr>
          <p:cNvPr id="55"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pic>
        <p:nvPicPr>
          <p:cNvPr id="62" name="Line" descr="Line"/>
          <p:cNvPicPr>
            <a:picLocks/>
          </p:cNvPicPr>
          <p:nvPr/>
        </p:nvPicPr>
        <p:blipFill>
          <a:blip r:embed="rId2">
            <a:extLst/>
          </a:blip>
          <a:stretch>
            <a:fillRect/>
          </a:stretch>
        </p:blipFill>
        <p:spPr>
          <a:xfrm>
            <a:off x="1060083" y="2732634"/>
            <a:ext cx="10908152" cy="71905"/>
          </a:xfrm>
          <a:prstGeom prst="rect">
            <a:avLst/>
          </a:prstGeom>
        </p:spPr>
      </p:pic>
      <p:sp>
        <p:nvSpPr>
          <p:cNvPr id="64" name="Title Text"/>
          <p:cNvSpPr>
            <a:spLocks noGrp="1"/>
          </p:cNvSpPr>
          <p:nvPr>
            <p:ph type="title"/>
          </p:nvPr>
        </p:nvSpPr>
        <p:spPr>
          <a:prstGeom prst="rect">
            <a:avLst/>
          </a:prstGeom>
        </p:spPr>
        <p:txBody>
          <a:bodyPr/>
          <a:lstStyle/>
          <a:p>
            <a:r>
              <a:t>Title Text</a:t>
            </a:r>
          </a:p>
        </p:txBody>
      </p:sp>
      <p:sp>
        <p:nvSpPr>
          <p:cNvPr id="65" name="Body Level One…"/>
          <p:cNvSpPr>
            <a:spLocks noGrp="1"/>
          </p:cNvSpPr>
          <p:nvPr>
            <p:ph type="body" idx="1"/>
          </p:nvPr>
        </p:nvSpPr>
        <p:spPr>
          <a:xfrm>
            <a:off x="1270000" y="3263900"/>
            <a:ext cx="10464800" cy="5715000"/>
          </a:xfrm>
          <a:prstGeom prst="rect">
            <a:avLst/>
          </a:prstGeom>
        </p:spPr>
        <p:txBody>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r>
              <a:t>Body Level One</a:t>
            </a:r>
          </a:p>
          <a:p>
            <a:pPr lvl="1"/>
            <a:r>
              <a:t>Body Level Two</a:t>
            </a:r>
          </a:p>
          <a:p>
            <a:pPr lvl="2"/>
            <a:r>
              <a:t>Body Level Three</a:t>
            </a:r>
          </a:p>
          <a:p>
            <a:pPr lvl="3"/>
            <a:r>
              <a:t>Body Level Four</a:t>
            </a:r>
          </a:p>
          <a:p>
            <a:pPr lvl="4"/>
            <a:r>
              <a:t>Body Level Five</a:t>
            </a:r>
          </a:p>
        </p:txBody>
      </p:sp>
      <p:sp>
        <p:nvSpPr>
          <p:cNvPr id="66"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pic>
        <p:nvPicPr>
          <p:cNvPr id="73" name="Line" descr="Line"/>
          <p:cNvPicPr>
            <a:picLocks/>
          </p:cNvPicPr>
          <p:nvPr/>
        </p:nvPicPr>
        <p:blipFill>
          <a:blip r:embed="rId2">
            <a:extLst/>
          </a:blip>
          <a:stretch>
            <a:fillRect/>
          </a:stretch>
        </p:blipFill>
        <p:spPr>
          <a:xfrm>
            <a:off x="1060083" y="2732634"/>
            <a:ext cx="10908152" cy="71905"/>
          </a:xfrm>
          <a:prstGeom prst="rect">
            <a:avLst/>
          </a:prstGeom>
        </p:spPr>
      </p:pic>
      <p:sp>
        <p:nvSpPr>
          <p:cNvPr id="75" name="Image"/>
          <p:cNvSpPr>
            <a:spLocks noGrp="1"/>
          </p:cNvSpPr>
          <p:nvPr>
            <p:ph type="pic" sz="half" idx="13"/>
          </p:nvPr>
        </p:nvSpPr>
        <p:spPr>
          <a:xfrm>
            <a:off x="1181100" y="3380452"/>
            <a:ext cx="5461000" cy="5308601"/>
          </a:xfrm>
          <a:prstGeom prst="rect">
            <a:avLst/>
          </a:prstGeom>
          <a:ln w="9525">
            <a:round/>
          </a:ln>
        </p:spPr>
        <p:txBody>
          <a:bodyPr lIns="91439" tIns="45719" rIns="91439" bIns="45719" anchor="t">
            <a:noAutofit/>
          </a:bodyPr>
          <a:lstStyle/>
          <a:p>
            <a:endParaRPr/>
          </a:p>
        </p:txBody>
      </p:sp>
      <p:sp>
        <p:nvSpPr>
          <p:cNvPr id="76" name="Title Text"/>
          <p:cNvSpPr>
            <a:spLocks noGrp="1"/>
          </p:cNvSpPr>
          <p:nvPr>
            <p:ph type="title"/>
          </p:nvPr>
        </p:nvSpPr>
        <p:spPr>
          <a:prstGeom prst="rect">
            <a:avLst/>
          </a:prstGeom>
        </p:spPr>
        <p:txBody>
          <a:bodyPr/>
          <a:lstStyle/>
          <a:p>
            <a:r>
              <a:t>Title Text</a:t>
            </a:r>
          </a:p>
        </p:txBody>
      </p:sp>
      <p:sp>
        <p:nvSpPr>
          <p:cNvPr id="77" name="Body Level One…"/>
          <p:cNvSpPr>
            <a:spLocks noGrp="1"/>
          </p:cNvSpPr>
          <p:nvPr>
            <p:ph type="body" sz="half" idx="1"/>
          </p:nvPr>
        </p:nvSpPr>
        <p:spPr>
          <a:xfrm>
            <a:off x="7200900" y="3340100"/>
            <a:ext cx="4826000" cy="5384800"/>
          </a:xfrm>
          <a:prstGeom prst="rect">
            <a:avLst/>
          </a:prstGeom>
        </p:spPr>
        <p:txBody>
          <a:bodyPr/>
          <a:lstStyle>
            <a:lvl1pPr marL="457200" indent="-457200">
              <a:spcBef>
                <a:spcPts val="3000"/>
              </a:spcBef>
              <a:buBlip>
                <a:blip r:embed="rId3"/>
              </a:buBlip>
              <a:defRPr sz="2600"/>
            </a:lvl1pPr>
            <a:lvl2pPr marL="914400" indent="-457200">
              <a:spcBef>
                <a:spcPts val="3000"/>
              </a:spcBef>
              <a:buBlip>
                <a:blip r:embed="rId3"/>
              </a:buBlip>
              <a:defRPr sz="2600"/>
            </a:lvl2pPr>
            <a:lvl3pPr marL="1371600" indent="-457200">
              <a:spcBef>
                <a:spcPts val="3000"/>
              </a:spcBef>
              <a:buBlip>
                <a:blip r:embed="rId3"/>
              </a:buBlip>
              <a:defRPr sz="2600"/>
            </a:lvl3pPr>
            <a:lvl4pPr marL="1828800" indent="-457200">
              <a:spcBef>
                <a:spcPts val="3000"/>
              </a:spcBef>
              <a:buBlip>
                <a:blip r:embed="rId3"/>
              </a:buBlip>
              <a:defRPr sz="2600"/>
            </a:lvl4pPr>
            <a:lvl5pPr marL="2286000" indent="-457200">
              <a:spcBef>
                <a:spcPts val="3000"/>
              </a:spcBef>
              <a:buBlip>
                <a:blip r:embed="rId3"/>
              </a:buBlip>
              <a:defRPr sz="2600"/>
            </a:lvl5pPr>
          </a:lstStyle>
          <a:p>
            <a:r>
              <a:t>Body Level One</a:t>
            </a:r>
          </a:p>
          <a:p>
            <a:pPr lvl="1"/>
            <a:r>
              <a:t>Body Level Two</a:t>
            </a:r>
          </a:p>
          <a:p>
            <a:pPr lvl="2"/>
            <a:r>
              <a:t>Body Level Three</a:t>
            </a:r>
          </a:p>
          <a:p>
            <a:pPr lvl="3"/>
            <a:r>
              <a:t>Body Level Four</a:t>
            </a:r>
          </a:p>
          <a:p>
            <a:pPr lvl="4"/>
            <a:r>
              <a:t>Body Level Five</a:t>
            </a:r>
          </a:p>
        </p:txBody>
      </p:sp>
      <p:sp>
        <p:nvSpPr>
          <p:cNvPr id="78"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85" name="Body Level One…"/>
          <p:cNvSpPr>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86"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93" name="Image"/>
          <p:cNvSpPr>
            <a:spLocks noGrp="1"/>
          </p:cNvSpPr>
          <p:nvPr>
            <p:ph type="pic" sz="quarter" idx="13"/>
          </p:nvPr>
        </p:nvSpPr>
        <p:spPr>
          <a:xfrm>
            <a:off x="6692900" y="5082252"/>
            <a:ext cx="5334000" cy="3898901"/>
          </a:xfrm>
          <a:prstGeom prst="rect">
            <a:avLst/>
          </a:prstGeom>
          <a:ln w="9525">
            <a:round/>
          </a:ln>
        </p:spPr>
        <p:txBody>
          <a:bodyPr lIns="91439" tIns="45719" rIns="91439" bIns="45719" anchor="t">
            <a:noAutofit/>
          </a:bodyPr>
          <a:lstStyle/>
          <a:p>
            <a:endParaRPr/>
          </a:p>
        </p:txBody>
      </p:sp>
      <p:sp>
        <p:nvSpPr>
          <p:cNvPr id="94" name="Image"/>
          <p:cNvSpPr>
            <a:spLocks noGrp="1"/>
          </p:cNvSpPr>
          <p:nvPr>
            <p:ph type="pic" sz="quarter" idx="14"/>
          </p:nvPr>
        </p:nvSpPr>
        <p:spPr>
          <a:xfrm>
            <a:off x="6699118" y="751552"/>
            <a:ext cx="5334001" cy="3898901"/>
          </a:xfrm>
          <a:prstGeom prst="rect">
            <a:avLst/>
          </a:prstGeom>
          <a:ln w="9525">
            <a:round/>
          </a:ln>
        </p:spPr>
        <p:txBody>
          <a:bodyPr lIns="91439" tIns="45719" rIns="91439" bIns="45719" anchor="t">
            <a:noAutofit/>
          </a:bodyPr>
          <a:lstStyle/>
          <a:p>
            <a:endParaRPr/>
          </a:p>
        </p:txBody>
      </p:sp>
      <p:sp>
        <p:nvSpPr>
          <p:cNvPr id="95" name="Image"/>
          <p:cNvSpPr>
            <a:spLocks noGrp="1"/>
          </p:cNvSpPr>
          <p:nvPr>
            <p:ph type="pic" sz="half" idx="15"/>
          </p:nvPr>
        </p:nvSpPr>
        <p:spPr>
          <a:xfrm>
            <a:off x="965200" y="762000"/>
            <a:ext cx="5334000" cy="8229600"/>
          </a:xfrm>
          <a:prstGeom prst="rect">
            <a:avLst/>
          </a:prstGeom>
          <a:ln w="9525">
            <a:round/>
          </a:ln>
        </p:spPr>
        <p:txBody>
          <a:bodyPr lIns="91439" tIns="45719" rIns="91439" bIns="45719" anchor="t">
            <a:noAutofit/>
          </a:bodyPr>
          <a:lstStyle/>
          <a:p>
            <a:endParaRPr/>
          </a:p>
        </p:txBody>
      </p:sp>
      <p:sp>
        <p:nvSpPr>
          <p:cNvPr id="96"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t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6000">
              <a:schemeClr val="accent1">
                <a:hueOff val="-58338"/>
                <a:satOff val="-18436"/>
                <a:lumOff val="14400"/>
              </a:schemeClr>
            </a:gs>
            <a:gs pos="77000">
              <a:schemeClr val="accent6">
                <a:hueOff val="-426454"/>
                <a:satOff val="8892"/>
                <a:lumOff val="9717"/>
              </a:schemeClr>
            </a:gs>
          </a:gsLst>
          <a:lin ang="5400000" scaled="0"/>
          <a:tileRect/>
        </a:gradFill>
        <a:effectLst/>
      </p:bgPr>
    </p:bg>
    <p:spTree>
      <p:nvGrpSpPr>
        <p:cNvPr id="1" name=""/>
        <p:cNvGrpSpPr/>
        <p:nvPr/>
      </p:nvGrpSpPr>
      <p:grpSpPr>
        <a:xfrm>
          <a:off x="0" y="0"/>
          <a:ext cx="0" cy="0"/>
          <a:chOff x="0" y="0"/>
          <a:chExt cx="0" cy="0"/>
        </a:xfrm>
      </p:grpSpPr>
      <p:sp>
        <p:nvSpPr>
          <p:cNvPr id="2" name="Body Level One…"/>
          <p:cNvSpPr>
            <a:spLocks noGrp="1"/>
          </p:cNvSpPr>
          <p:nvPr>
            <p:ph type="body" idx="1"/>
          </p:nvPr>
        </p:nvSpPr>
        <p:spPr>
          <a:xfrm>
            <a:off x="1270000" y="1270000"/>
            <a:ext cx="10464800" cy="72136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lvl1pPr>
              <a:buBlip>
                <a:blip r:embed="rId16"/>
              </a:buBlip>
            </a:lvl1pPr>
            <a:lvl2pPr>
              <a:buBlip>
                <a:blip r:embed="rId16"/>
              </a:buBlip>
            </a:lvl2pPr>
            <a:lvl3pPr>
              <a:buBlip>
                <a:blip r:embed="rId16"/>
              </a:buBlip>
            </a:lvl3pPr>
            <a:lvl4pPr>
              <a:buBlip>
                <a:blip r:embed="rId16"/>
              </a:buBlip>
            </a:lvl4pPr>
            <a:lvl5pPr>
              <a:buBlip>
                <a:blip r:embed="rId16"/>
              </a:buBlip>
            </a:lvl5pPr>
          </a:lstStyle>
          <a:p>
            <a:r>
              <a:t>Body Level One</a:t>
            </a:r>
          </a:p>
          <a:p>
            <a:pPr lvl="1"/>
            <a:r>
              <a:t>Body Level Two</a:t>
            </a:r>
          </a:p>
          <a:p>
            <a:pPr lvl="2"/>
            <a:r>
              <a:t>Body Level Three</a:t>
            </a:r>
          </a:p>
          <a:p>
            <a:pPr lvl="3"/>
            <a:r>
              <a:t>Body Level Four</a:t>
            </a:r>
          </a:p>
          <a:p>
            <a:pPr lvl="4"/>
            <a:r>
              <a:t>Body Level Five</a:t>
            </a:r>
          </a:p>
        </p:txBody>
      </p:sp>
      <p:sp>
        <p:nvSpPr>
          <p:cNvPr id="3" name="Title Text"/>
          <p:cNvSpPr>
            <a:spLocks noGrp="1"/>
          </p:cNvSpPr>
          <p:nvPr>
            <p:ph type="title"/>
          </p:nvPr>
        </p:nvSpPr>
        <p:spPr>
          <a:xfrm>
            <a:off x="1270000" y="698500"/>
            <a:ext cx="10464800" cy="1905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4" name="Slide Number"/>
          <p:cNvSpPr>
            <a:spLocks noGrp="1"/>
          </p:cNvSpPr>
          <p:nvPr>
            <p:ph type="sldNum" sz="quarter" idx="2"/>
          </p:nvPr>
        </p:nvSpPr>
        <p:spPr>
          <a:xfrm>
            <a:off x="6292596" y="9017000"/>
            <a:ext cx="406909" cy="380899"/>
          </a:xfrm>
          <a:prstGeom prst="rect">
            <a:avLst/>
          </a:prstGeom>
          <a:ln w="12700">
            <a:miter lim="400000"/>
          </a:ln>
        </p:spPr>
        <p:txBody>
          <a:bodyPr wrap="none" lIns="50800" tIns="50800" rIns="50800" bIns="50800">
            <a:spAutoFit/>
          </a:bodyPr>
          <a:lstStyle>
            <a:lvl1pPr>
              <a:defRPr sz="1800" b="1">
                <a:solidFill>
                  <a:srgbClr val="F1F1F1"/>
                </a:solidFill>
                <a:latin typeface="+mn-lt"/>
                <a:ea typeface="+mn-ea"/>
                <a:cs typeface="+mn-cs"/>
                <a:sym typeface="Superclarendon"/>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584200" rtl="0" latinLnBrk="0">
        <a:lnSpc>
          <a:spcPct val="100000"/>
        </a:lnSpc>
        <a:spcBef>
          <a:spcPts val="0"/>
        </a:spcBef>
        <a:spcAft>
          <a:spcPts val="0"/>
        </a:spcAft>
        <a:buClrTx/>
        <a:buSzTx/>
        <a:buFontTx/>
        <a:buNone/>
        <a:tabLst/>
        <a:defRPr sz="4800" b="1" i="0" u="none" strike="noStrike" cap="none" spc="-144" baseline="0">
          <a:ln>
            <a:noFill/>
          </a:ln>
          <a:solidFill>
            <a:srgbClr val="EEEEEE"/>
          </a:solidFill>
          <a:uFillTx/>
          <a:latin typeface="+mn-lt"/>
          <a:ea typeface="+mn-ea"/>
          <a:cs typeface="+mn-cs"/>
          <a:sym typeface="Superclarendon"/>
        </a:defRPr>
      </a:lvl1pPr>
      <a:lvl2pPr marL="0" marR="0" indent="228600" algn="ctr" defTabSz="584200" rtl="0" latinLnBrk="0">
        <a:lnSpc>
          <a:spcPct val="100000"/>
        </a:lnSpc>
        <a:spcBef>
          <a:spcPts val="0"/>
        </a:spcBef>
        <a:spcAft>
          <a:spcPts val="0"/>
        </a:spcAft>
        <a:buClrTx/>
        <a:buSzTx/>
        <a:buFontTx/>
        <a:buNone/>
        <a:tabLst/>
        <a:defRPr sz="4800" b="1" i="0" u="none" strike="noStrike" cap="none" spc="-144" baseline="0">
          <a:ln>
            <a:noFill/>
          </a:ln>
          <a:solidFill>
            <a:srgbClr val="EEEEEE"/>
          </a:solidFill>
          <a:uFillTx/>
          <a:latin typeface="+mn-lt"/>
          <a:ea typeface="+mn-ea"/>
          <a:cs typeface="+mn-cs"/>
          <a:sym typeface="Superclarendon"/>
        </a:defRPr>
      </a:lvl2pPr>
      <a:lvl3pPr marL="0" marR="0" indent="457200" algn="ctr" defTabSz="584200" rtl="0" latinLnBrk="0">
        <a:lnSpc>
          <a:spcPct val="100000"/>
        </a:lnSpc>
        <a:spcBef>
          <a:spcPts val="0"/>
        </a:spcBef>
        <a:spcAft>
          <a:spcPts val="0"/>
        </a:spcAft>
        <a:buClrTx/>
        <a:buSzTx/>
        <a:buFontTx/>
        <a:buNone/>
        <a:tabLst/>
        <a:defRPr sz="4800" b="1" i="0" u="none" strike="noStrike" cap="none" spc="-144" baseline="0">
          <a:ln>
            <a:noFill/>
          </a:ln>
          <a:solidFill>
            <a:srgbClr val="EEEEEE"/>
          </a:solidFill>
          <a:uFillTx/>
          <a:latin typeface="+mn-lt"/>
          <a:ea typeface="+mn-ea"/>
          <a:cs typeface="+mn-cs"/>
          <a:sym typeface="Superclarendon"/>
        </a:defRPr>
      </a:lvl3pPr>
      <a:lvl4pPr marL="0" marR="0" indent="685800" algn="ctr" defTabSz="584200" rtl="0" latinLnBrk="0">
        <a:lnSpc>
          <a:spcPct val="100000"/>
        </a:lnSpc>
        <a:spcBef>
          <a:spcPts val="0"/>
        </a:spcBef>
        <a:spcAft>
          <a:spcPts val="0"/>
        </a:spcAft>
        <a:buClrTx/>
        <a:buSzTx/>
        <a:buFontTx/>
        <a:buNone/>
        <a:tabLst/>
        <a:defRPr sz="4800" b="1" i="0" u="none" strike="noStrike" cap="none" spc="-144" baseline="0">
          <a:ln>
            <a:noFill/>
          </a:ln>
          <a:solidFill>
            <a:srgbClr val="EEEEEE"/>
          </a:solidFill>
          <a:uFillTx/>
          <a:latin typeface="+mn-lt"/>
          <a:ea typeface="+mn-ea"/>
          <a:cs typeface="+mn-cs"/>
          <a:sym typeface="Superclarendon"/>
        </a:defRPr>
      </a:lvl4pPr>
      <a:lvl5pPr marL="0" marR="0" indent="914400" algn="ctr" defTabSz="584200" rtl="0" latinLnBrk="0">
        <a:lnSpc>
          <a:spcPct val="100000"/>
        </a:lnSpc>
        <a:spcBef>
          <a:spcPts val="0"/>
        </a:spcBef>
        <a:spcAft>
          <a:spcPts val="0"/>
        </a:spcAft>
        <a:buClrTx/>
        <a:buSzTx/>
        <a:buFontTx/>
        <a:buNone/>
        <a:tabLst/>
        <a:defRPr sz="4800" b="1" i="0" u="none" strike="noStrike" cap="none" spc="-144" baseline="0">
          <a:ln>
            <a:noFill/>
          </a:ln>
          <a:solidFill>
            <a:srgbClr val="EEEEEE"/>
          </a:solidFill>
          <a:uFillTx/>
          <a:latin typeface="+mn-lt"/>
          <a:ea typeface="+mn-ea"/>
          <a:cs typeface="+mn-cs"/>
          <a:sym typeface="Superclarendon"/>
        </a:defRPr>
      </a:lvl5pPr>
      <a:lvl6pPr marL="0" marR="0" indent="1143000" algn="ctr" defTabSz="584200" rtl="0" latinLnBrk="0">
        <a:lnSpc>
          <a:spcPct val="100000"/>
        </a:lnSpc>
        <a:spcBef>
          <a:spcPts val="0"/>
        </a:spcBef>
        <a:spcAft>
          <a:spcPts val="0"/>
        </a:spcAft>
        <a:buClrTx/>
        <a:buSzTx/>
        <a:buFontTx/>
        <a:buNone/>
        <a:tabLst/>
        <a:defRPr sz="4800" b="1" i="0" u="none" strike="noStrike" cap="none" spc="-144" baseline="0">
          <a:ln>
            <a:noFill/>
          </a:ln>
          <a:solidFill>
            <a:srgbClr val="EEEEEE"/>
          </a:solidFill>
          <a:uFillTx/>
          <a:latin typeface="+mn-lt"/>
          <a:ea typeface="+mn-ea"/>
          <a:cs typeface="+mn-cs"/>
          <a:sym typeface="Superclarendon"/>
        </a:defRPr>
      </a:lvl6pPr>
      <a:lvl7pPr marL="0" marR="0" indent="1371600" algn="ctr" defTabSz="584200" rtl="0" latinLnBrk="0">
        <a:lnSpc>
          <a:spcPct val="100000"/>
        </a:lnSpc>
        <a:spcBef>
          <a:spcPts val="0"/>
        </a:spcBef>
        <a:spcAft>
          <a:spcPts val="0"/>
        </a:spcAft>
        <a:buClrTx/>
        <a:buSzTx/>
        <a:buFontTx/>
        <a:buNone/>
        <a:tabLst/>
        <a:defRPr sz="4800" b="1" i="0" u="none" strike="noStrike" cap="none" spc="-144" baseline="0">
          <a:ln>
            <a:noFill/>
          </a:ln>
          <a:solidFill>
            <a:srgbClr val="EEEEEE"/>
          </a:solidFill>
          <a:uFillTx/>
          <a:latin typeface="+mn-lt"/>
          <a:ea typeface="+mn-ea"/>
          <a:cs typeface="+mn-cs"/>
          <a:sym typeface="Superclarendon"/>
        </a:defRPr>
      </a:lvl7pPr>
      <a:lvl8pPr marL="0" marR="0" indent="1600200" algn="ctr" defTabSz="584200" rtl="0" latinLnBrk="0">
        <a:lnSpc>
          <a:spcPct val="100000"/>
        </a:lnSpc>
        <a:spcBef>
          <a:spcPts val="0"/>
        </a:spcBef>
        <a:spcAft>
          <a:spcPts val="0"/>
        </a:spcAft>
        <a:buClrTx/>
        <a:buSzTx/>
        <a:buFontTx/>
        <a:buNone/>
        <a:tabLst/>
        <a:defRPr sz="4800" b="1" i="0" u="none" strike="noStrike" cap="none" spc="-144" baseline="0">
          <a:ln>
            <a:noFill/>
          </a:ln>
          <a:solidFill>
            <a:srgbClr val="EEEEEE"/>
          </a:solidFill>
          <a:uFillTx/>
          <a:latin typeface="+mn-lt"/>
          <a:ea typeface="+mn-ea"/>
          <a:cs typeface="+mn-cs"/>
          <a:sym typeface="Superclarendon"/>
        </a:defRPr>
      </a:lvl8pPr>
      <a:lvl9pPr marL="0" marR="0" indent="1828800" algn="ctr" defTabSz="584200" rtl="0" latinLnBrk="0">
        <a:lnSpc>
          <a:spcPct val="100000"/>
        </a:lnSpc>
        <a:spcBef>
          <a:spcPts val="0"/>
        </a:spcBef>
        <a:spcAft>
          <a:spcPts val="0"/>
        </a:spcAft>
        <a:buClrTx/>
        <a:buSzTx/>
        <a:buFontTx/>
        <a:buNone/>
        <a:tabLst/>
        <a:defRPr sz="4800" b="1" i="0" u="none" strike="noStrike" cap="none" spc="-144" baseline="0">
          <a:ln>
            <a:noFill/>
          </a:ln>
          <a:solidFill>
            <a:srgbClr val="EEEEEE"/>
          </a:solidFill>
          <a:uFillTx/>
          <a:latin typeface="+mn-lt"/>
          <a:ea typeface="+mn-ea"/>
          <a:cs typeface="+mn-cs"/>
          <a:sym typeface="Superclarendon"/>
        </a:defRPr>
      </a:lvl9pPr>
    </p:titleStyle>
    <p:bodyStyle>
      <a:lvl1pPr marL="622300" marR="0" indent="-622300" algn="l" defTabSz="584200" rtl="0" latinLnBrk="0">
        <a:lnSpc>
          <a:spcPct val="100000"/>
        </a:lnSpc>
        <a:spcBef>
          <a:spcPts val="4200"/>
        </a:spcBef>
        <a:spcAft>
          <a:spcPts val="0"/>
        </a:spcAft>
        <a:buClrTx/>
        <a:buSzPct val="65000"/>
        <a:buFontTx/>
        <a:buBlip>
          <a:blip r:embed="rId16"/>
        </a:buBlip>
        <a:tabLst/>
        <a:defRPr sz="3400" b="0" i="0" u="none" strike="noStrike" cap="none" spc="0" baseline="0">
          <a:ln>
            <a:noFill/>
          </a:ln>
          <a:solidFill>
            <a:srgbClr val="EEEEEE"/>
          </a:solidFill>
          <a:uFillTx/>
          <a:latin typeface="Helvetica Neue Bold Condensed"/>
          <a:ea typeface="Helvetica Neue Bold Condensed"/>
          <a:cs typeface="Helvetica Neue Bold Condensed"/>
          <a:sym typeface="Helvetica Neue Bold Condensed"/>
        </a:defRPr>
      </a:lvl1pPr>
      <a:lvl2pPr marL="1244600" marR="0" indent="-622300" algn="l" defTabSz="584200" rtl="0" latinLnBrk="0">
        <a:lnSpc>
          <a:spcPct val="100000"/>
        </a:lnSpc>
        <a:spcBef>
          <a:spcPts val="4200"/>
        </a:spcBef>
        <a:spcAft>
          <a:spcPts val="0"/>
        </a:spcAft>
        <a:buClrTx/>
        <a:buSzPct val="65000"/>
        <a:buFontTx/>
        <a:buBlip>
          <a:blip r:embed="rId16"/>
        </a:buBlip>
        <a:tabLst/>
        <a:defRPr sz="3400" b="0" i="0" u="none" strike="noStrike" cap="none" spc="0" baseline="0">
          <a:ln>
            <a:noFill/>
          </a:ln>
          <a:solidFill>
            <a:srgbClr val="EEEEEE"/>
          </a:solidFill>
          <a:uFillTx/>
          <a:latin typeface="Helvetica Neue Bold Condensed"/>
          <a:ea typeface="Helvetica Neue Bold Condensed"/>
          <a:cs typeface="Helvetica Neue Bold Condensed"/>
          <a:sym typeface="Helvetica Neue Bold Condensed"/>
        </a:defRPr>
      </a:lvl2pPr>
      <a:lvl3pPr marL="1866900" marR="0" indent="-622300" algn="l" defTabSz="584200" rtl="0" latinLnBrk="0">
        <a:lnSpc>
          <a:spcPct val="100000"/>
        </a:lnSpc>
        <a:spcBef>
          <a:spcPts val="4200"/>
        </a:spcBef>
        <a:spcAft>
          <a:spcPts val="0"/>
        </a:spcAft>
        <a:buClrTx/>
        <a:buSzPct val="65000"/>
        <a:buFontTx/>
        <a:buBlip>
          <a:blip r:embed="rId16"/>
        </a:buBlip>
        <a:tabLst/>
        <a:defRPr sz="3400" b="0" i="0" u="none" strike="noStrike" cap="none" spc="0" baseline="0">
          <a:ln>
            <a:noFill/>
          </a:ln>
          <a:solidFill>
            <a:srgbClr val="EEEEEE"/>
          </a:solidFill>
          <a:uFillTx/>
          <a:latin typeface="Helvetica Neue Bold Condensed"/>
          <a:ea typeface="Helvetica Neue Bold Condensed"/>
          <a:cs typeface="Helvetica Neue Bold Condensed"/>
          <a:sym typeface="Helvetica Neue Bold Condensed"/>
        </a:defRPr>
      </a:lvl3pPr>
      <a:lvl4pPr marL="2489200" marR="0" indent="-622300" algn="l" defTabSz="584200" rtl="0" latinLnBrk="0">
        <a:lnSpc>
          <a:spcPct val="100000"/>
        </a:lnSpc>
        <a:spcBef>
          <a:spcPts val="4200"/>
        </a:spcBef>
        <a:spcAft>
          <a:spcPts val="0"/>
        </a:spcAft>
        <a:buClrTx/>
        <a:buSzPct val="65000"/>
        <a:buFontTx/>
        <a:buBlip>
          <a:blip r:embed="rId16"/>
        </a:buBlip>
        <a:tabLst/>
        <a:defRPr sz="3400" b="0" i="0" u="none" strike="noStrike" cap="none" spc="0" baseline="0">
          <a:ln>
            <a:noFill/>
          </a:ln>
          <a:solidFill>
            <a:srgbClr val="EEEEEE"/>
          </a:solidFill>
          <a:uFillTx/>
          <a:latin typeface="Helvetica Neue Bold Condensed"/>
          <a:ea typeface="Helvetica Neue Bold Condensed"/>
          <a:cs typeface="Helvetica Neue Bold Condensed"/>
          <a:sym typeface="Helvetica Neue Bold Condensed"/>
        </a:defRPr>
      </a:lvl4pPr>
      <a:lvl5pPr marL="3111500" marR="0" indent="-622300" algn="l" defTabSz="584200" rtl="0" latinLnBrk="0">
        <a:lnSpc>
          <a:spcPct val="100000"/>
        </a:lnSpc>
        <a:spcBef>
          <a:spcPts val="4200"/>
        </a:spcBef>
        <a:spcAft>
          <a:spcPts val="0"/>
        </a:spcAft>
        <a:buClrTx/>
        <a:buSzPct val="65000"/>
        <a:buFontTx/>
        <a:buBlip>
          <a:blip r:embed="rId16"/>
        </a:buBlip>
        <a:tabLst/>
        <a:defRPr sz="3400" b="0" i="0" u="none" strike="noStrike" cap="none" spc="0" baseline="0">
          <a:ln>
            <a:noFill/>
          </a:ln>
          <a:solidFill>
            <a:srgbClr val="EEEEEE"/>
          </a:solidFill>
          <a:uFillTx/>
          <a:latin typeface="Helvetica Neue Bold Condensed"/>
          <a:ea typeface="Helvetica Neue Bold Condensed"/>
          <a:cs typeface="Helvetica Neue Bold Condensed"/>
          <a:sym typeface="Helvetica Neue Bold Condensed"/>
        </a:defRPr>
      </a:lvl5pPr>
      <a:lvl6pPr marL="3733800" marR="0" indent="-622300" algn="l" defTabSz="584200" rtl="0" latinLnBrk="0">
        <a:lnSpc>
          <a:spcPct val="100000"/>
        </a:lnSpc>
        <a:spcBef>
          <a:spcPts val="4200"/>
        </a:spcBef>
        <a:spcAft>
          <a:spcPts val="0"/>
        </a:spcAft>
        <a:buClrTx/>
        <a:buSzPct val="65000"/>
        <a:buFontTx/>
        <a:buBlip>
          <a:blip r:embed="rId16"/>
        </a:buBlip>
        <a:tabLst/>
        <a:defRPr sz="3400" b="0" i="0" u="none" strike="noStrike" cap="none" spc="0" baseline="0">
          <a:ln>
            <a:noFill/>
          </a:ln>
          <a:solidFill>
            <a:srgbClr val="EEEEEE"/>
          </a:solidFill>
          <a:uFillTx/>
          <a:latin typeface="Helvetica Neue Bold Condensed"/>
          <a:ea typeface="Helvetica Neue Bold Condensed"/>
          <a:cs typeface="Helvetica Neue Bold Condensed"/>
          <a:sym typeface="Helvetica Neue Bold Condensed"/>
        </a:defRPr>
      </a:lvl6pPr>
      <a:lvl7pPr marL="4356100" marR="0" indent="-622300" algn="l" defTabSz="584200" rtl="0" latinLnBrk="0">
        <a:lnSpc>
          <a:spcPct val="100000"/>
        </a:lnSpc>
        <a:spcBef>
          <a:spcPts val="4200"/>
        </a:spcBef>
        <a:spcAft>
          <a:spcPts val="0"/>
        </a:spcAft>
        <a:buClrTx/>
        <a:buSzPct val="65000"/>
        <a:buFontTx/>
        <a:buBlip>
          <a:blip r:embed="rId16"/>
        </a:buBlip>
        <a:tabLst/>
        <a:defRPr sz="3400" b="0" i="0" u="none" strike="noStrike" cap="none" spc="0" baseline="0">
          <a:ln>
            <a:noFill/>
          </a:ln>
          <a:solidFill>
            <a:srgbClr val="EEEEEE"/>
          </a:solidFill>
          <a:uFillTx/>
          <a:latin typeface="Helvetica Neue Bold Condensed"/>
          <a:ea typeface="Helvetica Neue Bold Condensed"/>
          <a:cs typeface="Helvetica Neue Bold Condensed"/>
          <a:sym typeface="Helvetica Neue Bold Condensed"/>
        </a:defRPr>
      </a:lvl7pPr>
      <a:lvl8pPr marL="4978400" marR="0" indent="-622300" algn="l" defTabSz="584200" rtl="0" latinLnBrk="0">
        <a:lnSpc>
          <a:spcPct val="100000"/>
        </a:lnSpc>
        <a:spcBef>
          <a:spcPts val="4200"/>
        </a:spcBef>
        <a:spcAft>
          <a:spcPts val="0"/>
        </a:spcAft>
        <a:buClrTx/>
        <a:buSzPct val="65000"/>
        <a:buFontTx/>
        <a:buBlip>
          <a:blip r:embed="rId16"/>
        </a:buBlip>
        <a:tabLst/>
        <a:defRPr sz="3400" b="0" i="0" u="none" strike="noStrike" cap="none" spc="0" baseline="0">
          <a:ln>
            <a:noFill/>
          </a:ln>
          <a:solidFill>
            <a:srgbClr val="EEEEEE"/>
          </a:solidFill>
          <a:uFillTx/>
          <a:latin typeface="Helvetica Neue Bold Condensed"/>
          <a:ea typeface="Helvetica Neue Bold Condensed"/>
          <a:cs typeface="Helvetica Neue Bold Condensed"/>
          <a:sym typeface="Helvetica Neue Bold Condensed"/>
        </a:defRPr>
      </a:lvl8pPr>
      <a:lvl9pPr marL="5600700" marR="0" indent="-622300" algn="l" defTabSz="584200" rtl="0" latinLnBrk="0">
        <a:lnSpc>
          <a:spcPct val="100000"/>
        </a:lnSpc>
        <a:spcBef>
          <a:spcPts val="4200"/>
        </a:spcBef>
        <a:spcAft>
          <a:spcPts val="0"/>
        </a:spcAft>
        <a:buClrTx/>
        <a:buSzPct val="65000"/>
        <a:buFontTx/>
        <a:buBlip>
          <a:blip r:embed="rId16"/>
        </a:buBlip>
        <a:tabLst/>
        <a:defRPr sz="3400" b="0" i="0" u="none" strike="noStrike" cap="none" spc="0" baseline="0">
          <a:ln>
            <a:noFill/>
          </a:ln>
          <a:solidFill>
            <a:srgbClr val="EEEEEE"/>
          </a:solidFill>
          <a:uFillTx/>
          <a:latin typeface="Helvetica Neue Bold Condensed"/>
          <a:ea typeface="Helvetica Neue Bold Condensed"/>
          <a:cs typeface="Helvetica Neue Bold Condensed"/>
          <a:sym typeface="Helvetica Neue Bold Condensed"/>
        </a:defRPr>
      </a:lvl9pPr>
    </p:bodyStyle>
    <p:otherStyle>
      <a:lvl1pPr marL="0" marR="0" indent="0" algn="ctr" defTabSz="584200" rtl="0" latinLnBrk="0">
        <a:lnSpc>
          <a:spcPct val="100000"/>
        </a:lnSpc>
        <a:spcBef>
          <a:spcPts val="0"/>
        </a:spcBef>
        <a:spcAft>
          <a:spcPts val="0"/>
        </a:spcAft>
        <a:buClrTx/>
        <a:buSzTx/>
        <a:buFontTx/>
        <a:buNone/>
        <a:tabLst/>
        <a:defRPr sz="1800" b="1" i="0" u="none" strike="noStrike" cap="none" spc="0" baseline="0">
          <a:ln>
            <a:noFill/>
          </a:ln>
          <a:solidFill>
            <a:schemeClr val="tx1"/>
          </a:solidFill>
          <a:uFillTx/>
          <a:latin typeface="+mn-lt"/>
          <a:ea typeface="+mn-ea"/>
          <a:cs typeface="+mn-cs"/>
          <a:sym typeface="Superclarendon"/>
        </a:defRPr>
      </a:lvl1pPr>
      <a:lvl2pPr marL="0" marR="0" indent="228600" algn="ctr" defTabSz="584200" rtl="0" latinLnBrk="0">
        <a:lnSpc>
          <a:spcPct val="100000"/>
        </a:lnSpc>
        <a:spcBef>
          <a:spcPts val="0"/>
        </a:spcBef>
        <a:spcAft>
          <a:spcPts val="0"/>
        </a:spcAft>
        <a:buClrTx/>
        <a:buSzTx/>
        <a:buFontTx/>
        <a:buNone/>
        <a:tabLst/>
        <a:defRPr sz="1800" b="1" i="0" u="none" strike="noStrike" cap="none" spc="0" baseline="0">
          <a:ln>
            <a:noFill/>
          </a:ln>
          <a:solidFill>
            <a:schemeClr val="tx1"/>
          </a:solidFill>
          <a:uFillTx/>
          <a:latin typeface="+mn-lt"/>
          <a:ea typeface="+mn-ea"/>
          <a:cs typeface="+mn-cs"/>
          <a:sym typeface="Superclarendon"/>
        </a:defRPr>
      </a:lvl2pPr>
      <a:lvl3pPr marL="0" marR="0" indent="457200" algn="ctr" defTabSz="584200" rtl="0" latinLnBrk="0">
        <a:lnSpc>
          <a:spcPct val="100000"/>
        </a:lnSpc>
        <a:spcBef>
          <a:spcPts val="0"/>
        </a:spcBef>
        <a:spcAft>
          <a:spcPts val="0"/>
        </a:spcAft>
        <a:buClrTx/>
        <a:buSzTx/>
        <a:buFontTx/>
        <a:buNone/>
        <a:tabLst/>
        <a:defRPr sz="1800" b="1" i="0" u="none" strike="noStrike" cap="none" spc="0" baseline="0">
          <a:ln>
            <a:noFill/>
          </a:ln>
          <a:solidFill>
            <a:schemeClr val="tx1"/>
          </a:solidFill>
          <a:uFillTx/>
          <a:latin typeface="+mn-lt"/>
          <a:ea typeface="+mn-ea"/>
          <a:cs typeface="+mn-cs"/>
          <a:sym typeface="Superclarendon"/>
        </a:defRPr>
      </a:lvl3pPr>
      <a:lvl4pPr marL="0" marR="0" indent="685800" algn="ctr" defTabSz="584200" rtl="0" latinLnBrk="0">
        <a:lnSpc>
          <a:spcPct val="100000"/>
        </a:lnSpc>
        <a:spcBef>
          <a:spcPts val="0"/>
        </a:spcBef>
        <a:spcAft>
          <a:spcPts val="0"/>
        </a:spcAft>
        <a:buClrTx/>
        <a:buSzTx/>
        <a:buFontTx/>
        <a:buNone/>
        <a:tabLst/>
        <a:defRPr sz="1800" b="1" i="0" u="none" strike="noStrike" cap="none" spc="0" baseline="0">
          <a:ln>
            <a:noFill/>
          </a:ln>
          <a:solidFill>
            <a:schemeClr val="tx1"/>
          </a:solidFill>
          <a:uFillTx/>
          <a:latin typeface="+mn-lt"/>
          <a:ea typeface="+mn-ea"/>
          <a:cs typeface="+mn-cs"/>
          <a:sym typeface="Superclarendon"/>
        </a:defRPr>
      </a:lvl4pPr>
      <a:lvl5pPr marL="0" marR="0" indent="914400" algn="ctr" defTabSz="584200" rtl="0" latinLnBrk="0">
        <a:lnSpc>
          <a:spcPct val="100000"/>
        </a:lnSpc>
        <a:spcBef>
          <a:spcPts val="0"/>
        </a:spcBef>
        <a:spcAft>
          <a:spcPts val="0"/>
        </a:spcAft>
        <a:buClrTx/>
        <a:buSzTx/>
        <a:buFontTx/>
        <a:buNone/>
        <a:tabLst/>
        <a:defRPr sz="1800" b="1" i="0" u="none" strike="noStrike" cap="none" spc="0" baseline="0">
          <a:ln>
            <a:noFill/>
          </a:ln>
          <a:solidFill>
            <a:schemeClr val="tx1"/>
          </a:solidFill>
          <a:uFillTx/>
          <a:latin typeface="+mn-lt"/>
          <a:ea typeface="+mn-ea"/>
          <a:cs typeface="+mn-cs"/>
          <a:sym typeface="Superclarendon"/>
        </a:defRPr>
      </a:lvl5pPr>
      <a:lvl6pPr marL="0" marR="0" indent="1143000" algn="ctr" defTabSz="584200" rtl="0" latinLnBrk="0">
        <a:lnSpc>
          <a:spcPct val="100000"/>
        </a:lnSpc>
        <a:spcBef>
          <a:spcPts val="0"/>
        </a:spcBef>
        <a:spcAft>
          <a:spcPts val="0"/>
        </a:spcAft>
        <a:buClrTx/>
        <a:buSzTx/>
        <a:buFontTx/>
        <a:buNone/>
        <a:tabLst/>
        <a:defRPr sz="1800" b="1" i="0" u="none" strike="noStrike" cap="none" spc="0" baseline="0">
          <a:ln>
            <a:noFill/>
          </a:ln>
          <a:solidFill>
            <a:schemeClr val="tx1"/>
          </a:solidFill>
          <a:uFillTx/>
          <a:latin typeface="+mn-lt"/>
          <a:ea typeface="+mn-ea"/>
          <a:cs typeface="+mn-cs"/>
          <a:sym typeface="Superclarendon"/>
        </a:defRPr>
      </a:lvl6pPr>
      <a:lvl7pPr marL="0" marR="0" indent="1371600" algn="ctr" defTabSz="584200" rtl="0" latinLnBrk="0">
        <a:lnSpc>
          <a:spcPct val="100000"/>
        </a:lnSpc>
        <a:spcBef>
          <a:spcPts val="0"/>
        </a:spcBef>
        <a:spcAft>
          <a:spcPts val="0"/>
        </a:spcAft>
        <a:buClrTx/>
        <a:buSzTx/>
        <a:buFontTx/>
        <a:buNone/>
        <a:tabLst/>
        <a:defRPr sz="1800" b="1" i="0" u="none" strike="noStrike" cap="none" spc="0" baseline="0">
          <a:ln>
            <a:noFill/>
          </a:ln>
          <a:solidFill>
            <a:schemeClr val="tx1"/>
          </a:solidFill>
          <a:uFillTx/>
          <a:latin typeface="+mn-lt"/>
          <a:ea typeface="+mn-ea"/>
          <a:cs typeface="+mn-cs"/>
          <a:sym typeface="Superclarendon"/>
        </a:defRPr>
      </a:lvl7pPr>
      <a:lvl8pPr marL="0" marR="0" indent="1600200" algn="ctr" defTabSz="584200" rtl="0" latinLnBrk="0">
        <a:lnSpc>
          <a:spcPct val="100000"/>
        </a:lnSpc>
        <a:spcBef>
          <a:spcPts val="0"/>
        </a:spcBef>
        <a:spcAft>
          <a:spcPts val="0"/>
        </a:spcAft>
        <a:buClrTx/>
        <a:buSzTx/>
        <a:buFontTx/>
        <a:buNone/>
        <a:tabLst/>
        <a:defRPr sz="1800" b="1" i="0" u="none" strike="noStrike" cap="none" spc="0" baseline="0">
          <a:ln>
            <a:noFill/>
          </a:ln>
          <a:solidFill>
            <a:schemeClr val="tx1"/>
          </a:solidFill>
          <a:uFillTx/>
          <a:latin typeface="+mn-lt"/>
          <a:ea typeface="+mn-ea"/>
          <a:cs typeface="+mn-cs"/>
          <a:sym typeface="Superclarendon"/>
        </a:defRPr>
      </a:lvl8pPr>
      <a:lvl9pPr marL="0" marR="0" indent="1828800" algn="ctr" defTabSz="584200" rtl="0" latinLnBrk="0">
        <a:lnSpc>
          <a:spcPct val="100000"/>
        </a:lnSpc>
        <a:spcBef>
          <a:spcPts val="0"/>
        </a:spcBef>
        <a:spcAft>
          <a:spcPts val="0"/>
        </a:spcAft>
        <a:buClrTx/>
        <a:buSzTx/>
        <a:buFontTx/>
        <a:buNone/>
        <a:tabLst/>
        <a:defRPr sz="1800" b="1" i="0" u="none" strike="noStrike" cap="none" spc="0" baseline="0">
          <a:ln>
            <a:noFill/>
          </a:ln>
          <a:solidFill>
            <a:schemeClr val="tx1"/>
          </a:solidFill>
          <a:uFillTx/>
          <a:latin typeface="+mn-lt"/>
          <a:ea typeface="+mn-ea"/>
          <a:cs typeface="+mn-cs"/>
          <a:sym typeface="Superclarendo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aching social capital to Black males in high school to influence their college enrollment"/>
          <p:cNvSpPr>
            <a:spLocks noGrp="1"/>
          </p:cNvSpPr>
          <p:nvPr>
            <p:ph type="ctrTitle"/>
          </p:nvPr>
        </p:nvSpPr>
        <p:spPr>
          <a:prstGeom prst="rect">
            <a:avLst/>
          </a:prstGeom>
        </p:spPr>
        <p:txBody>
          <a:bodyPr/>
          <a:lstStyle>
            <a:lvl1pPr defTabSz="408940">
              <a:defRPr sz="4480" spc="-89"/>
            </a:lvl1pPr>
          </a:lstStyle>
          <a:p>
            <a:r>
              <a:rPr dirty="0">
                <a:solidFill>
                  <a:schemeClr val="tx1"/>
                </a:solidFill>
              </a:rPr>
              <a:t>Teaching social capital to Black males in high school to influence their college enrollment</a:t>
            </a:r>
          </a:p>
        </p:txBody>
      </p:sp>
      <p:sp>
        <p:nvSpPr>
          <p:cNvPr id="144" name="By: Tami Christopher-Hooker, M.Ed.…"/>
          <p:cNvSpPr>
            <a:spLocks noGrp="1"/>
          </p:cNvSpPr>
          <p:nvPr>
            <p:ph type="subTitle" sz="quarter" idx="1"/>
          </p:nvPr>
        </p:nvSpPr>
        <p:spPr>
          <a:prstGeom prst="rect">
            <a:avLst/>
          </a:prstGeom>
        </p:spPr>
        <p:txBody>
          <a:bodyPr/>
          <a:lstStyle/>
          <a:p>
            <a:pPr defTabSz="543305">
              <a:defRPr sz="2232"/>
            </a:pPr>
            <a:r>
              <a:rPr dirty="0">
                <a:solidFill>
                  <a:schemeClr val="tx1"/>
                </a:solidFill>
              </a:rPr>
              <a:t>By: Tami Christopher-Hooker, M.Ed.</a:t>
            </a:r>
          </a:p>
          <a:p>
            <a:pPr defTabSz="543305">
              <a:defRPr sz="2232"/>
            </a:pPr>
            <a:endParaRPr dirty="0">
              <a:solidFill>
                <a:schemeClr val="tx1"/>
              </a:solidFill>
            </a:endParaRPr>
          </a:p>
          <a:p>
            <a:pPr defTabSz="543305">
              <a:defRPr sz="2232"/>
            </a:pPr>
            <a:r>
              <a:rPr dirty="0">
                <a:solidFill>
                  <a:schemeClr val="tx1"/>
                </a:solidFill>
              </a:rPr>
              <a:t>Committee Members:</a:t>
            </a:r>
            <a:br>
              <a:rPr dirty="0">
                <a:solidFill>
                  <a:schemeClr val="tx1"/>
                </a:solidFill>
              </a:rPr>
            </a:br>
            <a:r>
              <a:rPr dirty="0">
                <a:solidFill>
                  <a:schemeClr val="tx1"/>
                </a:solidFill>
              </a:rPr>
              <a:t>Dr. Jenkins, Chair</a:t>
            </a:r>
          </a:p>
          <a:p>
            <a:pPr defTabSz="543305">
              <a:defRPr sz="2232"/>
            </a:pPr>
            <a:r>
              <a:rPr dirty="0">
                <a:solidFill>
                  <a:schemeClr val="tx1"/>
                </a:solidFill>
              </a:rPr>
              <a:t>Dr. </a:t>
            </a:r>
            <a:r>
              <a:rPr dirty="0" err="1">
                <a:solidFill>
                  <a:schemeClr val="tx1"/>
                </a:solidFill>
              </a:rPr>
              <a:t>D’Urso</a:t>
            </a:r>
            <a:r>
              <a:rPr dirty="0">
                <a:solidFill>
                  <a:schemeClr val="tx1"/>
                </a:solidFill>
              </a:rPr>
              <a:t>, Committee Member</a:t>
            </a:r>
          </a:p>
          <a:p>
            <a:pPr defTabSz="543305">
              <a:defRPr sz="2232"/>
            </a:pPr>
            <a:r>
              <a:rPr dirty="0">
                <a:solidFill>
                  <a:schemeClr val="tx1"/>
                </a:solidFill>
              </a:rPr>
              <a:t>Dr. Lee, Committee Member</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Background"/>
          <p:cNvSpPr>
            <a:spLocks noGrp="1"/>
          </p:cNvSpPr>
          <p:nvPr>
            <p:ph type="title"/>
          </p:nvPr>
        </p:nvSpPr>
        <p:spPr>
          <a:prstGeom prst="rect">
            <a:avLst/>
          </a:prstGeom>
        </p:spPr>
        <p:txBody>
          <a:bodyPr/>
          <a:lstStyle/>
          <a:p>
            <a:r>
              <a:t>Background</a:t>
            </a:r>
          </a:p>
        </p:txBody>
      </p:sp>
      <p:sp>
        <p:nvSpPr>
          <p:cNvPr id="147" name="October 21, 2014…the beginning…"/>
          <p:cNvSpPr>
            <a:spLocks noGrp="1"/>
          </p:cNvSpPr>
          <p:nvPr>
            <p:ph type="body" idx="1"/>
          </p:nvPr>
        </p:nvSpPr>
        <p:spPr>
          <a:prstGeom prst="rect">
            <a:avLst/>
          </a:prstGeom>
        </p:spPr>
        <p:txBody>
          <a:bodyPr/>
          <a:lstStyle/>
          <a:p>
            <a:pPr algn="ctr">
              <a:buBlip>
                <a:blip r:embed="rId2"/>
              </a:buBlip>
            </a:pPr>
            <a:r>
              <a:t>October 21, 2014…the beginning</a:t>
            </a:r>
          </a:p>
          <a:p>
            <a:pPr algn="ctr">
              <a:buBlip>
                <a:blip r:embed="rId2"/>
              </a:buBlip>
            </a:pPr>
            <a:r>
              <a:t>April 18, 2017… nearing the end</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urpose of the Study and Impact"/>
          <p:cNvSpPr>
            <a:spLocks noGrp="1"/>
          </p:cNvSpPr>
          <p:nvPr>
            <p:ph type="title"/>
          </p:nvPr>
        </p:nvSpPr>
        <p:spPr>
          <a:prstGeom prst="rect">
            <a:avLst/>
          </a:prstGeom>
        </p:spPr>
        <p:txBody>
          <a:bodyPr/>
          <a:lstStyle/>
          <a:p>
            <a:r>
              <a:t>Purpose of the Study and Impact</a:t>
            </a:r>
          </a:p>
        </p:txBody>
      </p:sp>
      <p:sp>
        <p:nvSpPr>
          <p:cNvPr id="150" name="The purpose of this qualitative case study is to investigate the affect of teachers actively teaching social capital to Black males in high school to influence their enrollment into college.…"/>
          <p:cNvSpPr>
            <a:spLocks noGrp="1"/>
          </p:cNvSpPr>
          <p:nvPr>
            <p:ph type="body" idx="1"/>
          </p:nvPr>
        </p:nvSpPr>
        <p:spPr>
          <a:prstGeom prst="rect">
            <a:avLst/>
          </a:prstGeom>
        </p:spPr>
        <p:txBody>
          <a:bodyPr/>
          <a:lstStyle/>
          <a:p>
            <a:pPr marL="0" indent="0">
              <a:buSzTx/>
              <a:buNone/>
            </a:pPr>
            <a:r>
              <a:t>The purpose of this qualitative case study is to investigate the affect of teachers actively teaching social capital to Black males in high school to influence their enrollment into college.</a:t>
            </a:r>
          </a:p>
          <a:p>
            <a:pPr marL="0" indent="0">
              <a:buSzTx/>
              <a:buNone/>
            </a:pPr>
            <a:r>
              <a:t>The impact…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heoretical Foundation"/>
          <p:cNvSpPr>
            <a:spLocks noGrp="1"/>
          </p:cNvSpPr>
          <p:nvPr>
            <p:ph type="title"/>
          </p:nvPr>
        </p:nvSpPr>
        <p:spPr>
          <a:prstGeom prst="rect">
            <a:avLst/>
          </a:prstGeom>
        </p:spPr>
        <p:txBody>
          <a:bodyPr/>
          <a:lstStyle/>
          <a:p>
            <a:r>
              <a:t>Theoretical Foundation</a:t>
            </a:r>
          </a:p>
        </p:txBody>
      </p:sp>
      <p:sp>
        <p:nvSpPr>
          <p:cNvPr id="153" name="Social capital (the theoretical foundation for this study) within a school setting is the development of social relationships of students with school staff, such as teachers.  It is through these relationships that students learn how to successfully navigate through high school leading to life beyond high school graduation to college enrollment."/>
          <p:cNvSpPr>
            <a:spLocks noGrp="1"/>
          </p:cNvSpPr>
          <p:nvPr>
            <p:ph type="body" idx="1"/>
          </p:nvPr>
        </p:nvSpPr>
        <p:spPr>
          <a:prstGeom prst="rect">
            <a:avLst/>
          </a:prstGeom>
        </p:spPr>
        <p:txBody>
          <a:bodyPr/>
          <a:lstStyle>
            <a:lvl1pPr marL="0" indent="0">
              <a:buSzTx/>
              <a:buNone/>
            </a:lvl1pPr>
          </a:lstStyle>
          <a:p>
            <a:r>
              <a:t>Social capital (the theoretical foundation for this study) within a school setting is the development of social relationships of students with school staff, such as teachers.  It is through these relationships that students learn how to successfully navigate through high school leading to life beyond high school graduation to college enrollment.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esearch Questions"/>
          <p:cNvSpPr>
            <a:spLocks noGrp="1"/>
          </p:cNvSpPr>
          <p:nvPr>
            <p:ph type="title"/>
          </p:nvPr>
        </p:nvSpPr>
        <p:spPr>
          <a:prstGeom prst="rect">
            <a:avLst/>
          </a:prstGeom>
        </p:spPr>
        <p:txBody>
          <a:bodyPr/>
          <a:lstStyle/>
          <a:p>
            <a:r>
              <a:t>Research Questions</a:t>
            </a:r>
          </a:p>
        </p:txBody>
      </p:sp>
      <p:sp>
        <p:nvSpPr>
          <p:cNvPr id="156" name="RQ1: How are social capital lessons being taught by teachers in high school?…"/>
          <p:cNvSpPr>
            <a:spLocks noGrp="1"/>
          </p:cNvSpPr>
          <p:nvPr>
            <p:ph type="body" idx="1"/>
          </p:nvPr>
        </p:nvSpPr>
        <p:spPr>
          <a:prstGeom prst="rect">
            <a:avLst/>
          </a:prstGeom>
        </p:spPr>
        <p:txBody>
          <a:bodyPr/>
          <a:lstStyle/>
          <a:p>
            <a:pPr>
              <a:buBlip>
                <a:blip r:embed="rId2"/>
              </a:buBlip>
            </a:pPr>
            <a:r>
              <a:t>RQ1: How are social capital lessons being taught by teachers in high school?</a:t>
            </a:r>
          </a:p>
          <a:p>
            <a:pPr>
              <a:buBlip>
                <a:blip r:embed="rId2"/>
              </a:buBlip>
            </a:pPr>
            <a:r>
              <a:t>RQ2: How does teaching Black males social capital in high school impact their enrollment in college?</a:t>
            </a:r>
            <a:b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Data Sources"/>
          <p:cNvSpPr>
            <a:spLocks noGrp="1"/>
          </p:cNvSpPr>
          <p:nvPr>
            <p:ph type="title"/>
          </p:nvPr>
        </p:nvSpPr>
        <p:spPr>
          <a:prstGeom prst="rect">
            <a:avLst/>
          </a:prstGeom>
        </p:spPr>
        <p:txBody>
          <a:bodyPr/>
          <a:lstStyle/>
          <a:p>
            <a:r>
              <a:t>Data Sources</a:t>
            </a:r>
          </a:p>
        </p:txBody>
      </p:sp>
      <p:sp>
        <p:nvSpPr>
          <p:cNvPr id="159" name="Counseling and College Center Records (archival data)…"/>
          <p:cNvSpPr>
            <a:spLocks noGrp="1"/>
          </p:cNvSpPr>
          <p:nvPr>
            <p:ph type="body" idx="1"/>
          </p:nvPr>
        </p:nvSpPr>
        <p:spPr>
          <a:prstGeom prst="rect">
            <a:avLst/>
          </a:prstGeom>
        </p:spPr>
        <p:txBody>
          <a:bodyPr/>
          <a:lstStyle/>
          <a:p>
            <a:pPr>
              <a:buBlip>
                <a:blip r:embed="rId2"/>
              </a:buBlip>
            </a:pPr>
            <a:r>
              <a:t>Counseling and College Center Records (archival data)</a:t>
            </a:r>
          </a:p>
          <a:p>
            <a:pPr>
              <a:buBlip>
                <a:blip r:embed="rId2"/>
              </a:buBlip>
            </a:pPr>
            <a:r>
              <a:t>Current Pali teachers </a:t>
            </a:r>
          </a:p>
          <a:p>
            <a:pPr>
              <a:buBlip>
                <a:blip r:embed="rId2"/>
              </a:buBlip>
            </a:pPr>
            <a:r>
              <a:t>Recent Pali Black male grads (within the past 2 years)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Permission?"/>
          <p:cNvSpPr>
            <a:spLocks noGrp="1"/>
          </p:cNvSpPr>
          <p:nvPr>
            <p:ph type="body" idx="1"/>
          </p:nvPr>
        </p:nvSpPr>
        <p:spPr>
          <a:prstGeom prst="rect">
            <a:avLst/>
          </a:prstGeom>
        </p:spPr>
        <p:txBody>
          <a:bodyPr/>
          <a:lstStyle>
            <a:lvl1pPr marL="0" indent="0" algn="ctr">
              <a:buSzTx/>
              <a:buNone/>
              <a:defRPr sz="7200"/>
            </a:lvl1pPr>
          </a:lstStyle>
          <a:p>
            <a:r>
              <a:t>Permission?</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New_Template6">
  <a:themeElements>
    <a:clrScheme name="New_Template6">
      <a:dk1>
        <a:srgbClr val="000000"/>
      </a:dk1>
      <a:lt1>
        <a:srgbClr val="EEEEEE"/>
      </a:lt1>
      <a:dk2>
        <a:srgbClr val="3E4044"/>
      </a:dk2>
      <a:lt2>
        <a:srgbClr val="DCDDE0"/>
      </a:lt2>
      <a:accent1>
        <a:srgbClr val="0AB8BF"/>
      </a:accent1>
      <a:accent2>
        <a:srgbClr val="82B21C"/>
      </a:accent2>
      <a:accent3>
        <a:srgbClr val="E6A629"/>
      </a:accent3>
      <a:accent4>
        <a:srgbClr val="E86F1B"/>
      </a:accent4>
      <a:accent5>
        <a:srgbClr val="C4411D"/>
      </a:accent5>
      <a:accent6>
        <a:srgbClr val="795B8C"/>
      </a:accent6>
      <a:hlink>
        <a:srgbClr val="0000FF"/>
      </a:hlink>
      <a:folHlink>
        <a:srgbClr val="FF00FF"/>
      </a:folHlink>
    </a:clrScheme>
    <a:fontScheme name="New_Template6">
      <a:majorFont>
        <a:latin typeface="Superclarendon"/>
        <a:ea typeface="Superclarendon"/>
        <a:cs typeface="Superclarendon"/>
      </a:majorFont>
      <a:minorFont>
        <a:latin typeface="Superclarendon"/>
        <a:ea typeface="Superclarendon"/>
        <a:cs typeface="Superclarendon"/>
      </a:minorFont>
    </a:fontScheme>
    <a:fmtScheme name="New_Templat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EEEEE"/>
            </a:solidFill>
            <a:effectLst>
              <a:outerShdw blurRad="25400" dist="25400" dir="2388334" rotWithShape="0">
                <a:srgbClr val="000000">
                  <a:alpha val="79310"/>
                </a:srgbClr>
              </a:outerShdw>
            </a:effectLst>
            <a:uFillTx/>
            <a:latin typeface="Helvetica Neue Bold Condensed"/>
            <a:ea typeface="Helvetica Neue Bold Condensed"/>
            <a:cs typeface="Helvetica Neue Bold Condensed"/>
            <a:sym typeface="Helvetica Neue Bold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a:noFill/>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6">
  <a:themeElements>
    <a:clrScheme name="New_Template6">
      <a:dk1>
        <a:srgbClr val="000000"/>
      </a:dk1>
      <a:lt1>
        <a:srgbClr val="FFFFFF"/>
      </a:lt1>
      <a:dk2>
        <a:srgbClr val="3E4044"/>
      </a:dk2>
      <a:lt2>
        <a:srgbClr val="DCDDE0"/>
      </a:lt2>
      <a:accent1>
        <a:srgbClr val="0AB8BF"/>
      </a:accent1>
      <a:accent2>
        <a:srgbClr val="82B21C"/>
      </a:accent2>
      <a:accent3>
        <a:srgbClr val="E6A629"/>
      </a:accent3>
      <a:accent4>
        <a:srgbClr val="E86F1B"/>
      </a:accent4>
      <a:accent5>
        <a:srgbClr val="C4411D"/>
      </a:accent5>
      <a:accent6>
        <a:srgbClr val="795B8C"/>
      </a:accent6>
      <a:hlink>
        <a:srgbClr val="0000FF"/>
      </a:hlink>
      <a:folHlink>
        <a:srgbClr val="FF00FF"/>
      </a:folHlink>
    </a:clrScheme>
    <a:fontScheme name="New_Template6">
      <a:majorFont>
        <a:latin typeface="Superclarendon"/>
        <a:ea typeface="Superclarendon"/>
        <a:cs typeface="Superclarendon"/>
      </a:majorFont>
      <a:minorFont>
        <a:latin typeface="Superclarendon"/>
        <a:ea typeface="Superclarendon"/>
        <a:cs typeface="Superclarendon"/>
      </a:minorFont>
    </a:fontScheme>
    <a:fmtScheme name="New_Templat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EEEEE"/>
            </a:solidFill>
            <a:effectLst>
              <a:outerShdw blurRad="25400" dist="25400" dir="2388334" rotWithShape="0">
                <a:srgbClr val="000000">
                  <a:alpha val="79310"/>
                </a:srgbClr>
              </a:outerShdw>
            </a:effectLst>
            <a:uFillTx/>
            <a:latin typeface="Helvetica Neue Bold Condensed"/>
            <a:ea typeface="Helvetica Neue Bold Condensed"/>
            <a:cs typeface="Helvetica Neue Bold Condensed"/>
            <a:sym typeface="Helvetica Neue Bold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a:noFill/>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EEEEEE"/>
            </a:solidFill>
            <a:effectLst/>
            <a:uFillTx/>
            <a:latin typeface="Helvetica Neue Bold Condensed"/>
            <a:ea typeface="Helvetica Neue Bold Condensed"/>
            <a:cs typeface="Helvetica Neue Bold Condensed"/>
            <a:sym typeface="Helvetica Neue Bold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TotalTime>
  <Words>199</Words>
  <Application>Microsoft Office PowerPoint</Application>
  <PresentationFormat>Custom</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Helvetica Neue</vt:lpstr>
      <vt:lpstr>Helvetica Neue Bold Condensed</vt:lpstr>
      <vt:lpstr>Superclarendon</vt:lpstr>
      <vt:lpstr>New_Template6</vt:lpstr>
      <vt:lpstr>Teaching social capital to Black males in high school to influence their college enrollment</vt:lpstr>
      <vt:lpstr>Background</vt:lpstr>
      <vt:lpstr>Purpose of the Study and Impact</vt:lpstr>
      <vt:lpstr>Theoretical Foundation</vt:lpstr>
      <vt:lpstr>Research Questions</vt:lpstr>
      <vt:lpstr>Data 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social capital to Black males in high school to influence their college enrollment</dc:title>
  <dc:creator>Tami Christopher</dc:creator>
  <cp:lastModifiedBy>Shelby Ladnier</cp:lastModifiedBy>
  <cp:revision>2</cp:revision>
  <dcterms:modified xsi:type="dcterms:W3CDTF">2017-04-04T15:21:35Z</dcterms:modified>
</cp:coreProperties>
</file>