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  <p:sldId id="263" r:id="rId6"/>
    <p:sldId id="261" r:id="rId7"/>
    <p:sldId id="264" r:id="rId8"/>
    <p:sldId id="262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E2406-8155-6A48-8A6C-5E29265FF5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PALISADES CHARTER HIGH SCHOOL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28372-4AF5-5840-83F9-7C9C827BB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760406-D863-824C-8629-88F69344F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012" y="1136469"/>
            <a:ext cx="10219692" cy="2327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attendance review team</a:t>
            </a:r>
            <a:br>
              <a:rPr lang="en-US" dirty="0" smtClean="0"/>
            </a:br>
            <a:r>
              <a:rPr lang="en-US" dirty="0" smtClean="0"/>
              <a:t>(SART)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3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E30FB-A8CC-8843-BA42-6BEF9A94B1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dirty="0"/>
              <a:t>= LOW PERFORMANCE</a:t>
            </a:r>
          </a:p>
          <a:p>
            <a:r>
              <a:rPr lang="en-US" b="1" dirty="0">
                <a:solidFill>
                  <a:srgbClr val="0070C0"/>
                </a:solidFill>
              </a:rPr>
              <a:t>BLUE</a:t>
            </a:r>
            <a:r>
              <a:rPr lang="en-US" dirty="0"/>
              <a:t> = HIGH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D477C-70F3-F641-A48D-32E4B15A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966-8560-4FB3-9BC7-276F8F7BD130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D4345E-3540-6A4C-9021-D3482AE79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47" y="903761"/>
            <a:ext cx="11441875" cy="2985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8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78C2-AF9E-E847-ABE1-0E5B2B5B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8677A-488E-144B-85BB-3DEC81A2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966-8560-4FB3-9BC7-276F8F7BD130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38268D-BDC2-FC4C-9454-D93E60F8A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" y="798973"/>
            <a:ext cx="11149039" cy="421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A1D370-04F1-5749-8268-DFBD34ED8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580" y="222909"/>
            <a:ext cx="6453273" cy="53458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0E7FD2-F229-7D40-815C-769E340C0049}"/>
              </a:ext>
            </a:extLst>
          </p:cNvPr>
          <p:cNvSpPr txBox="1"/>
          <p:nvPr/>
        </p:nvSpPr>
        <p:spPr>
          <a:xfrm>
            <a:off x="862886" y="3580325"/>
            <a:ext cx="43916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PALI’S </a:t>
            </a:r>
            <a:r>
              <a:rPr lang="en-US" sz="4400" dirty="0"/>
              <a:t>DEMOGRAPHICS</a:t>
            </a:r>
          </a:p>
        </p:txBody>
      </p:sp>
    </p:spTree>
    <p:extLst>
      <p:ext uri="{BB962C8B-B14F-4D97-AF65-F5344CB8AC3E}">
        <p14:creationId xmlns:p14="http://schemas.microsoft.com/office/powerpoint/2010/main" val="21446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727" y="686393"/>
            <a:ext cx="9284203" cy="44603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6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BB966-8560-4FB3-9BC7-276F8F7BD130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902" y="698269"/>
            <a:ext cx="999250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0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9" y="2356856"/>
            <a:ext cx="10589810" cy="310341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quest</a:t>
            </a:r>
            <a:br>
              <a:rPr lang="en-US" dirty="0" smtClean="0"/>
            </a:br>
            <a:r>
              <a:rPr lang="en-US" dirty="0" smtClean="0"/>
              <a:t>(2018-2019)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11" y="1162594"/>
            <a:ext cx="8934994" cy="46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045" y="704470"/>
            <a:ext cx="9735909" cy="544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2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276</TotalTime>
  <Words>23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quest (2018-2019)</vt:lpstr>
      <vt:lpstr>PowerPoint Presentation</vt:lpstr>
      <vt:lpstr>PowerPoint Presentation</vt:lpstr>
      <vt:lpstr>School attendance review team (SART)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 Christopher</dc:creator>
  <cp:lastModifiedBy>Karen Cox</cp:lastModifiedBy>
  <cp:revision>5</cp:revision>
  <dcterms:created xsi:type="dcterms:W3CDTF">2020-02-06T19:46:53Z</dcterms:created>
  <dcterms:modified xsi:type="dcterms:W3CDTF">2020-02-08T01:10:59Z</dcterms:modified>
</cp:coreProperties>
</file>