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8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Palisades Charter High School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226084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Admissions Process for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PCHS</a:t>
            </a:r>
          </a:p>
          <a:p>
            <a:pPr algn="ct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Prepared by: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Tami Christopher-Hooker,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M.Ed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PCHS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Director/Assistant Principal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Admissions and Attendance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68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to Pali OLR Numbers</a:t>
            </a:r>
            <a:br>
              <a:rPr lang="en-US" dirty="0" smtClean="0"/>
            </a:br>
            <a:r>
              <a:rPr lang="en-US" dirty="0" smtClean="0"/>
              <a:t>(as of April 24, 2019)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713 Approved Families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(9</a:t>
            </a:r>
            <a:r>
              <a:rPr lang="en-US" baseline="30000" dirty="0" smtClean="0"/>
              <a:t>th</a:t>
            </a:r>
            <a:r>
              <a:rPr lang="en-US" dirty="0" smtClean="0"/>
              <a:t> – 678, 10</a:t>
            </a:r>
            <a:r>
              <a:rPr lang="en-US" baseline="30000" dirty="0" smtClean="0"/>
              <a:t>th</a:t>
            </a:r>
            <a:r>
              <a:rPr lang="en-US" dirty="0" smtClean="0"/>
              <a:t> – 18, 11</a:t>
            </a:r>
            <a:r>
              <a:rPr lang="en-US" baseline="30000" dirty="0" smtClean="0"/>
              <a:t>th</a:t>
            </a:r>
            <a:r>
              <a:rPr lang="en-US" dirty="0" smtClean="0"/>
              <a:t> – 13, 12</a:t>
            </a:r>
            <a:r>
              <a:rPr lang="en-US" baseline="30000" dirty="0" smtClean="0"/>
              <a:t>th</a:t>
            </a:r>
            <a:r>
              <a:rPr lang="en-US" dirty="0" smtClean="0"/>
              <a:t> – 4)</a:t>
            </a:r>
          </a:p>
          <a:p>
            <a:pPr algn="ctr"/>
            <a:r>
              <a:rPr lang="en-US" b="1" dirty="0" smtClean="0"/>
              <a:t>50 Families on Hold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9</a:t>
            </a:r>
            <a:r>
              <a:rPr lang="en-US" baseline="30000" dirty="0"/>
              <a:t>th</a:t>
            </a:r>
            <a:r>
              <a:rPr lang="en-US" dirty="0"/>
              <a:t> – </a:t>
            </a:r>
            <a:r>
              <a:rPr lang="en-US" dirty="0" smtClean="0"/>
              <a:t>46, </a:t>
            </a:r>
            <a:r>
              <a:rPr lang="en-US" dirty="0"/>
              <a:t>10</a:t>
            </a:r>
            <a:r>
              <a:rPr lang="en-US" baseline="30000" dirty="0"/>
              <a:t>th</a:t>
            </a:r>
            <a:r>
              <a:rPr lang="en-US" dirty="0"/>
              <a:t> – 2</a:t>
            </a:r>
            <a:r>
              <a:rPr lang="en-US" dirty="0" smtClean="0"/>
              <a:t>, </a:t>
            </a:r>
            <a:r>
              <a:rPr lang="en-US" dirty="0"/>
              <a:t>11</a:t>
            </a:r>
            <a:r>
              <a:rPr lang="en-US" baseline="30000" dirty="0"/>
              <a:t>th</a:t>
            </a:r>
            <a:r>
              <a:rPr lang="en-US" dirty="0"/>
              <a:t> – 1</a:t>
            </a:r>
            <a:r>
              <a:rPr lang="en-US" dirty="0" smtClean="0"/>
              <a:t>, </a:t>
            </a:r>
            <a:r>
              <a:rPr lang="en-US" dirty="0"/>
              <a:t>12</a:t>
            </a:r>
            <a:r>
              <a:rPr lang="en-US" baseline="30000" dirty="0"/>
              <a:t>th</a:t>
            </a:r>
            <a:r>
              <a:rPr lang="en-US" dirty="0"/>
              <a:t> – </a:t>
            </a:r>
            <a:r>
              <a:rPr lang="en-US" dirty="0" smtClean="0"/>
              <a:t>1)</a:t>
            </a:r>
            <a:endParaRPr lang="en-US" dirty="0"/>
          </a:p>
          <a:p>
            <a:r>
              <a:rPr lang="en-US" dirty="0" smtClean="0"/>
              <a:t>Hold = need information/documents, families have been contacted (target PRMS families)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88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OLR for Returning Pali Families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29" y="1888622"/>
            <a:ext cx="4176075" cy="4172544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Families have from 4/26-5/17/2019 to complete</a:t>
            </a:r>
          </a:p>
          <a:p>
            <a:r>
              <a:rPr lang="en-US" b="1" dirty="0" smtClean="0"/>
              <a:t>Ensuring parents access Parent Portal</a:t>
            </a:r>
          </a:p>
          <a:p>
            <a:r>
              <a:rPr lang="en-US" b="1" dirty="0" smtClean="0"/>
              <a:t>No documents to upload (verification of information)</a:t>
            </a:r>
          </a:p>
          <a:p>
            <a:r>
              <a:rPr lang="en-US" b="1" dirty="0" smtClean="0"/>
              <a:t>Potentially invite more families from the waitlist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0521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Impact of Coachella on Senior Attendance???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Coachella, April 12</a:t>
            </a:r>
            <a:r>
              <a:rPr lang="en-US" b="1" baseline="30000" dirty="0" smtClean="0"/>
              <a:t>th</a:t>
            </a:r>
            <a:r>
              <a:rPr lang="en-US" b="1" dirty="0" smtClean="0"/>
              <a:t> – ADA 86%</a:t>
            </a:r>
          </a:p>
          <a:p>
            <a:r>
              <a:rPr lang="en-US" b="1" dirty="0" smtClean="0"/>
              <a:t>Senior Ditch Day, April 11</a:t>
            </a:r>
            <a:r>
              <a:rPr lang="en-US" b="1" baseline="30000" dirty="0" smtClean="0"/>
              <a:t>th</a:t>
            </a:r>
            <a:r>
              <a:rPr lang="en-US" b="1" dirty="0" smtClean="0"/>
              <a:t> – ADA 77% </a:t>
            </a:r>
          </a:p>
          <a:p>
            <a:r>
              <a:rPr lang="en-US" b="1" dirty="0" smtClean="0"/>
              <a:t>Monday, April 9</a:t>
            </a:r>
            <a:r>
              <a:rPr lang="en-US" b="1" baseline="30000" dirty="0" smtClean="0"/>
              <a:t>th</a:t>
            </a:r>
            <a:r>
              <a:rPr lang="en-US" b="1" dirty="0" smtClean="0"/>
              <a:t> – ADA 94%</a:t>
            </a:r>
          </a:p>
          <a:p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(ADA =  Average Daily Attendance)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3914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PCHS Preference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Per PCHS Charter the preference order is as follows: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900" dirty="0"/>
              <a:t>1.  Residents, those who reside in Pacific Palisades, Topanga and parts of </a:t>
            </a:r>
            <a:r>
              <a:rPr lang="en-US" sz="1900" dirty="0" smtClean="0"/>
              <a:t>Brentwood</a:t>
            </a:r>
            <a:br>
              <a:rPr lang="en-US" sz="1900" dirty="0" smtClean="0"/>
            </a:br>
            <a:r>
              <a:rPr lang="en-US" sz="1900" dirty="0"/>
              <a:t>2.  Brothers and sisters of current and continuing students</a:t>
            </a:r>
            <a:br>
              <a:rPr lang="en-US" sz="1900" dirty="0"/>
            </a:br>
            <a:r>
              <a:rPr lang="en-US" sz="1900" dirty="0"/>
              <a:t>3.  Students </a:t>
            </a:r>
            <a:r>
              <a:rPr lang="en-US" sz="1900" b="1" dirty="0"/>
              <a:t>graduating</a:t>
            </a:r>
            <a:r>
              <a:rPr lang="en-US" sz="1900" dirty="0"/>
              <a:t> from </a:t>
            </a:r>
            <a:r>
              <a:rPr lang="en-US" sz="1900" dirty="0" smtClean="0"/>
              <a:t>Paul Revere </a:t>
            </a:r>
            <a:r>
              <a:rPr lang="en-US" sz="1900" dirty="0"/>
              <a:t>Charter Middle School and Paul Revere Magnet</a:t>
            </a:r>
            <a:br>
              <a:rPr lang="en-US" sz="1900" dirty="0"/>
            </a:br>
            <a:r>
              <a:rPr lang="en-US" sz="1900" dirty="0"/>
              <a:t>4.  Family members of PCHS staff</a:t>
            </a:r>
            <a:br>
              <a:rPr lang="en-US" sz="1900" dirty="0"/>
            </a:br>
            <a:r>
              <a:rPr lang="en-US" sz="1900" dirty="0" smtClean="0"/>
              <a:t>5</a:t>
            </a:r>
            <a:r>
              <a:rPr lang="en-US" sz="1900" dirty="0"/>
              <a:t>.  Students who reside within LAUSD boundaries</a:t>
            </a:r>
            <a:br>
              <a:rPr lang="en-US" sz="1900" dirty="0"/>
            </a:br>
            <a:r>
              <a:rPr lang="en-US" sz="1900" dirty="0" smtClean="0"/>
              <a:t>6</a:t>
            </a:r>
            <a:r>
              <a:rPr lang="en-US" sz="1900" dirty="0"/>
              <a:t>.  All Other Applicants in the state of California</a:t>
            </a:r>
            <a:r>
              <a:rPr lang="en-US" sz="1900" dirty="0" smtClean="0"/>
              <a:t/>
            </a:r>
            <a:br>
              <a:rPr lang="en-US" sz="1900" dirty="0" smtClean="0"/>
            </a:br>
            <a:endParaRPr lang="en-US" sz="19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43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PCHS Admissions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10/1/2018-2/20/2019 Submit the initial application</a:t>
            </a:r>
          </a:p>
          <a:p>
            <a:r>
              <a:rPr lang="en-US" dirty="0" smtClean="0"/>
              <a:t>March 4, 2019 Potential PCHS families notified </a:t>
            </a:r>
            <a:r>
              <a:rPr lang="en-US" dirty="0" smtClean="0"/>
              <a:t>of</a:t>
            </a:r>
            <a:r>
              <a:rPr lang="en-US" dirty="0" smtClean="0"/>
              <a:t> </a:t>
            </a:r>
            <a:r>
              <a:rPr lang="en-US" dirty="0" smtClean="0"/>
              <a:t>acceptance and next steps</a:t>
            </a:r>
          </a:p>
          <a:p>
            <a:r>
              <a:rPr lang="en-US" dirty="0" smtClean="0"/>
              <a:t>Step #1 </a:t>
            </a:r>
            <a:r>
              <a:rPr lang="en-US" b="1" dirty="0" smtClean="0"/>
              <a:t>FOR ALL </a:t>
            </a:r>
            <a:r>
              <a:rPr lang="en-US" dirty="0" smtClean="0"/>
              <a:t>families complete OLR (Online Registration) by March 18, 2019 (initial deadline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Proof of residency (residents </a:t>
            </a:r>
            <a:r>
              <a:rPr lang="en-US" b="1" dirty="0" smtClean="0"/>
              <a:t>ONLY</a:t>
            </a:r>
            <a:r>
              <a:rPr lang="en-US" dirty="0" smtClean="0"/>
              <a:t>) April 8-11</a:t>
            </a:r>
            <a:r>
              <a:rPr lang="en-US" baseline="30000" dirty="0" smtClean="0"/>
              <a:t>th</a:t>
            </a:r>
            <a:r>
              <a:rPr lang="en-US" dirty="0" smtClean="0"/>
              <a:t> 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82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OLR???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It’s 2019!!</a:t>
            </a:r>
          </a:p>
          <a:p>
            <a:r>
              <a:rPr lang="en-US" dirty="0" smtClean="0"/>
              <a:t>Utilizing more functions of IC</a:t>
            </a:r>
          </a:p>
          <a:p>
            <a:r>
              <a:rPr lang="en-US" dirty="0" smtClean="0"/>
              <a:t>Linking multiple families in IC</a:t>
            </a:r>
          </a:p>
          <a:p>
            <a:r>
              <a:rPr lang="en-US" dirty="0" smtClean="0"/>
              <a:t>Uploading </a:t>
            </a:r>
            <a:r>
              <a:rPr lang="en-US" i="1" dirty="0" smtClean="0"/>
              <a:t>some </a:t>
            </a:r>
            <a:r>
              <a:rPr lang="en-US" dirty="0" smtClean="0"/>
              <a:t>documents (i.e. Immunization records or transcripts)</a:t>
            </a:r>
          </a:p>
          <a:p>
            <a:r>
              <a:rPr lang="en-US" dirty="0" smtClean="0"/>
              <a:t>Receiving parent verification of </a:t>
            </a:r>
            <a:r>
              <a:rPr lang="en-US" dirty="0" smtClean="0"/>
              <a:t>receiving and reading </a:t>
            </a:r>
            <a:r>
              <a:rPr lang="en-US" dirty="0" smtClean="0"/>
              <a:t>PCHS Parent and Student Handbook, upload Emergency Card Information, and </a:t>
            </a:r>
            <a:r>
              <a:rPr lang="en-US" dirty="0" smtClean="0"/>
              <a:t>other information collected each school year</a:t>
            </a:r>
            <a:endParaRPr lang="en-US" dirty="0" smtClean="0"/>
          </a:p>
          <a:p>
            <a:r>
              <a:rPr lang="en-US" dirty="0" smtClean="0"/>
              <a:t>Orientation Day 2019  </a:t>
            </a:r>
            <a:r>
              <a:rPr lang="en-US" b="1" dirty="0" smtClean="0"/>
              <a:t>ONE</a:t>
            </a:r>
            <a:r>
              <a:rPr lang="en-US" dirty="0" smtClean="0"/>
              <a:t> piece of paper to collect Free And Reduced Lunch Form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389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2596" y="23535"/>
            <a:ext cx="4673203" cy="1082828"/>
          </a:xfrm>
          <a:prstGeom prst="rect">
            <a:avLst/>
          </a:prstGeom>
        </p:spPr>
        <p:txBody>
          <a:bodyPr vert="horz" wrap="square" lIns="0" tIns="30956" rIns="0" bIns="0" rtlCol="0" anchor="ctr">
            <a:spAutoFit/>
          </a:bodyPr>
          <a:lstStyle/>
          <a:p>
            <a:pPr marL="11906" marR="4763">
              <a:lnSpc>
                <a:spcPts val="4078"/>
              </a:lnSpc>
              <a:spcBef>
                <a:spcPts val="244"/>
              </a:spcBef>
            </a:pPr>
            <a:r>
              <a:rPr sz="3422" spc="38" dirty="0"/>
              <a:t>INFINITE </a:t>
            </a:r>
            <a:r>
              <a:rPr sz="3422" spc="-356" dirty="0"/>
              <a:t>CAMPUS  </a:t>
            </a:r>
            <a:r>
              <a:rPr lang="en-US" sz="3422" spc="-356" dirty="0" smtClean="0"/>
              <a:t/>
            </a:r>
            <a:br>
              <a:rPr lang="en-US" sz="3422" spc="-356" dirty="0" smtClean="0"/>
            </a:br>
            <a:r>
              <a:rPr sz="3422" spc="-188" dirty="0" smtClean="0"/>
              <a:t>ONLINE</a:t>
            </a:r>
            <a:r>
              <a:rPr sz="3422" spc="131" dirty="0" smtClean="0"/>
              <a:t> </a:t>
            </a:r>
            <a:r>
              <a:rPr sz="3422" spc="-155" dirty="0"/>
              <a:t>REGISTRATION</a:t>
            </a:r>
            <a:endParaRPr sz="3422" dirty="0"/>
          </a:p>
        </p:txBody>
      </p:sp>
      <p:sp>
        <p:nvSpPr>
          <p:cNvPr id="3" name="object 3"/>
          <p:cNvSpPr/>
          <p:nvPr/>
        </p:nvSpPr>
        <p:spPr>
          <a:xfrm>
            <a:off x="9896977" y="5792369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50164" y="18106"/>
                </a:moveTo>
                <a:lnTo>
                  <a:pt x="50164" y="31921"/>
                </a:lnTo>
                <a:lnTo>
                  <a:pt x="47715" y="37817"/>
                </a:lnTo>
                <a:lnTo>
                  <a:pt x="37920" y="47586"/>
                </a:lnTo>
                <a:lnTo>
                  <a:pt x="32008" y="50028"/>
                </a:lnTo>
                <a:lnTo>
                  <a:pt x="18156" y="50028"/>
                </a:lnTo>
                <a:lnTo>
                  <a:pt x="12244" y="47586"/>
                </a:lnTo>
                <a:lnTo>
                  <a:pt x="2448" y="37817"/>
                </a:lnTo>
                <a:lnTo>
                  <a:pt x="0" y="31921"/>
                </a:lnTo>
                <a:lnTo>
                  <a:pt x="0" y="18106"/>
                </a:lnTo>
                <a:lnTo>
                  <a:pt x="2448" y="12210"/>
                </a:lnTo>
                <a:lnTo>
                  <a:pt x="12244" y="2442"/>
                </a:lnTo>
                <a:lnTo>
                  <a:pt x="18156" y="0"/>
                </a:lnTo>
                <a:lnTo>
                  <a:pt x="32008" y="0"/>
                </a:lnTo>
                <a:lnTo>
                  <a:pt x="37920" y="2442"/>
                </a:lnTo>
                <a:lnTo>
                  <a:pt x="47715" y="12210"/>
                </a:lnTo>
                <a:lnTo>
                  <a:pt x="50164" y="18106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4" name="object 4"/>
          <p:cNvSpPr/>
          <p:nvPr/>
        </p:nvSpPr>
        <p:spPr>
          <a:xfrm>
            <a:off x="10044560" y="5792369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50164" y="18106"/>
                </a:moveTo>
                <a:lnTo>
                  <a:pt x="50164" y="31921"/>
                </a:lnTo>
                <a:lnTo>
                  <a:pt x="47715" y="37817"/>
                </a:lnTo>
                <a:lnTo>
                  <a:pt x="37920" y="47586"/>
                </a:lnTo>
                <a:lnTo>
                  <a:pt x="32008" y="50028"/>
                </a:lnTo>
                <a:lnTo>
                  <a:pt x="18156" y="50028"/>
                </a:lnTo>
                <a:lnTo>
                  <a:pt x="12244" y="47586"/>
                </a:lnTo>
                <a:lnTo>
                  <a:pt x="2448" y="37817"/>
                </a:lnTo>
                <a:lnTo>
                  <a:pt x="0" y="31921"/>
                </a:lnTo>
                <a:lnTo>
                  <a:pt x="0" y="18106"/>
                </a:lnTo>
                <a:lnTo>
                  <a:pt x="2448" y="12210"/>
                </a:lnTo>
                <a:lnTo>
                  <a:pt x="12244" y="2442"/>
                </a:lnTo>
                <a:lnTo>
                  <a:pt x="18156" y="0"/>
                </a:lnTo>
                <a:lnTo>
                  <a:pt x="32008" y="0"/>
                </a:lnTo>
                <a:lnTo>
                  <a:pt x="37920" y="2442"/>
                </a:lnTo>
                <a:lnTo>
                  <a:pt x="47715" y="12210"/>
                </a:lnTo>
                <a:lnTo>
                  <a:pt x="50164" y="18106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5" name="object 5"/>
          <p:cNvSpPr/>
          <p:nvPr/>
        </p:nvSpPr>
        <p:spPr>
          <a:xfrm>
            <a:off x="10191919" y="5792369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50164" y="18106"/>
                </a:moveTo>
                <a:lnTo>
                  <a:pt x="50164" y="31921"/>
                </a:lnTo>
                <a:lnTo>
                  <a:pt x="47715" y="37817"/>
                </a:lnTo>
                <a:lnTo>
                  <a:pt x="37920" y="47586"/>
                </a:lnTo>
                <a:lnTo>
                  <a:pt x="32008" y="50028"/>
                </a:lnTo>
                <a:lnTo>
                  <a:pt x="18156" y="50028"/>
                </a:lnTo>
                <a:lnTo>
                  <a:pt x="12244" y="47586"/>
                </a:lnTo>
                <a:lnTo>
                  <a:pt x="2448" y="37817"/>
                </a:lnTo>
                <a:lnTo>
                  <a:pt x="0" y="31921"/>
                </a:lnTo>
                <a:lnTo>
                  <a:pt x="0" y="18106"/>
                </a:lnTo>
                <a:lnTo>
                  <a:pt x="2448" y="12210"/>
                </a:lnTo>
                <a:lnTo>
                  <a:pt x="12244" y="2442"/>
                </a:lnTo>
                <a:lnTo>
                  <a:pt x="18156" y="0"/>
                </a:lnTo>
                <a:lnTo>
                  <a:pt x="32008" y="0"/>
                </a:lnTo>
                <a:lnTo>
                  <a:pt x="37920" y="2442"/>
                </a:lnTo>
                <a:lnTo>
                  <a:pt x="47715" y="12210"/>
                </a:lnTo>
                <a:lnTo>
                  <a:pt x="50164" y="18106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6" name="object 6"/>
          <p:cNvSpPr/>
          <p:nvPr/>
        </p:nvSpPr>
        <p:spPr>
          <a:xfrm>
            <a:off x="10335472" y="5792369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50164" y="18106"/>
                </a:moveTo>
                <a:lnTo>
                  <a:pt x="50164" y="31921"/>
                </a:lnTo>
                <a:lnTo>
                  <a:pt x="47715" y="37817"/>
                </a:lnTo>
                <a:lnTo>
                  <a:pt x="37920" y="47586"/>
                </a:lnTo>
                <a:lnTo>
                  <a:pt x="32008" y="50028"/>
                </a:lnTo>
                <a:lnTo>
                  <a:pt x="18156" y="50028"/>
                </a:lnTo>
                <a:lnTo>
                  <a:pt x="12244" y="47586"/>
                </a:lnTo>
                <a:lnTo>
                  <a:pt x="2448" y="37817"/>
                </a:lnTo>
                <a:lnTo>
                  <a:pt x="0" y="31921"/>
                </a:lnTo>
                <a:lnTo>
                  <a:pt x="0" y="18106"/>
                </a:lnTo>
                <a:lnTo>
                  <a:pt x="2448" y="12210"/>
                </a:lnTo>
                <a:lnTo>
                  <a:pt x="12244" y="2442"/>
                </a:lnTo>
                <a:lnTo>
                  <a:pt x="18156" y="0"/>
                </a:lnTo>
                <a:lnTo>
                  <a:pt x="32008" y="0"/>
                </a:lnTo>
                <a:lnTo>
                  <a:pt x="37920" y="2442"/>
                </a:lnTo>
                <a:lnTo>
                  <a:pt x="47715" y="12210"/>
                </a:lnTo>
                <a:lnTo>
                  <a:pt x="50164" y="18106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7" name="object 7"/>
          <p:cNvSpPr/>
          <p:nvPr/>
        </p:nvSpPr>
        <p:spPr>
          <a:xfrm>
            <a:off x="10483055" y="5792369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50164" y="18106"/>
                </a:moveTo>
                <a:lnTo>
                  <a:pt x="50164" y="31921"/>
                </a:lnTo>
                <a:lnTo>
                  <a:pt x="47715" y="37817"/>
                </a:lnTo>
                <a:lnTo>
                  <a:pt x="37920" y="47586"/>
                </a:lnTo>
                <a:lnTo>
                  <a:pt x="32008" y="50028"/>
                </a:lnTo>
                <a:lnTo>
                  <a:pt x="18156" y="50028"/>
                </a:lnTo>
                <a:lnTo>
                  <a:pt x="12244" y="47586"/>
                </a:lnTo>
                <a:lnTo>
                  <a:pt x="2448" y="37817"/>
                </a:lnTo>
                <a:lnTo>
                  <a:pt x="0" y="31921"/>
                </a:lnTo>
                <a:lnTo>
                  <a:pt x="0" y="18106"/>
                </a:lnTo>
                <a:lnTo>
                  <a:pt x="2448" y="12210"/>
                </a:lnTo>
                <a:lnTo>
                  <a:pt x="12244" y="2442"/>
                </a:lnTo>
                <a:lnTo>
                  <a:pt x="18156" y="0"/>
                </a:lnTo>
                <a:lnTo>
                  <a:pt x="32008" y="0"/>
                </a:lnTo>
                <a:lnTo>
                  <a:pt x="37920" y="2442"/>
                </a:lnTo>
                <a:lnTo>
                  <a:pt x="47715" y="12210"/>
                </a:lnTo>
                <a:lnTo>
                  <a:pt x="50164" y="18106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8" name="object 8"/>
          <p:cNvSpPr/>
          <p:nvPr/>
        </p:nvSpPr>
        <p:spPr>
          <a:xfrm>
            <a:off x="10626606" y="5792369"/>
            <a:ext cx="41672" cy="47030"/>
          </a:xfrm>
          <a:custGeom>
            <a:avLst/>
            <a:gdLst/>
            <a:ahLst/>
            <a:cxnLst/>
            <a:rect l="l" t="t" r="r" b="b"/>
            <a:pathLst>
              <a:path w="44450" h="50164">
                <a:moveTo>
                  <a:pt x="44153" y="8657"/>
                </a:moveTo>
                <a:lnTo>
                  <a:pt x="44153" y="41370"/>
                </a:lnTo>
                <a:lnTo>
                  <a:pt x="37920" y="47586"/>
                </a:lnTo>
                <a:lnTo>
                  <a:pt x="32008" y="50028"/>
                </a:lnTo>
                <a:lnTo>
                  <a:pt x="18156" y="50028"/>
                </a:lnTo>
                <a:lnTo>
                  <a:pt x="12244" y="47586"/>
                </a:lnTo>
                <a:lnTo>
                  <a:pt x="2448" y="37817"/>
                </a:lnTo>
                <a:lnTo>
                  <a:pt x="0" y="31921"/>
                </a:lnTo>
                <a:lnTo>
                  <a:pt x="0" y="18106"/>
                </a:lnTo>
                <a:lnTo>
                  <a:pt x="2448" y="12210"/>
                </a:lnTo>
                <a:lnTo>
                  <a:pt x="12244" y="2442"/>
                </a:lnTo>
                <a:lnTo>
                  <a:pt x="18156" y="0"/>
                </a:lnTo>
                <a:lnTo>
                  <a:pt x="32008" y="0"/>
                </a:lnTo>
                <a:lnTo>
                  <a:pt x="37920" y="2442"/>
                </a:lnTo>
                <a:lnTo>
                  <a:pt x="44153" y="8657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9" name="object 9"/>
          <p:cNvSpPr/>
          <p:nvPr/>
        </p:nvSpPr>
        <p:spPr>
          <a:xfrm>
            <a:off x="9896977" y="5652782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50164" y="18106"/>
                </a:moveTo>
                <a:lnTo>
                  <a:pt x="50164" y="31921"/>
                </a:lnTo>
                <a:lnTo>
                  <a:pt x="47715" y="37817"/>
                </a:lnTo>
                <a:lnTo>
                  <a:pt x="37920" y="47586"/>
                </a:lnTo>
                <a:lnTo>
                  <a:pt x="32008" y="50028"/>
                </a:lnTo>
                <a:lnTo>
                  <a:pt x="18156" y="50028"/>
                </a:lnTo>
                <a:lnTo>
                  <a:pt x="12244" y="47586"/>
                </a:lnTo>
                <a:lnTo>
                  <a:pt x="2448" y="37817"/>
                </a:lnTo>
                <a:lnTo>
                  <a:pt x="0" y="31921"/>
                </a:lnTo>
                <a:lnTo>
                  <a:pt x="0" y="18106"/>
                </a:lnTo>
                <a:lnTo>
                  <a:pt x="2448" y="12210"/>
                </a:lnTo>
                <a:lnTo>
                  <a:pt x="12244" y="2442"/>
                </a:lnTo>
                <a:lnTo>
                  <a:pt x="18156" y="0"/>
                </a:lnTo>
                <a:lnTo>
                  <a:pt x="32008" y="0"/>
                </a:lnTo>
                <a:lnTo>
                  <a:pt x="37920" y="2442"/>
                </a:lnTo>
                <a:lnTo>
                  <a:pt x="47715" y="12210"/>
                </a:lnTo>
                <a:lnTo>
                  <a:pt x="50164" y="18106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10" name="object 10"/>
          <p:cNvSpPr/>
          <p:nvPr/>
        </p:nvSpPr>
        <p:spPr>
          <a:xfrm>
            <a:off x="10044560" y="5652782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50164" y="18106"/>
                </a:moveTo>
                <a:lnTo>
                  <a:pt x="50164" y="31921"/>
                </a:lnTo>
                <a:lnTo>
                  <a:pt x="47715" y="37817"/>
                </a:lnTo>
                <a:lnTo>
                  <a:pt x="37920" y="47586"/>
                </a:lnTo>
                <a:lnTo>
                  <a:pt x="32008" y="50028"/>
                </a:lnTo>
                <a:lnTo>
                  <a:pt x="18156" y="50028"/>
                </a:lnTo>
                <a:lnTo>
                  <a:pt x="12244" y="47586"/>
                </a:lnTo>
                <a:lnTo>
                  <a:pt x="2448" y="37817"/>
                </a:lnTo>
                <a:lnTo>
                  <a:pt x="0" y="31921"/>
                </a:lnTo>
                <a:lnTo>
                  <a:pt x="0" y="18106"/>
                </a:lnTo>
                <a:lnTo>
                  <a:pt x="2448" y="12210"/>
                </a:lnTo>
                <a:lnTo>
                  <a:pt x="12244" y="2442"/>
                </a:lnTo>
                <a:lnTo>
                  <a:pt x="18156" y="0"/>
                </a:lnTo>
                <a:lnTo>
                  <a:pt x="32008" y="0"/>
                </a:lnTo>
                <a:lnTo>
                  <a:pt x="37920" y="2442"/>
                </a:lnTo>
                <a:lnTo>
                  <a:pt x="47715" y="12210"/>
                </a:lnTo>
                <a:lnTo>
                  <a:pt x="50164" y="18106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11" name="object 11"/>
          <p:cNvSpPr/>
          <p:nvPr/>
        </p:nvSpPr>
        <p:spPr>
          <a:xfrm>
            <a:off x="10191919" y="5652782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50164" y="18106"/>
                </a:moveTo>
                <a:lnTo>
                  <a:pt x="50164" y="31921"/>
                </a:lnTo>
                <a:lnTo>
                  <a:pt x="47715" y="37817"/>
                </a:lnTo>
                <a:lnTo>
                  <a:pt x="37920" y="47586"/>
                </a:lnTo>
                <a:lnTo>
                  <a:pt x="32008" y="50028"/>
                </a:lnTo>
                <a:lnTo>
                  <a:pt x="18156" y="50028"/>
                </a:lnTo>
                <a:lnTo>
                  <a:pt x="12244" y="47586"/>
                </a:lnTo>
                <a:lnTo>
                  <a:pt x="2448" y="37817"/>
                </a:lnTo>
                <a:lnTo>
                  <a:pt x="0" y="31921"/>
                </a:lnTo>
                <a:lnTo>
                  <a:pt x="0" y="18106"/>
                </a:lnTo>
                <a:lnTo>
                  <a:pt x="2448" y="12210"/>
                </a:lnTo>
                <a:lnTo>
                  <a:pt x="12244" y="2442"/>
                </a:lnTo>
                <a:lnTo>
                  <a:pt x="18156" y="0"/>
                </a:lnTo>
                <a:lnTo>
                  <a:pt x="32008" y="0"/>
                </a:lnTo>
                <a:lnTo>
                  <a:pt x="37920" y="2442"/>
                </a:lnTo>
                <a:lnTo>
                  <a:pt x="47715" y="12210"/>
                </a:lnTo>
                <a:lnTo>
                  <a:pt x="50164" y="18106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12" name="object 12"/>
          <p:cNvSpPr/>
          <p:nvPr/>
        </p:nvSpPr>
        <p:spPr>
          <a:xfrm>
            <a:off x="10335472" y="5652782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50164" y="18106"/>
                </a:moveTo>
                <a:lnTo>
                  <a:pt x="50164" y="31921"/>
                </a:lnTo>
                <a:lnTo>
                  <a:pt x="47715" y="37817"/>
                </a:lnTo>
                <a:lnTo>
                  <a:pt x="37920" y="47586"/>
                </a:lnTo>
                <a:lnTo>
                  <a:pt x="32008" y="50028"/>
                </a:lnTo>
                <a:lnTo>
                  <a:pt x="18156" y="50028"/>
                </a:lnTo>
                <a:lnTo>
                  <a:pt x="12244" y="47586"/>
                </a:lnTo>
                <a:lnTo>
                  <a:pt x="2448" y="37817"/>
                </a:lnTo>
                <a:lnTo>
                  <a:pt x="0" y="31921"/>
                </a:lnTo>
                <a:lnTo>
                  <a:pt x="0" y="18106"/>
                </a:lnTo>
                <a:lnTo>
                  <a:pt x="2448" y="12210"/>
                </a:lnTo>
                <a:lnTo>
                  <a:pt x="12244" y="2442"/>
                </a:lnTo>
                <a:lnTo>
                  <a:pt x="18156" y="0"/>
                </a:lnTo>
                <a:lnTo>
                  <a:pt x="32008" y="0"/>
                </a:lnTo>
                <a:lnTo>
                  <a:pt x="37920" y="2442"/>
                </a:lnTo>
                <a:lnTo>
                  <a:pt x="47715" y="12210"/>
                </a:lnTo>
                <a:lnTo>
                  <a:pt x="50164" y="18106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13" name="object 13"/>
          <p:cNvSpPr/>
          <p:nvPr/>
        </p:nvSpPr>
        <p:spPr>
          <a:xfrm>
            <a:off x="10483055" y="5652782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50164" y="18106"/>
                </a:moveTo>
                <a:lnTo>
                  <a:pt x="50164" y="31921"/>
                </a:lnTo>
                <a:lnTo>
                  <a:pt x="47715" y="37817"/>
                </a:lnTo>
                <a:lnTo>
                  <a:pt x="37920" y="47586"/>
                </a:lnTo>
                <a:lnTo>
                  <a:pt x="32008" y="50028"/>
                </a:lnTo>
                <a:lnTo>
                  <a:pt x="18156" y="50028"/>
                </a:lnTo>
                <a:lnTo>
                  <a:pt x="12244" y="47586"/>
                </a:lnTo>
                <a:lnTo>
                  <a:pt x="2448" y="37817"/>
                </a:lnTo>
                <a:lnTo>
                  <a:pt x="0" y="31921"/>
                </a:lnTo>
                <a:lnTo>
                  <a:pt x="0" y="18106"/>
                </a:lnTo>
                <a:lnTo>
                  <a:pt x="2448" y="12210"/>
                </a:lnTo>
                <a:lnTo>
                  <a:pt x="12244" y="2442"/>
                </a:lnTo>
                <a:lnTo>
                  <a:pt x="18156" y="0"/>
                </a:lnTo>
                <a:lnTo>
                  <a:pt x="32008" y="0"/>
                </a:lnTo>
                <a:lnTo>
                  <a:pt x="37920" y="2442"/>
                </a:lnTo>
                <a:lnTo>
                  <a:pt x="47715" y="12210"/>
                </a:lnTo>
                <a:lnTo>
                  <a:pt x="50164" y="18106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14" name="object 14"/>
          <p:cNvSpPr/>
          <p:nvPr/>
        </p:nvSpPr>
        <p:spPr>
          <a:xfrm>
            <a:off x="10626606" y="5652782"/>
            <a:ext cx="41672" cy="47030"/>
          </a:xfrm>
          <a:custGeom>
            <a:avLst/>
            <a:gdLst/>
            <a:ahLst/>
            <a:cxnLst/>
            <a:rect l="l" t="t" r="r" b="b"/>
            <a:pathLst>
              <a:path w="44450" h="50164">
                <a:moveTo>
                  <a:pt x="44153" y="8657"/>
                </a:moveTo>
                <a:lnTo>
                  <a:pt x="44153" y="41370"/>
                </a:lnTo>
                <a:lnTo>
                  <a:pt x="37920" y="47586"/>
                </a:lnTo>
                <a:lnTo>
                  <a:pt x="32008" y="50028"/>
                </a:lnTo>
                <a:lnTo>
                  <a:pt x="18156" y="50028"/>
                </a:lnTo>
                <a:lnTo>
                  <a:pt x="12244" y="47586"/>
                </a:lnTo>
                <a:lnTo>
                  <a:pt x="2448" y="37817"/>
                </a:lnTo>
                <a:lnTo>
                  <a:pt x="0" y="31921"/>
                </a:lnTo>
                <a:lnTo>
                  <a:pt x="0" y="18106"/>
                </a:lnTo>
                <a:lnTo>
                  <a:pt x="2448" y="12210"/>
                </a:lnTo>
                <a:lnTo>
                  <a:pt x="12244" y="2442"/>
                </a:lnTo>
                <a:lnTo>
                  <a:pt x="18156" y="0"/>
                </a:lnTo>
                <a:lnTo>
                  <a:pt x="32008" y="0"/>
                </a:lnTo>
                <a:lnTo>
                  <a:pt x="37920" y="2442"/>
                </a:lnTo>
                <a:lnTo>
                  <a:pt x="44153" y="8657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15" name="object 15"/>
          <p:cNvSpPr/>
          <p:nvPr/>
        </p:nvSpPr>
        <p:spPr>
          <a:xfrm>
            <a:off x="9896977" y="5517214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50164" y="18106"/>
                </a:moveTo>
                <a:lnTo>
                  <a:pt x="50164" y="31921"/>
                </a:lnTo>
                <a:lnTo>
                  <a:pt x="47715" y="37817"/>
                </a:lnTo>
                <a:lnTo>
                  <a:pt x="37920" y="47586"/>
                </a:lnTo>
                <a:lnTo>
                  <a:pt x="32008" y="50028"/>
                </a:lnTo>
                <a:lnTo>
                  <a:pt x="18156" y="50028"/>
                </a:lnTo>
                <a:lnTo>
                  <a:pt x="12244" y="47586"/>
                </a:lnTo>
                <a:lnTo>
                  <a:pt x="2448" y="37817"/>
                </a:lnTo>
                <a:lnTo>
                  <a:pt x="0" y="31921"/>
                </a:lnTo>
                <a:lnTo>
                  <a:pt x="0" y="18106"/>
                </a:lnTo>
                <a:lnTo>
                  <a:pt x="2448" y="12210"/>
                </a:lnTo>
                <a:lnTo>
                  <a:pt x="12244" y="2442"/>
                </a:lnTo>
                <a:lnTo>
                  <a:pt x="18156" y="0"/>
                </a:lnTo>
                <a:lnTo>
                  <a:pt x="32008" y="0"/>
                </a:lnTo>
                <a:lnTo>
                  <a:pt x="37920" y="2442"/>
                </a:lnTo>
                <a:lnTo>
                  <a:pt x="47715" y="12210"/>
                </a:lnTo>
                <a:lnTo>
                  <a:pt x="50164" y="18106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16" name="object 16"/>
          <p:cNvSpPr/>
          <p:nvPr/>
        </p:nvSpPr>
        <p:spPr>
          <a:xfrm>
            <a:off x="10044560" y="5517214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50164" y="18106"/>
                </a:moveTo>
                <a:lnTo>
                  <a:pt x="50164" y="31921"/>
                </a:lnTo>
                <a:lnTo>
                  <a:pt x="47715" y="37817"/>
                </a:lnTo>
                <a:lnTo>
                  <a:pt x="37920" y="47586"/>
                </a:lnTo>
                <a:lnTo>
                  <a:pt x="32008" y="50028"/>
                </a:lnTo>
                <a:lnTo>
                  <a:pt x="18156" y="50028"/>
                </a:lnTo>
                <a:lnTo>
                  <a:pt x="12244" y="47586"/>
                </a:lnTo>
                <a:lnTo>
                  <a:pt x="2448" y="37817"/>
                </a:lnTo>
                <a:lnTo>
                  <a:pt x="0" y="31921"/>
                </a:lnTo>
                <a:lnTo>
                  <a:pt x="0" y="18106"/>
                </a:lnTo>
                <a:lnTo>
                  <a:pt x="2448" y="12210"/>
                </a:lnTo>
                <a:lnTo>
                  <a:pt x="12244" y="2442"/>
                </a:lnTo>
                <a:lnTo>
                  <a:pt x="18156" y="0"/>
                </a:lnTo>
                <a:lnTo>
                  <a:pt x="32008" y="0"/>
                </a:lnTo>
                <a:lnTo>
                  <a:pt x="37920" y="2442"/>
                </a:lnTo>
                <a:lnTo>
                  <a:pt x="47715" y="12210"/>
                </a:lnTo>
                <a:lnTo>
                  <a:pt x="50164" y="18106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17" name="object 17"/>
          <p:cNvSpPr/>
          <p:nvPr/>
        </p:nvSpPr>
        <p:spPr>
          <a:xfrm>
            <a:off x="10191919" y="5517214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50164" y="18106"/>
                </a:moveTo>
                <a:lnTo>
                  <a:pt x="50164" y="31921"/>
                </a:lnTo>
                <a:lnTo>
                  <a:pt x="47715" y="37817"/>
                </a:lnTo>
                <a:lnTo>
                  <a:pt x="37920" y="47586"/>
                </a:lnTo>
                <a:lnTo>
                  <a:pt x="32008" y="50028"/>
                </a:lnTo>
                <a:lnTo>
                  <a:pt x="18156" y="50028"/>
                </a:lnTo>
                <a:lnTo>
                  <a:pt x="12244" y="47586"/>
                </a:lnTo>
                <a:lnTo>
                  <a:pt x="2448" y="37817"/>
                </a:lnTo>
                <a:lnTo>
                  <a:pt x="0" y="31921"/>
                </a:lnTo>
                <a:lnTo>
                  <a:pt x="0" y="18106"/>
                </a:lnTo>
                <a:lnTo>
                  <a:pt x="2448" y="12210"/>
                </a:lnTo>
                <a:lnTo>
                  <a:pt x="12244" y="2442"/>
                </a:lnTo>
                <a:lnTo>
                  <a:pt x="18156" y="0"/>
                </a:lnTo>
                <a:lnTo>
                  <a:pt x="32008" y="0"/>
                </a:lnTo>
                <a:lnTo>
                  <a:pt x="37920" y="2442"/>
                </a:lnTo>
                <a:lnTo>
                  <a:pt x="47715" y="12210"/>
                </a:lnTo>
                <a:lnTo>
                  <a:pt x="50164" y="18106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18" name="object 18"/>
          <p:cNvSpPr/>
          <p:nvPr/>
        </p:nvSpPr>
        <p:spPr>
          <a:xfrm>
            <a:off x="10335472" y="5517214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50164" y="18106"/>
                </a:moveTo>
                <a:lnTo>
                  <a:pt x="50164" y="31921"/>
                </a:lnTo>
                <a:lnTo>
                  <a:pt x="47715" y="37817"/>
                </a:lnTo>
                <a:lnTo>
                  <a:pt x="37920" y="47586"/>
                </a:lnTo>
                <a:lnTo>
                  <a:pt x="32008" y="50028"/>
                </a:lnTo>
                <a:lnTo>
                  <a:pt x="18156" y="50028"/>
                </a:lnTo>
                <a:lnTo>
                  <a:pt x="12244" y="47586"/>
                </a:lnTo>
                <a:lnTo>
                  <a:pt x="2448" y="37817"/>
                </a:lnTo>
                <a:lnTo>
                  <a:pt x="0" y="31921"/>
                </a:lnTo>
                <a:lnTo>
                  <a:pt x="0" y="18106"/>
                </a:lnTo>
                <a:lnTo>
                  <a:pt x="2448" y="12210"/>
                </a:lnTo>
                <a:lnTo>
                  <a:pt x="12244" y="2442"/>
                </a:lnTo>
                <a:lnTo>
                  <a:pt x="18156" y="0"/>
                </a:lnTo>
                <a:lnTo>
                  <a:pt x="32008" y="0"/>
                </a:lnTo>
                <a:lnTo>
                  <a:pt x="37920" y="2442"/>
                </a:lnTo>
                <a:lnTo>
                  <a:pt x="47715" y="12210"/>
                </a:lnTo>
                <a:lnTo>
                  <a:pt x="50164" y="18106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19" name="object 19"/>
          <p:cNvSpPr/>
          <p:nvPr/>
        </p:nvSpPr>
        <p:spPr>
          <a:xfrm>
            <a:off x="10483055" y="5517214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50164" y="18106"/>
                </a:moveTo>
                <a:lnTo>
                  <a:pt x="50164" y="31921"/>
                </a:lnTo>
                <a:lnTo>
                  <a:pt x="47715" y="37817"/>
                </a:lnTo>
                <a:lnTo>
                  <a:pt x="37920" y="47586"/>
                </a:lnTo>
                <a:lnTo>
                  <a:pt x="32008" y="50028"/>
                </a:lnTo>
                <a:lnTo>
                  <a:pt x="18156" y="50028"/>
                </a:lnTo>
                <a:lnTo>
                  <a:pt x="12244" y="47586"/>
                </a:lnTo>
                <a:lnTo>
                  <a:pt x="2448" y="37817"/>
                </a:lnTo>
                <a:lnTo>
                  <a:pt x="0" y="31921"/>
                </a:lnTo>
                <a:lnTo>
                  <a:pt x="0" y="18106"/>
                </a:lnTo>
                <a:lnTo>
                  <a:pt x="2448" y="12210"/>
                </a:lnTo>
                <a:lnTo>
                  <a:pt x="12244" y="2442"/>
                </a:lnTo>
                <a:lnTo>
                  <a:pt x="18156" y="0"/>
                </a:lnTo>
                <a:lnTo>
                  <a:pt x="32008" y="0"/>
                </a:lnTo>
                <a:lnTo>
                  <a:pt x="37920" y="2442"/>
                </a:lnTo>
                <a:lnTo>
                  <a:pt x="47715" y="12210"/>
                </a:lnTo>
                <a:lnTo>
                  <a:pt x="50164" y="18106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20" name="object 20"/>
          <p:cNvSpPr/>
          <p:nvPr/>
        </p:nvSpPr>
        <p:spPr>
          <a:xfrm>
            <a:off x="10626606" y="5517214"/>
            <a:ext cx="41672" cy="47030"/>
          </a:xfrm>
          <a:custGeom>
            <a:avLst/>
            <a:gdLst/>
            <a:ahLst/>
            <a:cxnLst/>
            <a:rect l="l" t="t" r="r" b="b"/>
            <a:pathLst>
              <a:path w="44450" h="50164">
                <a:moveTo>
                  <a:pt x="44153" y="8657"/>
                </a:moveTo>
                <a:lnTo>
                  <a:pt x="44153" y="41370"/>
                </a:lnTo>
                <a:lnTo>
                  <a:pt x="37920" y="47586"/>
                </a:lnTo>
                <a:lnTo>
                  <a:pt x="32008" y="50028"/>
                </a:lnTo>
                <a:lnTo>
                  <a:pt x="18156" y="50028"/>
                </a:lnTo>
                <a:lnTo>
                  <a:pt x="12244" y="47586"/>
                </a:lnTo>
                <a:lnTo>
                  <a:pt x="2448" y="37817"/>
                </a:lnTo>
                <a:lnTo>
                  <a:pt x="0" y="31921"/>
                </a:lnTo>
                <a:lnTo>
                  <a:pt x="0" y="18106"/>
                </a:lnTo>
                <a:lnTo>
                  <a:pt x="2448" y="12210"/>
                </a:lnTo>
                <a:lnTo>
                  <a:pt x="12244" y="2442"/>
                </a:lnTo>
                <a:lnTo>
                  <a:pt x="18156" y="0"/>
                </a:lnTo>
                <a:lnTo>
                  <a:pt x="32008" y="0"/>
                </a:lnTo>
                <a:lnTo>
                  <a:pt x="37920" y="2442"/>
                </a:lnTo>
                <a:lnTo>
                  <a:pt x="44153" y="8657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21" name="object 21"/>
          <p:cNvSpPr/>
          <p:nvPr/>
        </p:nvSpPr>
        <p:spPr>
          <a:xfrm>
            <a:off x="9896977" y="5377626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50164" y="18106"/>
                </a:moveTo>
                <a:lnTo>
                  <a:pt x="50164" y="31921"/>
                </a:lnTo>
                <a:lnTo>
                  <a:pt x="47715" y="37817"/>
                </a:lnTo>
                <a:lnTo>
                  <a:pt x="37920" y="47586"/>
                </a:lnTo>
                <a:lnTo>
                  <a:pt x="32008" y="50028"/>
                </a:lnTo>
                <a:lnTo>
                  <a:pt x="18156" y="50028"/>
                </a:lnTo>
                <a:lnTo>
                  <a:pt x="12244" y="47586"/>
                </a:lnTo>
                <a:lnTo>
                  <a:pt x="2448" y="37817"/>
                </a:lnTo>
                <a:lnTo>
                  <a:pt x="0" y="31921"/>
                </a:lnTo>
                <a:lnTo>
                  <a:pt x="0" y="18106"/>
                </a:lnTo>
                <a:lnTo>
                  <a:pt x="2448" y="12210"/>
                </a:lnTo>
                <a:lnTo>
                  <a:pt x="12244" y="2442"/>
                </a:lnTo>
                <a:lnTo>
                  <a:pt x="18156" y="0"/>
                </a:lnTo>
                <a:lnTo>
                  <a:pt x="32008" y="0"/>
                </a:lnTo>
                <a:lnTo>
                  <a:pt x="37920" y="2442"/>
                </a:lnTo>
                <a:lnTo>
                  <a:pt x="47715" y="12210"/>
                </a:lnTo>
                <a:lnTo>
                  <a:pt x="50164" y="18106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22" name="object 22"/>
          <p:cNvSpPr/>
          <p:nvPr/>
        </p:nvSpPr>
        <p:spPr>
          <a:xfrm>
            <a:off x="10044560" y="5377626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50164" y="18106"/>
                </a:moveTo>
                <a:lnTo>
                  <a:pt x="50164" y="31921"/>
                </a:lnTo>
                <a:lnTo>
                  <a:pt x="47715" y="37817"/>
                </a:lnTo>
                <a:lnTo>
                  <a:pt x="37920" y="47586"/>
                </a:lnTo>
                <a:lnTo>
                  <a:pt x="32008" y="50028"/>
                </a:lnTo>
                <a:lnTo>
                  <a:pt x="18156" y="50028"/>
                </a:lnTo>
                <a:lnTo>
                  <a:pt x="12244" y="47586"/>
                </a:lnTo>
                <a:lnTo>
                  <a:pt x="2448" y="37817"/>
                </a:lnTo>
                <a:lnTo>
                  <a:pt x="0" y="31921"/>
                </a:lnTo>
                <a:lnTo>
                  <a:pt x="0" y="18106"/>
                </a:lnTo>
                <a:lnTo>
                  <a:pt x="2448" y="12210"/>
                </a:lnTo>
                <a:lnTo>
                  <a:pt x="12244" y="2442"/>
                </a:lnTo>
                <a:lnTo>
                  <a:pt x="18156" y="0"/>
                </a:lnTo>
                <a:lnTo>
                  <a:pt x="32008" y="0"/>
                </a:lnTo>
                <a:lnTo>
                  <a:pt x="37920" y="2442"/>
                </a:lnTo>
                <a:lnTo>
                  <a:pt x="47715" y="12210"/>
                </a:lnTo>
                <a:lnTo>
                  <a:pt x="50164" y="18106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23" name="object 23"/>
          <p:cNvSpPr/>
          <p:nvPr/>
        </p:nvSpPr>
        <p:spPr>
          <a:xfrm>
            <a:off x="10191919" y="5377626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50164" y="18106"/>
                </a:moveTo>
                <a:lnTo>
                  <a:pt x="50164" y="31921"/>
                </a:lnTo>
                <a:lnTo>
                  <a:pt x="47715" y="37817"/>
                </a:lnTo>
                <a:lnTo>
                  <a:pt x="37920" y="47586"/>
                </a:lnTo>
                <a:lnTo>
                  <a:pt x="32008" y="50028"/>
                </a:lnTo>
                <a:lnTo>
                  <a:pt x="18156" y="50028"/>
                </a:lnTo>
                <a:lnTo>
                  <a:pt x="12244" y="47586"/>
                </a:lnTo>
                <a:lnTo>
                  <a:pt x="2448" y="37817"/>
                </a:lnTo>
                <a:lnTo>
                  <a:pt x="0" y="31921"/>
                </a:lnTo>
                <a:lnTo>
                  <a:pt x="0" y="18106"/>
                </a:lnTo>
                <a:lnTo>
                  <a:pt x="2448" y="12210"/>
                </a:lnTo>
                <a:lnTo>
                  <a:pt x="12244" y="2442"/>
                </a:lnTo>
                <a:lnTo>
                  <a:pt x="18156" y="0"/>
                </a:lnTo>
                <a:lnTo>
                  <a:pt x="32008" y="0"/>
                </a:lnTo>
                <a:lnTo>
                  <a:pt x="37920" y="2442"/>
                </a:lnTo>
                <a:lnTo>
                  <a:pt x="47715" y="12210"/>
                </a:lnTo>
                <a:lnTo>
                  <a:pt x="50164" y="18106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24" name="object 24"/>
          <p:cNvSpPr/>
          <p:nvPr/>
        </p:nvSpPr>
        <p:spPr>
          <a:xfrm>
            <a:off x="10335472" y="5377626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50164" y="18106"/>
                </a:moveTo>
                <a:lnTo>
                  <a:pt x="50164" y="31921"/>
                </a:lnTo>
                <a:lnTo>
                  <a:pt x="47715" y="37817"/>
                </a:lnTo>
                <a:lnTo>
                  <a:pt x="37920" y="47586"/>
                </a:lnTo>
                <a:lnTo>
                  <a:pt x="32008" y="50028"/>
                </a:lnTo>
                <a:lnTo>
                  <a:pt x="18156" y="50028"/>
                </a:lnTo>
                <a:lnTo>
                  <a:pt x="12244" y="47586"/>
                </a:lnTo>
                <a:lnTo>
                  <a:pt x="2448" y="37817"/>
                </a:lnTo>
                <a:lnTo>
                  <a:pt x="0" y="31921"/>
                </a:lnTo>
                <a:lnTo>
                  <a:pt x="0" y="18106"/>
                </a:lnTo>
                <a:lnTo>
                  <a:pt x="2448" y="12210"/>
                </a:lnTo>
                <a:lnTo>
                  <a:pt x="12244" y="2442"/>
                </a:lnTo>
                <a:lnTo>
                  <a:pt x="18156" y="0"/>
                </a:lnTo>
                <a:lnTo>
                  <a:pt x="32008" y="0"/>
                </a:lnTo>
                <a:lnTo>
                  <a:pt x="37920" y="2442"/>
                </a:lnTo>
                <a:lnTo>
                  <a:pt x="47715" y="12210"/>
                </a:lnTo>
                <a:lnTo>
                  <a:pt x="50164" y="18106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25" name="object 25"/>
          <p:cNvSpPr/>
          <p:nvPr/>
        </p:nvSpPr>
        <p:spPr>
          <a:xfrm>
            <a:off x="10483055" y="5377626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50164" y="18106"/>
                </a:moveTo>
                <a:lnTo>
                  <a:pt x="50164" y="31921"/>
                </a:lnTo>
                <a:lnTo>
                  <a:pt x="47715" y="37817"/>
                </a:lnTo>
                <a:lnTo>
                  <a:pt x="37920" y="47586"/>
                </a:lnTo>
                <a:lnTo>
                  <a:pt x="32008" y="50028"/>
                </a:lnTo>
                <a:lnTo>
                  <a:pt x="18156" y="50028"/>
                </a:lnTo>
                <a:lnTo>
                  <a:pt x="12244" y="47586"/>
                </a:lnTo>
                <a:lnTo>
                  <a:pt x="2448" y="37817"/>
                </a:lnTo>
                <a:lnTo>
                  <a:pt x="0" y="31921"/>
                </a:lnTo>
                <a:lnTo>
                  <a:pt x="0" y="18106"/>
                </a:lnTo>
                <a:lnTo>
                  <a:pt x="2448" y="12210"/>
                </a:lnTo>
                <a:lnTo>
                  <a:pt x="12244" y="2442"/>
                </a:lnTo>
                <a:lnTo>
                  <a:pt x="18156" y="0"/>
                </a:lnTo>
                <a:lnTo>
                  <a:pt x="32008" y="0"/>
                </a:lnTo>
                <a:lnTo>
                  <a:pt x="37920" y="2442"/>
                </a:lnTo>
                <a:lnTo>
                  <a:pt x="47715" y="12210"/>
                </a:lnTo>
                <a:lnTo>
                  <a:pt x="50164" y="18106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26" name="object 26"/>
          <p:cNvSpPr/>
          <p:nvPr/>
        </p:nvSpPr>
        <p:spPr>
          <a:xfrm>
            <a:off x="10626606" y="5377383"/>
            <a:ext cx="41672" cy="47625"/>
          </a:xfrm>
          <a:custGeom>
            <a:avLst/>
            <a:gdLst/>
            <a:ahLst/>
            <a:cxnLst/>
            <a:rect l="l" t="t" r="r" b="b"/>
            <a:pathLst>
              <a:path w="44450" h="50800">
                <a:moveTo>
                  <a:pt x="44153" y="7369"/>
                </a:moveTo>
                <a:lnTo>
                  <a:pt x="44153" y="41629"/>
                </a:lnTo>
                <a:lnTo>
                  <a:pt x="37920" y="47845"/>
                </a:lnTo>
                <a:lnTo>
                  <a:pt x="32008" y="50287"/>
                </a:lnTo>
                <a:lnTo>
                  <a:pt x="18156" y="50287"/>
                </a:lnTo>
                <a:lnTo>
                  <a:pt x="12244" y="47845"/>
                </a:lnTo>
                <a:lnTo>
                  <a:pt x="2448" y="38076"/>
                </a:lnTo>
                <a:lnTo>
                  <a:pt x="0" y="32180"/>
                </a:lnTo>
                <a:lnTo>
                  <a:pt x="0" y="15645"/>
                </a:lnTo>
                <a:lnTo>
                  <a:pt x="4180" y="8424"/>
                </a:lnTo>
                <a:lnTo>
                  <a:pt x="12541" y="3610"/>
                </a:lnTo>
                <a:lnTo>
                  <a:pt x="18811" y="902"/>
                </a:lnTo>
                <a:lnTo>
                  <a:pt x="25082" y="0"/>
                </a:lnTo>
                <a:lnTo>
                  <a:pt x="31353" y="902"/>
                </a:lnTo>
                <a:lnTo>
                  <a:pt x="37623" y="3610"/>
                </a:lnTo>
                <a:lnTo>
                  <a:pt x="44153" y="7369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27" name="object 27"/>
          <p:cNvSpPr/>
          <p:nvPr/>
        </p:nvSpPr>
        <p:spPr>
          <a:xfrm>
            <a:off x="9896750" y="6334607"/>
            <a:ext cx="47625" cy="48220"/>
          </a:xfrm>
          <a:custGeom>
            <a:avLst/>
            <a:gdLst/>
            <a:ahLst/>
            <a:cxnLst/>
            <a:rect l="l" t="t" r="r" b="b"/>
            <a:pathLst>
              <a:path w="50800" h="51434">
                <a:moveTo>
                  <a:pt x="50650" y="15803"/>
                </a:moveTo>
                <a:lnTo>
                  <a:pt x="31656" y="50138"/>
                </a:lnTo>
                <a:lnTo>
                  <a:pt x="25324" y="51049"/>
                </a:lnTo>
                <a:lnTo>
                  <a:pt x="18992" y="50137"/>
                </a:lnTo>
                <a:lnTo>
                  <a:pt x="12660" y="47402"/>
                </a:lnTo>
                <a:lnTo>
                  <a:pt x="4217" y="42538"/>
                </a:lnTo>
                <a:lnTo>
                  <a:pt x="0" y="35248"/>
                </a:lnTo>
                <a:lnTo>
                  <a:pt x="3" y="25526"/>
                </a:lnTo>
                <a:lnTo>
                  <a:pt x="3" y="15795"/>
                </a:lnTo>
                <a:lnTo>
                  <a:pt x="4219" y="8509"/>
                </a:lnTo>
                <a:lnTo>
                  <a:pt x="12661" y="3646"/>
                </a:lnTo>
                <a:lnTo>
                  <a:pt x="18993" y="911"/>
                </a:lnTo>
                <a:lnTo>
                  <a:pt x="25324" y="0"/>
                </a:lnTo>
                <a:lnTo>
                  <a:pt x="31656" y="911"/>
                </a:lnTo>
                <a:lnTo>
                  <a:pt x="37988" y="3647"/>
                </a:lnTo>
                <a:lnTo>
                  <a:pt x="46431" y="8510"/>
                </a:lnTo>
                <a:lnTo>
                  <a:pt x="50650" y="15803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28" name="object 28"/>
          <p:cNvSpPr/>
          <p:nvPr/>
        </p:nvSpPr>
        <p:spPr>
          <a:xfrm>
            <a:off x="10044327" y="6334595"/>
            <a:ext cx="47625" cy="48220"/>
          </a:xfrm>
          <a:custGeom>
            <a:avLst/>
            <a:gdLst/>
            <a:ahLst/>
            <a:cxnLst/>
            <a:rect l="l" t="t" r="r" b="b"/>
            <a:pathLst>
              <a:path w="50800" h="51434">
                <a:moveTo>
                  <a:pt x="50661" y="15812"/>
                </a:moveTo>
                <a:lnTo>
                  <a:pt x="50661" y="35266"/>
                </a:lnTo>
                <a:lnTo>
                  <a:pt x="46443" y="42562"/>
                </a:lnTo>
                <a:lnTo>
                  <a:pt x="37998" y="47429"/>
                </a:lnTo>
                <a:lnTo>
                  <a:pt x="31664" y="50166"/>
                </a:lnTo>
                <a:lnTo>
                  <a:pt x="25330" y="51078"/>
                </a:lnTo>
                <a:lnTo>
                  <a:pt x="18996" y="50166"/>
                </a:lnTo>
                <a:lnTo>
                  <a:pt x="12663" y="47429"/>
                </a:lnTo>
                <a:lnTo>
                  <a:pt x="4217" y="42562"/>
                </a:lnTo>
                <a:lnTo>
                  <a:pt x="0" y="35266"/>
                </a:lnTo>
                <a:lnTo>
                  <a:pt x="9" y="25539"/>
                </a:lnTo>
                <a:lnTo>
                  <a:pt x="9" y="15795"/>
                </a:lnTo>
                <a:lnTo>
                  <a:pt x="4217" y="8515"/>
                </a:lnTo>
                <a:lnTo>
                  <a:pt x="12663" y="3649"/>
                </a:lnTo>
                <a:lnTo>
                  <a:pt x="18996" y="912"/>
                </a:lnTo>
                <a:lnTo>
                  <a:pt x="25330" y="0"/>
                </a:lnTo>
                <a:lnTo>
                  <a:pt x="31664" y="912"/>
                </a:lnTo>
                <a:lnTo>
                  <a:pt x="37998" y="3649"/>
                </a:lnTo>
                <a:lnTo>
                  <a:pt x="46443" y="8515"/>
                </a:lnTo>
                <a:lnTo>
                  <a:pt x="50661" y="15812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29" name="object 29"/>
          <p:cNvSpPr/>
          <p:nvPr/>
        </p:nvSpPr>
        <p:spPr>
          <a:xfrm>
            <a:off x="10191686" y="6334595"/>
            <a:ext cx="47625" cy="48220"/>
          </a:xfrm>
          <a:custGeom>
            <a:avLst/>
            <a:gdLst/>
            <a:ahLst/>
            <a:cxnLst/>
            <a:rect l="l" t="t" r="r" b="b"/>
            <a:pathLst>
              <a:path w="50800" h="51434">
                <a:moveTo>
                  <a:pt x="50661" y="15812"/>
                </a:moveTo>
                <a:lnTo>
                  <a:pt x="50661" y="35266"/>
                </a:lnTo>
                <a:lnTo>
                  <a:pt x="46443" y="42562"/>
                </a:lnTo>
                <a:lnTo>
                  <a:pt x="37998" y="47429"/>
                </a:lnTo>
                <a:lnTo>
                  <a:pt x="31664" y="50166"/>
                </a:lnTo>
                <a:lnTo>
                  <a:pt x="25330" y="51078"/>
                </a:lnTo>
                <a:lnTo>
                  <a:pt x="18996" y="50166"/>
                </a:lnTo>
                <a:lnTo>
                  <a:pt x="12663" y="47429"/>
                </a:lnTo>
                <a:lnTo>
                  <a:pt x="4217" y="42562"/>
                </a:lnTo>
                <a:lnTo>
                  <a:pt x="0" y="35266"/>
                </a:lnTo>
                <a:lnTo>
                  <a:pt x="9" y="25539"/>
                </a:lnTo>
                <a:lnTo>
                  <a:pt x="9" y="15796"/>
                </a:lnTo>
                <a:lnTo>
                  <a:pt x="4217" y="8515"/>
                </a:lnTo>
                <a:lnTo>
                  <a:pt x="12663" y="3649"/>
                </a:lnTo>
                <a:lnTo>
                  <a:pt x="18996" y="912"/>
                </a:lnTo>
                <a:lnTo>
                  <a:pt x="25330" y="0"/>
                </a:lnTo>
                <a:lnTo>
                  <a:pt x="31664" y="912"/>
                </a:lnTo>
                <a:lnTo>
                  <a:pt x="37998" y="3649"/>
                </a:lnTo>
                <a:lnTo>
                  <a:pt x="46443" y="8515"/>
                </a:lnTo>
                <a:lnTo>
                  <a:pt x="50661" y="15812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30" name="object 30"/>
          <p:cNvSpPr/>
          <p:nvPr/>
        </p:nvSpPr>
        <p:spPr>
          <a:xfrm>
            <a:off x="10335248" y="6334864"/>
            <a:ext cx="47625" cy="47625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50642" y="18279"/>
                </a:moveTo>
                <a:lnTo>
                  <a:pt x="50642" y="32225"/>
                </a:lnTo>
                <a:lnTo>
                  <a:pt x="48170" y="38177"/>
                </a:lnTo>
                <a:lnTo>
                  <a:pt x="38281" y="48039"/>
                </a:lnTo>
                <a:lnTo>
                  <a:pt x="32313" y="50504"/>
                </a:lnTo>
                <a:lnTo>
                  <a:pt x="18328" y="50504"/>
                </a:lnTo>
                <a:lnTo>
                  <a:pt x="12360" y="48039"/>
                </a:lnTo>
                <a:lnTo>
                  <a:pt x="2472" y="38177"/>
                </a:lnTo>
                <a:lnTo>
                  <a:pt x="0" y="32225"/>
                </a:lnTo>
                <a:lnTo>
                  <a:pt x="0" y="18279"/>
                </a:lnTo>
                <a:lnTo>
                  <a:pt x="2472" y="12327"/>
                </a:lnTo>
                <a:lnTo>
                  <a:pt x="12360" y="2465"/>
                </a:lnTo>
                <a:lnTo>
                  <a:pt x="18328" y="0"/>
                </a:lnTo>
                <a:lnTo>
                  <a:pt x="32313" y="0"/>
                </a:lnTo>
                <a:lnTo>
                  <a:pt x="38281" y="2465"/>
                </a:lnTo>
                <a:lnTo>
                  <a:pt x="48170" y="12327"/>
                </a:lnTo>
                <a:lnTo>
                  <a:pt x="50642" y="18279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31" name="object 31"/>
          <p:cNvSpPr/>
          <p:nvPr/>
        </p:nvSpPr>
        <p:spPr>
          <a:xfrm>
            <a:off x="10483055" y="6335087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5">
                <a:moveTo>
                  <a:pt x="50164" y="18106"/>
                </a:moveTo>
                <a:lnTo>
                  <a:pt x="50164" y="31921"/>
                </a:lnTo>
                <a:lnTo>
                  <a:pt x="47715" y="37817"/>
                </a:lnTo>
                <a:lnTo>
                  <a:pt x="37920" y="47586"/>
                </a:lnTo>
                <a:lnTo>
                  <a:pt x="32008" y="50028"/>
                </a:lnTo>
                <a:lnTo>
                  <a:pt x="18156" y="50028"/>
                </a:lnTo>
                <a:lnTo>
                  <a:pt x="12244" y="47586"/>
                </a:lnTo>
                <a:lnTo>
                  <a:pt x="2448" y="37817"/>
                </a:lnTo>
                <a:lnTo>
                  <a:pt x="0" y="31921"/>
                </a:lnTo>
                <a:lnTo>
                  <a:pt x="0" y="18106"/>
                </a:lnTo>
                <a:lnTo>
                  <a:pt x="2448" y="12210"/>
                </a:lnTo>
                <a:lnTo>
                  <a:pt x="12244" y="2442"/>
                </a:lnTo>
                <a:lnTo>
                  <a:pt x="18156" y="0"/>
                </a:lnTo>
                <a:lnTo>
                  <a:pt x="32008" y="0"/>
                </a:lnTo>
                <a:lnTo>
                  <a:pt x="37920" y="2442"/>
                </a:lnTo>
                <a:lnTo>
                  <a:pt x="47715" y="12210"/>
                </a:lnTo>
                <a:lnTo>
                  <a:pt x="50164" y="18106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32" name="object 32"/>
          <p:cNvSpPr/>
          <p:nvPr/>
        </p:nvSpPr>
        <p:spPr>
          <a:xfrm>
            <a:off x="10626606" y="6335087"/>
            <a:ext cx="41672" cy="47030"/>
          </a:xfrm>
          <a:custGeom>
            <a:avLst/>
            <a:gdLst/>
            <a:ahLst/>
            <a:cxnLst/>
            <a:rect l="l" t="t" r="r" b="b"/>
            <a:pathLst>
              <a:path w="44450" h="50165">
                <a:moveTo>
                  <a:pt x="44153" y="8657"/>
                </a:moveTo>
                <a:lnTo>
                  <a:pt x="44153" y="41370"/>
                </a:lnTo>
                <a:lnTo>
                  <a:pt x="37920" y="47586"/>
                </a:lnTo>
                <a:lnTo>
                  <a:pt x="32008" y="50028"/>
                </a:lnTo>
                <a:lnTo>
                  <a:pt x="18156" y="50028"/>
                </a:lnTo>
                <a:lnTo>
                  <a:pt x="12244" y="47586"/>
                </a:lnTo>
                <a:lnTo>
                  <a:pt x="2448" y="37817"/>
                </a:lnTo>
                <a:lnTo>
                  <a:pt x="0" y="31921"/>
                </a:lnTo>
                <a:lnTo>
                  <a:pt x="0" y="18106"/>
                </a:lnTo>
                <a:lnTo>
                  <a:pt x="2448" y="12210"/>
                </a:lnTo>
                <a:lnTo>
                  <a:pt x="12244" y="2442"/>
                </a:lnTo>
                <a:lnTo>
                  <a:pt x="18156" y="0"/>
                </a:lnTo>
                <a:lnTo>
                  <a:pt x="32008" y="0"/>
                </a:lnTo>
                <a:lnTo>
                  <a:pt x="37920" y="2442"/>
                </a:lnTo>
                <a:lnTo>
                  <a:pt x="44153" y="8657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33" name="object 33"/>
          <p:cNvSpPr/>
          <p:nvPr/>
        </p:nvSpPr>
        <p:spPr>
          <a:xfrm>
            <a:off x="9896750" y="6195243"/>
            <a:ext cx="47625" cy="48220"/>
          </a:xfrm>
          <a:custGeom>
            <a:avLst/>
            <a:gdLst/>
            <a:ahLst/>
            <a:cxnLst/>
            <a:rect l="l" t="t" r="r" b="b"/>
            <a:pathLst>
              <a:path w="50800" h="51434">
                <a:moveTo>
                  <a:pt x="50650" y="15803"/>
                </a:moveTo>
                <a:lnTo>
                  <a:pt x="31656" y="50138"/>
                </a:lnTo>
                <a:lnTo>
                  <a:pt x="25324" y="51049"/>
                </a:lnTo>
                <a:lnTo>
                  <a:pt x="18992" y="50137"/>
                </a:lnTo>
                <a:lnTo>
                  <a:pt x="12660" y="47402"/>
                </a:lnTo>
                <a:lnTo>
                  <a:pt x="4217" y="42538"/>
                </a:lnTo>
                <a:lnTo>
                  <a:pt x="0" y="35248"/>
                </a:lnTo>
                <a:lnTo>
                  <a:pt x="3" y="25526"/>
                </a:lnTo>
                <a:lnTo>
                  <a:pt x="3" y="15795"/>
                </a:lnTo>
                <a:lnTo>
                  <a:pt x="4219" y="8509"/>
                </a:lnTo>
                <a:lnTo>
                  <a:pt x="12661" y="3646"/>
                </a:lnTo>
                <a:lnTo>
                  <a:pt x="18993" y="911"/>
                </a:lnTo>
                <a:lnTo>
                  <a:pt x="25324" y="0"/>
                </a:lnTo>
                <a:lnTo>
                  <a:pt x="31656" y="911"/>
                </a:lnTo>
                <a:lnTo>
                  <a:pt x="37988" y="3647"/>
                </a:lnTo>
                <a:lnTo>
                  <a:pt x="46431" y="8510"/>
                </a:lnTo>
                <a:lnTo>
                  <a:pt x="50650" y="15803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34" name="object 34"/>
          <p:cNvSpPr/>
          <p:nvPr/>
        </p:nvSpPr>
        <p:spPr>
          <a:xfrm>
            <a:off x="10044327" y="6195230"/>
            <a:ext cx="47625" cy="48220"/>
          </a:xfrm>
          <a:custGeom>
            <a:avLst/>
            <a:gdLst/>
            <a:ahLst/>
            <a:cxnLst/>
            <a:rect l="l" t="t" r="r" b="b"/>
            <a:pathLst>
              <a:path w="50800" h="51434">
                <a:moveTo>
                  <a:pt x="50661" y="15812"/>
                </a:moveTo>
                <a:lnTo>
                  <a:pt x="50661" y="35266"/>
                </a:lnTo>
                <a:lnTo>
                  <a:pt x="46443" y="42562"/>
                </a:lnTo>
                <a:lnTo>
                  <a:pt x="37998" y="47429"/>
                </a:lnTo>
                <a:lnTo>
                  <a:pt x="31664" y="50166"/>
                </a:lnTo>
                <a:lnTo>
                  <a:pt x="25330" y="51078"/>
                </a:lnTo>
                <a:lnTo>
                  <a:pt x="18996" y="50166"/>
                </a:lnTo>
                <a:lnTo>
                  <a:pt x="12663" y="47429"/>
                </a:lnTo>
                <a:lnTo>
                  <a:pt x="4217" y="42562"/>
                </a:lnTo>
                <a:lnTo>
                  <a:pt x="0" y="35266"/>
                </a:lnTo>
                <a:lnTo>
                  <a:pt x="9" y="15795"/>
                </a:lnTo>
                <a:lnTo>
                  <a:pt x="4217" y="8515"/>
                </a:lnTo>
                <a:lnTo>
                  <a:pt x="12663" y="3649"/>
                </a:lnTo>
                <a:lnTo>
                  <a:pt x="18996" y="912"/>
                </a:lnTo>
                <a:lnTo>
                  <a:pt x="25330" y="0"/>
                </a:lnTo>
                <a:lnTo>
                  <a:pt x="31664" y="912"/>
                </a:lnTo>
                <a:lnTo>
                  <a:pt x="37998" y="3649"/>
                </a:lnTo>
                <a:lnTo>
                  <a:pt x="46443" y="8515"/>
                </a:lnTo>
                <a:lnTo>
                  <a:pt x="50661" y="15812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35" name="object 35"/>
          <p:cNvSpPr/>
          <p:nvPr/>
        </p:nvSpPr>
        <p:spPr>
          <a:xfrm>
            <a:off x="10191686" y="6195230"/>
            <a:ext cx="47625" cy="48220"/>
          </a:xfrm>
          <a:custGeom>
            <a:avLst/>
            <a:gdLst/>
            <a:ahLst/>
            <a:cxnLst/>
            <a:rect l="l" t="t" r="r" b="b"/>
            <a:pathLst>
              <a:path w="50800" h="51434">
                <a:moveTo>
                  <a:pt x="50661" y="15812"/>
                </a:moveTo>
                <a:lnTo>
                  <a:pt x="50661" y="35266"/>
                </a:lnTo>
                <a:lnTo>
                  <a:pt x="46443" y="42562"/>
                </a:lnTo>
                <a:lnTo>
                  <a:pt x="37998" y="47429"/>
                </a:lnTo>
                <a:lnTo>
                  <a:pt x="31664" y="50166"/>
                </a:lnTo>
                <a:lnTo>
                  <a:pt x="25330" y="51078"/>
                </a:lnTo>
                <a:lnTo>
                  <a:pt x="18996" y="50166"/>
                </a:lnTo>
                <a:lnTo>
                  <a:pt x="12663" y="47429"/>
                </a:lnTo>
                <a:lnTo>
                  <a:pt x="4217" y="42562"/>
                </a:lnTo>
                <a:lnTo>
                  <a:pt x="0" y="35266"/>
                </a:lnTo>
                <a:lnTo>
                  <a:pt x="9" y="15796"/>
                </a:lnTo>
                <a:lnTo>
                  <a:pt x="4217" y="8515"/>
                </a:lnTo>
                <a:lnTo>
                  <a:pt x="12663" y="3649"/>
                </a:lnTo>
                <a:lnTo>
                  <a:pt x="18996" y="912"/>
                </a:lnTo>
                <a:lnTo>
                  <a:pt x="25330" y="0"/>
                </a:lnTo>
                <a:lnTo>
                  <a:pt x="31664" y="912"/>
                </a:lnTo>
                <a:lnTo>
                  <a:pt x="37998" y="3649"/>
                </a:lnTo>
                <a:lnTo>
                  <a:pt x="46443" y="8515"/>
                </a:lnTo>
                <a:lnTo>
                  <a:pt x="50661" y="15812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36" name="object 36"/>
          <p:cNvSpPr/>
          <p:nvPr/>
        </p:nvSpPr>
        <p:spPr>
          <a:xfrm>
            <a:off x="10335248" y="6195500"/>
            <a:ext cx="47625" cy="47625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50642" y="18279"/>
                </a:moveTo>
                <a:lnTo>
                  <a:pt x="50642" y="32225"/>
                </a:lnTo>
                <a:lnTo>
                  <a:pt x="48170" y="38177"/>
                </a:lnTo>
                <a:lnTo>
                  <a:pt x="38281" y="48039"/>
                </a:lnTo>
                <a:lnTo>
                  <a:pt x="32313" y="50504"/>
                </a:lnTo>
                <a:lnTo>
                  <a:pt x="18328" y="50504"/>
                </a:lnTo>
                <a:lnTo>
                  <a:pt x="12360" y="48039"/>
                </a:lnTo>
                <a:lnTo>
                  <a:pt x="2472" y="38177"/>
                </a:lnTo>
                <a:lnTo>
                  <a:pt x="0" y="32225"/>
                </a:lnTo>
                <a:lnTo>
                  <a:pt x="0" y="18279"/>
                </a:lnTo>
                <a:lnTo>
                  <a:pt x="2472" y="12327"/>
                </a:lnTo>
                <a:lnTo>
                  <a:pt x="12360" y="2465"/>
                </a:lnTo>
                <a:lnTo>
                  <a:pt x="18328" y="0"/>
                </a:lnTo>
                <a:lnTo>
                  <a:pt x="32313" y="0"/>
                </a:lnTo>
                <a:lnTo>
                  <a:pt x="38281" y="2465"/>
                </a:lnTo>
                <a:lnTo>
                  <a:pt x="48170" y="12327"/>
                </a:lnTo>
                <a:lnTo>
                  <a:pt x="50642" y="18279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37" name="object 37"/>
          <p:cNvSpPr/>
          <p:nvPr/>
        </p:nvSpPr>
        <p:spPr>
          <a:xfrm>
            <a:off x="10482668" y="6195477"/>
            <a:ext cx="48220" cy="47625"/>
          </a:xfrm>
          <a:custGeom>
            <a:avLst/>
            <a:gdLst/>
            <a:ahLst/>
            <a:cxnLst/>
            <a:rect l="l" t="t" r="r" b="b"/>
            <a:pathLst>
              <a:path w="51434" h="50800">
                <a:moveTo>
                  <a:pt x="50913" y="26082"/>
                </a:moveTo>
                <a:lnTo>
                  <a:pt x="24610" y="50476"/>
                </a:lnTo>
                <a:lnTo>
                  <a:pt x="14922" y="50200"/>
                </a:lnTo>
                <a:lnTo>
                  <a:pt x="7792" y="45764"/>
                </a:lnTo>
                <a:lnTo>
                  <a:pt x="3218" y="37167"/>
                </a:lnTo>
                <a:lnTo>
                  <a:pt x="699" y="30749"/>
                </a:lnTo>
                <a:lnTo>
                  <a:pt x="0" y="24392"/>
                </a:lnTo>
                <a:lnTo>
                  <a:pt x="1121" y="18095"/>
                </a:lnTo>
                <a:lnTo>
                  <a:pt x="26294" y="0"/>
                </a:lnTo>
                <a:lnTo>
                  <a:pt x="35983" y="271"/>
                </a:lnTo>
                <a:lnTo>
                  <a:pt x="43115" y="4706"/>
                </a:lnTo>
                <a:lnTo>
                  <a:pt x="47691" y="13305"/>
                </a:lnTo>
                <a:lnTo>
                  <a:pt x="50213" y="19724"/>
                </a:lnTo>
                <a:lnTo>
                  <a:pt x="50913" y="26082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38" name="object 38"/>
          <p:cNvSpPr/>
          <p:nvPr/>
        </p:nvSpPr>
        <p:spPr>
          <a:xfrm>
            <a:off x="10626170" y="6195700"/>
            <a:ext cx="42267" cy="47625"/>
          </a:xfrm>
          <a:custGeom>
            <a:avLst/>
            <a:gdLst/>
            <a:ahLst/>
            <a:cxnLst/>
            <a:rect l="l" t="t" r="r" b="b"/>
            <a:pathLst>
              <a:path w="45084" h="50800">
                <a:moveTo>
                  <a:pt x="44618" y="6880"/>
                </a:moveTo>
                <a:lnTo>
                  <a:pt x="44618" y="41679"/>
                </a:lnTo>
                <a:lnTo>
                  <a:pt x="42809" y="43950"/>
                </a:lnTo>
                <a:lnTo>
                  <a:pt x="37646" y="47721"/>
                </a:lnTo>
                <a:lnTo>
                  <a:pt x="31631" y="49855"/>
                </a:lnTo>
                <a:lnTo>
                  <a:pt x="26450" y="50229"/>
                </a:lnTo>
                <a:lnTo>
                  <a:pt x="19582" y="50236"/>
                </a:lnTo>
                <a:lnTo>
                  <a:pt x="15031" y="50134"/>
                </a:lnTo>
                <a:lnTo>
                  <a:pt x="7859" y="45711"/>
                </a:lnTo>
                <a:lnTo>
                  <a:pt x="3247" y="37083"/>
                </a:lnTo>
                <a:lnTo>
                  <a:pt x="705" y="30643"/>
                </a:lnTo>
                <a:lnTo>
                  <a:pt x="0" y="24263"/>
                </a:lnTo>
                <a:lnTo>
                  <a:pt x="1129" y="17945"/>
                </a:lnTo>
                <a:lnTo>
                  <a:pt x="24764" y="0"/>
                </a:lnTo>
                <a:lnTo>
                  <a:pt x="36183" y="95"/>
                </a:lnTo>
                <a:lnTo>
                  <a:pt x="43355" y="4517"/>
                </a:lnTo>
                <a:lnTo>
                  <a:pt x="44618" y="6880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39" name="object 39"/>
          <p:cNvSpPr/>
          <p:nvPr/>
        </p:nvSpPr>
        <p:spPr>
          <a:xfrm>
            <a:off x="9896750" y="6059451"/>
            <a:ext cx="47625" cy="48220"/>
          </a:xfrm>
          <a:custGeom>
            <a:avLst/>
            <a:gdLst/>
            <a:ahLst/>
            <a:cxnLst/>
            <a:rect l="l" t="t" r="r" b="b"/>
            <a:pathLst>
              <a:path w="50800" h="51434">
                <a:moveTo>
                  <a:pt x="50650" y="15803"/>
                </a:moveTo>
                <a:lnTo>
                  <a:pt x="31656" y="50138"/>
                </a:lnTo>
                <a:lnTo>
                  <a:pt x="25324" y="51049"/>
                </a:lnTo>
                <a:lnTo>
                  <a:pt x="18992" y="50137"/>
                </a:lnTo>
                <a:lnTo>
                  <a:pt x="12660" y="47402"/>
                </a:lnTo>
                <a:lnTo>
                  <a:pt x="4217" y="42538"/>
                </a:lnTo>
                <a:lnTo>
                  <a:pt x="0" y="35248"/>
                </a:lnTo>
                <a:lnTo>
                  <a:pt x="3" y="25526"/>
                </a:lnTo>
                <a:lnTo>
                  <a:pt x="3" y="15795"/>
                </a:lnTo>
                <a:lnTo>
                  <a:pt x="4219" y="8509"/>
                </a:lnTo>
                <a:lnTo>
                  <a:pt x="12661" y="3646"/>
                </a:lnTo>
                <a:lnTo>
                  <a:pt x="18993" y="911"/>
                </a:lnTo>
                <a:lnTo>
                  <a:pt x="25324" y="0"/>
                </a:lnTo>
                <a:lnTo>
                  <a:pt x="31656" y="911"/>
                </a:lnTo>
                <a:lnTo>
                  <a:pt x="37988" y="3647"/>
                </a:lnTo>
                <a:lnTo>
                  <a:pt x="46431" y="8510"/>
                </a:lnTo>
                <a:lnTo>
                  <a:pt x="50650" y="15803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40" name="object 40"/>
          <p:cNvSpPr/>
          <p:nvPr/>
        </p:nvSpPr>
        <p:spPr>
          <a:xfrm>
            <a:off x="10044327" y="6059439"/>
            <a:ext cx="47625" cy="48220"/>
          </a:xfrm>
          <a:custGeom>
            <a:avLst/>
            <a:gdLst/>
            <a:ahLst/>
            <a:cxnLst/>
            <a:rect l="l" t="t" r="r" b="b"/>
            <a:pathLst>
              <a:path w="50800" h="51434">
                <a:moveTo>
                  <a:pt x="50661" y="15812"/>
                </a:moveTo>
                <a:lnTo>
                  <a:pt x="50661" y="35266"/>
                </a:lnTo>
                <a:lnTo>
                  <a:pt x="46443" y="42562"/>
                </a:lnTo>
                <a:lnTo>
                  <a:pt x="37998" y="47429"/>
                </a:lnTo>
                <a:lnTo>
                  <a:pt x="31664" y="50166"/>
                </a:lnTo>
                <a:lnTo>
                  <a:pt x="25330" y="51078"/>
                </a:lnTo>
                <a:lnTo>
                  <a:pt x="18996" y="50166"/>
                </a:lnTo>
                <a:lnTo>
                  <a:pt x="12663" y="47429"/>
                </a:lnTo>
                <a:lnTo>
                  <a:pt x="4217" y="42562"/>
                </a:lnTo>
                <a:lnTo>
                  <a:pt x="0" y="35266"/>
                </a:lnTo>
                <a:lnTo>
                  <a:pt x="9" y="25539"/>
                </a:lnTo>
                <a:lnTo>
                  <a:pt x="9" y="15795"/>
                </a:lnTo>
                <a:lnTo>
                  <a:pt x="4217" y="8515"/>
                </a:lnTo>
                <a:lnTo>
                  <a:pt x="12663" y="3649"/>
                </a:lnTo>
                <a:lnTo>
                  <a:pt x="18996" y="912"/>
                </a:lnTo>
                <a:lnTo>
                  <a:pt x="25330" y="0"/>
                </a:lnTo>
                <a:lnTo>
                  <a:pt x="31664" y="912"/>
                </a:lnTo>
                <a:lnTo>
                  <a:pt x="37998" y="3649"/>
                </a:lnTo>
                <a:lnTo>
                  <a:pt x="46443" y="8515"/>
                </a:lnTo>
                <a:lnTo>
                  <a:pt x="50661" y="15812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41" name="object 41"/>
          <p:cNvSpPr/>
          <p:nvPr/>
        </p:nvSpPr>
        <p:spPr>
          <a:xfrm>
            <a:off x="10191686" y="6059439"/>
            <a:ext cx="47625" cy="48220"/>
          </a:xfrm>
          <a:custGeom>
            <a:avLst/>
            <a:gdLst/>
            <a:ahLst/>
            <a:cxnLst/>
            <a:rect l="l" t="t" r="r" b="b"/>
            <a:pathLst>
              <a:path w="50800" h="51434">
                <a:moveTo>
                  <a:pt x="50661" y="15812"/>
                </a:moveTo>
                <a:lnTo>
                  <a:pt x="50661" y="35266"/>
                </a:lnTo>
                <a:lnTo>
                  <a:pt x="46443" y="42562"/>
                </a:lnTo>
                <a:lnTo>
                  <a:pt x="37998" y="47429"/>
                </a:lnTo>
                <a:lnTo>
                  <a:pt x="31664" y="50166"/>
                </a:lnTo>
                <a:lnTo>
                  <a:pt x="25330" y="51078"/>
                </a:lnTo>
                <a:lnTo>
                  <a:pt x="18996" y="50166"/>
                </a:lnTo>
                <a:lnTo>
                  <a:pt x="12663" y="47429"/>
                </a:lnTo>
                <a:lnTo>
                  <a:pt x="4217" y="42562"/>
                </a:lnTo>
                <a:lnTo>
                  <a:pt x="0" y="35266"/>
                </a:lnTo>
                <a:lnTo>
                  <a:pt x="9" y="25539"/>
                </a:lnTo>
                <a:lnTo>
                  <a:pt x="9" y="15795"/>
                </a:lnTo>
                <a:lnTo>
                  <a:pt x="4217" y="8515"/>
                </a:lnTo>
                <a:lnTo>
                  <a:pt x="12663" y="3649"/>
                </a:lnTo>
                <a:lnTo>
                  <a:pt x="18996" y="912"/>
                </a:lnTo>
                <a:lnTo>
                  <a:pt x="25330" y="0"/>
                </a:lnTo>
                <a:lnTo>
                  <a:pt x="31664" y="912"/>
                </a:lnTo>
                <a:lnTo>
                  <a:pt x="37998" y="3649"/>
                </a:lnTo>
                <a:lnTo>
                  <a:pt x="46443" y="8515"/>
                </a:lnTo>
                <a:lnTo>
                  <a:pt x="50661" y="15812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42" name="object 42"/>
          <p:cNvSpPr/>
          <p:nvPr/>
        </p:nvSpPr>
        <p:spPr>
          <a:xfrm>
            <a:off x="10335248" y="6059463"/>
            <a:ext cx="47625" cy="47625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50642" y="15794"/>
                </a:moveTo>
                <a:lnTo>
                  <a:pt x="50642" y="32487"/>
                </a:lnTo>
                <a:lnTo>
                  <a:pt x="48170" y="38439"/>
                </a:lnTo>
                <a:lnTo>
                  <a:pt x="38281" y="48301"/>
                </a:lnTo>
                <a:lnTo>
                  <a:pt x="32313" y="50766"/>
                </a:lnTo>
                <a:lnTo>
                  <a:pt x="18328" y="50766"/>
                </a:lnTo>
                <a:lnTo>
                  <a:pt x="12360" y="48301"/>
                </a:lnTo>
                <a:lnTo>
                  <a:pt x="2472" y="38439"/>
                </a:lnTo>
                <a:lnTo>
                  <a:pt x="0" y="32487"/>
                </a:lnTo>
                <a:lnTo>
                  <a:pt x="0" y="15794"/>
                </a:lnTo>
                <a:lnTo>
                  <a:pt x="4220" y="8504"/>
                </a:lnTo>
                <a:lnTo>
                  <a:pt x="12660" y="3644"/>
                </a:lnTo>
                <a:lnTo>
                  <a:pt x="18990" y="911"/>
                </a:lnTo>
                <a:lnTo>
                  <a:pt x="25321" y="0"/>
                </a:lnTo>
                <a:lnTo>
                  <a:pt x="31651" y="911"/>
                </a:lnTo>
                <a:lnTo>
                  <a:pt x="37981" y="3644"/>
                </a:lnTo>
                <a:lnTo>
                  <a:pt x="46422" y="8504"/>
                </a:lnTo>
                <a:lnTo>
                  <a:pt x="50642" y="15794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43" name="object 43"/>
          <p:cNvSpPr/>
          <p:nvPr/>
        </p:nvSpPr>
        <p:spPr>
          <a:xfrm>
            <a:off x="10483055" y="6059932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5">
                <a:moveTo>
                  <a:pt x="50164" y="18106"/>
                </a:moveTo>
                <a:lnTo>
                  <a:pt x="50164" y="31921"/>
                </a:lnTo>
                <a:lnTo>
                  <a:pt x="47715" y="37817"/>
                </a:lnTo>
                <a:lnTo>
                  <a:pt x="37920" y="47586"/>
                </a:lnTo>
                <a:lnTo>
                  <a:pt x="32008" y="50028"/>
                </a:lnTo>
                <a:lnTo>
                  <a:pt x="18156" y="50028"/>
                </a:lnTo>
                <a:lnTo>
                  <a:pt x="12244" y="47586"/>
                </a:lnTo>
                <a:lnTo>
                  <a:pt x="2448" y="37817"/>
                </a:lnTo>
                <a:lnTo>
                  <a:pt x="0" y="31921"/>
                </a:lnTo>
                <a:lnTo>
                  <a:pt x="0" y="18106"/>
                </a:lnTo>
                <a:lnTo>
                  <a:pt x="2448" y="12210"/>
                </a:lnTo>
                <a:lnTo>
                  <a:pt x="12244" y="2442"/>
                </a:lnTo>
                <a:lnTo>
                  <a:pt x="18156" y="0"/>
                </a:lnTo>
                <a:lnTo>
                  <a:pt x="32008" y="0"/>
                </a:lnTo>
                <a:lnTo>
                  <a:pt x="37920" y="2442"/>
                </a:lnTo>
                <a:lnTo>
                  <a:pt x="47715" y="12210"/>
                </a:lnTo>
                <a:lnTo>
                  <a:pt x="50164" y="18106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44" name="object 44"/>
          <p:cNvSpPr/>
          <p:nvPr/>
        </p:nvSpPr>
        <p:spPr>
          <a:xfrm>
            <a:off x="10626606" y="6059932"/>
            <a:ext cx="41672" cy="47030"/>
          </a:xfrm>
          <a:custGeom>
            <a:avLst/>
            <a:gdLst/>
            <a:ahLst/>
            <a:cxnLst/>
            <a:rect l="l" t="t" r="r" b="b"/>
            <a:pathLst>
              <a:path w="44450" h="50165">
                <a:moveTo>
                  <a:pt x="44153" y="8657"/>
                </a:moveTo>
                <a:lnTo>
                  <a:pt x="44153" y="41370"/>
                </a:lnTo>
                <a:lnTo>
                  <a:pt x="37920" y="47586"/>
                </a:lnTo>
                <a:lnTo>
                  <a:pt x="32008" y="50028"/>
                </a:lnTo>
                <a:lnTo>
                  <a:pt x="18156" y="50028"/>
                </a:lnTo>
                <a:lnTo>
                  <a:pt x="12244" y="47586"/>
                </a:lnTo>
                <a:lnTo>
                  <a:pt x="2448" y="37817"/>
                </a:lnTo>
                <a:lnTo>
                  <a:pt x="0" y="31921"/>
                </a:lnTo>
                <a:lnTo>
                  <a:pt x="0" y="18106"/>
                </a:lnTo>
                <a:lnTo>
                  <a:pt x="2448" y="12210"/>
                </a:lnTo>
                <a:lnTo>
                  <a:pt x="12244" y="2442"/>
                </a:lnTo>
                <a:lnTo>
                  <a:pt x="18156" y="0"/>
                </a:lnTo>
                <a:lnTo>
                  <a:pt x="32008" y="0"/>
                </a:lnTo>
                <a:lnTo>
                  <a:pt x="37920" y="2442"/>
                </a:lnTo>
                <a:lnTo>
                  <a:pt x="44153" y="8657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45" name="object 45"/>
          <p:cNvSpPr/>
          <p:nvPr/>
        </p:nvSpPr>
        <p:spPr>
          <a:xfrm>
            <a:off x="9896977" y="5920567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50164" y="31921"/>
                </a:moveTo>
                <a:lnTo>
                  <a:pt x="47715" y="37817"/>
                </a:lnTo>
                <a:lnTo>
                  <a:pt x="37920" y="47586"/>
                </a:lnTo>
                <a:lnTo>
                  <a:pt x="32008" y="50028"/>
                </a:lnTo>
                <a:lnTo>
                  <a:pt x="18156" y="50028"/>
                </a:lnTo>
                <a:lnTo>
                  <a:pt x="12244" y="47586"/>
                </a:lnTo>
                <a:lnTo>
                  <a:pt x="2448" y="37817"/>
                </a:lnTo>
                <a:lnTo>
                  <a:pt x="0" y="31921"/>
                </a:lnTo>
                <a:lnTo>
                  <a:pt x="0" y="18106"/>
                </a:lnTo>
                <a:lnTo>
                  <a:pt x="2448" y="12210"/>
                </a:lnTo>
                <a:lnTo>
                  <a:pt x="12244" y="2442"/>
                </a:lnTo>
                <a:lnTo>
                  <a:pt x="18156" y="0"/>
                </a:lnTo>
                <a:lnTo>
                  <a:pt x="32008" y="0"/>
                </a:lnTo>
                <a:lnTo>
                  <a:pt x="37920" y="2442"/>
                </a:lnTo>
                <a:lnTo>
                  <a:pt x="47715" y="12210"/>
                </a:lnTo>
                <a:lnTo>
                  <a:pt x="50164" y="18106"/>
                </a:lnTo>
                <a:lnTo>
                  <a:pt x="50164" y="31921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46" name="object 46"/>
          <p:cNvSpPr/>
          <p:nvPr/>
        </p:nvSpPr>
        <p:spPr>
          <a:xfrm>
            <a:off x="10044560" y="5920567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50164" y="18106"/>
                </a:moveTo>
                <a:lnTo>
                  <a:pt x="18156" y="50028"/>
                </a:lnTo>
                <a:lnTo>
                  <a:pt x="12244" y="47586"/>
                </a:lnTo>
                <a:lnTo>
                  <a:pt x="2448" y="37817"/>
                </a:lnTo>
                <a:lnTo>
                  <a:pt x="0" y="31921"/>
                </a:lnTo>
                <a:lnTo>
                  <a:pt x="0" y="18106"/>
                </a:lnTo>
                <a:lnTo>
                  <a:pt x="2448" y="12210"/>
                </a:lnTo>
                <a:lnTo>
                  <a:pt x="12244" y="2442"/>
                </a:lnTo>
                <a:lnTo>
                  <a:pt x="18156" y="0"/>
                </a:lnTo>
                <a:lnTo>
                  <a:pt x="32008" y="0"/>
                </a:lnTo>
                <a:lnTo>
                  <a:pt x="37920" y="2442"/>
                </a:lnTo>
                <a:lnTo>
                  <a:pt x="47716" y="12210"/>
                </a:lnTo>
                <a:lnTo>
                  <a:pt x="50164" y="18106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47" name="object 47"/>
          <p:cNvSpPr/>
          <p:nvPr/>
        </p:nvSpPr>
        <p:spPr>
          <a:xfrm>
            <a:off x="10191919" y="5920567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50164" y="18106"/>
                </a:moveTo>
                <a:lnTo>
                  <a:pt x="18156" y="50028"/>
                </a:lnTo>
                <a:lnTo>
                  <a:pt x="12244" y="47586"/>
                </a:lnTo>
                <a:lnTo>
                  <a:pt x="2448" y="37817"/>
                </a:lnTo>
                <a:lnTo>
                  <a:pt x="0" y="31921"/>
                </a:lnTo>
                <a:lnTo>
                  <a:pt x="0" y="18106"/>
                </a:lnTo>
                <a:lnTo>
                  <a:pt x="2448" y="12210"/>
                </a:lnTo>
                <a:lnTo>
                  <a:pt x="12244" y="2442"/>
                </a:lnTo>
                <a:lnTo>
                  <a:pt x="18156" y="0"/>
                </a:lnTo>
                <a:lnTo>
                  <a:pt x="32008" y="0"/>
                </a:lnTo>
                <a:lnTo>
                  <a:pt x="37920" y="2442"/>
                </a:lnTo>
                <a:lnTo>
                  <a:pt x="47716" y="12210"/>
                </a:lnTo>
                <a:lnTo>
                  <a:pt x="50164" y="18106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48" name="object 48"/>
          <p:cNvSpPr/>
          <p:nvPr/>
        </p:nvSpPr>
        <p:spPr>
          <a:xfrm>
            <a:off x="10335472" y="5920567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50164" y="18106"/>
                </a:moveTo>
                <a:lnTo>
                  <a:pt x="50164" y="31921"/>
                </a:lnTo>
                <a:lnTo>
                  <a:pt x="47715" y="37817"/>
                </a:lnTo>
                <a:lnTo>
                  <a:pt x="37920" y="47586"/>
                </a:lnTo>
                <a:lnTo>
                  <a:pt x="32008" y="50028"/>
                </a:lnTo>
                <a:lnTo>
                  <a:pt x="18156" y="50028"/>
                </a:lnTo>
                <a:lnTo>
                  <a:pt x="12244" y="47586"/>
                </a:lnTo>
                <a:lnTo>
                  <a:pt x="2448" y="37817"/>
                </a:lnTo>
                <a:lnTo>
                  <a:pt x="0" y="31921"/>
                </a:lnTo>
                <a:lnTo>
                  <a:pt x="0" y="18106"/>
                </a:lnTo>
                <a:lnTo>
                  <a:pt x="2448" y="12210"/>
                </a:lnTo>
                <a:lnTo>
                  <a:pt x="12244" y="2442"/>
                </a:lnTo>
                <a:lnTo>
                  <a:pt x="18156" y="0"/>
                </a:lnTo>
                <a:lnTo>
                  <a:pt x="32008" y="0"/>
                </a:lnTo>
                <a:lnTo>
                  <a:pt x="37920" y="2442"/>
                </a:lnTo>
                <a:lnTo>
                  <a:pt x="47716" y="12210"/>
                </a:lnTo>
                <a:lnTo>
                  <a:pt x="50164" y="18106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49" name="object 49"/>
          <p:cNvSpPr/>
          <p:nvPr/>
        </p:nvSpPr>
        <p:spPr>
          <a:xfrm>
            <a:off x="10483055" y="5920567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50164" y="18106"/>
                </a:moveTo>
                <a:lnTo>
                  <a:pt x="50164" y="31921"/>
                </a:lnTo>
                <a:lnTo>
                  <a:pt x="47715" y="37817"/>
                </a:lnTo>
                <a:lnTo>
                  <a:pt x="37920" y="47586"/>
                </a:lnTo>
                <a:lnTo>
                  <a:pt x="32008" y="50028"/>
                </a:lnTo>
                <a:lnTo>
                  <a:pt x="18156" y="50028"/>
                </a:lnTo>
                <a:lnTo>
                  <a:pt x="12244" y="47586"/>
                </a:lnTo>
                <a:lnTo>
                  <a:pt x="2448" y="37817"/>
                </a:lnTo>
                <a:lnTo>
                  <a:pt x="0" y="31921"/>
                </a:lnTo>
                <a:lnTo>
                  <a:pt x="0" y="18106"/>
                </a:lnTo>
                <a:lnTo>
                  <a:pt x="2448" y="12210"/>
                </a:lnTo>
                <a:lnTo>
                  <a:pt x="12244" y="2442"/>
                </a:lnTo>
                <a:lnTo>
                  <a:pt x="18156" y="0"/>
                </a:lnTo>
                <a:lnTo>
                  <a:pt x="32008" y="0"/>
                </a:lnTo>
                <a:lnTo>
                  <a:pt x="37920" y="2442"/>
                </a:lnTo>
                <a:lnTo>
                  <a:pt x="47716" y="12210"/>
                </a:lnTo>
                <a:lnTo>
                  <a:pt x="50164" y="18106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50" name="object 50"/>
          <p:cNvSpPr/>
          <p:nvPr/>
        </p:nvSpPr>
        <p:spPr>
          <a:xfrm>
            <a:off x="10626606" y="5920324"/>
            <a:ext cx="41672" cy="47625"/>
          </a:xfrm>
          <a:custGeom>
            <a:avLst/>
            <a:gdLst/>
            <a:ahLst/>
            <a:cxnLst/>
            <a:rect l="l" t="t" r="r" b="b"/>
            <a:pathLst>
              <a:path w="44450" h="50800">
                <a:moveTo>
                  <a:pt x="44153" y="7369"/>
                </a:moveTo>
                <a:lnTo>
                  <a:pt x="44153" y="41629"/>
                </a:lnTo>
                <a:lnTo>
                  <a:pt x="37920" y="47845"/>
                </a:lnTo>
                <a:lnTo>
                  <a:pt x="32008" y="50287"/>
                </a:lnTo>
                <a:lnTo>
                  <a:pt x="18156" y="50287"/>
                </a:lnTo>
                <a:lnTo>
                  <a:pt x="12244" y="47845"/>
                </a:lnTo>
                <a:lnTo>
                  <a:pt x="2448" y="38076"/>
                </a:lnTo>
                <a:lnTo>
                  <a:pt x="0" y="32180"/>
                </a:lnTo>
                <a:lnTo>
                  <a:pt x="0" y="15645"/>
                </a:lnTo>
                <a:lnTo>
                  <a:pt x="4180" y="8424"/>
                </a:lnTo>
                <a:lnTo>
                  <a:pt x="12541" y="3610"/>
                </a:lnTo>
                <a:lnTo>
                  <a:pt x="18811" y="902"/>
                </a:lnTo>
                <a:lnTo>
                  <a:pt x="25082" y="0"/>
                </a:lnTo>
                <a:lnTo>
                  <a:pt x="31353" y="902"/>
                </a:lnTo>
                <a:lnTo>
                  <a:pt x="37623" y="3610"/>
                </a:lnTo>
                <a:lnTo>
                  <a:pt x="44153" y="7369"/>
                </a:lnTo>
                <a:close/>
              </a:path>
            </a:pathLst>
          </a:custGeom>
          <a:solidFill>
            <a:srgbClr val="614DD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51" name="object 51"/>
          <p:cNvSpPr/>
          <p:nvPr/>
        </p:nvSpPr>
        <p:spPr>
          <a:xfrm>
            <a:off x="1939718" y="2268141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31939" y="50164"/>
                </a:moveTo>
                <a:lnTo>
                  <a:pt x="18117" y="50164"/>
                </a:lnTo>
                <a:lnTo>
                  <a:pt x="12217" y="47715"/>
                </a:lnTo>
                <a:lnTo>
                  <a:pt x="2443" y="37920"/>
                </a:lnTo>
                <a:lnTo>
                  <a:pt x="0" y="32008"/>
                </a:lnTo>
                <a:lnTo>
                  <a:pt x="0" y="18156"/>
                </a:lnTo>
                <a:lnTo>
                  <a:pt x="2443" y="12244"/>
                </a:lnTo>
                <a:lnTo>
                  <a:pt x="12217" y="2448"/>
                </a:lnTo>
                <a:lnTo>
                  <a:pt x="18117" y="0"/>
                </a:lnTo>
                <a:lnTo>
                  <a:pt x="31939" y="0"/>
                </a:lnTo>
                <a:lnTo>
                  <a:pt x="37839" y="2448"/>
                </a:lnTo>
                <a:lnTo>
                  <a:pt x="47613" y="12244"/>
                </a:lnTo>
                <a:lnTo>
                  <a:pt x="50056" y="18156"/>
                </a:lnTo>
                <a:lnTo>
                  <a:pt x="50056" y="32008"/>
                </a:lnTo>
                <a:lnTo>
                  <a:pt x="47613" y="37920"/>
                </a:lnTo>
                <a:lnTo>
                  <a:pt x="37839" y="47715"/>
                </a:lnTo>
                <a:lnTo>
                  <a:pt x="31939" y="5016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52" name="object 52"/>
          <p:cNvSpPr/>
          <p:nvPr/>
        </p:nvSpPr>
        <p:spPr>
          <a:xfrm>
            <a:off x="1939718" y="2415723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31939" y="50164"/>
                </a:moveTo>
                <a:lnTo>
                  <a:pt x="18117" y="50164"/>
                </a:lnTo>
                <a:lnTo>
                  <a:pt x="12217" y="47715"/>
                </a:lnTo>
                <a:lnTo>
                  <a:pt x="2443" y="37920"/>
                </a:lnTo>
                <a:lnTo>
                  <a:pt x="0" y="32008"/>
                </a:lnTo>
                <a:lnTo>
                  <a:pt x="0" y="18156"/>
                </a:lnTo>
                <a:lnTo>
                  <a:pt x="2443" y="12244"/>
                </a:lnTo>
                <a:lnTo>
                  <a:pt x="12217" y="2448"/>
                </a:lnTo>
                <a:lnTo>
                  <a:pt x="18117" y="0"/>
                </a:lnTo>
                <a:lnTo>
                  <a:pt x="31939" y="0"/>
                </a:lnTo>
                <a:lnTo>
                  <a:pt x="37839" y="2448"/>
                </a:lnTo>
                <a:lnTo>
                  <a:pt x="47613" y="12244"/>
                </a:lnTo>
                <a:lnTo>
                  <a:pt x="50056" y="18156"/>
                </a:lnTo>
                <a:lnTo>
                  <a:pt x="50056" y="32008"/>
                </a:lnTo>
                <a:lnTo>
                  <a:pt x="47613" y="37920"/>
                </a:lnTo>
                <a:lnTo>
                  <a:pt x="37839" y="47715"/>
                </a:lnTo>
                <a:lnTo>
                  <a:pt x="31939" y="5016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53" name="object 53"/>
          <p:cNvSpPr/>
          <p:nvPr/>
        </p:nvSpPr>
        <p:spPr>
          <a:xfrm>
            <a:off x="1939718" y="2563083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31939" y="50164"/>
                </a:moveTo>
                <a:lnTo>
                  <a:pt x="18117" y="50164"/>
                </a:lnTo>
                <a:lnTo>
                  <a:pt x="12217" y="47715"/>
                </a:lnTo>
                <a:lnTo>
                  <a:pt x="2443" y="37920"/>
                </a:lnTo>
                <a:lnTo>
                  <a:pt x="0" y="32008"/>
                </a:lnTo>
                <a:lnTo>
                  <a:pt x="0" y="18156"/>
                </a:lnTo>
                <a:lnTo>
                  <a:pt x="2443" y="12244"/>
                </a:lnTo>
                <a:lnTo>
                  <a:pt x="12217" y="2448"/>
                </a:lnTo>
                <a:lnTo>
                  <a:pt x="18117" y="0"/>
                </a:lnTo>
                <a:lnTo>
                  <a:pt x="31939" y="0"/>
                </a:lnTo>
                <a:lnTo>
                  <a:pt x="37839" y="2448"/>
                </a:lnTo>
                <a:lnTo>
                  <a:pt x="47613" y="12244"/>
                </a:lnTo>
                <a:lnTo>
                  <a:pt x="50056" y="18156"/>
                </a:lnTo>
                <a:lnTo>
                  <a:pt x="50056" y="32008"/>
                </a:lnTo>
                <a:lnTo>
                  <a:pt x="47613" y="37920"/>
                </a:lnTo>
                <a:lnTo>
                  <a:pt x="37839" y="47715"/>
                </a:lnTo>
                <a:lnTo>
                  <a:pt x="31939" y="5016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54" name="object 54"/>
          <p:cNvSpPr/>
          <p:nvPr/>
        </p:nvSpPr>
        <p:spPr>
          <a:xfrm>
            <a:off x="1939718" y="2706635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31939" y="50164"/>
                </a:moveTo>
                <a:lnTo>
                  <a:pt x="18117" y="50164"/>
                </a:lnTo>
                <a:lnTo>
                  <a:pt x="12217" y="47715"/>
                </a:lnTo>
                <a:lnTo>
                  <a:pt x="2443" y="37920"/>
                </a:lnTo>
                <a:lnTo>
                  <a:pt x="0" y="32008"/>
                </a:lnTo>
                <a:lnTo>
                  <a:pt x="0" y="18156"/>
                </a:lnTo>
                <a:lnTo>
                  <a:pt x="2443" y="12244"/>
                </a:lnTo>
                <a:lnTo>
                  <a:pt x="12217" y="2448"/>
                </a:lnTo>
                <a:lnTo>
                  <a:pt x="18117" y="0"/>
                </a:lnTo>
                <a:lnTo>
                  <a:pt x="31939" y="0"/>
                </a:lnTo>
                <a:lnTo>
                  <a:pt x="37839" y="2448"/>
                </a:lnTo>
                <a:lnTo>
                  <a:pt x="47613" y="12244"/>
                </a:lnTo>
                <a:lnTo>
                  <a:pt x="50056" y="18156"/>
                </a:lnTo>
                <a:lnTo>
                  <a:pt x="50056" y="32008"/>
                </a:lnTo>
                <a:lnTo>
                  <a:pt x="47613" y="37920"/>
                </a:lnTo>
                <a:lnTo>
                  <a:pt x="37839" y="47715"/>
                </a:lnTo>
                <a:lnTo>
                  <a:pt x="31939" y="5016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55" name="object 55"/>
          <p:cNvSpPr/>
          <p:nvPr/>
        </p:nvSpPr>
        <p:spPr>
          <a:xfrm>
            <a:off x="1939718" y="2854218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31939" y="50164"/>
                </a:moveTo>
                <a:lnTo>
                  <a:pt x="18117" y="50164"/>
                </a:lnTo>
                <a:lnTo>
                  <a:pt x="12217" y="47715"/>
                </a:lnTo>
                <a:lnTo>
                  <a:pt x="2443" y="37920"/>
                </a:lnTo>
                <a:lnTo>
                  <a:pt x="0" y="32008"/>
                </a:lnTo>
                <a:lnTo>
                  <a:pt x="0" y="18156"/>
                </a:lnTo>
                <a:lnTo>
                  <a:pt x="2443" y="12244"/>
                </a:lnTo>
                <a:lnTo>
                  <a:pt x="12217" y="2448"/>
                </a:lnTo>
                <a:lnTo>
                  <a:pt x="18117" y="0"/>
                </a:lnTo>
                <a:lnTo>
                  <a:pt x="31939" y="0"/>
                </a:lnTo>
                <a:lnTo>
                  <a:pt x="37839" y="2448"/>
                </a:lnTo>
                <a:lnTo>
                  <a:pt x="47613" y="12244"/>
                </a:lnTo>
                <a:lnTo>
                  <a:pt x="50056" y="18156"/>
                </a:lnTo>
                <a:lnTo>
                  <a:pt x="50056" y="32008"/>
                </a:lnTo>
                <a:lnTo>
                  <a:pt x="47613" y="37920"/>
                </a:lnTo>
                <a:lnTo>
                  <a:pt x="37839" y="47715"/>
                </a:lnTo>
                <a:lnTo>
                  <a:pt x="31939" y="5016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56" name="object 56"/>
          <p:cNvSpPr/>
          <p:nvPr/>
        </p:nvSpPr>
        <p:spPr>
          <a:xfrm>
            <a:off x="1939718" y="2997770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31939" y="50164"/>
                </a:moveTo>
                <a:lnTo>
                  <a:pt x="18117" y="50164"/>
                </a:lnTo>
                <a:lnTo>
                  <a:pt x="12217" y="47716"/>
                </a:lnTo>
                <a:lnTo>
                  <a:pt x="2443" y="37920"/>
                </a:lnTo>
                <a:lnTo>
                  <a:pt x="0" y="32008"/>
                </a:lnTo>
                <a:lnTo>
                  <a:pt x="0" y="18156"/>
                </a:lnTo>
                <a:lnTo>
                  <a:pt x="2443" y="12244"/>
                </a:lnTo>
                <a:lnTo>
                  <a:pt x="12217" y="2448"/>
                </a:lnTo>
                <a:lnTo>
                  <a:pt x="18117" y="0"/>
                </a:lnTo>
                <a:lnTo>
                  <a:pt x="31939" y="0"/>
                </a:lnTo>
                <a:lnTo>
                  <a:pt x="37838" y="2448"/>
                </a:lnTo>
                <a:lnTo>
                  <a:pt x="47613" y="12244"/>
                </a:lnTo>
                <a:lnTo>
                  <a:pt x="50056" y="18156"/>
                </a:lnTo>
                <a:lnTo>
                  <a:pt x="50056" y="32008"/>
                </a:lnTo>
                <a:lnTo>
                  <a:pt x="47613" y="37920"/>
                </a:lnTo>
                <a:lnTo>
                  <a:pt x="37839" y="47716"/>
                </a:lnTo>
                <a:lnTo>
                  <a:pt x="31939" y="5016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57" name="object 57"/>
          <p:cNvSpPr/>
          <p:nvPr/>
        </p:nvSpPr>
        <p:spPr>
          <a:xfrm>
            <a:off x="2079385" y="2268141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31939" y="50164"/>
                </a:moveTo>
                <a:lnTo>
                  <a:pt x="18117" y="50164"/>
                </a:lnTo>
                <a:lnTo>
                  <a:pt x="12217" y="47715"/>
                </a:lnTo>
                <a:lnTo>
                  <a:pt x="2443" y="37920"/>
                </a:lnTo>
                <a:lnTo>
                  <a:pt x="0" y="32008"/>
                </a:lnTo>
                <a:lnTo>
                  <a:pt x="0" y="18156"/>
                </a:lnTo>
                <a:lnTo>
                  <a:pt x="2443" y="12244"/>
                </a:lnTo>
                <a:lnTo>
                  <a:pt x="12217" y="2448"/>
                </a:lnTo>
                <a:lnTo>
                  <a:pt x="18117" y="0"/>
                </a:lnTo>
                <a:lnTo>
                  <a:pt x="31939" y="0"/>
                </a:lnTo>
                <a:lnTo>
                  <a:pt x="37838" y="2448"/>
                </a:lnTo>
                <a:lnTo>
                  <a:pt x="47613" y="12244"/>
                </a:lnTo>
                <a:lnTo>
                  <a:pt x="50056" y="18156"/>
                </a:lnTo>
                <a:lnTo>
                  <a:pt x="50056" y="32008"/>
                </a:lnTo>
                <a:lnTo>
                  <a:pt x="47613" y="37920"/>
                </a:lnTo>
                <a:lnTo>
                  <a:pt x="37838" y="47715"/>
                </a:lnTo>
                <a:lnTo>
                  <a:pt x="31939" y="5016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58" name="object 58"/>
          <p:cNvSpPr/>
          <p:nvPr/>
        </p:nvSpPr>
        <p:spPr>
          <a:xfrm>
            <a:off x="2079385" y="2415723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31939" y="50164"/>
                </a:moveTo>
                <a:lnTo>
                  <a:pt x="18117" y="50164"/>
                </a:lnTo>
                <a:lnTo>
                  <a:pt x="12217" y="47715"/>
                </a:lnTo>
                <a:lnTo>
                  <a:pt x="2443" y="37920"/>
                </a:lnTo>
                <a:lnTo>
                  <a:pt x="0" y="32008"/>
                </a:lnTo>
                <a:lnTo>
                  <a:pt x="0" y="18156"/>
                </a:lnTo>
                <a:lnTo>
                  <a:pt x="2443" y="12244"/>
                </a:lnTo>
                <a:lnTo>
                  <a:pt x="12217" y="2448"/>
                </a:lnTo>
                <a:lnTo>
                  <a:pt x="18117" y="0"/>
                </a:lnTo>
                <a:lnTo>
                  <a:pt x="31939" y="0"/>
                </a:lnTo>
                <a:lnTo>
                  <a:pt x="37838" y="2448"/>
                </a:lnTo>
                <a:lnTo>
                  <a:pt x="47613" y="12244"/>
                </a:lnTo>
                <a:lnTo>
                  <a:pt x="50056" y="18156"/>
                </a:lnTo>
                <a:lnTo>
                  <a:pt x="50056" y="32008"/>
                </a:lnTo>
                <a:lnTo>
                  <a:pt x="47613" y="37920"/>
                </a:lnTo>
                <a:lnTo>
                  <a:pt x="37838" y="47715"/>
                </a:lnTo>
                <a:lnTo>
                  <a:pt x="31939" y="5016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59" name="object 59"/>
          <p:cNvSpPr/>
          <p:nvPr/>
        </p:nvSpPr>
        <p:spPr>
          <a:xfrm>
            <a:off x="2079385" y="2563083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31939" y="50164"/>
                </a:moveTo>
                <a:lnTo>
                  <a:pt x="18117" y="50164"/>
                </a:lnTo>
                <a:lnTo>
                  <a:pt x="12217" y="47715"/>
                </a:lnTo>
                <a:lnTo>
                  <a:pt x="2443" y="37920"/>
                </a:lnTo>
                <a:lnTo>
                  <a:pt x="0" y="32008"/>
                </a:lnTo>
                <a:lnTo>
                  <a:pt x="0" y="18156"/>
                </a:lnTo>
                <a:lnTo>
                  <a:pt x="2443" y="12244"/>
                </a:lnTo>
                <a:lnTo>
                  <a:pt x="12217" y="2448"/>
                </a:lnTo>
                <a:lnTo>
                  <a:pt x="18117" y="0"/>
                </a:lnTo>
                <a:lnTo>
                  <a:pt x="31939" y="0"/>
                </a:lnTo>
                <a:lnTo>
                  <a:pt x="37838" y="2448"/>
                </a:lnTo>
                <a:lnTo>
                  <a:pt x="47613" y="12244"/>
                </a:lnTo>
                <a:lnTo>
                  <a:pt x="50056" y="18156"/>
                </a:lnTo>
                <a:lnTo>
                  <a:pt x="50056" y="32008"/>
                </a:lnTo>
                <a:lnTo>
                  <a:pt x="47613" y="37920"/>
                </a:lnTo>
                <a:lnTo>
                  <a:pt x="37838" y="47715"/>
                </a:lnTo>
                <a:lnTo>
                  <a:pt x="31939" y="5016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60" name="object 60"/>
          <p:cNvSpPr/>
          <p:nvPr/>
        </p:nvSpPr>
        <p:spPr>
          <a:xfrm>
            <a:off x="2079385" y="2706635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31939" y="50164"/>
                </a:moveTo>
                <a:lnTo>
                  <a:pt x="18117" y="50164"/>
                </a:lnTo>
                <a:lnTo>
                  <a:pt x="12217" y="47715"/>
                </a:lnTo>
                <a:lnTo>
                  <a:pt x="2443" y="37920"/>
                </a:lnTo>
                <a:lnTo>
                  <a:pt x="0" y="32008"/>
                </a:lnTo>
                <a:lnTo>
                  <a:pt x="0" y="18156"/>
                </a:lnTo>
                <a:lnTo>
                  <a:pt x="2443" y="12244"/>
                </a:lnTo>
                <a:lnTo>
                  <a:pt x="12217" y="2448"/>
                </a:lnTo>
                <a:lnTo>
                  <a:pt x="18117" y="0"/>
                </a:lnTo>
                <a:lnTo>
                  <a:pt x="31939" y="0"/>
                </a:lnTo>
                <a:lnTo>
                  <a:pt x="37838" y="2448"/>
                </a:lnTo>
                <a:lnTo>
                  <a:pt x="47613" y="12244"/>
                </a:lnTo>
                <a:lnTo>
                  <a:pt x="50056" y="18156"/>
                </a:lnTo>
                <a:lnTo>
                  <a:pt x="50056" y="32008"/>
                </a:lnTo>
                <a:lnTo>
                  <a:pt x="47613" y="37920"/>
                </a:lnTo>
                <a:lnTo>
                  <a:pt x="37838" y="47715"/>
                </a:lnTo>
                <a:lnTo>
                  <a:pt x="31939" y="5016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61" name="object 61"/>
          <p:cNvSpPr/>
          <p:nvPr/>
        </p:nvSpPr>
        <p:spPr>
          <a:xfrm>
            <a:off x="2079385" y="2854218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31939" y="50164"/>
                </a:moveTo>
                <a:lnTo>
                  <a:pt x="18117" y="50164"/>
                </a:lnTo>
                <a:lnTo>
                  <a:pt x="12217" y="47715"/>
                </a:lnTo>
                <a:lnTo>
                  <a:pt x="2443" y="37920"/>
                </a:lnTo>
                <a:lnTo>
                  <a:pt x="0" y="32008"/>
                </a:lnTo>
                <a:lnTo>
                  <a:pt x="0" y="18156"/>
                </a:lnTo>
                <a:lnTo>
                  <a:pt x="2443" y="12244"/>
                </a:lnTo>
                <a:lnTo>
                  <a:pt x="12217" y="2448"/>
                </a:lnTo>
                <a:lnTo>
                  <a:pt x="18117" y="0"/>
                </a:lnTo>
                <a:lnTo>
                  <a:pt x="31939" y="0"/>
                </a:lnTo>
                <a:lnTo>
                  <a:pt x="37838" y="2448"/>
                </a:lnTo>
                <a:lnTo>
                  <a:pt x="47613" y="12244"/>
                </a:lnTo>
                <a:lnTo>
                  <a:pt x="50056" y="18156"/>
                </a:lnTo>
                <a:lnTo>
                  <a:pt x="50056" y="32008"/>
                </a:lnTo>
                <a:lnTo>
                  <a:pt x="47613" y="37920"/>
                </a:lnTo>
                <a:lnTo>
                  <a:pt x="37838" y="47715"/>
                </a:lnTo>
                <a:lnTo>
                  <a:pt x="31939" y="5016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62" name="object 62"/>
          <p:cNvSpPr/>
          <p:nvPr/>
        </p:nvSpPr>
        <p:spPr>
          <a:xfrm>
            <a:off x="2079385" y="2997770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31939" y="50164"/>
                </a:moveTo>
                <a:lnTo>
                  <a:pt x="18117" y="50164"/>
                </a:lnTo>
                <a:lnTo>
                  <a:pt x="12217" y="47716"/>
                </a:lnTo>
                <a:lnTo>
                  <a:pt x="2443" y="37920"/>
                </a:lnTo>
                <a:lnTo>
                  <a:pt x="0" y="32008"/>
                </a:lnTo>
                <a:lnTo>
                  <a:pt x="0" y="18156"/>
                </a:lnTo>
                <a:lnTo>
                  <a:pt x="2443" y="12244"/>
                </a:lnTo>
                <a:lnTo>
                  <a:pt x="12217" y="2448"/>
                </a:lnTo>
                <a:lnTo>
                  <a:pt x="18117" y="0"/>
                </a:lnTo>
                <a:lnTo>
                  <a:pt x="31939" y="0"/>
                </a:lnTo>
                <a:lnTo>
                  <a:pt x="37839" y="2448"/>
                </a:lnTo>
                <a:lnTo>
                  <a:pt x="47613" y="12244"/>
                </a:lnTo>
                <a:lnTo>
                  <a:pt x="50056" y="18156"/>
                </a:lnTo>
                <a:lnTo>
                  <a:pt x="50056" y="32008"/>
                </a:lnTo>
                <a:lnTo>
                  <a:pt x="47613" y="37920"/>
                </a:lnTo>
                <a:lnTo>
                  <a:pt x="37839" y="47716"/>
                </a:lnTo>
                <a:lnTo>
                  <a:pt x="31939" y="5016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63" name="object 63"/>
          <p:cNvSpPr/>
          <p:nvPr/>
        </p:nvSpPr>
        <p:spPr>
          <a:xfrm>
            <a:off x="2215030" y="2268141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31939" y="50164"/>
                </a:moveTo>
                <a:lnTo>
                  <a:pt x="18117" y="50164"/>
                </a:lnTo>
                <a:lnTo>
                  <a:pt x="12217" y="47715"/>
                </a:lnTo>
                <a:lnTo>
                  <a:pt x="2443" y="37920"/>
                </a:lnTo>
                <a:lnTo>
                  <a:pt x="0" y="32008"/>
                </a:lnTo>
                <a:lnTo>
                  <a:pt x="0" y="18156"/>
                </a:lnTo>
                <a:lnTo>
                  <a:pt x="2443" y="12244"/>
                </a:lnTo>
                <a:lnTo>
                  <a:pt x="12217" y="2448"/>
                </a:lnTo>
                <a:lnTo>
                  <a:pt x="18116" y="0"/>
                </a:lnTo>
                <a:lnTo>
                  <a:pt x="31939" y="0"/>
                </a:lnTo>
                <a:lnTo>
                  <a:pt x="37838" y="2448"/>
                </a:lnTo>
                <a:lnTo>
                  <a:pt x="47613" y="12244"/>
                </a:lnTo>
                <a:lnTo>
                  <a:pt x="50056" y="18156"/>
                </a:lnTo>
                <a:lnTo>
                  <a:pt x="50056" y="32008"/>
                </a:lnTo>
                <a:lnTo>
                  <a:pt x="47613" y="37920"/>
                </a:lnTo>
                <a:lnTo>
                  <a:pt x="37838" y="47715"/>
                </a:lnTo>
                <a:lnTo>
                  <a:pt x="31939" y="5016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64" name="object 64"/>
          <p:cNvSpPr/>
          <p:nvPr/>
        </p:nvSpPr>
        <p:spPr>
          <a:xfrm>
            <a:off x="2215030" y="2415723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31939" y="50164"/>
                </a:moveTo>
                <a:lnTo>
                  <a:pt x="18117" y="50164"/>
                </a:lnTo>
                <a:lnTo>
                  <a:pt x="12217" y="47715"/>
                </a:lnTo>
                <a:lnTo>
                  <a:pt x="2443" y="37920"/>
                </a:lnTo>
                <a:lnTo>
                  <a:pt x="0" y="32008"/>
                </a:lnTo>
                <a:lnTo>
                  <a:pt x="0" y="18156"/>
                </a:lnTo>
                <a:lnTo>
                  <a:pt x="2443" y="12244"/>
                </a:lnTo>
                <a:lnTo>
                  <a:pt x="12217" y="2448"/>
                </a:lnTo>
                <a:lnTo>
                  <a:pt x="18116" y="0"/>
                </a:lnTo>
                <a:lnTo>
                  <a:pt x="31939" y="0"/>
                </a:lnTo>
                <a:lnTo>
                  <a:pt x="37838" y="2448"/>
                </a:lnTo>
                <a:lnTo>
                  <a:pt x="47613" y="12244"/>
                </a:lnTo>
                <a:lnTo>
                  <a:pt x="50056" y="18156"/>
                </a:lnTo>
                <a:lnTo>
                  <a:pt x="50056" y="32008"/>
                </a:lnTo>
                <a:lnTo>
                  <a:pt x="47613" y="37920"/>
                </a:lnTo>
                <a:lnTo>
                  <a:pt x="37838" y="47715"/>
                </a:lnTo>
                <a:lnTo>
                  <a:pt x="31939" y="5016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65" name="object 65"/>
          <p:cNvSpPr/>
          <p:nvPr/>
        </p:nvSpPr>
        <p:spPr>
          <a:xfrm>
            <a:off x="2215030" y="2563083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31939" y="50164"/>
                </a:moveTo>
                <a:lnTo>
                  <a:pt x="18117" y="50164"/>
                </a:lnTo>
                <a:lnTo>
                  <a:pt x="12217" y="47715"/>
                </a:lnTo>
                <a:lnTo>
                  <a:pt x="2443" y="37920"/>
                </a:lnTo>
                <a:lnTo>
                  <a:pt x="0" y="32008"/>
                </a:lnTo>
                <a:lnTo>
                  <a:pt x="0" y="18156"/>
                </a:lnTo>
                <a:lnTo>
                  <a:pt x="2443" y="12244"/>
                </a:lnTo>
                <a:lnTo>
                  <a:pt x="12217" y="2448"/>
                </a:lnTo>
                <a:lnTo>
                  <a:pt x="18116" y="0"/>
                </a:lnTo>
                <a:lnTo>
                  <a:pt x="31939" y="0"/>
                </a:lnTo>
                <a:lnTo>
                  <a:pt x="37838" y="2448"/>
                </a:lnTo>
                <a:lnTo>
                  <a:pt x="47613" y="12244"/>
                </a:lnTo>
                <a:lnTo>
                  <a:pt x="50056" y="18156"/>
                </a:lnTo>
                <a:lnTo>
                  <a:pt x="50056" y="32008"/>
                </a:lnTo>
                <a:lnTo>
                  <a:pt x="47613" y="37920"/>
                </a:lnTo>
                <a:lnTo>
                  <a:pt x="37838" y="47715"/>
                </a:lnTo>
                <a:lnTo>
                  <a:pt x="31939" y="5016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66" name="object 66"/>
          <p:cNvSpPr/>
          <p:nvPr/>
        </p:nvSpPr>
        <p:spPr>
          <a:xfrm>
            <a:off x="2215030" y="2706635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31939" y="50164"/>
                </a:moveTo>
                <a:lnTo>
                  <a:pt x="18117" y="50164"/>
                </a:lnTo>
                <a:lnTo>
                  <a:pt x="12217" y="47715"/>
                </a:lnTo>
                <a:lnTo>
                  <a:pt x="2443" y="37920"/>
                </a:lnTo>
                <a:lnTo>
                  <a:pt x="0" y="32008"/>
                </a:lnTo>
                <a:lnTo>
                  <a:pt x="0" y="18156"/>
                </a:lnTo>
                <a:lnTo>
                  <a:pt x="2443" y="12244"/>
                </a:lnTo>
                <a:lnTo>
                  <a:pt x="12217" y="2448"/>
                </a:lnTo>
                <a:lnTo>
                  <a:pt x="18116" y="0"/>
                </a:lnTo>
                <a:lnTo>
                  <a:pt x="31939" y="0"/>
                </a:lnTo>
                <a:lnTo>
                  <a:pt x="37838" y="2448"/>
                </a:lnTo>
                <a:lnTo>
                  <a:pt x="47613" y="12244"/>
                </a:lnTo>
                <a:lnTo>
                  <a:pt x="50056" y="18156"/>
                </a:lnTo>
                <a:lnTo>
                  <a:pt x="50056" y="32008"/>
                </a:lnTo>
                <a:lnTo>
                  <a:pt x="47613" y="37920"/>
                </a:lnTo>
                <a:lnTo>
                  <a:pt x="37838" y="47715"/>
                </a:lnTo>
                <a:lnTo>
                  <a:pt x="31939" y="5016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67" name="object 67"/>
          <p:cNvSpPr/>
          <p:nvPr/>
        </p:nvSpPr>
        <p:spPr>
          <a:xfrm>
            <a:off x="2215030" y="2854218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31939" y="50164"/>
                </a:moveTo>
                <a:lnTo>
                  <a:pt x="18117" y="50164"/>
                </a:lnTo>
                <a:lnTo>
                  <a:pt x="12217" y="47715"/>
                </a:lnTo>
                <a:lnTo>
                  <a:pt x="2443" y="37920"/>
                </a:lnTo>
                <a:lnTo>
                  <a:pt x="0" y="32008"/>
                </a:lnTo>
                <a:lnTo>
                  <a:pt x="0" y="18156"/>
                </a:lnTo>
                <a:lnTo>
                  <a:pt x="2443" y="12244"/>
                </a:lnTo>
                <a:lnTo>
                  <a:pt x="12217" y="2448"/>
                </a:lnTo>
                <a:lnTo>
                  <a:pt x="18116" y="0"/>
                </a:lnTo>
                <a:lnTo>
                  <a:pt x="31939" y="0"/>
                </a:lnTo>
                <a:lnTo>
                  <a:pt x="37838" y="2448"/>
                </a:lnTo>
                <a:lnTo>
                  <a:pt x="47613" y="12244"/>
                </a:lnTo>
                <a:lnTo>
                  <a:pt x="50056" y="18156"/>
                </a:lnTo>
                <a:lnTo>
                  <a:pt x="50056" y="32008"/>
                </a:lnTo>
                <a:lnTo>
                  <a:pt x="47613" y="37920"/>
                </a:lnTo>
                <a:lnTo>
                  <a:pt x="37838" y="47715"/>
                </a:lnTo>
                <a:lnTo>
                  <a:pt x="31939" y="5016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68" name="object 68"/>
          <p:cNvSpPr/>
          <p:nvPr/>
        </p:nvSpPr>
        <p:spPr>
          <a:xfrm>
            <a:off x="2215030" y="2997770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31939" y="50164"/>
                </a:moveTo>
                <a:lnTo>
                  <a:pt x="18117" y="50164"/>
                </a:lnTo>
                <a:lnTo>
                  <a:pt x="12217" y="47716"/>
                </a:lnTo>
                <a:lnTo>
                  <a:pt x="2443" y="37920"/>
                </a:lnTo>
                <a:lnTo>
                  <a:pt x="0" y="32008"/>
                </a:lnTo>
                <a:lnTo>
                  <a:pt x="0" y="18156"/>
                </a:lnTo>
                <a:lnTo>
                  <a:pt x="2443" y="12244"/>
                </a:lnTo>
                <a:lnTo>
                  <a:pt x="12217" y="2448"/>
                </a:lnTo>
                <a:lnTo>
                  <a:pt x="18116" y="0"/>
                </a:lnTo>
                <a:lnTo>
                  <a:pt x="31939" y="0"/>
                </a:lnTo>
                <a:lnTo>
                  <a:pt x="37838" y="2448"/>
                </a:lnTo>
                <a:lnTo>
                  <a:pt x="47613" y="12244"/>
                </a:lnTo>
                <a:lnTo>
                  <a:pt x="50056" y="18156"/>
                </a:lnTo>
                <a:lnTo>
                  <a:pt x="50056" y="32008"/>
                </a:lnTo>
                <a:lnTo>
                  <a:pt x="47613" y="37920"/>
                </a:lnTo>
                <a:lnTo>
                  <a:pt x="37838" y="47716"/>
                </a:lnTo>
                <a:lnTo>
                  <a:pt x="31939" y="5016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69" name="object 69"/>
          <p:cNvSpPr/>
          <p:nvPr/>
        </p:nvSpPr>
        <p:spPr>
          <a:xfrm>
            <a:off x="2354697" y="2268141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31939" y="50164"/>
                </a:moveTo>
                <a:lnTo>
                  <a:pt x="18116" y="50164"/>
                </a:lnTo>
                <a:lnTo>
                  <a:pt x="12217" y="47715"/>
                </a:lnTo>
                <a:lnTo>
                  <a:pt x="2443" y="37920"/>
                </a:lnTo>
                <a:lnTo>
                  <a:pt x="0" y="32008"/>
                </a:lnTo>
                <a:lnTo>
                  <a:pt x="0" y="18156"/>
                </a:lnTo>
                <a:lnTo>
                  <a:pt x="2443" y="12244"/>
                </a:lnTo>
                <a:lnTo>
                  <a:pt x="12217" y="2448"/>
                </a:lnTo>
                <a:lnTo>
                  <a:pt x="18116" y="0"/>
                </a:lnTo>
                <a:lnTo>
                  <a:pt x="31939" y="0"/>
                </a:lnTo>
                <a:lnTo>
                  <a:pt x="37838" y="2448"/>
                </a:lnTo>
                <a:lnTo>
                  <a:pt x="47613" y="12244"/>
                </a:lnTo>
                <a:lnTo>
                  <a:pt x="50056" y="18156"/>
                </a:lnTo>
                <a:lnTo>
                  <a:pt x="50056" y="32008"/>
                </a:lnTo>
                <a:lnTo>
                  <a:pt x="47613" y="37920"/>
                </a:lnTo>
                <a:lnTo>
                  <a:pt x="37838" y="47715"/>
                </a:lnTo>
                <a:lnTo>
                  <a:pt x="31939" y="5016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70" name="object 70"/>
          <p:cNvSpPr/>
          <p:nvPr/>
        </p:nvSpPr>
        <p:spPr>
          <a:xfrm>
            <a:off x="2354697" y="2415723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31939" y="50164"/>
                </a:moveTo>
                <a:lnTo>
                  <a:pt x="18116" y="50164"/>
                </a:lnTo>
                <a:lnTo>
                  <a:pt x="12217" y="47715"/>
                </a:lnTo>
                <a:lnTo>
                  <a:pt x="2443" y="37920"/>
                </a:lnTo>
                <a:lnTo>
                  <a:pt x="0" y="32008"/>
                </a:lnTo>
                <a:lnTo>
                  <a:pt x="0" y="18156"/>
                </a:lnTo>
                <a:lnTo>
                  <a:pt x="2443" y="12244"/>
                </a:lnTo>
                <a:lnTo>
                  <a:pt x="12217" y="2448"/>
                </a:lnTo>
                <a:lnTo>
                  <a:pt x="18116" y="0"/>
                </a:lnTo>
                <a:lnTo>
                  <a:pt x="31939" y="0"/>
                </a:lnTo>
                <a:lnTo>
                  <a:pt x="37838" y="2448"/>
                </a:lnTo>
                <a:lnTo>
                  <a:pt x="47613" y="12244"/>
                </a:lnTo>
                <a:lnTo>
                  <a:pt x="50056" y="18156"/>
                </a:lnTo>
                <a:lnTo>
                  <a:pt x="50056" y="32008"/>
                </a:lnTo>
                <a:lnTo>
                  <a:pt x="47613" y="37920"/>
                </a:lnTo>
                <a:lnTo>
                  <a:pt x="37838" y="47715"/>
                </a:lnTo>
                <a:lnTo>
                  <a:pt x="31939" y="5016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71" name="object 71"/>
          <p:cNvSpPr/>
          <p:nvPr/>
        </p:nvSpPr>
        <p:spPr>
          <a:xfrm>
            <a:off x="2354697" y="2563083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31939" y="50164"/>
                </a:moveTo>
                <a:lnTo>
                  <a:pt x="18116" y="50164"/>
                </a:lnTo>
                <a:lnTo>
                  <a:pt x="12217" y="47715"/>
                </a:lnTo>
                <a:lnTo>
                  <a:pt x="2443" y="37920"/>
                </a:lnTo>
                <a:lnTo>
                  <a:pt x="0" y="32008"/>
                </a:lnTo>
                <a:lnTo>
                  <a:pt x="0" y="18156"/>
                </a:lnTo>
                <a:lnTo>
                  <a:pt x="2443" y="12244"/>
                </a:lnTo>
                <a:lnTo>
                  <a:pt x="12217" y="2448"/>
                </a:lnTo>
                <a:lnTo>
                  <a:pt x="18116" y="0"/>
                </a:lnTo>
                <a:lnTo>
                  <a:pt x="31939" y="0"/>
                </a:lnTo>
                <a:lnTo>
                  <a:pt x="37838" y="2448"/>
                </a:lnTo>
                <a:lnTo>
                  <a:pt x="47613" y="12244"/>
                </a:lnTo>
                <a:lnTo>
                  <a:pt x="50056" y="18156"/>
                </a:lnTo>
                <a:lnTo>
                  <a:pt x="50056" y="32008"/>
                </a:lnTo>
                <a:lnTo>
                  <a:pt x="47613" y="37920"/>
                </a:lnTo>
                <a:lnTo>
                  <a:pt x="37838" y="47715"/>
                </a:lnTo>
                <a:lnTo>
                  <a:pt x="31939" y="5016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72" name="object 72"/>
          <p:cNvSpPr/>
          <p:nvPr/>
        </p:nvSpPr>
        <p:spPr>
          <a:xfrm>
            <a:off x="2354697" y="2706635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31939" y="50164"/>
                </a:moveTo>
                <a:lnTo>
                  <a:pt x="18116" y="50164"/>
                </a:lnTo>
                <a:lnTo>
                  <a:pt x="12217" y="47715"/>
                </a:lnTo>
                <a:lnTo>
                  <a:pt x="2443" y="37920"/>
                </a:lnTo>
                <a:lnTo>
                  <a:pt x="0" y="32008"/>
                </a:lnTo>
                <a:lnTo>
                  <a:pt x="0" y="18156"/>
                </a:lnTo>
                <a:lnTo>
                  <a:pt x="2443" y="12244"/>
                </a:lnTo>
                <a:lnTo>
                  <a:pt x="12217" y="2448"/>
                </a:lnTo>
                <a:lnTo>
                  <a:pt x="18116" y="0"/>
                </a:lnTo>
                <a:lnTo>
                  <a:pt x="31939" y="0"/>
                </a:lnTo>
                <a:lnTo>
                  <a:pt x="37838" y="2448"/>
                </a:lnTo>
                <a:lnTo>
                  <a:pt x="47613" y="12244"/>
                </a:lnTo>
                <a:lnTo>
                  <a:pt x="50056" y="18156"/>
                </a:lnTo>
                <a:lnTo>
                  <a:pt x="50056" y="32008"/>
                </a:lnTo>
                <a:lnTo>
                  <a:pt x="47613" y="37920"/>
                </a:lnTo>
                <a:lnTo>
                  <a:pt x="37838" y="47715"/>
                </a:lnTo>
                <a:lnTo>
                  <a:pt x="31939" y="5016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73" name="object 73"/>
          <p:cNvSpPr/>
          <p:nvPr/>
        </p:nvSpPr>
        <p:spPr>
          <a:xfrm>
            <a:off x="2354697" y="2854218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31939" y="50164"/>
                </a:moveTo>
                <a:lnTo>
                  <a:pt x="18116" y="50164"/>
                </a:lnTo>
                <a:lnTo>
                  <a:pt x="12217" y="47715"/>
                </a:lnTo>
                <a:lnTo>
                  <a:pt x="2443" y="37920"/>
                </a:lnTo>
                <a:lnTo>
                  <a:pt x="0" y="32008"/>
                </a:lnTo>
                <a:lnTo>
                  <a:pt x="0" y="18156"/>
                </a:lnTo>
                <a:lnTo>
                  <a:pt x="2443" y="12244"/>
                </a:lnTo>
                <a:lnTo>
                  <a:pt x="12217" y="2448"/>
                </a:lnTo>
                <a:lnTo>
                  <a:pt x="18116" y="0"/>
                </a:lnTo>
                <a:lnTo>
                  <a:pt x="31939" y="0"/>
                </a:lnTo>
                <a:lnTo>
                  <a:pt x="37838" y="2448"/>
                </a:lnTo>
                <a:lnTo>
                  <a:pt x="47613" y="12244"/>
                </a:lnTo>
                <a:lnTo>
                  <a:pt x="50056" y="18156"/>
                </a:lnTo>
                <a:lnTo>
                  <a:pt x="50056" y="32008"/>
                </a:lnTo>
                <a:lnTo>
                  <a:pt x="47613" y="37920"/>
                </a:lnTo>
                <a:lnTo>
                  <a:pt x="37838" y="47715"/>
                </a:lnTo>
                <a:lnTo>
                  <a:pt x="31939" y="5016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74" name="object 74"/>
          <p:cNvSpPr/>
          <p:nvPr/>
        </p:nvSpPr>
        <p:spPr>
          <a:xfrm>
            <a:off x="2354696" y="2997770"/>
            <a:ext cx="47625" cy="47030"/>
          </a:xfrm>
          <a:custGeom>
            <a:avLst/>
            <a:gdLst/>
            <a:ahLst/>
            <a:cxnLst/>
            <a:rect l="l" t="t" r="r" b="b"/>
            <a:pathLst>
              <a:path w="50800" h="50164">
                <a:moveTo>
                  <a:pt x="34661" y="50164"/>
                </a:moveTo>
                <a:lnTo>
                  <a:pt x="18116" y="50164"/>
                </a:lnTo>
                <a:lnTo>
                  <a:pt x="12217" y="47716"/>
                </a:lnTo>
                <a:lnTo>
                  <a:pt x="2443" y="37920"/>
                </a:lnTo>
                <a:lnTo>
                  <a:pt x="0" y="32008"/>
                </a:lnTo>
                <a:lnTo>
                  <a:pt x="0" y="18156"/>
                </a:lnTo>
                <a:lnTo>
                  <a:pt x="2443" y="12244"/>
                </a:lnTo>
                <a:lnTo>
                  <a:pt x="12217" y="2448"/>
                </a:lnTo>
                <a:lnTo>
                  <a:pt x="18116" y="0"/>
                </a:lnTo>
                <a:lnTo>
                  <a:pt x="34661" y="0"/>
                </a:lnTo>
                <a:lnTo>
                  <a:pt x="41886" y="4180"/>
                </a:lnTo>
                <a:lnTo>
                  <a:pt x="46703" y="12541"/>
                </a:lnTo>
                <a:lnTo>
                  <a:pt x="49412" y="18811"/>
                </a:lnTo>
                <a:lnTo>
                  <a:pt x="50316" y="25082"/>
                </a:lnTo>
                <a:lnTo>
                  <a:pt x="49412" y="31353"/>
                </a:lnTo>
                <a:lnTo>
                  <a:pt x="46703" y="37623"/>
                </a:lnTo>
                <a:lnTo>
                  <a:pt x="41886" y="45984"/>
                </a:lnTo>
                <a:lnTo>
                  <a:pt x="34661" y="5016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75" name="object 75"/>
          <p:cNvSpPr/>
          <p:nvPr/>
        </p:nvSpPr>
        <p:spPr>
          <a:xfrm>
            <a:off x="1535658" y="2267913"/>
            <a:ext cx="48220" cy="47625"/>
          </a:xfrm>
          <a:custGeom>
            <a:avLst/>
            <a:gdLst/>
            <a:ahLst/>
            <a:cxnLst/>
            <a:rect l="l" t="t" r="r" b="b"/>
            <a:pathLst>
              <a:path w="51435" h="50800">
                <a:moveTo>
                  <a:pt x="35266" y="50650"/>
                </a:moveTo>
                <a:lnTo>
                  <a:pt x="912" y="31656"/>
                </a:lnTo>
                <a:lnTo>
                  <a:pt x="0" y="25324"/>
                </a:lnTo>
                <a:lnTo>
                  <a:pt x="912" y="18992"/>
                </a:lnTo>
                <a:lnTo>
                  <a:pt x="3649" y="12660"/>
                </a:lnTo>
                <a:lnTo>
                  <a:pt x="8516" y="4217"/>
                </a:lnTo>
                <a:lnTo>
                  <a:pt x="15809" y="0"/>
                </a:lnTo>
                <a:lnTo>
                  <a:pt x="25537" y="3"/>
                </a:lnTo>
                <a:lnTo>
                  <a:pt x="35274" y="3"/>
                </a:lnTo>
                <a:lnTo>
                  <a:pt x="42564" y="4219"/>
                </a:lnTo>
                <a:lnTo>
                  <a:pt x="47429" y="12661"/>
                </a:lnTo>
                <a:lnTo>
                  <a:pt x="50166" y="18993"/>
                </a:lnTo>
                <a:lnTo>
                  <a:pt x="51078" y="25324"/>
                </a:lnTo>
                <a:lnTo>
                  <a:pt x="50166" y="31656"/>
                </a:lnTo>
                <a:lnTo>
                  <a:pt x="47429" y="37988"/>
                </a:lnTo>
                <a:lnTo>
                  <a:pt x="42563" y="46431"/>
                </a:lnTo>
                <a:lnTo>
                  <a:pt x="35266" y="50650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76" name="object 76"/>
          <p:cNvSpPr/>
          <p:nvPr/>
        </p:nvSpPr>
        <p:spPr>
          <a:xfrm>
            <a:off x="1535643" y="2415490"/>
            <a:ext cx="48220" cy="47625"/>
          </a:xfrm>
          <a:custGeom>
            <a:avLst/>
            <a:gdLst/>
            <a:ahLst/>
            <a:cxnLst/>
            <a:rect l="l" t="t" r="r" b="b"/>
            <a:pathLst>
              <a:path w="51435" h="50800">
                <a:moveTo>
                  <a:pt x="35286" y="50661"/>
                </a:moveTo>
                <a:lnTo>
                  <a:pt x="15821" y="50661"/>
                </a:lnTo>
                <a:lnTo>
                  <a:pt x="8520" y="46443"/>
                </a:lnTo>
                <a:lnTo>
                  <a:pt x="3651" y="37998"/>
                </a:lnTo>
                <a:lnTo>
                  <a:pt x="912" y="31664"/>
                </a:lnTo>
                <a:lnTo>
                  <a:pt x="0" y="25330"/>
                </a:lnTo>
                <a:lnTo>
                  <a:pt x="912" y="18996"/>
                </a:lnTo>
                <a:lnTo>
                  <a:pt x="3651" y="12663"/>
                </a:lnTo>
                <a:lnTo>
                  <a:pt x="8520" y="4217"/>
                </a:lnTo>
                <a:lnTo>
                  <a:pt x="15821" y="0"/>
                </a:lnTo>
                <a:lnTo>
                  <a:pt x="35302" y="9"/>
                </a:lnTo>
                <a:lnTo>
                  <a:pt x="42587" y="4217"/>
                </a:lnTo>
                <a:lnTo>
                  <a:pt x="47456" y="12663"/>
                </a:lnTo>
                <a:lnTo>
                  <a:pt x="50194" y="18996"/>
                </a:lnTo>
                <a:lnTo>
                  <a:pt x="51107" y="25330"/>
                </a:lnTo>
                <a:lnTo>
                  <a:pt x="50194" y="31664"/>
                </a:lnTo>
                <a:lnTo>
                  <a:pt x="47456" y="37998"/>
                </a:lnTo>
                <a:lnTo>
                  <a:pt x="42587" y="46443"/>
                </a:lnTo>
                <a:lnTo>
                  <a:pt x="35286" y="50661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77" name="object 77"/>
          <p:cNvSpPr/>
          <p:nvPr/>
        </p:nvSpPr>
        <p:spPr>
          <a:xfrm>
            <a:off x="1535643" y="2562849"/>
            <a:ext cx="48220" cy="47625"/>
          </a:xfrm>
          <a:custGeom>
            <a:avLst/>
            <a:gdLst/>
            <a:ahLst/>
            <a:cxnLst/>
            <a:rect l="l" t="t" r="r" b="b"/>
            <a:pathLst>
              <a:path w="51435" h="50800">
                <a:moveTo>
                  <a:pt x="35286" y="50661"/>
                </a:moveTo>
                <a:lnTo>
                  <a:pt x="15821" y="50661"/>
                </a:lnTo>
                <a:lnTo>
                  <a:pt x="8520" y="46443"/>
                </a:lnTo>
                <a:lnTo>
                  <a:pt x="3651" y="37998"/>
                </a:lnTo>
                <a:lnTo>
                  <a:pt x="912" y="31664"/>
                </a:lnTo>
                <a:lnTo>
                  <a:pt x="0" y="25330"/>
                </a:lnTo>
                <a:lnTo>
                  <a:pt x="912" y="18996"/>
                </a:lnTo>
                <a:lnTo>
                  <a:pt x="3651" y="12663"/>
                </a:lnTo>
                <a:lnTo>
                  <a:pt x="8520" y="4217"/>
                </a:lnTo>
                <a:lnTo>
                  <a:pt x="15821" y="0"/>
                </a:lnTo>
                <a:lnTo>
                  <a:pt x="35302" y="9"/>
                </a:lnTo>
                <a:lnTo>
                  <a:pt x="42587" y="4217"/>
                </a:lnTo>
                <a:lnTo>
                  <a:pt x="47456" y="12663"/>
                </a:lnTo>
                <a:lnTo>
                  <a:pt x="50194" y="18996"/>
                </a:lnTo>
                <a:lnTo>
                  <a:pt x="51107" y="25330"/>
                </a:lnTo>
                <a:lnTo>
                  <a:pt x="50194" y="31664"/>
                </a:lnTo>
                <a:lnTo>
                  <a:pt x="47456" y="37998"/>
                </a:lnTo>
                <a:lnTo>
                  <a:pt x="42587" y="46443"/>
                </a:lnTo>
                <a:lnTo>
                  <a:pt x="35286" y="50661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78" name="object 78"/>
          <p:cNvSpPr/>
          <p:nvPr/>
        </p:nvSpPr>
        <p:spPr>
          <a:xfrm>
            <a:off x="1535912" y="2706411"/>
            <a:ext cx="47625" cy="47625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32243" y="50642"/>
                </a:moveTo>
                <a:lnTo>
                  <a:pt x="18289" y="50642"/>
                </a:lnTo>
                <a:lnTo>
                  <a:pt x="12334" y="48170"/>
                </a:lnTo>
                <a:lnTo>
                  <a:pt x="2466" y="38281"/>
                </a:lnTo>
                <a:lnTo>
                  <a:pt x="0" y="32313"/>
                </a:lnTo>
                <a:lnTo>
                  <a:pt x="0" y="18328"/>
                </a:lnTo>
                <a:lnTo>
                  <a:pt x="2466" y="12360"/>
                </a:lnTo>
                <a:lnTo>
                  <a:pt x="12334" y="2472"/>
                </a:lnTo>
                <a:lnTo>
                  <a:pt x="18289" y="0"/>
                </a:lnTo>
                <a:lnTo>
                  <a:pt x="32243" y="0"/>
                </a:lnTo>
                <a:lnTo>
                  <a:pt x="38199" y="2472"/>
                </a:lnTo>
                <a:lnTo>
                  <a:pt x="48066" y="12360"/>
                </a:lnTo>
                <a:lnTo>
                  <a:pt x="50533" y="18328"/>
                </a:lnTo>
                <a:lnTo>
                  <a:pt x="50533" y="32313"/>
                </a:lnTo>
                <a:lnTo>
                  <a:pt x="48066" y="38281"/>
                </a:lnTo>
                <a:lnTo>
                  <a:pt x="38199" y="48170"/>
                </a:lnTo>
                <a:lnTo>
                  <a:pt x="32243" y="50642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79" name="object 79"/>
          <p:cNvSpPr/>
          <p:nvPr/>
        </p:nvSpPr>
        <p:spPr>
          <a:xfrm>
            <a:off x="1535961" y="2853831"/>
            <a:ext cx="47625" cy="48220"/>
          </a:xfrm>
          <a:custGeom>
            <a:avLst/>
            <a:gdLst/>
            <a:ahLst/>
            <a:cxnLst/>
            <a:rect l="l" t="t" r="r" b="b"/>
            <a:pathLst>
              <a:path w="50800" h="51435">
                <a:moveTo>
                  <a:pt x="24407" y="50913"/>
                </a:moveTo>
                <a:lnTo>
                  <a:pt x="0" y="24610"/>
                </a:lnTo>
                <a:lnTo>
                  <a:pt x="275" y="14922"/>
                </a:lnTo>
                <a:lnTo>
                  <a:pt x="4714" y="7792"/>
                </a:lnTo>
                <a:lnTo>
                  <a:pt x="13316" y="3218"/>
                </a:lnTo>
                <a:lnTo>
                  <a:pt x="19737" y="699"/>
                </a:lnTo>
                <a:lnTo>
                  <a:pt x="26098" y="0"/>
                </a:lnTo>
                <a:lnTo>
                  <a:pt x="32398" y="1121"/>
                </a:lnTo>
                <a:lnTo>
                  <a:pt x="50504" y="26294"/>
                </a:lnTo>
                <a:lnTo>
                  <a:pt x="50233" y="35983"/>
                </a:lnTo>
                <a:lnTo>
                  <a:pt x="45795" y="43115"/>
                </a:lnTo>
                <a:lnTo>
                  <a:pt x="37191" y="47691"/>
                </a:lnTo>
                <a:lnTo>
                  <a:pt x="30769" y="50213"/>
                </a:lnTo>
                <a:lnTo>
                  <a:pt x="24407" y="50913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80" name="object 80"/>
          <p:cNvSpPr/>
          <p:nvPr/>
        </p:nvSpPr>
        <p:spPr>
          <a:xfrm>
            <a:off x="1535963" y="2997333"/>
            <a:ext cx="47625" cy="48220"/>
          </a:xfrm>
          <a:custGeom>
            <a:avLst/>
            <a:gdLst/>
            <a:ahLst/>
            <a:cxnLst/>
            <a:rect l="l" t="t" r="r" b="b"/>
            <a:pathLst>
              <a:path w="50800" h="51435">
                <a:moveTo>
                  <a:pt x="24284" y="51214"/>
                </a:moveTo>
                <a:lnTo>
                  <a:pt x="0" y="19582"/>
                </a:lnTo>
                <a:lnTo>
                  <a:pt x="101" y="15031"/>
                </a:lnTo>
                <a:lnTo>
                  <a:pt x="4526" y="7859"/>
                </a:lnTo>
                <a:lnTo>
                  <a:pt x="13159" y="3247"/>
                </a:lnTo>
                <a:lnTo>
                  <a:pt x="19603" y="705"/>
                </a:lnTo>
                <a:lnTo>
                  <a:pt x="25986" y="0"/>
                </a:lnTo>
                <a:lnTo>
                  <a:pt x="32309" y="1129"/>
                </a:lnTo>
                <a:lnTo>
                  <a:pt x="50264" y="24764"/>
                </a:lnTo>
                <a:lnTo>
                  <a:pt x="50169" y="36183"/>
                </a:lnTo>
                <a:lnTo>
                  <a:pt x="45744" y="43355"/>
                </a:lnTo>
                <a:lnTo>
                  <a:pt x="37111" y="47967"/>
                </a:lnTo>
                <a:lnTo>
                  <a:pt x="30667" y="50509"/>
                </a:lnTo>
                <a:lnTo>
                  <a:pt x="24284" y="5121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81" name="object 81"/>
          <p:cNvSpPr/>
          <p:nvPr/>
        </p:nvSpPr>
        <p:spPr>
          <a:xfrm>
            <a:off x="1671527" y="2267913"/>
            <a:ext cx="48220" cy="47625"/>
          </a:xfrm>
          <a:custGeom>
            <a:avLst/>
            <a:gdLst/>
            <a:ahLst/>
            <a:cxnLst/>
            <a:rect l="l" t="t" r="r" b="b"/>
            <a:pathLst>
              <a:path w="51435" h="50800">
                <a:moveTo>
                  <a:pt x="35266" y="50650"/>
                </a:moveTo>
                <a:lnTo>
                  <a:pt x="912" y="31656"/>
                </a:lnTo>
                <a:lnTo>
                  <a:pt x="0" y="25324"/>
                </a:lnTo>
                <a:lnTo>
                  <a:pt x="912" y="18992"/>
                </a:lnTo>
                <a:lnTo>
                  <a:pt x="3649" y="12660"/>
                </a:lnTo>
                <a:lnTo>
                  <a:pt x="8516" y="4217"/>
                </a:lnTo>
                <a:lnTo>
                  <a:pt x="15809" y="0"/>
                </a:lnTo>
                <a:lnTo>
                  <a:pt x="25537" y="3"/>
                </a:lnTo>
                <a:lnTo>
                  <a:pt x="35274" y="3"/>
                </a:lnTo>
                <a:lnTo>
                  <a:pt x="42564" y="4219"/>
                </a:lnTo>
                <a:lnTo>
                  <a:pt x="47429" y="12661"/>
                </a:lnTo>
                <a:lnTo>
                  <a:pt x="50166" y="18993"/>
                </a:lnTo>
                <a:lnTo>
                  <a:pt x="51078" y="25324"/>
                </a:lnTo>
                <a:lnTo>
                  <a:pt x="50166" y="31656"/>
                </a:lnTo>
                <a:lnTo>
                  <a:pt x="47429" y="37988"/>
                </a:lnTo>
                <a:lnTo>
                  <a:pt x="42563" y="46431"/>
                </a:lnTo>
                <a:lnTo>
                  <a:pt x="35266" y="50650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82" name="object 82"/>
          <p:cNvSpPr/>
          <p:nvPr/>
        </p:nvSpPr>
        <p:spPr>
          <a:xfrm>
            <a:off x="1671512" y="2415490"/>
            <a:ext cx="48220" cy="47625"/>
          </a:xfrm>
          <a:custGeom>
            <a:avLst/>
            <a:gdLst/>
            <a:ahLst/>
            <a:cxnLst/>
            <a:rect l="l" t="t" r="r" b="b"/>
            <a:pathLst>
              <a:path w="51435" h="50800">
                <a:moveTo>
                  <a:pt x="35286" y="50661"/>
                </a:moveTo>
                <a:lnTo>
                  <a:pt x="15821" y="50661"/>
                </a:lnTo>
                <a:lnTo>
                  <a:pt x="8520" y="46443"/>
                </a:lnTo>
                <a:lnTo>
                  <a:pt x="3651" y="37998"/>
                </a:lnTo>
                <a:lnTo>
                  <a:pt x="912" y="31664"/>
                </a:lnTo>
                <a:lnTo>
                  <a:pt x="0" y="25330"/>
                </a:lnTo>
                <a:lnTo>
                  <a:pt x="912" y="18996"/>
                </a:lnTo>
                <a:lnTo>
                  <a:pt x="3651" y="12663"/>
                </a:lnTo>
                <a:lnTo>
                  <a:pt x="8520" y="4217"/>
                </a:lnTo>
                <a:lnTo>
                  <a:pt x="15821" y="0"/>
                </a:lnTo>
                <a:lnTo>
                  <a:pt x="25553" y="9"/>
                </a:lnTo>
                <a:lnTo>
                  <a:pt x="35302" y="9"/>
                </a:lnTo>
                <a:lnTo>
                  <a:pt x="42587" y="4217"/>
                </a:lnTo>
                <a:lnTo>
                  <a:pt x="47456" y="12663"/>
                </a:lnTo>
                <a:lnTo>
                  <a:pt x="50194" y="18996"/>
                </a:lnTo>
                <a:lnTo>
                  <a:pt x="51107" y="25330"/>
                </a:lnTo>
                <a:lnTo>
                  <a:pt x="50194" y="31664"/>
                </a:lnTo>
                <a:lnTo>
                  <a:pt x="47456" y="37998"/>
                </a:lnTo>
                <a:lnTo>
                  <a:pt x="42587" y="46443"/>
                </a:lnTo>
                <a:lnTo>
                  <a:pt x="35286" y="50661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83" name="object 83"/>
          <p:cNvSpPr/>
          <p:nvPr/>
        </p:nvSpPr>
        <p:spPr>
          <a:xfrm>
            <a:off x="1671512" y="2562849"/>
            <a:ext cx="48220" cy="47625"/>
          </a:xfrm>
          <a:custGeom>
            <a:avLst/>
            <a:gdLst/>
            <a:ahLst/>
            <a:cxnLst/>
            <a:rect l="l" t="t" r="r" b="b"/>
            <a:pathLst>
              <a:path w="51435" h="50800">
                <a:moveTo>
                  <a:pt x="35286" y="50661"/>
                </a:moveTo>
                <a:lnTo>
                  <a:pt x="15821" y="50661"/>
                </a:lnTo>
                <a:lnTo>
                  <a:pt x="8520" y="46443"/>
                </a:lnTo>
                <a:lnTo>
                  <a:pt x="3651" y="37998"/>
                </a:lnTo>
                <a:lnTo>
                  <a:pt x="912" y="31664"/>
                </a:lnTo>
                <a:lnTo>
                  <a:pt x="0" y="25330"/>
                </a:lnTo>
                <a:lnTo>
                  <a:pt x="912" y="18996"/>
                </a:lnTo>
                <a:lnTo>
                  <a:pt x="3651" y="12663"/>
                </a:lnTo>
                <a:lnTo>
                  <a:pt x="8520" y="4217"/>
                </a:lnTo>
                <a:lnTo>
                  <a:pt x="15821" y="0"/>
                </a:lnTo>
                <a:lnTo>
                  <a:pt x="25553" y="9"/>
                </a:lnTo>
                <a:lnTo>
                  <a:pt x="35302" y="9"/>
                </a:lnTo>
                <a:lnTo>
                  <a:pt x="42587" y="4217"/>
                </a:lnTo>
                <a:lnTo>
                  <a:pt x="47456" y="12663"/>
                </a:lnTo>
                <a:lnTo>
                  <a:pt x="50194" y="18996"/>
                </a:lnTo>
                <a:lnTo>
                  <a:pt x="51107" y="25330"/>
                </a:lnTo>
                <a:lnTo>
                  <a:pt x="50194" y="31664"/>
                </a:lnTo>
                <a:lnTo>
                  <a:pt x="47456" y="37998"/>
                </a:lnTo>
                <a:lnTo>
                  <a:pt x="42587" y="46443"/>
                </a:lnTo>
                <a:lnTo>
                  <a:pt x="35286" y="50661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84" name="object 84"/>
          <p:cNvSpPr/>
          <p:nvPr/>
        </p:nvSpPr>
        <p:spPr>
          <a:xfrm>
            <a:off x="1671780" y="2706411"/>
            <a:ext cx="47625" cy="47625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34991" y="50642"/>
                </a:moveTo>
                <a:lnTo>
                  <a:pt x="18289" y="50642"/>
                </a:lnTo>
                <a:lnTo>
                  <a:pt x="12334" y="48170"/>
                </a:lnTo>
                <a:lnTo>
                  <a:pt x="2466" y="38281"/>
                </a:lnTo>
                <a:lnTo>
                  <a:pt x="0" y="32313"/>
                </a:lnTo>
                <a:lnTo>
                  <a:pt x="0" y="18328"/>
                </a:lnTo>
                <a:lnTo>
                  <a:pt x="2466" y="12360"/>
                </a:lnTo>
                <a:lnTo>
                  <a:pt x="12334" y="2472"/>
                </a:lnTo>
                <a:lnTo>
                  <a:pt x="18289" y="0"/>
                </a:lnTo>
                <a:lnTo>
                  <a:pt x="34991" y="0"/>
                </a:lnTo>
                <a:lnTo>
                  <a:pt x="42285" y="4220"/>
                </a:lnTo>
                <a:lnTo>
                  <a:pt x="47148" y="12660"/>
                </a:lnTo>
                <a:lnTo>
                  <a:pt x="49883" y="18990"/>
                </a:lnTo>
                <a:lnTo>
                  <a:pt x="50795" y="25321"/>
                </a:lnTo>
                <a:lnTo>
                  <a:pt x="49883" y="31651"/>
                </a:lnTo>
                <a:lnTo>
                  <a:pt x="47148" y="37981"/>
                </a:lnTo>
                <a:lnTo>
                  <a:pt x="42285" y="46422"/>
                </a:lnTo>
                <a:lnTo>
                  <a:pt x="34991" y="50642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85" name="object 85"/>
          <p:cNvSpPr/>
          <p:nvPr/>
        </p:nvSpPr>
        <p:spPr>
          <a:xfrm>
            <a:off x="1672003" y="2854218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31939" y="50164"/>
                </a:moveTo>
                <a:lnTo>
                  <a:pt x="18116" y="50164"/>
                </a:lnTo>
                <a:lnTo>
                  <a:pt x="12217" y="47715"/>
                </a:lnTo>
                <a:lnTo>
                  <a:pt x="2443" y="37920"/>
                </a:lnTo>
                <a:lnTo>
                  <a:pt x="0" y="32008"/>
                </a:lnTo>
                <a:lnTo>
                  <a:pt x="0" y="18156"/>
                </a:lnTo>
                <a:lnTo>
                  <a:pt x="2443" y="12244"/>
                </a:lnTo>
                <a:lnTo>
                  <a:pt x="12217" y="2448"/>
                </a:lnTo>
                <a:lnTo>
                  <a:pt x="18116" y="0"/>
                </a:lnTo>
                <a:lnTo>
                  <a:pt x="31939" y="0"/>
                </a:lnTo>
                <a:lnTo>
                  <a:pt x="37838" y="2448"/>
                </a:lnTo>
                <a:lnTo>
                  <a:pt x="47613" y="12244"/>
                </a:lnTo>
                <a:lnTo>
                  <a:pt x="50056" y="18156"/>
                </a:lnTo>
                <a:lnTo>
                  <a:pt x="50056" y="32008"/>
                </a:lnTo>
                <a:lnTo>
                  <a:pt x="47613" y="37920"/>
                </a:lnTo>
                <a:lnTo>
                  <a:pt x="37838" y="47715"/>
                </a:lnTo>
                <a:lnTo>
                  <a:pt x="31939" y="5016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86" name="object 86"/>
          <p:cNvSpPr/>
          <p:nvPr/>
        </p:nvSpPr>
        <p:spPr>
          <a:xfrm>
            <a:off x="1672003" y="2997770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31939" y="50164"/>
                </a:moveTo>
                <a:lnTo>
                  <a:pt x="18116" y="50164"/>
                </a:lnTo>
                <a:lnTo>
                  <a:pt x="12217" y="47716"/>
                </a:lnTo>
                <a:lnTo>
                  <a:pt x="2443" y="37920"/>
                </a:lnTo>
                <a:lnTo>
                  <a:pt x="0" y="32008"/>
                </a:lnTo>
                <a:lnTo>
                  <a:pt x="0" y="18156"/>
                </a:lnTo>
                <a:lnTo>
                  <a:pt x="2443" y="12244"/>
                </a:lnTo>
                <a:lnTo>
                  <a:pt x="12217" y="2448"/>
                </a:lnTo>
                <a:lnTo>
                  <a:pt x="18116" y="0"/>
                </a:lnTo>
                <a:lnTo>
                  <a:pt x="31939" y="0"/>
                </a:lnTo>
                <a:lnTo>
                  <a:pt x="37838" y="2448"/>
                </a:lnTo>
                <a:lnTo>
                  <a:pt x="47613" y="12244"/>
                </a:lnTo>
                <a:lnTo>
                  <a:pt x="50056" y="18156"/>
                </a:lnTo>
                <a:lnTo>
                  <a:pt x="50056" y="32008"/>
                </a:lnTo>
                <a:lnTo>
                  <a:pt x="47613" y="37920"/>
                </a:lnTo>
                <a:lnTo>
                  <a:pt x="37838" y="47716"/>
                </a:lnTo>
                <a:lnTo>
                  <a:pt x="31939" y="5016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87" name="object 87"/>
          <p:cNvSpPr/>
          <p:nvPr/>
        </p:nvSpPr>
        <p:spPr>
          <a:xfrm>
            <a:off x="1811447" y="2268141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18116" y="50164"/>
                </a:moveTo>
                <a:lnTo>
                  <a:pt x="12217" y="47715"/>
                </a:lnTo>
                <a:lnTo>
                  <a:pt x="2443" y="37920"/>
                </a:lnTo>
                <a:lnTo>
                  <a:pt x="0" y="32008"/>
                </a:lnTo>
                <a:lnTo>
                  <a:pt x="0" y="18156"/>
                </a:lnTo>
                <a:lnTo>
                  <a:pt x="2443" y="12244"/>
                </a:lnTo>
                <a:lnTo>
                  <a:pt x="12217" y="2448"/>
                </a:lnTo>
                <a:lnTo>
                  <a:pt x="18116" y="0"/>
                </a:lnTo>
                <a:lnTo>
                  <a:pt x="31939" y="0"/>
                </a:lnTo>
                <a:lnTo>
                  <a:pt x="37839" y="2448"/>
                </a:lnTo>
                <a:lnTo>
                  <a:pt x="47613" y="12244"/>
                </a:lnTo>
                <a:lnTo>
                  <a:pt x="50056" y="18156"/>
                </a:lnTo>
                <a:lnTo>
                  <a:pt x="50056" y="32008"/>
                </a:lnTo>
                <a:lnTo>
                  <a:pt x="47613" y="37920"/>
                </a:lnTo>
                <a:lnTo>
                  <a:pt x="37839" y="47715"/>
                </a:lnTo>
                <a:lnTo>
                  <a:pt x="31939" y="50164"/>
                </a:lnTo>
                <a:lnTo>
                  <a:pt x="18116" y="5016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88" name="object 88"/>
          <p:cNvSpPr/>
          <p:nvPr/>
        </p:nvSpPr>
        <p:spPr>
          <a:xfrm>
            <a:off x="1811447" y="2415723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31939" y="50164"/>
                </a:moveTo>
                <a:lnTo>
                  <a:pt x="0" y="18156"/>
                </a:lnTo>
                <a:lnTo>
                  <a:pt x="2443" y="12244"/>
                </a:lnTo>
                <a:lnTo>
                  <a:pt x="12217" y="2448"/>
                </a:lnTo>
                <a:lnTo>
                  <a:pt x="18116" y="0"/>
                </a:lnTo>
                <a:lnTo>
                  <a:pt x="31939" y="0"/>
                </a:lnTo>
                <a:lnTo>
                  <a:pt x="37839" y="2448"/>
                </a:lnTo>
                <a:lnTo>
                  <a:pt x="47613" y="12244"/>
                </a:lnTo>
                <a:lnTo>
                  <a:pt x="50056" y="18156"/>
                </a:lnTo>
                <a:lnTo>
                  <a:pt x="50056" y="32008"/>
                </a:lnTo>
                <a:lnTo>
                  <a:pt x="47613" y="37920"/>
                </a:lnTo>
                <a:lnTo>
                  <a:pt x="37839" y="47716"/>
                </a:lnTo>
                <a:lnTo>
                  <a:pt x="31939" y="5016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89" name="object 89"/>
          <p:cNvSpPr/>
          <p:nvPr/>
        </p:nvSpPr>
        <p:spPr>
          <a:xfrm>
            <a:off x="1811447" y="2563083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31939" y="50164"/>
                </a:moveTo>
                <a:lnTo>
                  <a:pt x="0" y="18156"/>
                </a:lnTo>
                <a:lnTo>
                  <a:pt x="2443" y="12244"/>
                </a:lnTo>
                <a:lnTo>
                  <a:pt x="12217" y="2448"/>
                </a:lnTo>
                <a:lnTo>
                  <a:pt x="18116" y="0"/>
                </a:lnTo>
                <a:lnTo>
                  <a:pt x="31939" y="0"/>
                </a:lnTo>
                <a:lnTo>
                  <a:pt x="37839" y="2448"/>
                </a:lnTo>
                <a:lnTo>
                  <a:pt x="47613" y="12244"/>
                </a:lnTo>
                <a:lnTo>
                  <a:pt x="50056" y="18156"/>
                </a:lnTo>
                <a:lnTo>
                  <a:pt x="50056" y="32008"/>
                </a:lnTo>
                <a:lnTo>
                  <a:pt x="47613" y="37920"/>
                </a:lnTo>
                <a:lnTo>
                  <a:pt x="37839" y="47716"/>
                </a:lnTo>
                <a:lnTo>
                  <a:pt x="31939" y="5016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90" name="object 90"/>
          <p:cNvSpPr/>
          <p:nvPr/>
        </p:nvSpPr>
        <p:spPr>
          <a:xfrm>
            <a:off x="1811447" y="2706635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31939" y="50164"/>
                </a:moveTo>
                <a:lnTo>
                  <a:pt x="18116" y="50164"/>
                </a:lnTo>
                <a:lnTo>
                  <a:pt x="12217" y="47715"/>
                </a:lnTo>
                <a:lnTo>
                  <a:pt x="2443" y="37920"/>
                </a:lnTo>
                <a:lnTo>
                  <a:pt x="0" y="32008"/>
                </a:lnTo>
                <a:lnTo>
                  <a:pt x="0" y="18156"/>
                </a:lnTo>
                <a:lnTo>
                  <a:pt x="2443" y="12244"/>
                </a:lnTo>
                <a:lnTo>
                  <a:pt x="12217" y="2448"/>
                </a:lnTo>
                <a:lnTo>
                  <a:pt x="18116" y="0"/>
                </a:lnTo>
                <a:lnTo>
                  <a:pt x="31939" y="0"/>
                </a:lnTo>
                <a:lnTo>
                  <a:pt x="37839" y="2448"/>
                </a:lnTo>
                <a:lnTo>
                  <a:pt x="47613" y="12244"/>
                </a:lnTo>
                <a:lnTo>
                  <a:pt x="50056" y="18156"/>
                </a:lnTo>
                <a:lnTo>
                  <a:pt x="50056" y="32008"/>
                </a:lnTo>
                <a:lnTo>
                  <a:pt x="47613" y="37920"/>
                </a:lnTo>
                <a:lnTo>
                  <a:pt x="37839" y="47716"/>
                </a:lnTo>
                <a:lnTo>
                  <a:pt x="31939" y="5016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91" name="object 91"/>
          <p:cNvSpPr/>
          <p:nvPr/>
        </p:nvSpPr>
        <p:spPr>
          <a:xfrm>
            <a:off x="1811447" y="2854218"/>
            <a:ext cx="47030" cy="47030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31939" y="50164"/>
                </a:moveTo>
                <a:lnTo>
                  <a:pt x="18116" y="50164"/>
                </a:lnTo>
                <a:lnTo>
                  <a:pt x="12217" y="47715"/>
                </a:lnTo>
                <a:lnTo>
                  <a:pt x="2443" y="37920"/>
                </a:lnTo>
                <a:lnTo>
                  <a:pt x="0" y="32008"/>
                </a:lnTo>
                <a:lnTo>
                  <a:pt x="0" y="18156"/>
                </a:lnTo>
                <a:lnTo>
                  <a:pt x="2443" y="12244"/>
                </a:lnTo>
                <a:lnTo>
                  <a:pt x="12217" y="2448"/>
                </a:lnTo>
                <a:lnTo>
                  <a:pt x="18116" y="0"/>
                </a:lnTo>
                <a:lnTo>
                  <a:pt x="31939" y="0"/>
                </a:lnTo>
                <a:lnTo>
                  <a:pt x="37839" y="2448"/>
                </a:lnTo>
                <a:lnTo>
                  <a:pt x="47613" y="12244"/>
                </a:lnTo>
                <a:lnTo>
                  <a:pt x="50056" y="18156"/>
                </a:lnTo>
                <a:lnTo>
                  <a:pt x="50056" y="32008"/>
                </a:lnTo>
                <a:lnTo>
                  <a:pt x="47613" y="37920"/>
                </a:lnTo>
                <a:lnTo>
                  <a:pt x="37839" y="47716"/>
                </a:lnTo>
                <a:lnTo>
                  <a:pt x="31939" y="5016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92" name="object 92"/>
          <p:cNvSpPr/>
          <p:nvPr/>
        </p:nvSpPr>
        <p:spPr>
          <a:xfrm>
            <a:off x="1811447" y="2997770"/>
            <a:ext cx="47625" cy="47030"/>
          </a:xfrm>
          <a:custGeom>
            <a:avLst/>
            <a:gdLst/>
            <a:ahLst/>
            <a:cxnLst/>
            <a:rect l="l" t="t" r="r" b="b"/>
            <a:pathLst>
              <a:path w="50800" h="50164">
                <a:moveTo>
                  <a:pt x="34661" y="50164"/>
                </a:moveTo>
                <a:lnTo>
                  <a:pt x="18116" y="50164"/>
                </a:lnTo>
                <a:lnTo>
                  <a:pt x="12217" y="47716"/>
                </a:lnTo>
                <a:lnTo>
                  <a:pt x="2443" y="37920"/>
                </a:lnTo>
                <a:lnTo>
                  <a:pt x="0" y="32008"/>
                </a:lnTo>
                <a:lnTo>
                  <a:pt x="0" y="18156"/>
                </a:lnTo>
                <a:lnTo>
                  <a:pt x="2443" y="12244"/>
                </a:lnTo>
                <a:lnTo>
                  <a:pt x="12217" y="2448"/>
                </a:lnTo>
                <a:lnTo>
                  <a:pt x="18116" y="0"/>
                </a:lnTo>
                <a:lnTo>
                  <a:pt x="34661" y="0"/>
                </a:lnTo>
                <a:lnTo>
                  <a:pt x="41886" y="4180"/>
                </a:lnTo>
                <a:lnTo>
                  <a:pt x="46703" y="12541"/>
                </a:lnTo>
                <a:lnTo>
                  <a:pt x="49412" y="18811"/>
                </a:lnTo>
                <a:lnTo>
                  <a:pt x="50316" y="25082"/>
                </a:lnTo>
                <a:lnTo>
                  <a:pt x="49412" y="31353"/>
                </a:lnTo>
                <a:lnTo>
                  <a:pt x="46703" y="37623"/>
                </a:lnTo>
                <a:lnTo>
                  <a:pt x="41886" y="45984"/>
                </a:lnTo>
                <a:lnTo>
                  <a:pt x="34661" y="50164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93" name="object 93"/>
          <p:cNvSpPr/>
          <p:nvPr/>
        </p:nvSpPr>
        <p:spPr>
          <a:xfrm>
            <a:off x="2732484" y="5971419"/>
            <a:ext cx="1428750" cy="177998"/>
          </a:xfrm>
          <a:custGeom>
            <a:avLst/>
            <a:gdLst/>
            <a:ahLst/>
            <a:cxnLst/>
            <a:rect l="l" t="t" r="r" b="b"/>
            <a:pathLst>
              <a:path w="1524000" h="189865">
                <a:moveTo>
                  <a:pt x="138474" y="189574"/>
                </a:moveTo>
                <a:lnTo>
                  <a:pt x="0" y="54730"/>
                </a:lnTo>
                <a:lnTo>
                  <a:pt x="0" y="0"/>
                </a:lnTo>
                <a:lnTo>
                  <a:pt x="138474" y="134843"/>
                </a:lnTo>
                <a:lnTo>
                  <a:pt x="194679" y="134843"/>
                </a:lnTo>
                <a:lnTo>
                  <a:pt x="138474" y="189574"/>
                </a:lnTo>
                <a:close/>
              </a:path>
              <a:path w="1524000" h="189865">
                <a:moveTo>
                  <a:pt x="194679" y="134843"/>
                </a:moveTo>
                <a:lnTo>
                  <a:pt x="138474" y="134843"/>
                </a:lnTo>
                <a:lnTo>
                  <a:pt x="276949" y="0"/>
                </a:lnTo>
                <a:lnTo>
                  <a:pt x="333154" y="54730"/>
                </a:lnTo>
                <a:lnTo>
                  <a:pt x="276949" y="54730"/>
                </a:lnTo>
                <a:lnTo>
                  <a:pt x="194679" y="134843"/>
                </a:lnTo>
                <a:close/>
              </a:path>
              <a:path w="1524000" h="189865">
                <a:moveTo>
                  <a:pt x="471786" y="134843"/>
                </a:moveTo>
                <a:lnTo>
                  <a:pt x="415424" y="134843"/>
                </a:lnTo>
                <a:lnTo>
                  <a:pt x="554287" y="0"/>
                </a:lnTo>
                <a:lnTo>
                  <a:pt x="610492" y="54730"/>
                </a:lnTo>
                <a:lnTo>
                  <a:pt x="554287" y="54730"/>
                </a:lnTo>
                <a:lnTo>
                  <a:pt x="471786" y="134843"/>
                </a:lnTo>
                <a:close/>
              </a:path>
              <a:path w="1524000" h="189865">
                <a:moveTo>
                  <a:pt x="748967" y="134843"/>
                </a:moveTo>
                <a:lnTo>
                  <a:pt x="692762" y="134843"/>
                </a:lnTo>
                <a:lnTo>
                  <a:pt x="831237" y="0"/>
                </a:lnTo>
                <a:lnTo>
                  <a:pt x="887442" y="54730"/>
                </a:lnTo>
                <a:lnTo>
                  <a:pt x="831237" y="54730"/>
                </a:lnTo>
                <a:lnTo>
                  <a:pt x="748967" y="134843"/>
                </a:lnTo>
                <a:close/>
              </a:path>
              <a:path w="1524000" h="189865">
                <a:moveTo>
                  <a:pt x="1025916" y="134843"/>
                </a:moveTo>
                <a:lnTo>
                  <a:pt x="969712" y="134843"/>
                </a:lnTo>
                <a:lnTo>
                  <a:pt x="1108187" y="0"/>
                </a:lnTo>
                <a:lnTo>
                  <a:pt x="1164391" y="54730"/>
                </a:lnTo>
                <a:lnTo>
                  <a:pt x="1108187" y="54730"/>
                </a:lnTo>
                <a:lnTo>
                  <a:pt x="1025916" y="134843"/>
                </a:lnTo>
                <a:close/>
              </a:path>
              <a:path w="1524000" h="189865">
                <a:moveTo>
                  <a:pt x="1302866" y="134843"/>
                </a:moveTo>
                <a:lnTo>
                  <a:pt x="1246662" y="134843"/>
                </a:lnTo>
                <a:lnTo>
                  <a:pt x="1385137" y="0"/>
                </a:lnTo>
                <a:lnTo>
                  <a:pt x="1441499" y="54730"/>
                </a:lnTo>
                <a:lnTo>
                  <a:pt x="1385137" y="54730"/>
                </a:lnTo>
                <a:lnTo>
                  <a:pt x="1302866" y="134843"/>
                </a:lnTo>
                <a:close/>
              </a:path>
              <a:path w="1524000" h="189865">
                <a:moveTo>
                  <a:pt x="415424" y="189574"/>
                </a:moveTo>
                <a:lnTo>
                  <a:pt x="276949" y="54730"/>
                </a:lnTo>
                <a:lnTo>
                  <a:pt x="333154" y="54730"/>
                </a:lnTo>
                <a:lnTo>
                  <a:pt x="415424" y="134843"/>
                </a:lnTo>
                <a:lnTo>
                  <a:pt x="471786" y="134843"/>
                </a:lnTo>
                <a:lnTo>
                  <a:pt x="415424" y="189574"/>
                </a:lnTo>
                <a:close/>
              </a:path>
              <a:path w="1524000" h="189865">
                <a:moveTo>
                  <a:pt x="692762" y="189574"/>
                </a:moveTo>
                <a:lnTo>
                  <a:pt x="554287" y="54730"/>
                </a:lnTo>
                <a:lnTo>
                  <a:pt x="610492" y="54730"/>
                </a:lnTo>
                <a:lnTo>
                  <a:pt x="692762" y="134843"/>
                </a:lnTo>
                <a:lnTo>
                  <a:pt x="748967" y="134843"/>
                </a:lnTo>
                <a:lnTo>
                  <a:pt x="692762" y="189574"/>
                </a:lnTo>
                <a:close/>
              </a:path>
              <a:path w="1524000" h="189865">
                <a:moveTo>
                  <a:pt x="969712" y="189574"/>
                </a:moveTo>
                <a:lnTo>
                  <a:pt x="831237" y="54730"/>
                </a:lnTo>
                <a:lnTo>
                  <a:pt x="887442" y="54730"/>
                </a:lnTo>
                <a:lnTo>
                  <a:pt x="969712" y="134843"/>
                </a:lnTo>
                <a:lnTo>
                  <a:pt x="1025916" y="134843"/>
                </a:lnTo>
                <a:lnTo>
                  <a:pt x="969712" y="189574"/>
                </a:lnTo>
                <a:close/>
              </a:path>
              <a:path w="1524000" h="189865">
                <a:moveTo>
                  <a:pt x="1246662" y="189574"/>
                </a:moveTo>
                <a:lnTo>
                  <a:pt x="1108187" y="54730"/>
                </a:lnTo>
                <a:lnTo>
                  <a:pt x="1164391" y="54730"/>
                </a:lnTo>
                <a:lnTo>
                  <a:pt x="1246662" y="134843"/>
                </a:lnTo>
                <a:lnTo>
                  <a:pt x="1302866" y="134843"/>
                </a:lnTo>
                <a:lnTo>
                  <a:pt x="1246662" y="189574"/>
                </a:lnTo>
                <a:close/>
              </a:path>
              <a:path w="1524000" h="189865">
                <a:moveTo>
                  <a:pt x="1524000" y="189574"/>
                </a:moveTo>
                <a:lnTo>
                  <a:pt x="1385137" y="54730"/>
                </a:lnTo>
                <a:lnTo>
                  <a:pt x="1441499" y="54730"/>
                </a:lnTo>
                <a:lnTo>
                  <a:pt x="1524000" y="134843"/>
                </a:lnTo>
                <a:lnTo>
                  <a:pt x="1524000" y="189574"/>
                </a:lnTo>
                <a:close/>
              </a:path>
            </a:pathLst>
          </a:custGeom>
          <a:solidFill>
            <a:srgbClr val="43C8C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94" name="object 94"/>
          <p:cNvSpPr/>
          <p:nvPr/>
        </p:nvSpPr>
        <p:spPr>
          <a:xfrm>
            <a:off x="2726531" y="6144058"/>
            <a:ext cx="1428750" cy="177998"/>
          </a:xfrm>
          <a:custGeom>
            <a:avLst/>
            <a:gdLst/>
            <a:ahLst/>
            <a:cxnLst/>
            <a:rect l="l" t="t" r="r" b="b"/>
            <a:pathLst>
              <a:path w="1524000" h="189865">
                <a:moveTo>
                  <a:pt x="138474" y="189574"/>
                </a:moveTo>
                <a:lnTo>
                  <a:pt x="0" y="54730"/>
                </a:lnTo>
                <a:lnTo>
                  <a:pt x="0" y="0"/>
                </a:lnTo>
                <a:lnTo>
                  <a:pt x="138474" y="134843"/>
                </a:lnTo>
                <a:lnTo>
                  <a:pt x="194679" y="134843"/>
                </a:lnTo>
                <a:lnTo>
                  <a:pt x="138474" y="189574"/>
                </a:lnTo>
                <a:close/>
              </a:path>
              <a:path w="1524000" h="189865">
                <a:moveTo>
                  <a:pt x="194679" y="134843"/>
                </a:moveTo>
                <a:lnTo>
                  <a:pt x="138474" y="134843"/>
                </a:lnTo>
                <a:lnTo>
                  <a:pt x="276949" y="0"/>
                </a:lnTo>
                <a:lnTo>
                  <a:pt x="333154" y="54730"/>
                </a:lnTo>
                <a:lnTo>
                  <a:pt x="276949" y="54730"/>
                </a:lnTo>
                <a:lnTo>
                  <a:pt x="194679" y="134843"/>
                </a:lnTo>
                <a:close/>
              </a:path>
              <a:path w="1524000" h="189865">
                <a:moveTo>
                  <a:pt x="471786" y="134843"/>
                </a:moveTo>
                <a:lnTo>
                  <a:pt x="415424" y="134843"/>
                </a:lnTo>
                <a:lnTo>
                  <a:pt x="554287" y="0"/>
                </a:lnTo>
                <a:lnTo>
                  <a:pt x="610492" y="54730"/>
                </a:lnTo>
                <a:lnTo>
                  <a:pt x="554287" y="54730"/>
                </a:lnTo>
                <a:lnTo>
                  <a:pt x="471786" y="134843"/>
                </a:lnTo>
                <a:close/>
              </a:path>
              <a:path w="1524000" h="189865">
                <a:moveTo>
                  <a:pt x="748967" y="134843"/>
                </a:moveTo>
                <a:lnTo>
                  <a:pt x="692762" y="134843"/>
                </a:lnTo>
                <a:lnTo>
                  <a:pt x="831237" y="0"/>
                </a:lnTo>
                <a:lnTo>
                  <a:pt x="887442" y="54730"/>
                </a:lnTo>
                <a:lnTo>
                  <a:pt x="831237" y="54730"/>
                </a:lnTo>
                <a:lnTo>
                  <a:pt x="748967" y="134843"/>
                </a:lnTo>
                <a:close/>
              </a:path>
              <a:path w="1524000" h="189865">
                <a:moveTo>
                  <a:pt x="1025916" y="134843"/>
                </a:moveTo>
                <a:lnTo>
                  <a:pt x="969712" y="134843"/>
                </a:lnTo>
                <a:lnTo>
                  <a:pt x="1108187" y="0"/>
                </a:lnTo>
                <a:lnTo>
                  <a:pt x="1164391" y="54730"/>
                </a:lnTo>
                <a:lnTo>
                  <a:pt x="1108187" y="54730"/>
                </a:lnTo>
                <a:lnTo>
                  <a:pt x="1025916" y="134843"/>
                </a:lnTo>
                <a:close/>
              </a:path>
              <a:path w="1524000" h="189865">
                <a:moveTo>
                  <a:pt x="1302866" y="134843"/>
                </a:moveTo>
                <a:lnTo>
                  <a:pt x="1246662" y="134843"/>
                </a:lnTo>
                <a:lnTo>
                  <a:pt x="1385137" y="0"/>
                </a:lnTo>
                <a:lnTo>
                  <a:pt x="1441499" y="54730"/>
                </a:lnTo>
                <a:lnTo>
                  <a:pt x="1385137" y="54730"/>
                </a:lnTo>
                <a:lnTo>
                  <a:pt x="1302866" y="134843"/>
                </a:lnTo>
                <a:close/>
              </a:path>
              <a:path w="1524000" h="189865">
                <a:moveTo>
                  <a:pt x="415424" y="189574"/>
                </a:moveTo>
                <a:lnTo>
                  <a:pt x="276949" y="54730"/>
                </a:lnTo>
                <a:lnTo>
                  <a:pt x="333154" y="54730"/>
                </a:lnTo>
                <a:lnTo>
                  <a:pt x="415424" y="134843"/>
                </a:lnTo>
                <a:lnTo>
                  <a:pt x="471786" y="134843"/>
                </a:lnTo>
                <a:lnTo>
                  <a:pt x="415424" y="189574"/>
                </a:lnTo>
                <a:close/>
              </a:path>
              <a:path w="1524000" h="189865">
                <a:moveTo>
                  <a:pt x="692762" y="189574"/>
                </a:moveTo>
                <a:lnTo>
                  <a:pt x="554287" y="54730"/>
                </a:lnTo>
                <a:lnTo>
                  <a:pt x="610492" y="54730"/>
                </a:lnTo>
                <a:lnTo>
                  <a:pt x="692762" y="134843"/>
                </a:lnTo>
                <a:lnTo>
                  <a:pt x="748967" y="134843"/>
                </a:lnTo>
                <a:lnTo>
                  <a:pt x="692762" y="189574"/>
                </a:lnTo>
                <a:close/>
              </a:path>
              <a:path w="1524000" h="189865">
                <a:moveTo>
                  <a:pt x="969712" y="189574"/>
                </a:moveTo>
                <a:lnTo>
                  <a:pt x="831237" y="54730"/>
                </a:lnTo>
                <a:lnTo>
                  <a:pt x="887442" y="54730"/>
                </a:lnTo>
                <a:lnTo>
                  <a:pt x="969712" y="134843"/>
                </a:lnTo>
                <a:lnTo>
                  <a:pt x="1025916" y="134843"/>
                </a:lnTo>
                <a:lnTo>
                  <a:pt x="969712" y="189574"/>
                </a:lnTo>
                <a:close/>
              </a:path>
              <a:path w="1524000" h="189865">
                <a:moveTo>
                  <a:pt x="1246662" y="189574"/>
                </a:moveTo>
                <a:lnTo>
                  <a:pt x="1108187" y="54730"/>
                </a:lnTo>
                <a:lnTo>
                  <a:pt x="1164391" y="54730"/>
                </a:lnTo>
                <a:lnTo>
                  <a:pt x="1246662" y="134843"/>
                </a:lnTo>
                <a:lnTo>
                  <a:pt x="1302866" y="134843"/>
                </a:lnTo>
                <a:lnTo>
                  <a:pt x="1246662" y="189574"/>
                </a:lnTo>
                <a:close/>
              </a:path>
              <a:path w="1524000" h="189865">
                <a:moveTo>
                  <a:pt x="1524000" y="189574"/>
                </a:moveTo>
                <a:lnTo>
                  <a:pt x="1385137" y="54730"/>
                </a:lnTo>
                <a:lnTo>
                  <a:pt x="1441499" y="54730"/>
                </a:lnTo>
                <a:lnTo>
                  <a:pt x="1524000" y="134843"/>
                </a:lnTo>
                <a:lnTo>
                  <a:pt x="1524000" y="189574"/>
                </a:lnTo>
                <a:close/>
              </a:path>
            </a:pathLst>
          </a:custGeom>
          <a:solidFill>
            <a:srgbClr val="43C8C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95" name="object 95"/>
          <p:cNvSpPr/>
          <p:nvPr/>
        </p:nvSpPr>
        <p:spPr>
          <a:xfrm>
            <a:off x="2732484" y="6304792"/>
            <a:ext cx="1428750" cy="177998"/>
          </a:xfrm>
          <a:custGeom>
            <a:avLst/>
            <a:gdLst/>
            <a:ahLst/>
            <a:cxnLst/>
            <a:rect l="l" t="t" r="r" b="b"/>
            <a:pathLst>
              <a:path w="1524000" h="189865">
                <a:moveTo>
                  <a:pt x="138474" y="189574"/>
                </a:moveTo>
                <a:lnTo>
                  <a:pt x="0" y="54730"/>
                </a:lnTo>
                <a:lnTo>
                  <a:pt x="0" y="0"/>
                </a:lnTo>
                <a:lnTo>
                  <a:pt x="138474" y="134843"/>
                </a:lnTo>
                <a:lnTo>
                  <a:pt x="194679" y="134843"/>
                </a:lnTo>
                <a:lnTo>
                  <a:pt x="138474" y="189574"/>
                </a:lnTo>
                <a:close/>
              </a:path>
              <a:path w="1524000" h="189865">
                <a:moveTo>
                  <a:pt x="194679" y="134843"/>
                </a:moveTo>
                <a:lnTo>
                  <a:pt x="138474" y="134843"/>
                </a:lnTo>
                <a:lnTo>
                  <a:pt x="276949" y="0"/>
                </a:lnTo>
                <a:lnTo>
                  <a:pt x="333154" y="54730"/>
                </a:lnTo>
                <a:lnTo>
                  <a:pt x="276949" y="54730"/>
                </a:lnTo>
                <a:lnTo>
                  <a:pt x="194679" y="134843"/>
                </a:lnTo>
                <a:close/>
              </a:path>
              <a:path w="1524000" h="189865">
                <a:moveTo>
                  <a:pt x="471786" y="134843"/>
                </a:moveTo>
                <a:lnTo>
                  <a:pt x="415424" y="134843"/>
                </a:lnTo>
                <a:lnTo>
                  <a:pt x="554287" y="0"/>
                </a:lnTo>
                <a:lnTo>
                  <a:pt x="610492" y="54730"/>
                </a:lnTo>
                <a:lnTo>
                  <a:pt x="554287" y="54730"/>
                </a:lnTo>
                <a:lnTo>
                  <a:pt x="471786" y="134843"/>
                </a:lnTo>
                <a:close/>
              </a:path>
              <a:path w="1524000" h="189865">
                <a:moveTo>
                  <a:pt x="748967" y="134843"/>
                </a:moveTo>
                <a:lnTo>
                  <a:pt x="692762" y="134843"/>
                </a:lnTo>
                <a:lnTo>
                  <a:pt x="831237" y="0"/>
                </a:lnTo>
                <a:lnTo>
                  <a:pt x="887442" y="54730"/>
                </a:lnTo>
                <a:lnTo>
                  <a:pt x="831237" y="54730"/>
                </a:lnTo>
                <a:lnTo>
                  <a:pt x="748967" y="134843"/>
                </a:lnTo>
                <a:close/>
              </a:path>
              <a:path w="1524000" h="189865">
                <a:moveTo>
                  <a:pt x="1025916" y="134843"/>
                </a:moveTo>
                <a:lnTo>
                  <a:pt x="969712" y="134843"/>
                </a:lnTo>
                <a:lnTo>
                  <a:pt x="1108187" y="0"/>
                </a:lnTo>
                <a:lnTo>
                  <a:pt x="1164391" y="54730"/>
                </a:lnTo>
                <a:lnTo>
                  <a:pt x="1108187" y="54730"/>
                </a:lnTo>
                <a:lnTo>
                  <a:pt x="1025916" y="134843"/>
                </a:lnTo>
                <a:close/>
              </a:path>
              <a:path w="1524000" h="189865">
                <a:moveTo>
                  <a:pt x="1302866" y="134843"/>
                </a:moveTo>
                <a:lnTo>
                  <a:pt x="1246662" y="134843"/>
                </a:lnTo>
                <a:lnTo>
                  <a:pt x="1385137" y="0"/>
                </a:lnTo>
                <a:lnTo>
                  <a:pt x="1441499" y="54730"/>
                </a:lnTo>
                <a:lnTo>
                  <a:pt x="1385137" y="54730"/>
                </a:lnTo>
                <a:lnTo>
                  <a:pt x="1302866" y="134843"/>
                </a:lnTo>
                <a:close/>
              </a:path>
              <a:path w="1524000" h="189865">
                <a:moveTo>
                  <a:pt x="415424" y="189574"/>
                </a:moveTo>
                <a:lnTo>
                  <a:pt x="276949" y="54730"/>
                </a:lnTo>
                <a:lnTo>
                  <a:pt x="333154" y="54730"/>
                </a:lnTo>
                <a:lnTo>
                  <a:pt x="415424" y="134843"/>
                </a:lnTo>
                <a:lnTo>
                  <a:pt x="471786" y="134843"/>
                </a:lnTo>
                <a:lnTo>
                  <a:pt x="415424" y="189574"/>
                </a:lnTo>
                <a:close/>
              </a:path>
              <a:path w="1524000" h="189865">
                <a:moveTo>
                  <a:pt x="692762" y="189574"/>
                </a:moveTo>
                <a:lnTo>
                  <a:pt x="554287" y="54730"/>
                </a:lnTo>
                <a:lnTo>
                  <a:pt x="610492" y="54730"/>
                </a:lnTo>
                <a:lnTo>
                  <a:pt x="692762" y="134843"/>
                </a:lnTo>
                <a:lnTo>
                  <a:pt x="748967" y="134843"/>
                </a:lnTo>
                <a:lnTo>
                  <a:pt x="692762" y="189574"/>
                </a:lnTo>
                <a:close/>
              </a:path>
              <a:path w="1524000" h="189865">
                <a:moveTo>
                  <a:pt x="969712" y="189574"/>
                </a:moveTo>
                <a:lnTo>
                  <a:pt x="831237" y="54730"/>
                </a:lnTo>
                <a:lnTo>
                  <a:pt x="887442" y="54730"/>
                </a:lnTo>
                <a:lnTo>
                  <a:pt x="969712" y="134843"/>
                </a:lnTo>
                <a:lnTo>
                  <a:pt x="1025916" y="134843"/>
                </a:lnTo>
                <a:lnTo>
                  <a:pt x="969712" y="189574"/>
                </a:lnTo>
                <a:close/>
              </a:path>
              <a:path w="1524000" h="189865">
                <a:moveTo>
                  <a:pt x="1246662" y="189574"/>
                </a:moveTo>
                <a:lnTo>
                  <a:pt x="1108187" y="54730"/>
                </a:lnTo>
                <a:lnTo>
                  <a:pt x="1164391" y="54730"/>
                </a:lnTo>
                <a:lnTo>
                  <a:pt x="1246662" y="134843"/>
                </a:lnTo>
                <a:lnTo>
                  <a:pt x="1302866" y="134843"/>
                </a:lnTo>
                <a:lnTo>
                  <a:pt x="1246662" y="189574"/>
                </a:lnTo>
                <a:close/>
              </a:path>
              <a:path w="1524000" h="189865">
                <a:moveTo>
                  <a:pt x="1524000" y="189574"/>
                </a:moveTo>
                <a:lnTo>
                  <a:pt x="1385137" y="54730"/>
                </a:lnTo>
                <a:lnTo>
                  <a:pt x="1441499" y="54730"/>
                </a:lnTo>
                <a:lnTo>
                  <a:pt x="1524000" y="134843"/>
                </a:lnTo>
                <a:lnTo>
                  <a:pt x="1524000" y="189574"/>
                </a:lnTo>
                <a:close/>
              </a:path>
            </a:pathLst>
          </a:custGeom>
          <a:solidFill>
            <a:srgbClr val="43C8C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96" name="object 96"/>
          <p:cNvSpPr/>
          <p:nvPr/>
        </p:nvSpPr>
        <p:spPr>
          <a:xfrm>
            <a:off x="2632779" y="115411"/>
            <a:ext cx="732234" cy="863203"/>
          </a:xfrm>
          <a:custGeom>
            <a:avLst/>
            <a:gdLst/>
            <a:ahLst/>
            <a:cxnLst/>
            <a:rect l="l" t="t" r="r" b="b"/>
            <a:pathLst>
              <a:path w="781050" h="920750">
                <a:moveTo>
                  <a:pt x="0" y="920182"/>
                </a:moveTo>
                <a:lnTo>
                  <a:pt x="0" y="388407"/>
                </a:lnTo>
                <a:lnTo>
                  <a:pt x="3045" y="339724"/>
                </a:lnTo>
                <a:lnTo>
                  <a:pt x="11938" y="292835"/>
                </a:lnTo>
                <a:lnTo>
                  <a:pt x="26310" y="248105"/>
                </a:lnTo>
                <a:lnTo>
                  <a:pt x="45794" y="205900"/>
                </a:lnTo>
                <a:lnTo>
                  <a:pt x="70021" y="166586"/>
                </a:lnTo>
                <a:lnTo>
                  <a:pt x="98626" y="130527"/>
                </a:lnTo>
                <a:lnTo>
                  <a:pt x="131239" y="98091"/>
                </a:lnTo>
                <a:lnTo>
                  <a:pt x="167494" y="69642"/>
                </a:lnTo>
                <a:lnTo>
                  <a:pt x="207022" y="45545"/>
                </a:lnTo>
                <a:lnTo>
                  <a:pt x="249457" y="26167"/>
                </a:lnTo>
                <a:lnTo>
                  <a:pt x="294431" y="11873"/>
                </a:lnTo>
                <a:lnTo>
                  <a:pt x="341576" y="3029"/>
                </a:lnTo>
                <a:lnTo>
                  <a:pt x="390524" y="0"/>
                </a:lnTo>
                <a:lnTo>
                  <a:pt x="439473" y="3029"/>
                </a:lnTo>
                <a:lnTo>
                  <a:pt x="486618" y="11873"/>
                </a:lnTo>
                <a:lnTo>
                  <a:pt x="531592" y="26167"/>
                </a:lnTo>
                <a:lnTo>
                  <a:pt x="574027" y="45545"/>
                </a:lnTo>
                <a:lnTo>
                  <a:pt x="613555" y="69642"/>
                </a:lnTo>
                <a:lnTo>
                  <a:pt x="649810" y="98091"/>
                </a:lnTo>
                <a:lnTo>
                  <a:pt x="682423" y="130527"/>
                </a:lnTo>
                <a:lnTo>
                  <a:pt x="711028" y="166586"/>
                </a:lnTo>
                <a:lnTo>
                  <a:pt x="735255" y="205900"/>
                </a:lnTo>
                <a:lnTo>
                  <a:pt x="754739" y="248105"/>
                </a:lnTo>
                <a:lnTo>
                  <a:pt x="769111" y="292835"/>
                </a:lnTo>
                <a:lnTo>
                  <a:pt x="778004" y="339724"/>
                </a:lnTo>
                <a:lnTo>
                  <a:pt x="781049" y="388407"/>
                </a:lnTo>
                <a:lnTo>
                  <a:pt x="778004" y="437090"/>
                </a:lnTo>
                <a:lnTo>
                  <a:pt x="769111" y="483980"/>
                </a:lnTo>
                <a:lnTo>
                  <a:pt x="754739" y="528710"/>
                </a:lnTo>
                <a:lnTo>
                  <a:pt x="735255" y="570914"/>
                </a:lnTo>
                <a:lnTo>
                  <a:pt x="711027" y="610229"/>
                </a:lnTo>
                <a:lnTo>
                  <a:pt x="682423" y="646287"/>
                </a:lnTo>
                <a:lnTo>
                  <a:pt x="649810" y="678723"/>
                </a:lnTo>
                <a:lnTo>
                  <a:pt x="613555" y="707173"/>
                </a:lnTo>
                <a:lnTo>
                  <a:pt x="172831" y="710983"/>
                </a:lnTo>
                <a:lnTo>
                  <a:pt x="0" y="920182"/>
                </a:lnTo>
                <a:close/>
              </a:path>
              <a:path w="781050" h="920750">
                <a:moveTo>
                  <a:pt x="390524" y="776815"/>
                </a:moveTo>
                <a:lnTo>
                  <a:pt x="344162" y="774111"/>
                </a:lnTo>
                <a:lnTo>
                  <a:pt x="298858" y="766071"/>
                </a:lnTo>
                <a:lnTo>
                  <a:pt x="254966" y="752800"/>
                </a:lnTo>
                <a:lnTo>
                  <a:pt x="212839" y="734402"/>
                </a:lnTo>
                <a:lnTo>
                  <a:pt x="172831" y="710983"/>
                </a:lnTo>
                <a:lnTo>
                  <a:pt x="607304" y="710983"/>
                </a:lnTo>
                <a:lnTo>
                  <a:pt x="574027" y="731269"/>
                </a:lnTo>
                <a:lnTo>
                  <a:pt x="531592" y="750647"/>
                </a:lnTo>
                <a:lnTo>
                  <a:pt x="486618" y="764941"/>
                </a:lnTo>
                <a:lnTo>
                  <a:pt x="439473" y="773786"/>
                </a:lnTo>
                <a:lnTo>
                  <a:pt x="390524" y="7768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97" name="object 97"/>
          <p:cNvSpPr/>
          <p:nvPr/>
        </p:nvSpPr>
        <p:spPr>
          <a:xfrm>
            <a:off x="2632779" y="115411"/>
            <a:ext cx="732234" cy="863203"/>
          </a:xfrm>
          <a:custGeom>
            <a:avLst/>
            <a:gdLst/>
            <a:ahLst/>
            <a:cxnLst/>
            <a:rect l="l" t="t" r="r" b="b"/>
            <a:pathLst>
              <a:path w="781050" h="920750">
                <a:moveTo>
                  <a:pt x="0" y="920182"/>
                </a:moveTo>
                <a:lnTo>
                  <a:pt x="0" y="388407"/>
                </a:lnTo>
                <a:lnTo>
                  <a:pt x="3045" y="339724"/>
                </a:lnTo>
                <a:lnTo>
                  <a:pt x="11938" y="292835"/>
                </a:lnTo>
                <a:lnTo>
                  <a:pt x="26310" y="248105"/>
                </a:lnTo>
                <a:lnTo>
                  <a:pt x="45794" y="205900"/>
                </a:lnTo>
                <a:lnTo>
                  <a:pt x="70021" y="166586"/>
                </a:lnTo>
                <a:lnTo>
                  <a:pt x="98626" y="130527"/>
                </a:lnTo>
                <a:lnTo>
                  <a:pt x="131239" y="98091"/>
                </a:lnTo>
                <a:lnTo>
                  <a:pt x="167494" y="69642"/>
                </a:lnTo>
                <a:lnTo>
                  <a:pt x="207022" y="45545"/>
                </a:lnTo>
                <a:lnTo>
                  <a:pt x="249457" y="26167"/>
                </a:lnTo>
                <a:lnTo>
                  <a:pt x="294431" y="11873"/>
                </a:lnTo>
                <a:lnTo>
                  <a:pt x="341576" y="3029"/>
                </a:lnTo>
                <a:lnTo>
                  <a:pt x="390524" y="0"/>
                </a:lnTo>
                <a:lnTo>
                  <a:pt x="439473" y="3029"/>
                </a:lnTo>
                <a:lnTo>
                  <a:pt x="486618" y="11873"/>
                </a:lnTo>
                <a:lnTo>
                  <a:pt x="531592" y="26167"/>
                </a:lnTo>
                <a:lnTo>
                  <a:pt x="570396" y="43887"/>
                </a:lnTo>
                <a:lnTo>
                  <a:pt x="390524" y="43887"/>
                </a:lnTo>
                <a:lnTo>
                  <a:pt x="343540" y="47034"/>
                </a:lnTo>
                <a:lnTo>
                  <a:pt x="298470" y="56200"/>
                </a:lnTo>
                <a:lnTo>
                  <a:pt x="255730" y="70974"/>
                </a:lnTo>
                <a:lnTo>
                  <a:pt x="215732" y="90945"/>
                </a:lnTo>
                <a:lnTo>
                  <a:pt x="178891" y="115700"/>
                </a:lnTo>
                <a:lnTo>
                  <a:pt x="145619" y="144830"/>
                </a:lnTo>
                <a:lnTo>
                  <a:pt x="116331" y="177921"/>
                </a:lnTo>
                <a:lnTo>
                  <a:pt x="91441" y="214562"/>
                </a:lnTo>
                <a:lnTo>
                  <a:pt x="71361" y="254343"/>
                </a:lnTo>
                <a:lnTo>
                  <a:pt x="56507" y="296852"/>
                </a:lnTo>
                <a:lnTo>
                  <a:pt x="47291" y="341677"/>
                </a:lnTo>
                <a:lnTo>
                  <a:pt x="44127" y="388407"/>
                </a:lnTo>
                <a:lnTo>
                  <a:pt x="44127" y="797296"/>
                </a:lnTo>
                <a:lnTo>
                  <a:pt x="101523" y="797296"/>
                </a:lnTo>
                <a:lnTo>
                  <a:pt x="0" y="920182"/>
                </a:lnTo>
                <a:close/>
              </a:path>
              <a:path w="781050" h="920750">
                <a:moveTo>
                  <a:pt x="570396" y="732927"/>
                </a:moveTo>
                <a:lnTo>
                  <a:pt x="390524" y="732927"/>
                </a:lnTo>
                <a:lnTo>
                  <a:pt x="437509" y="729780"/>
                </a:lnTo>
                <a:lnTo>
                  <a:pt x="482579" y="720614"/>
                </a:lnTo>
                <a:lnTo>
                  <a:pt x="525319" y="705840"/>
                </a:lnTo>
                <a:lnTo>
                  <a:pt x="565317" y="685870"/>
                </a:lnTo>
                <a:lnTo>
                  <a:pt x="602158" y="661114"/>
                </a:lnTo>
                <a:lnTo>
                  <a:pt x="635430" y="631985"/>
                </a:lnTo>
                <a:lnTo>
                  <a:pt x="664718" y="598894"/>
                </a:lnTo>
                <a:lnTo>
                  <a:pt x="689608" y="562252"/>
                </a:lnTo>
                <a:lnTo>
                  <a:pt x="709688" y="522471"/>
                </a:lnTo>
                <a:lnTo>
                  <a:pt x="724542" y="479962"/>
                </a:lnTo>
                <a:lnTo>
                  <a:pt x="733758" y="435137"/>
                </a:lnTo>
                <a:lnTo>
                  <a:pt x="736922" y="388407"/>
                </a:lnTo>
                <a:lnTo>
                  <a:pt x="733758" y="341677"/>
                </a:lnTo>
                <a:lnTo>
                  <a:pt x="724542" y="296852"/>
                </a:lnTo>
                <a:lnTo>
                  <a:pt x="709688" y="254343"/>
                </a:lnTo>
                <a:lnTo>
                  <a:pt x="689608" y="214562"/>
                </a:lnTo>
                <a:lnTo>
                  <a:pt x="664718" y="177921"/>
                </a:lnTo>
                <a:lnTo>
                  <a:pt x="635430" y="144830"/>
                </a:lnTo>
                <a:lnTo>
                  <a:pt x="602158" y="115700"/>
                </a:lnTo>
                <a:lnTo>
                  <a:pt x="565317" y="90945"/>
                </a:lnTo>
                <a:lnTo>
                  <a:pt x="525319" y="70974"/>
                </a:lnTo>
                <a:lnTo>
                  <a:pt x="482579" y="56200"/>
                </a:lnTo>
                <a:lnTo>
                  <a:pt x="437509" y="47034"/>
                </a:lnTo>
                <a:lnTo>
                  <a:pt x="390524" y="43887"/>
                </a:lnTo>
                <a:lnTo>
                  <a:pt x="570396" y="43887"/>
                </a:lnTo>
                <a:lnTo>
                  <a:pt x="613555" y="69642"/>
                </a:lnTo>
                <a:lnTo>
                  <a:pt x="649810" y="98091"/>
                </a:lnTo>
                <a:lnTo>
                  <a:pt x="682423" y="130527"/>
                </a:lnTo>
                <a:lnTo>
                  <a:pt x="711027" y="166586"/>
                </a:lnTo>
                <a:lnTo>
                  <a:pt x="735255" y="205900"/>
                </a:lnTo>
                <a:lnTo>
                  <a:pt x="754739" y="248105"/>
                </a:lnTo>
                <a:lnTo>
                  <a:pt x="769111" y="292835"/>
                </a:lnTo>
                <a:lnTo>
                  <a:pt x="778004" y="339724"/>
                </a:lnTo>
                <a:lnTo>
                  <a:pt x="781049" y="388407"/>
                </a:lnTo>
                <a:lnTo>
                  <a:pt x="778004" y="437090"/>
                </a:lnTo>
                <a:lnTo>
                  <a:pt x="769111" y="483980"/>
                </a:lnTo>
                <a:lnTo>
                  <a:pt x="754739" y="528710"/>
                </a:lnTo>
                <a:lnTo>
                  <a:pt x="735255" y="570914"/>
                </a:lnTo>
                <a:lnTo>
                  <a:pt x="711027" y="610229"/>
                </a:lnTo>
                <a:lnTo>
                  <a:pt x="682423" y="646287"/>
                </a:lnTo>
                <a:lnTo>
                  <a:pt x="649810" y="678723"/>
                </a:lnTo>
                <a:lnTo>
                  <a:pt x="613555" y="707173"/>
                </a:lnTo>
                <a:lnTo>
                  <a:pt x="574027" y="731269"/>
                </a:lnTo>
                <a:lnTo>
                  <a:pt x="570396" y="732927"/>
                </a:lnTo>
                <a:close/>
              </a:path>
              <a:path w="781050" h="920750">
                <a:moveTo>
                  <a:pt x="101523" y="797296"/>
                </a:moveTo>
                <a:lnTo>
                  <a:pt x="44127" y="797296"/>
                </a:lnTo>
                <a:lnTo>
                  <a:pt x="164741" y="651003"/>
                </a:lnTo>
                <a:lnTo>
                  <a:pt x="181656" y="663438"/>
                </a:lnTo>
                <a:lnTo>
                  <a:pt x="228978" y="693428"/>
                </a:lnTo>
                <a:lnTo>
                  <a:pt x="270157" y="710983"/>
                </a:lnTo>
                <a:lnTo>
                  <a:pt x="172831" y="710983"/>
                </a:lnTo>
                <a:lnTo>
                  <a:pt x="101523" y="797296"/>
                </a:lnTo>
                <a:close/>
              </a:path>
              <a:path w="781050" h="920750">
                <a:moveTo>
                  <a:pt x="390524" y="776815"/>
                </a:moveTo>
                <a:lnTo>
                  <a:pt x="343809" y="774111"/>
                </a:lnTo>
                <a:lnTo>
                  <a:pt x="298328" y="766071"/>
                </a:lnTo>
                <a:lnTo>
                  <a:pt x="254436" y="752800"/>
                </a:lnTo>
                <a:lnTo>
                  <a:pt x="212486" y="734402"/>
                </a:lnTo>
                <a:lnTo>
                  <a:pt x="172831" y="710983"/>
                </a:lnTo>
                <a:lnTo>
                  <a:pt x="270157" y="710983"/>
                </a:lnTo>
                <a:lnTo>
                  <a:pt x="280023" y="715189"/>
                </a:lnTo>
                <a:lnTo>
                  <a:pt x="334102" y="728447"/>
                </a:lnTo>
                <a:lnTo>
                  <a:pt x="390524" y="732927"/>
                </a:lnTo>
                <a:lnTo>
                  <a:pt x="570396" y="732927"/>
                </a:lnTo>
                <a:lnTo>
                  <a:pt x="531592" y="750647"/>
                </a:lnTo>
                <a:lnTo>
                  <a:pt x="486618" y="764941"/>
                </a:lnTo>
                <a:lnTo>
                  <a:pt x="439473" y="773786"/>
                </a:lnTo>
                <a:lnTo>
                  <a:pt x="390524" y="776815"/>
                </a:lnTo>
                <a:close/>
              </a:path>
            </a:pathLst>
          </a:custGeom>
          <a:solidFill>
            <a:srgbClr val="232A36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98" name="object 98"/>
          <p:cNvSpPr/>
          <p:nvPr/>
        </p:nvSpPr>
        <p:spPr>
          <a:xfrm>
            <a:off x="2998896" y="311535"/>
            <a:ext cx="0" cy="253603"/>
          </a:xfrm>
          <a:custGeom>
            <a:avLst/>
            <a:gdLst/>
            <a:ahLst/>
            <a:cxnLst/>
            <a:rect l="l" t="t" r="r" b="b"/>
            <a:pathLst>
              <a:path h="270509">
                <a:moveTo>
                  <a:pt x="0" y="0"/>
                </a:moveTo>
                <a:lnTo>
                  <a:pt x="0" y="269910"/>
                </a:lnTo>
              </a:path>
            </a:pathLst>
          </a:custGeom>
          <a:ln w="51481">
            <a:solidFill>
              <a:srgbClr val="232A36"/>
            </a:solidFill>
          </a:ln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99" name="object 99"/>
          <p:cNvSpPr/>
          <p:nvPr/>
        </p:nvSpPr>
        <p:spPr>
          <a:xfrm>
            <a:off x="2968559" y="605035"/>
            <a:ext cx="60674" cy="603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100" name="object 100"/>
          <p:cNvSpPr/>
          <p:nvPr/>
        </p:nvSpPr>
        <p:spPr>
          <a:xfrm>
            <a:off x="8947547" y="5971419"/>
            <a:ext cx="1428750" cy="177998"/>
          </a:xfrm>
          <a:custGeom>
            <a:avLst/>
            <a:gdLst/>
            <a:ahLst/>
            <a:cxnLst/>
            <a:rect l="l" t="t" r="r" b="b"/>
            <a:pathLst>
              <a:path w="1524000" h="189865">
                <a:moveTo>
                  <a:pt x="138474" y="189574"/>
                </a:moveTo>
                <a:lnTo>
                  <a:pt x="0" y="54730"/>
                </a:lnTo>
                <a:lnTo>
                  <a:pt x="0" y="0"/>
                </a:lnTo>
                <a:lnTo>
                  <a:pt x="138474" y="134843"/>
                </a:lnTo>
                <a:lnTo>
                  <a:pt x="194679" y="134843"/>
                </a:lnTo>
                <a:lnTo>
                  <a:pt x="138474" y="189574"/>
                </a:lnTo>
                <a:close/>
              </a:path>
              <a:path w="1524000" h="189865">
                <a:moveTo>
                  <a:pt x="194679" y="134843"/>
                </a:moveTo>
                <a:lnTo>
                  <a:pt x="138474" y="134843"/>
                </a:lnTo>
                <a:lnTo>
                  <a:pt x="276949" y="0"/>
                </a:lnTo>
                <a:lnTo>
                  <a:pt x="333154" y="54730"/>
                </a:lnTo>
                <a:lnTo>
                  <a:pt x="276949" y="54730"/>
                </a:lnTo>
                <a:lnTo>
                  <a:pt x="194679" y="134843"/>
                </a:lnTo>
                <a:close/>
              </a:path>
              <a:path w="1524000" h="189865">
                <a:moveTo>
                  <a:pt x="471786" y="134843"/>
                </a:moveTo>
                <a:lnTo>
                  <a:pt x="415424" y="134843"/>
                </a:lnTo>
                <a:lnTo>
                  <a:pt x="554287" y="0"/>
                </a:lnTo>
                <a:lnTo>
                  <a:pt x="610492" y="54730"/>
                </a:lnTo>
                <a:lnTo>
                  <a:pt x="554287" y="54730"/>
                </a:lnTo>
                <a:lnTo>
                  <a:pt x="471786" y="134843"/>
                </a:lnTo>
                <a:close/>
              </a:path>
              <a:path w="1524000" h="189865">
                <a:moveTo>
                  <a:pt x="748967" y="134843"/>
                </a:moveTo>
                <a:lnTo>
                  <a:pt x="692762" y="134843"/>
                </a:lnTo>
                <a:lnTo>
                  <a:pt x="831237" y="0"/>
                </a:lnTo>
                <a:lnTo>
                  <a:pt x="887442" y="54730"/>
                </a:lnTo>
                <a:lnTo>
                  <a:pt x="831237" y="54730"/>
                </a:lnTo>
                <a:lnTo>
                  <a:pt x="748967" y="134843"/>
                </a:lnTo>
                <a:close/>
              </a:path>
              <a:path w="1524000" h="189865">
                <a:moveTo>
                  <a:pt x="1025916" y="134843"/>
                </a:moveTo>
                <a:lnTo>
                  <a:pt x="969712" y="134843"/>
                </a:lnTo>
                <a:lnTo>
                  <a:pt x="1108187" y="0"/>
                </a:lnTo>
                <a:lnTo>
                  <a:pt x="1164391" y="54730"/>
                </a:lnTo>
                <a:lnTo>
                  <a:pt x="1108187" y="54730"/>
                </a:lnTo>
                <a:lnTo>
                  <a:pt x="1025916" y="134843"/>
                </a:lnTo>
                <a:close/>
              </a:path>
              <a:path w="1524000" h="189865">
                <a:moveTo>
                  <a:pt x="1302866" y="134843"/>
                </a:moveTo>
                <a:lnTo>
                  <a:pt x="1246662" y="134843"/>
                </a:lnTo>
                <a:lnTo>
                  <a:pt x="1385137" y="0"/>
                </a:lnTo>
                <a:lnTo>
                  <a:pt x="1441499" y="54730"/>
                </a:lnTo>
                <a:lnTo>
                  <a:pt x="1385137" y="54730"/>
                </a:lnTo>
                <a:lnTo>
                  <a:pt x="1302866" y="134843"/>
                </a:lnTo>
                <a:close/>
              </a:path>
              <a:path w="1524000" h="189865">
                <a:moveTo>
                  <a:pt x="415424" y="189574"/>
                </a:moveTo>
                <a:lnTo>
                  <a:pt x="276949" y="54730"/>
                </a:lnTo>
                <a:lnTo>
                  <a:pt x="333154" y="54730"/>
                </a:lnTo>
                <a:lnTo>
                  <a:pt x="415424" y="134843"/>
                </a:lnTo>
                <a:lnTo>
                  <a:pt x="471786" y="134843"/>
                </a:lnTo>
                <a:lnTo>
                  <a:pt x="415424" y="189574"/>
                </a:lnTo>
                <a:close/>
              </a:path>
              <a:path w="1524000" h="189865">
                <a:moveTo>
                  <a:pt x="692762" y="189574"/>
                </a:moveTo>
                <a:lnTo>
                  <a:pt x="554287" y="54730"/>
                </a:lnTo>
                <a:lnTo>
                  <a:pt x="610492" y="54730"/>
                </a:lnTo>
                <a:lnTo>
                  <a:pt x="692762" y="134843"/>
                </a:lnTo>
                <a:lnTo>
                  <a:pt x="748967" y="134843"/>
                </a:lnTo>
                <a:lnTo>
                  <a:pt x="692762" y="189574"/>
                </a:lnTo>
                <a:close/>
              </a:path>
              <a:path w="1524000" h="189865">
                <a:moveTo>
                  <a:pt x="969712" y="189574"/>
                </a:moveTo>
                <a:lnTo>
                  <a:pt x="831237" y="54730"/>
                </a:lnTo>
                <a:lnTo>
                  <a:pt x="887442" y="54730"/>
                </a:lnTo>
                <a:lnTo>
                  <a:pt x="969712" y="134843"/>
                </a:lnTo>
                <a:lnTo>
                  <a:pt x="1025916" y="134843"/>
                </a:lnTo>
                <a:lnTo>
                  <a:pt x="969712" y="189574"/>
                </a:lnTo>
                <a:close/>
              </a:path>
              <a:path w="1524000" h="189865">
                <a:moveTo>
                  <a:pt x="1246662" y="189574"/>
                </a:moveTo>
                <a:lnTo>
                  <a:pt x="1108187" y="54730"/>
                </a:lnTo>
                <a:lnTo>
                  <a:pt x="1164391" y="54730"/>
                </a:lnTo>
                <a:lnTo>
                  <a:pt x="1246662" y="134843"/>
                </a:lnTo>
                <a:lnTo>
                  <a:pt x="1302866" y="134843"/>
                </a:lnTo>
                <a:lnTo>
                  <a:pt x="1246662" y="189574"/>
                </a:lnTo>
                <a:close/>
              </a:path>
              <a:path w="1524000" h="189865">
                <a:moveTo>
                  <a:pt x="1524000" y="189574"/>
                </a:moveTo>
                <a:lnTo>
                  <a:pt x="1385137" y="54730"/>
                </a:lnTo>
                <a:lnTo>
                  <a:pt x="1441499" y="54730"/>
                </a:lnTo>
                <a:lnTo>
                  <a:pt x="1524000" y="134843"/>
                </a:lnTo>
                <a:lnTo>
                  <a:pt x="1524000" y="189574"/>
                </a:lnTo>
                <a:close/>
              </a:path>
            </a:pathLst>
          </a:custGeom>
          <a:solidFill>
            <a:srgbClr val="43C8C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101" name="object 101"/>
          <p:cNvSpPr/>
          <p:nvPr/>
        </p:nvSpPr>
        <p:spPr>
          <a:xfrm>
            <a:off x="8941594" y="6144058"/>
            <a:ext cx="1428750" cy="177998"/>
          </a:xfrm>
          <a:custGeom>
            <a:avLst/>
            <a:gdLst/>
            <a:ahLst/>
            <a:cxnLst/>
            <a:rect l="l" t="t" r="r" b="b"/>
            <a:pathLst>
              <a:path w="1524000" h="189865">
                <a:moveTo>
                  <a:pt x="138474" y="189574"/>
                </a:moveTo>
                <a:lnTo>
                  <a:pt x="0" y="54730"/>
                </a:lnTo>
                <a:lnTo>
                  <a:pt x="0" y="0"/>
                </a:lnTo>
                <a:lnTo>
                  <a:pt x="138474" y="134843"/>
                </a:lnTo>
                <a:lnTo>
                  <a:pt x="194679" y="134843"/>
                </a:lnTo>
                <a:lnTo>
                  <a:pt x="138474" y="189574"/>
                </a:lnTo>
                <a:close/>
              </a:path>
              <a:path w="1524000" h="189865">
                <a:moveTo>
                  <a:pt x="194679" y="134843"/>
                </a:moveTo>
                <a:lnTo>
                  <a:pt x="138474" y="134843"/>
                </a:lnTo>
                <a:lnTo>
                  <a:pt x="276949" y="0"/>
                </a:lnTo>
                <a:lnTo>
                  <a:pt x="333154" y="54730"/>
                </a:lnTo>
                <a:lnTo>
                  <a:pt x="276949" y="54730"/>
                </a:lnTo>
                <a:lnTo>
                  <a:pt x="194679" y="134843"/>
                </a:lnTo>
                <a:close/>
              </a:path>
              <a:path w="1524000" h="189865">
                <a:moveTo>
                  <a:pt x="471786" y="134843"/>
                </a:moveTo>
                <a:lnTo>
                  <a:pt x="415424" y="134843"/>
                </a:lnTo>
                <a:lnTo>
                  <a:pt x="554287" y="0"/>
                </a:lnTo>
                <a:lnTo>
                  <a:pt x="610492" y="54730"/>
                </a:lnTo>
                <a:lnTo>
                  <a:pt x="554287" y="54730"/>
                </a:lnTo>
                <a:lnTo>
                  <a:pt x="471786" y="134843"/>
                </a:lnTo>
                <a:close/>
              </a:path>
              <a:path w="1524000" h="189865">
                <a:moveTo>
                  <a:pt x="748967" y="134843"/>
                </a:moveTo>
                <a:lnTo>
                  <a:pt x="692762" y="134843"/>
                </a:lnTo>
                <a:lnTo>
                  <a:pt x="831237" y="0"/>
                </a:lnTo>
                <a:lnTo>
                  <a:pt x="887442" y="54730"/>
                </a:lnTo>
                <a:lnTo>
                  <a:pt x="831237" y="54730"/>
                </a:lnTo>
                <a:lnTo>
                  <a:pt x="748967" y="134843"/>
                </a:lnTo>
                <a:close/>
              </a:path>
              <a:path w="1524000" h="189865">
                <a:moveTo>
                  <a:pt x="1025916" y="134843"/>
                </a:moveTo>
                <a:lnTo>
                  <a:pt x="969712" y="134843"/>
                </a:lnTo>
                <a:lnTo>
                  <a:pt x="1108187" y="0"/>
                </a:lnTo>
                <a:lnTo>
                  <a:pt x="1164391" y="54730"/>
                </a:lnTo>
                <a:lnTo>
                  <a:pt x="1108187" y="54730"/>
                </a:lnTo>
                <a:lnTo>
                  <a:pt x="1025916" y="134843"/>
                </a:lnTo>
                <a:close/>
              </a:path>
              <a:path w="1524000" h="189865">
                <a:moveTo>
                  <a:pt x="1302866" y="134843"/>
                </a:moveTo>
                <a:lnTo>
                  <a:pt x="1246662" y="134843"/>
                </a:lnTo>
                <a:lnTo>
                  <a:pt x="1385137" y="0"/>
                </a:lnTo>
                <a:lnTo>
                  <a:pt x="1441499" y="54730"/>
                </a:lnTo>
                <a:lnTo>
                  <a:pt x="1385137" y="54730"/>
                </a:lnTo>
                <a:lnTo>
                  <a:pt x="1302866" y="134843"/>
                </a:lnTo>
                <a:close/>
              </a:path>
              <a:path w="1524000" h="189865">
                <a:moveTo>
                  <a:pt x="415424" y="189574"/>
                </a:moveTo>
                <a:lnTo>
                  <a:pt x="276949" y="54730"/>
                </a:lnTo>
                <a:lnTo>
                  <a:pt x="333154" y="54730"/>
                </a:lnTo>
                <a:lnTo>
                  <a:pt x="415424" y="134843"/>
                </a:lnTo>
                <a:lnTo>
                  <a:pt x="471786" y="134843"/>
                </a:lnTo>
                <a:lnTo>
                  <a:pt x="415424" y="189574"/>
                </a:lnTo>
                <a:close/>
              </a:path>
              <a:path w="1524000" h="189865">
                <a:moveTo>
                  <a:pt x="692762" y="189574"/>
                </a:moveTo>
                <a:lnTo>
                  <a:pt x="554287" y="54730"/>
                </a:lnTo>
                <a:lnTo>
                  <a:pt x="610492" y="54730"/>
                </a:lnTo>
                <a:lnTo>
                  <a:pt x="692762" y="134843"/>
                </a:lnTo>
                <a:lnTo>
                  <a:pt x="748967" y="134843"/>
                </a:lnTo>
                <a:lnTo>
                  <a:pt x="692762" y="189574"/>
                </a:lnTo>
                <a:close/>
              </a:path>
              <a:path w="1524000" h="189865">
                <a:moveTo>
                  <a:pt x="969712" y="189574"/>
                </a:moveTo>
                <a:lnTo>
                  <a:pt x="831237" y="54730"/>
                </a:lnTo>
                <a:lnTo>
                  <a:pt x="887442" y="54730"/>
                </a:lnTo>
                <a:lnTo>
                  <a:pt x="969712" y="134843"/>
                </a:lnTo>
                <a:lnTo>
                  <a:pt x="1025916" y="134843"/>
                </a:lnTo>
                <a:lnTo>
                  <a:pt x="969712" y="189574"/>
                </a:lnTo>
                <a:close/>
              </a:path>
              <a:path w="1524000" h="189865">
                <a:moveTo>
                  <a:pt x="1246662" y="189574"/>
                </a:moveTo>
                <a:lnTo>
                  <a:pt x="1108187" y="54730"/>
                </a:lnTo>
                <a:lnTo>
                  <a:pt x="1164391" y="54730"/>
                </a:lnTo>
                <a:lnTo>
                  <a:pt x="1246662" y="134843"/>
                </a:lnTo>
                <a:lnTo>
                  <a:pt x="1302866" y="134843"/>
                </a:lnTo>
                <a:lnTo>
                  <a:pt x="1246662" y="189574"/>
                </a:lnTo>
                <a:close/>
              </a:path>
              <a:path w="1524000" h="189865">
                <a:moveTo>
                  <a:pt x="1524000" y="189574"/>
                </a:moveTo>
                <a:lnTo>
                  <a:pt x="1385137" y="54730"/>
                </a:lnTo>
                <a:lnTo>
                  <a:pt x="1441499" y="54730"/>
                </a:lnTo>
                <a:lnTo>
                  <a:pt x="1524000" y="134843"/>
                </a:lnTo>
                <a:lnTo>
                  <a:pt x="1524000" y="189574"/>
                </a:lnTo>
                <a:close/>
              </a:path>
            </a:pathLst>
          </a:custGeom>
          <a:solidFill>
            <a:srgbClr val="43C8C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102" name="object 102"/>
          <p:cNvSpPr/>
          <p:nvPr/>
        </p:nvSpPr>
        <p:spPr>
          <a:xfrm>
            <a:off x="8947547" y="6304792"/>
            <a:ext cx="1428750" cy="177998"/>
          </a:xfrm>
          <a:custGeom>
            <a:avLst/>
            <a:gdLst/>
            <a:ahLst/>
            <a:cxnLst/>
            <a:rect l="l" t="t" r="r" b="b"/>
            <a:pathLst>
              <a:path w="1524000" h="189865">
                <a:moveTo>
                  <a:pt x="138474" y="189574"/>
                </a:moveTo>
                <a:lnTo>
                  <a:pt x="0" y="54730"/>
                </a:lnTo>
                <a:lnTo>
                  <a:pt x="0" y="0"/>
                </a:lnTo>
                <a:lnTo>
                  <a:pt x="138474" y="134843"/>
                </a:lnTo>
                <a:lnTo>
                  <a:pt x="194679" y="134843"/>
                </a:lnTo>
                <a:lnTo>
                  <a:pt x="138474" y="189574"/>
                </a:lnTo>
                <a:close/>
              </a:path>
              <a:path w="1524000" h="189865">
                <a:moveTo>
                  <a:pt x="194679" y="134843"/>
                </a:moveTo>
                <a:lnTo>
                  <a:pt x="138474" y="134843"/>
                </a:lnTo>
                <a:lnTo>
                  <a:pt x="276949" y="0"/>
                </a:lnTo>
                <a:lnTo>
                  <a:pt x="333154" y="54730"/>
                </a:lnTo>
                <a:lnTo>
                  <a:pt x="276949" y="54730"/>
                </a:lnTo>
                <a:lnTo>
                  <a:pt x="194679" y="134843"/>
                </a:lnTo>
                <a:close/>
              </a:path>
              <a:path w="1524000" h="189865">
                <a:moveTo>
                  <a:pt x="471786" y="134843"/>
                </a:moveTo>
                <a:lnTo>
                  <a:pt x="415424" y="134843"/>
                </a:lnTo>
                <a:lnTo>
                  <a:pt x="554287" y="0"/>
                </a:lnTo>
                <a:lnTo>
                  <a:pt x="610492" y="54730"/>
                </a:lnTo>
                <a:lnTo>
                  <a:pt x="554287" y="54730"/>
                </a:lnTo>
                <a:lnTo>
                  <a:pt x="471786" y="134843"/>
                </a:lnTo>
                <a:close/>
              </a:path>
              <a:path w="1524000" h="189865">
                <a:moveTo>
                  <a:pt x="748967" y="134843"/>
                </a:moveTo>
                <a:lnTo>
                  <a:pt x="692762" y="134843"/>
                </a:lnTo>
                <a:lnTo>
                  <a:pt x="831237" y="0"/>
                </a:lnTo>
                <a:lnTo>
                  <a:pt x="887442" y="54730"/>
                </a:lnTo>
                <a:lnTo>
                  <a:pt x="831237" y="54730"/>
                </a:lnTo>
                <a:lnTo>
                  <a:pt x="748967" y="134843"/>
                </a:lnTo>
                <a:close/>
              </a:path>
              <a:path w="1524000" h="189865">
                <a:moveTo>
                  <a:pt x="1025916" y="134843"/>
                </a:moveTo>
                <a:lnTo>
                  <a:pt x="969712" y="134843"/>
                </a:lnTo>
                <a:lnTo>
                  <a:pt x="1108187" y="0"/>
                </a:lnTo>
                <a:lnTo>
                  <a:pt x="1164391" y="54730"/>
                </a:lnTo>
                <a:lnTo>
                  <a:pt x="1108187" y="54730"/>
                </a:lnTo>
                <a:lnTo>
                  <a:pt x="1025916" y="134843"/>
                </a:lnTo>
                <a:close/>
              </a:path>
              <a:path w="1524000" h="189865">
                <a:moveTo>
                  <a:pt x="1302866" y="134843"/>
                </a:moveTo>
                <a:lnTo>
                  <a:pt x="1246662" y="134843"/>
                </a:lnTo>
                <a:lnTo>
                  <a:pt x="1385137" y="0"/>
                </a:lnTo>
                <a:lnTo>
                  <a:pt x="1441499" y="54730"/>
                </a:lnTo>
                <a:lnTo>
                  <a:pt x="1385137" y="54730"/>
                </a:lnTo>
                <a:lnTo>
                  <a:pt x="1302866" y="134843"/>
                </a:lnTo>
                <a:close/>
              </a:path>
              <a:path w="1524000" h="189865">
                <a:moveTo>
                  <a:pt x="415424" y="189574"/>
                </a:moveTo>
                <a:lnTo>
                  <a:pt x="276949" y="54730"/>
                </a:lnTo>
                <a:lnTo>
                  <a:pt x="333154" y="54730"/>
                </a:lnTo>
                <a:lnTo>
                  <a:pt x="415424" y="134843"/>
                </a:lnTo>
                <a:lnTo>
                  <a:pt x="471786" y="134843"/>
                </a:lnTo>
                <a:lnTo>
                  <a:pt x="415424" y="189574"/>
                </a:lnTo>
                <a:close/>
              </a:path>
              <a:path w="1524000" h="189865">
                <a:moveTo>
                  <a:pt x="692762" y="189574"/>
                </a:moveTo>
                <a:lnTo>
                  <a:pt x="554287" y="54730"/>
                </a:lnTo>
                <a:lnTo>
                  <a:pt x="610492" y="54730"/>
                </a:lnTo>
                <a:lnTo>
                  <a:pt x="692762" y="134843"/>
                </a:lnTo>
                <a:lnTo>
                  <a:pt x="748967" y="134843"/>
                </a:lnTo>
                <a:lnTo>
                  <a:pt x="692762" y="189574"/>
                </a:lnTo>
                <a:close/>
              </a:path>
              <a:path w="1524000" h="189865">
                <a:moveTo>
                  <a:pt x="969712" y="189574"/>
                </a:moveTo>
                <a:lnTo>
                  <a:pt x="831237" y="54730"/>
                </a:lnTo>
                <a:lnTo>
                  <a:pt x="887442" y="54730"/>
                </a:lnTo>
                <a:lnTo>
                  <a:pt x="969712" y="134843"/>
                </a:lnTo>
                <a:lnTo>
                  <a:pt x="1025916" y="134843"/>
                </a:lnTo>
                <a:lnTo>
                  <a:pt x="969712" y="189574"/>
                </a:lnTo>
                <a:close/>
              </a:path>
              <a:path w="1524000" h="189865">
                <a:moveTo>
                  <a:pt x="1246662" y="189574"/>
                </a:moveTo>
                <a:lnTo>
                  <a:pt x="1108187" y="54730"/>
                </a:lnTo>
                <a:lnTo>
                  <a:pt x="1164391" y="54730"/>
                </a:lnTo>
                <a:lnTo>
                  <a:pt x="1246662" y="134843"/>
                </a:lnTo>
                <a:lnTo>
                  <a:pt x="1302866" y="134843"/>
                </a:lnTo>
                <a:lnTo>
                  <a:pt x="1246662" y="189574"/>
                </a:lnTo>
                <a:close/>
              </a:path>
              <a:path w="1524000" h="189865">
                <a:moveTo>
                  <a:pt x="1524000" y="189574"/>
                </a:moveTo>
                <a:lnTo>
                  <a:pt x="1385137" y="54730"/>
                </a:lnTo>
                <a:lnTo>
                  <a:pt x="1441499" y="54730"/>
                </a:lnTo>
                <a:lnTo>
                  <a:pt x="1524000" y="134843"/>
                </a:lnTo>
                <a:lnTo>
                  <a:pt x="1524000" y="189574"/>
                </a:lnTo>
                <a:close/>
              </a:path>
            </a:pathLst>
          </a:custGeom>
          <a:solidFill>
            <a:srgbClr val="43C8C5"/>
          </a:solid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103" name="object 103"/>
          <p:cNvSpPr/>
          <p:nvPr/>
        </p:nvSpPr>
        <p:spPr>
          <a:xfrm>
            <a:off x="9644063" y="470297"/>
            <a:ext cx="151805" cy="1518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104" name="object 104"/>
          <p:cNvSpPr/>
          <p:nvPr/>
        </p:nvSpPr>
        <p:spPr>
          <a:xfrm>
            <a:off x="9644063" y="864995"/>
            <a:ext cx="151805" cy="1518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105" name="object 105"/>
          <p:cNvSpPr/>
          <p:nvPr/>
        </p:nvSpPr>
        <p:spPr>
          <a:xfrm>
            <a:off x="10036969" y="863203"/>
            <a:ext cx="151805" cy="1518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106" name="object 106"/>
          <p:cNvSpPr/>
          <p:nvPr/>
        </p:nvSpPr>
        <p:spPr>
          <a:xfrm>
            <a:off x="10036969" y="470297"/>
            <a:ext cx="151805" cy="15180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107" name="object 107"/>
          <p:cNvSpPr/>
          <p:nvPr/>
        </p:nvSpPr>
        <p:spPr>
          <a:xfrm>
            <a:off x="1595874" y="1126614"/>
            <a:ext cx="4455914" cy="27324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108" name="object 108"/>
          <p:cNvSpPr/>
          <p:nvPr/>
        </p:nvSpPr>
        <p:spPr>
          <a:xfrm>
            <a:off x="6141084" y="1126614"/>
            <a:ext cx="4455913" cy="27324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109" name="object 109"/>
          <p:cNvSpPr/>
          <p:nvPr/>
        </p:nvSpPr>
        <p:spPr>
          <a:xfrm>
            <a:off x="1595874" y="3948395"/>
            <a:ext cx="4455914" cy="27235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88"/>
          </a:p>
        </p:txBody>
      </p:sp>
      <p:sp>
        <p:nvSpPr>
          <p:cNvPr id="110" name="object 110"/>
          <p:cNvSpPr/>
          <p:nvPr/>
        </p:nvSpPr>
        <p:spPr>
          <a:xfrm>
            <a:off x="6141084" y="3948395"/>
            <a:ext cx="4455913" cy="272355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88"/>
          </a:p>
        </p:txBody>
      </p:sp>
    </p:spTree>
    <p:extLst>
      <p:ext uri="{BB962C8B-B14F-4D97-AF65-F5344CB8AC3E}">
        <p14:creationId xmlns:p14="http://schemas.microsoft.com/office/powerpoint/2010/main" val="40475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OLR</a:t>
            </a:r>
            <a:r>
              <a:rPr lang="en-US" dirty="0"/>
              <a:t> </a:t>
            </a:r>
            <a:r>
              <a:rPr lang="en-US" dirty="0" smtClean="0"/>
              <a:t>for Our</a:t>
            </a:r>
            <a:r>
              <a:rPr lang="en-US" dirty="0" smtClean="0"/>
              <a:t> NEW to Pali </a:t>
            </a:r>
            <a:r>
              <a:rPr lang="en-US" dirty="0" smtClean="0"/>
              <a:t>Parents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" y="2438399"/>
            <a:ext cx="10724606" cy="509451"/>
          </a:xfrm>
        </p:spPr>
      </p:pic>
      <p:sp>
        <p:nvSpPr>
          <p:cNvPr id="5" name="TextBox 4"/>
          <p:cNvSpPr txBox="1"/>
          <p:nvPr/>
        </p:nvSpPr>
        <p:spPr>
          <a:xfrm>
            <a:off x="1110342" y="3867832"/>
            <a:ext cx="10384574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200" dirty="0"/>
              <a:t>Each tab requires information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200" dirty="0"/>
              <a:t>There are also places for document uploads (birth certificate, report card, 2 utility </a:t>
            </a:r>
            <a:r>
              <a:rPr lang="en-US" sz="2200" dirty="0" smtClean="0"/>
              <a:t>bills</a:t>
            </a:r>
            <a:br>
              <a:rPr lang="en-US" sz="2200" dirty="0" smtClean="0"/>
            </a:br>
            <a:r>
              <a:rPr lang="en-US" sz="2200" dirty="0" smtClean="0"/>
              <a:t> </a:t>
            </a:r>
            <a:r>
              <a:rPr lang="en-US" sz="2200" dirty="0"/>
              <a:t>or immunization)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200" dirty="0" smtClean="0"/>
              <a:t>Process takes </a:t>
            </a:r>
            <a:r>
              <a:rPr lang="en-US" sz="2200" dirty="0"/>
              <a:t>30-45 </a:t>
            </a:r>
            <a:r>
              <a:rPr lang="en-US" sz="2200" dirty="0" err="1"/>
              <a:t>mins</a:t>
            </a:r>
            <a:r>
              <a:rPr lang="en-US" sz="2200" dirty="0"/>
              <a:t> to complete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1528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OLR Processing for Pali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ach application reviewed</a:t>
            </a:r>
          </a:p>
          <a:p>
            <a:r>
              <a:rPr lang="en-US" dirty="0" smtClean="0"/>
              <a:t>Family member accounts are linked together</a:t>
            </a:r>
          </a:p>
          <a:p>
            <a:r>
              <a:rPr lang="en-US" dirty="0" smtClean="0"/>
              <a:t>Accounts are approved, placed on hold or denied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6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651000" y="685800"/>
            <a:ext cx="10541000" cy="592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04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OLR Processing for Pali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714" y="3508810"/>
            <a:ext cx="2455818" cy="7910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26" y="2299063"/>
            <a:ext cx="11220994" cy="549071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8164286" y="2907918"/>
            <a:ext cx="2246811" cy="939065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95005" y="4545033"/>
            <a:ext cx="4167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400" dirty="0"/>
              <a:t>Pali staff input NEW students into IC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828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187</TotalTime>
  <Words>289</Words>
  <Application>Microsoft Office PowerPoint</Application>
  <PresentationFormat>Widescreen</PresentationFormat>
  <Paragraphs>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Corbel</vt:lpstr>
      <vt:lpstr>Parallax</vt:lpstr>
      <vt:lpstr>Palisades Charter High School</vt:lpstr>
      <vt:lpstr>PCHS Preference Order</vt:lpstr>
      <vt:lpstr>PCHS Admissions Process</vt:lpstr>
      <vt:lpstr>Why OLR???</vt:lpstr>
      <vt:lpstr>INFINITE CAMPUS   ONLINE REGISTRATION</vt:lpstr>
      <vt:lpstr> OLR for Our NEW to Pali Parents</vt:lpstr>
      <vt:lpstr>OLR Processing for Pali</vt:lpstr>
      <vt:lpstr>PowerPoint Presentation</vt:lpstr>
      <vt:lpstr>OLR Processing for Pali</vt:lpstr>
      <vt:lpstr>New to Pali OLR Numbers (as of April 24, 2019)</vt:lpstr>
      <vt:lpstr>OLR for Returning Pali Families</vt:lpstr>
      <vt:lpstr>Attendance Question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Palisades Charter High School</dc:title>
  <dc:creator>Tami Christopher</dc:creator>
  <cp:lastModifiedBy>Tami Christopher</cp:lastModifiedBy>
  <cp:revision>17</cp:revision>
  <dcterms:created xsi:type="dcterms:W3CDTF">2019-04-23T22:22:25Z</dcterms:created>
  <dcterms:modified xsi:type="dcterms:W3CDTF">2019-04-27T17:03:34Z</dcterms:modified>
</cp:coreProperties>
</file>