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Ex1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Ex2.xml" ContentType="application/vnd.ms-office.chartex+xml"/>
  <Override PartName="/ppt/charts/style4.xml" ContentType="application/vnd.ms-office.chartstyle+xml"/>
  <Override PartName="/ppt/charts/colors4.xml" ContentType="application/vnd.ms-office.chartcolorstyle+xml"/>
  <Override PartName="/ppt/charts/chartEx3.xml" ContentType="application/vnd.ms-office.chartex+xml"/>
  <Override PartName="/ppt/charts/style5.xml" ContentType="application/vnd.ms-office.chartstyle+xml"/>
  <Override PartName="/ppt/charts/colors5.xml" ContentType="application/vnd.ms-office.chartcolorstyle+xml"/>
  <Override PartName="/ppt/charts/chart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8" r:id="rId2"/>
    <p:sldId id="291" r:id="rId3"/>
    <p:sldId id="279" r:id="rId4"/>
    <p:sldId id="282" r:id="rId5"/>
    <p:sldId id="281" r:id="rId6"/>
    <p:sldId id="280" r:id="rId7"/>
    <p:sldId id="271" r:id="rId8"/>
    <p:sldId id="274" r:id="rId9"/>
    <p:sldId id="272" r:id="rId10"/>
    <p:sldId id="273" r:id="rId11"/>
    <p:sldId id="285" r:id="rId12"/>
    <p:sldId id="286" r:id="rId13"/>
    <p:sldId id="288" r:id="rId14"/>
    <p:sldId id="289" r:id="rId15"/>
    <p:sldId id="259" r:id="rId16"/>
    <p:sldId id="275" r:id="rId17"/>
    <p:sldId id="276" r:id="rId18"/>
    <p:sldId id="293" r:id="rId19"/>
    <p:sldId id="292" r:id="rId2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88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B04E43-C82B-5C25-AB79-6C90967D8027}" name="Matt Paolini" initials="MP" userId="1b50fbb4933b1b1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7B9D"/>
    <a:srgbClr val="274769"/>
    <a:srgbClr val="1D3557"/>
    <a:srgbClr val="E76F51"/>
    <a:srgbClr val="3B6A8C"/>
    <a:srgbClr val="CDEAE5"/>
    <a:srgbClr val="A8DADC"/>
    <a:srgbClr val="BBE2E1"/>
    <a:srgbClr val="F5DECA"/>
    <a:srgbClr val="FF8A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E32797-29CD-4DCF-9A78-A74971CE5ACA}" v="16" dt="2023-07-25T15:11:10.6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pos="288"/>
        <p:guide pos="7392"/>
        <p:guide orient="horz" pos="288"/>
        <p:guide orient="horz"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Paolini" userId="1b50fbb4933b1b17" providerId="LiveId" clId="{B8E32797-29CD-4DCF-9A78-A74971CE5ACA}"/>
    <pc:docChg chg="undo custSel addSld modSld sldOrd">
      <pc:chgData name="Matt Paolini" userId="1b50fbb4933b1b17" providerId="LiveId" clId="{B8E32797-29CD-4DCF-9A78-A74971CE5ACA}" dt="2023-07-25T15:11:10.606" v="2408"/>
      <pc:docMkLst>
        <pc:docMk/>
      </pc:docMkLst>
      <pc:sldChg chg="modSp mod">
        <pc:chgData name="Matt Paolini" userId="1b50fbb4933b1b17" providerId="LiveId" clId="{B8E32797-29CD-4DCF-9A78-A74971CE5ACA}" dt="2023-07-17T23:10:19.683" v="684" actId="20577"/>
        <pc:sldMkLst>
          <pc:docMk/>
          <pc:sldMk cId="2354113619" sldId="259"/>
        </pc:sldMkLst>
        <pc:spChg chg="mod">
          <ac:chgData name="Matt Paolini" userId="1b50fbb4933b1b17" providerId="LiveId" clId="{B8E32797-29CD-4DCF-9A78-A74971CE5ACA}" dt="2023-07-17T23:10:19.683" v="684" actId="20577"/>
          <ac:spMkLst>
            <pc:docMk/>
            <pc:sldMk cId="2354113619" sldId="259"/>
            <ac:spMk id="4" creationId="{1B24395E-4B08-5F96-8F4B-0F095A307347}"/>
          </ac:spMkLst>
        </pc:spChg>
      </pc:sldChg>
      <pc:sldChg chg="addSp delSp modSp mod">
        <pc:chgData name="Matt Paolini" userId="1b50fbb4933b1b17" providerId="LiveId" clId="{B8E32797-29CD-4DCF-9A78-A74971CE5ACA}" dt="2023-07-17T22:29:57.284" v="5" actId="1076"/>
        <pc:sldMkLst>
          <pc:docMk/>
          <pc:sldMk cId="2984184346" sldId="268"/>
        </pc:sldMkLst>
        <pc:picChg chg="del">
          <ac:chgData name="Matt Paolini" userId="1b50fbb4933b1b17" providerId="LiveId" clId="{B8E32797-29CD-4DCF-9A78-A74971CE5ACA}" dt="2023-07-17T22:29:41.416" v="0" actId="478"/>
          <ac:picMkLst>
            <pc:docMk/>
            <pc:sldMk cId="2984184346" sldId="268"/>
            <ac:picMk id="2" creationId="{33314EC6-B146-BB87-8A0F-E630790D15C0}"/>
          </ac:picMkLst>
        </pc:picChg>
        <pc:picChg chg="add mod">
          <ac:chgData name="Matt Paolini" userId="1b50fbb4933b1b17" providerId="LiveId" clId="{B8E32797-29CD-4DCF-9A78-A74971CE5ACA}" dt="2023-07-17T22:29:57.284" v="5" actId="1076"/>
          <ac:picMkLst>
            <pc:docMk/>
            <pc:sldMk cId="2984184346" sldId="268"/>
            <ac:picMk id="5" creationId="{81F1E0FB-D43F-8951-3A16-F702BE925687}"/>
          </ac:picMkLst>
        </pc:picChg>
      </pc:sldChg>
      <pc:sldChg chg="modSp mod ord">
        <pc:chgData name="Matt Paolini" userId="1b50fbb4933b1b17" providerId="LiveId" clId="{B8E32797-29CD-4DCF-9A78-A74971CE5ACA}" dt="2023-07-24T19:07:52.341" v="2101"/>
        <pc:sldMkLst>
          <pc:docMk/>
          <pc:sldMk cId="3466530012" sldId="271"/>
        </pc:sldMkLst>
        <pc:spChg chg="mod">
          <ac:chgData name="Matt Paolini" userId="1b50fbb4933b1b17" providerId="LiveId" clId="{B8E32797-29CD-4DCF-9A78-A74971CE5ACA}" dt="2023-07-17T23:18:24.449" v="1138" actId="20577"/>
          <ac:spMkLst>
            <pc:docMk/>
            <pc:sldMk cId="3466530012" sldId="271"/>
            <ac:spMk id="4" creationId="{4083B49C-4ABB-E877-AF0A-E6E4FD8E77A6}"/>
          </ac:spMkLst>
        </pc:spChg>
        <pc:spChg chg="mod">
          <ac:chgData name="Matt Paolini" userId="1b50fbb4933b1b17" providerId="LiveId" clId="{B8E32797-29CD-4DCF-9A78-A74971CE5ACA}" dt="2023-07-17T23:18:20.944" v="1133" actId="20577"/>
          <ac:spMkLst>
            <pc:docMk/>
            <pc:sldMk cId="3466530012" sldId="271"/>
            <ac:spMk id="5" creationId="{0596A972-D446-3A4B-DABB-27EFE44A3078}"/>
          </ac:spMkLst>
        </pc:spChg>
        <pc:spChg chg="mod">
          <ac:chgData name="Matt Paolini" userId="1b50fbb4933b1b17" providerId="LiveId" clId="{B8E32797-29CD-4DCF-9A78-A74971CE5ACA}" dt="2023-07-17T23:19:23.804" v="1223"/>
          <ac:spMkLst>
            <pc:docMk/>
            <pc:sldMk cId="3466530012" sldId="271"/>
            <ac:spMk id="9" creationId="{F291AFDB-718D-ECFF-8B39-85DC241D9935}"/>
          </ac:spMkLst>
        </pc:spChg>
        <pc:spChg chg="mod">
          <ac:chgData name="Matt Paolini" userId="1b50fbb4933b1b17" providerId="LiveId" clId="{B8E32797-29CD-4DCF-9A78-A74971CE5ACA}" dt="2023-07-17T23:20:07.671" v="1273"/>
          <ac:spMkLst>
            <pc:docMk/>
            <pc:sldMk cId="3466530012" sldId="271"/>
            <ac:spMk id="11" creationId="{BAA4A661-F580-6F7C-C5BF-83263E42931F}"/>
          </ac:spMkLst>
        </pc:spChg>
      </pc:sldChg>
      <pc:sldChg chg="modSp mod ord">
        <pc:chgData name="Matt Paolini" userId="1b50fbb4933b1b17" providerId="LiveId" clId="{B8E32797-29CD-4DCF-9A78-A74971CE5ACA}" dt="2023-07-25T14:26:22.024" v="2186" actId="20577"/>
        <pc:sldMkLst>
          <pc:docMk/>
          <pc:sldMk cId="1965206808" sldId="272"/>
        </pc:sldMkLst>
        <pc:spChg chg="mod">
          <ac:chgData name="Matt Paolini" userId="1b50fbb4933b1b17" providerId="LiveId" clId="{B8E32797-29CD-4DCF-9A78-A74971CE5ACA}" dt="2023-07-17T23:18:36.462" v="1140"/>
          <ac:spMkLst>
            <pc:docMk/>
            <pc:sldMk cId="1965206808" sldId="272"/>
            <ac:spMk id="5" creationId="{0596A972-D446-3A4B-DABB-27EFE44A3078}"/>
          </ac:spMkLst>
        </pc:spChg>
        <pc:spChg chg="mod">
          <ac:chgData name="Matt Paolini" userId="1b50fbb4933b1b17" providerId="LiveId" clId="{B8E32797-29CD-4DCF-9A78-A74971CE5ACA}" dt="2023-07-17T23:19:13.468" v="1221"/>
          <ac:spMkLst>
            <pc:docMk/>
            <pc:sldMk cId="1965206808" sldId="272"/>
            <ac:spMk id="9" creationId="{F291AFDB-718D-ECFF-8B39-85DC241D9935}"/>
          </ac:spMkLst>
        </pc:spChg>
        <pc:spChg chg="mod">
          <ac:chgData name="Matt Paolini" userId="1b50fbb4933b1b17" providerId="LiveId" clId="{B8E32797-29CD-4DCF-9A78-A74971CE5ACA}" dt="2023-07-25T14:26:22.024" v="2186" actId="20577"/>
          <ac:spMkLst>
            <pc:docMk/>
            <pc:sldMk cId="1965206808" sldId="272"/>
            <ac:spMk id="11" creationId="{BAA4A661-F580-6F7C-C5BF-83263E42931F}"/>
          </ac:spMkLst>
        </pc:spChg>
      </pc:sldChg>
      <pc:sldChg chg="modSp mod ord">
        <pc:chgData name="Matt Paolini" userId="1b50fbb4933b1b17" providerId="LiveId" clId="{B8E32797-29CD-4DCF-9A78-A74971CE5ACA}" dt="2023-07-24T19:07:52.341" v="2101"/>
        <pc:sldMkLst>
          <pc:docMk/>
          <pc:sldMk cId="3337360371" sldId="273"/>
        </pc:sldMkLst>
        <pc:spChg chg="mod">
          <ac:chgData name="Matt Paolini" userId="1b50fbb4933b1b17" providerId="LiveId" clId="{B8E32797-29CD-4DCF-9A78-A74971CE5ACA}" dt="2023-07-17T23:22:01.097" v="1296" actId="20577"/>
          <ac:spMkLst>
            <pc:docMk/>
            <pc:sldMk cId="3337360371" sldId="273"/>
            <ac:spMk id="4" creationId="{4083B49C-4ABB-E877-AF0A-E6E4FD8E77A6}"/>
          </ac:spMkLst>
        </pc:spChg>
        <pc:spChg chg="mod">
          <ac:chgData name="Matt Paolini" userId="1b50fbb4933b1b17" providerId="LiveId" clId="{B8E32797-29CD-4DCF-9A78-A74971CE5ACA}" dt="2023-07-17T23:18:39.219" v="1141"/>
          <ac:spMkLst>
            <pc:docMk/>
            <pc:sldMk cId="3337360371" sldId="273"/>
            <ac:spMk id="5" creationId="{0596A972-D446-3A4B-DABB-27EFE44A3078}"/>
          </ac:spMkLst>
        </pc:spChg>
        <pc:spChg chg="mod">
          <ac:chgData name="Matt Paolini" userId="1b50fbb4933b1b17" providerId="LiveId" clId="{B8E32797-29CD-4DCF-9A78-A74971CE5ACA}" dt="2023-07-17T23:19:19.484" v="1222"/>
          <ac:spMkLst>
            <pc:docMk/>
            <pc:sldMk cId="3337360371" sldId="273"/>
            <ac:spMk id="9" creationId="{F291AFDB-718D-ECFF-8B39-85DC241D9935}"/>
          </ac:spMkLst>
        </pc:spChg>
        <pc:spChg chg="mod">
          <ac:chgData name="Matt Paolini" userId="1b50fbb4933b1b17" providerId="LiveId" clId="{B8E32797-29CD-4DCF-9A78-A74971CE5ACA}" dt="2023-07-17T23:20:18.850" v="1275"/>
          <ac:spMkLst>
            <pc:docMk/>
            <pc:sldMk cId="3337360371" sldId="273"/>
            <ac:spMk id="11" creationId="{BAA4A661-F580-6F7C-C5BF-83263E42931F}"/>
          </ac:spMkLst>
        </pc:spChg>
        <pc:spChg chg="mod">
          <ac:chgData name="Matt Paolini" userId="1b50fbb4933b1b17" providerId="LiveId" clId="{B8E32797-29CD-4DCF-9A78-A74971CE5ACA}" dt="2023-07-17T23:23:02.083" v="1500" actId="20577"/>
          <ac:spMkLst>
            <pc:docMk/>
            <pc:sldMk cId="3337360371" sldId="273"/>
            <ac:spMk id="13" creationId="{95C02468-E89D-5850-A4AD-AA89674EBEB5}"/>
          </ac:spMkLst>
        </pc:spChg>
      </pc:sldChg>
      <pc:sldChg chg="modSp mod ord">
        <pc:chgData name="Matt Paolini" userId="1b50fbb4933b1b17" providerId="LiveId" clId="{B8E32797-29CD-4DCF-9A78-A74971CE5ACA}" dt="2023-07-24T19:07:52.341" v="2101"/>
        <pc:sldMkLst>
          <pc:docMk/>
          <pc:sldMk cId="3155479636" sldId="274"/>
        </pc:sldMkLst>
        <pc:spChg chg="mod">
          <ac:chgData name="Matt Paolini" userId="1b50fbb4933b1b17" providerId="LiveId" clId="{B8E32797-29CD-4DCF-9A78-A74971CE5ACA}" dt="2023-07-17T23:18:51.569" v="1159" actId="20577"/>
          <ac:spMkLst>
            <pc:docMk/>
            <pc:sldMk cId="3155479636" sldId="274"/>
            <ac:spMk id="4" creationId="{4083B49C-4ABB-E877-AF0A-E6E4FD8E77A6}"/>
          </ac:spMkLst>
        </pc:spChg>
        <pc:spChg chg="mod">
          <ac:chgData name="Matt Paolini" userId="1b50fbb4933b1b17" providerId="LiveId" clId="{B8E32797-29CD-4DCF-9A78-A74971CE5ACA}" dt="2023-07-17T23:18:31.916" v="1139"/>
          <ac:spMkLst>
            <pc:docMk/>
            <pc:sldMk cId="3155479636" sldId="274"/>
            <ac:spMk id="5" creationId="{0596A972-D446-3A4B-DABB-27EFE44A3078}"/>
          </ac:spMkLst>
        </pc:spChg>
        <pc:spChg chg="mod">
          <ac:chgData name="Matt Paolini" userId="1b50fbb4933b1b17" providerId="LiveId" clId="{B8E32797-29CD-4DCF-9A78-A74971CE5ACA}" dt="2023-07-17T23:19:06.187" v="1220" actId="20577"/>
          <ac:spMkLst>
            <pc:docMk/>
            <pc:sldMk cId="3155479636" sldId="274"/>
            <ac:spMk id="9" creationId="{F291AFDB-718D-ECFF-8B39-85DC241D9935}"/>
          </ac:spMkLst>
        </pc:spChg>
        <pc:spChg chg="mod">
          <ac:chgData name="Matt Paolini" userId="1b50fbb4933b1b17" providerId="LiveId" clId="{B8E32797-29CD-4DCF-9A78-A74971CE5ACA}" dt="2023-07-17T23:20:13.936" v="1274"/>
          <ac:spMkLst>
            <pc:docMk/>
            <pc:sldMk cId="3155479636" sldId="274"/>
            <ac:spMk id="11" creationId="{BAA4A661-F580-6F7C-C5BF-83263E42931F}"/>
          </ac:spMkLst>
        </pc:spChg>
      </pc:sldChg>
      <pc:sldChg chg="delSp modSp mod modShow">
        <pc:chgData name="Matt Paolini" userId="1b50fbb4933b1b17" providerId="LiveId" clId="{B8E32797-29CD-4DCF-9A78-A74971CE5ACA}" dt="2023-07-25T15:06:23.242" v="2280" actId="20577"/>
        <pc:sldMkLst>
          <pc:docMk/>
          <pc:sldMk cId="3307933920" sldId="275"/>
        </pc:sldMkLst>
        <pc:spChg chg="mod">
          <ac:chgData name="Matt Paolini" userId="1b50fbb4933b1b17" providerId="LiveId" clId="{B8E32797-29CD-4DCF-9A78-A74971CE5ACA}" dt="2023-07-20T18:37:03.436" v="1970" actId="20577"/>
          <ac:spMkLst>
            <pc:docMk/>
            <pc:sldMk cId="3307933920" sldId="275"/>
            <ac:spMk id="4" creationId="{4083B49C-4ABB-E877-AF0A-E6E4FD8E77A6}"/>
          </ac:spMkLst>
        </pc:spChg>
        <pc:spChg chg="mod">
          <ac:chgData name="Matt Paolini" userId="1b50fbb4933b1b17" providerId="LiveId" clId="{B8E32797-29CD-4DCF-9A78-A74971CE5ACA}" dt="2023-07-20T18:36:28.600" v="1950" actId="1076"/>
          <ac:spMkLst>
            <pc:docMk/>
            <pc:sldMk cId="3307933920" sldId="275"/>
            <ac:spMk id="5" creationId="{C13B40CD-26AE-2FC2-C2F9-48FCE0F64182}"/>
          </ac:spMkLst>
        </pc:spChg>
        <pc:spChg chg="mod">
          <ac:chgData name="Matt Paolini" userId="1b50fbb4933b1b17" providerId="LiveId" clId="{B8E32797-29CD-4DCF-9A78-A74971CE5ACA}" dt="2023-07-20T18:36:28.600" v="1950" actId="1076"/>
          <ac:spMkLst>
            <pc:docMk/>
            <pc:sldMk cId="3307933920" sldId="275"/>
            <ac:spMk id="7" creationId="{174F9483-A821-DC2A-2C1B-09647B9DA9AC}"/>
          </ac:spMkLst>
        </pc:spChg>
        <pc:spChg chg="mod">
          <ac:chgData name="Matt Paolini" userId="1b50fbb4933b1b17" providerId="LiveId" clId="{B8E32797-29CD-4DCF-9A78-A74971CE5ACA}" dt="2023-07-20T18:36:52.510" v="1963" actId="20577"/>
          <ac:spMkLst>
            <pc:docMk/>
            <pc:sldMk cId="3307933920" sldId="275"/>
            <ac:spMk id="9" creationId="{18127543-9212-866D-47E4-D827A36B1FA0}"/>
          </ac:spMkLst>
        </pc:spChg>
        <pc:spChg chg="mod">
          <ac:chgData name="Matt Paolini" userId="1b50fbb4933b1b17" providerId="LiveId" clId="{B8E32797-29CD-4DCF-9A78-A74971CE5ACA}" dt="2023-07-25T15:06:23.242" v="2280" actId="20577"/>
          <ac:spMkLst>
            <pc:docMk/>
            <pc:sldMk cId="3307933920" sldId="275"/>
            <ac:spMk id="12" creationId="{242533F4-6C10-8F09-17C8-1910867E0127}"/>
          </ac:spMkLst>
        </pc:spChg>
        <pc:grpChg chg="mod">
          <ac:chgData name="Matt Paolini" userId="1b50fbb4933b1b17" providerId="LiveId" clId="{B8E32797-29CD-4DCF-9A78-A74971CE5ACA}" dt="2023-07-20T18:36:28.600" v="1950" actId="1076"/>
          <ac:grpSpMkLst>
            <pc:docMk/>
            <pc:sldMk cId="3307933920" sldId="275"/>
            <ac:grpSpMk id="8" creationId="{8CBCE9D5-C9C0-9E25-B85C-61FE54BE9F16}"/>
          </ac:grpSpMkLst>
        </pc:grpChg>
        <pc:grpChg chg="mod">
          <ac:chgData name="Matt Paolini" userId="1b50fbb4933b1b17" providerId="LiveId" clId="{B8E32797-29CD-4DCF-9A78-A74971CE5ACA}" dt="2023-07-20T18:36:28.600" v="1950" actId="1076"/>
          <ac:grpSpMkLst>
            <pc:docMk/>
            <pc:sldMk cId="3307933920" sldId="275"/>
            <ac:grpSpMk id="11" creationId="{AFB5D865-FCAE-BAF2-FF6A-A47B1992F4A7}"/>
          </ac:grpSpMkLst>
        </pc:grpChg>
        <pc:graphicFrameChg chg="del">
          <ac:chgData name="Matt Paolini" userId="1b50fbb4933b1b17" providerId="LiveId" clId="{B8E32797-29CD-4DCF-9A78-A74971CE5ACA}" dt="2023-07-20T18:36:11.991" v="1947" actId="478"/>
          <ac:graphicFrameMkLst>
            <pc:docMk/>
            <pc:sldMk cId="3307933920" sldId="275"/>
            <ac:graphicFrameMk id="6" creationId="{DB766434-F246-75F1-A9B2-EF28225D45A6}"/>
          </ac:graphicFrameMkLst>
        </pc:graphicFrameChg>
      </pc:sldChg>
      <pc:sldChg chg="modSp mod">
        <pc:chgData name="Matt Paolini" userId="1b50fbb4933b1b17" providerId="LiveId" clId="{B8E32797-29CD-4DCF-9A78-A74971CE5ACA}" dt="2023-07-25T15:11:10.606" v="2408"/>
        <pc:sldMkLst>
          <pc:docMk/>
          <pc:sldMk cId="1931170508" sldId="276"/>
        </pc:sldMkLst>
        <pc:spChg chg="mod">
          <ac:chgData name="Matt Paolini" userId="1b50fbb4933b1b17" providerId="LiveId" clId="{B8E32797-29CD-4DCF-9A78-A74971CE5ACA}" dt="2023-07-25T15:10:06.827" v="2402" actId="20577"/>
          <ac:spMkLst>
            <pc:docMk/>
            <pc:sldMk cId="1931170508" sldId="276"/>
            <ac:spMk id="4" creationId="{4083B49C-4ABB-E877-AF0A-E6E4FD8E77A6}"/>
          </ac:spMkLst>
        </pc:spChg>
        <pc:spChg chg="mod">
          <ac:chgData name="Matt Paolini" userId="1b50fbb4933b1b17" providerId="LiveId" clId="{B8E32797-29CD-4DCF-9A78-A74971CE5ACA}" dt="2023-07-20T17:33:17.641" v="1695" actId="20577"/>
          <ac:spMkLst>
            <pc:docMk/>
            <pc:sldMk cId="1931170508" sldId="276"/>
            <ac:spMk id="7" creationId="{899D2347-3630-4C7D-7DC8-FE5669FD32B1}"/>
          </ac:spMkLst>
        </pc:spChg>
        <pc:graphicFrameChg chg="mod">
          <ac:chgData name="Matt Paolini" userId="1b50fbb4933b1b17" providerId="LiveId" clId="{B8E32797-29CD-4DCF-9A78-A74971CE5ACA}" dt="2023-07-25T15:11:10.606" v="2408"/>
          <ac:graphicFrameMkLst>
            <pc:docMk/>
            <pc:sldMk cId="1931170508" sldId="276"/>
            <ac:graphicFrameMk id="6" creationId="{1B8BE989-5378-2DC4-C1EC-84F0E1248E97}"/>
          </ac:graphicFrameMkLst>
        </pc:graphicFrameChg>
      </pc:sldChg>
      <pc:sldChg chg="modSp mod ord">
        <pc:chgData name="Matt Paolini" userId="1b50fbb4933b1b17" providerId="LiveId" clId="{B8E32797-29CD-4DCF-9A78-A74971CE5ACA}" dt="2023-07-24T19:07:52.341" v="2101"/>
        <pc:sldMkLst>
          <pc:docMk/>
          <pc:sldMk cId="1880340275" sldId="279"/>
        </pc:sldMkLst>
        <pc:spChg chg="mod">
          <ac:chgData name="Matt Paolini" userId="1b50fbb4933b1b17" providerId="LiveId" clId="{B8E32797-29CD-4DCF-9A78-A74971CE5ACA}" dt="2023-07-17T23:13:03.625" v="828" actId="20577"/>
          <ac:spMkLst>
            <pc:docMk/>
            <pc:sldMk cId="1880340275" sldId="279"/>
            <ac:spMk id="4" creationId="{4083B49C-4ABB-E877-AF0A-E6E4FD8E77A6}"/>
          </ac:spMkLst>
        </pc:spChg>
        <pc:spChg chg="mod">
          <ac:chgData name="Matt Paolini" userId="1b50fbb4933b1b17" providerId="LiveId" clId="{B8E32797-29CD-4DCF-9A78-A74971CE5ACA}" dt="2023-07-17T23:13:17.162" v="895" actId="20577"/>
          <ac:spMkLst>
            <pc:docMk/>
            <pc:sldMk cId="1880340275" sldId="279"/>
            <ac:spMk id="5" creationId="{0596A972-D446-3A4B-DABB-27EFE44A3078}"/>
          </ac:spMkLst>
        </pc:spChg>
        <pc:spChg chg="mod">
          <ac:chgData name="Matt Paolini" userId="1b50fbb4933b1b17" providerId="LiveId" clId="{B8E32797-29CD-4DCF-9A78-A74971CE5ACA}" dt="2023-07-17T23:17:20.534" v="1118"/>
          <ac:spMkLst>
            <pc:docMk/>
            <pc:sldMk cId="1880340275" sldId="279"/>
            <ac:spMk id="11" creationId="{BAA4A661-F580-6F7C-C5BF-83263E42931F}"/>
          </ac:spMkLst>
        </pc:spChg>
        <pc:spChg chg="mod">
          <ac:chgData name="Matt Paolini" userId="1b50fbb4933b1b17" providerId="LiveId" clId="{B8E32797-29CD-4DCF-9A78-A74971CE5ACA}" dt="2023-07-17T23:16:12.818" v="1113"/>
          <ac:spMkLst>
            <pc:docMk/>
            <pc:sldMk cId="1880340275" sldId="279"/>
            <ac:spMk id="13" creationId="{95C02468-E89D-5850-A4AD-AA89674EBEB5}"/>
          </ac:spMkLst>
        </pc:spChg>
      </pc:sldChg>
      <pc:sldChg chg="modSp mod ord">
        <pc:chgData name="Matt Paolini" userId="1b50fbb4933b1b17" providerId="LiveId" clId="{B8E32797-29CD-4DCF-9A78-A74971CE5ACA}" dt="2023-07-24T19:07:52.341" v="2101"/>
        <pc:sldMkLst>
          <pc:docMk/>
          <pc:sldMk cId="1793516575" sldId="280"/>
        </pc:sldMkLst>
        <pc:spChg chg="mod">
          <ac:chgData name="Matt Paolini" userId="1b50fbb4933b1b17" providerId="LiveId" clId="{B8E32797-29CD-4DCF-9A78-A74971CE5ACA}" dt="2023-07-17T23:15:49.479" v="1071" actId="20577"/>
          <ac:spMkLst>
            <pc:docMk/>
            <pc:sldMk cId="1793516575" sldId="280"/>
            <ac:spMk id="4" creationId="{4083B49C-4ABB-E877-AF0A-E6E4FD8E77A6}"/>
          </ac:spMkLst>
        </pc:spChg>
        <pc:spChg chg="mod">
          <ac:chgData name="Matt Paolini" userId="1b50fbb4933b1b17" providerId="LiveId" clId="{B8E32797-29CD-4DCF-9A78-A74971CE5ACA}" dt="2023-07-17T23:16:32.107" v="1117"/>
          <ac:spMkLst>
            <pc:docMk/>
            <pc:sldMk cId="1793516575" sldId="280"/>
            <ac:spMk id="5" creationId="{0596A972-D446-3A4B-DABB-27EFE44A3078}"/>
          </ac:spMkLst>
        </pc:spChg>
        <pc:spChg chg="mod">
          <ac:chgData name="Matt Paolini" userId="1b50fbb4933b1b17" providerId="LiveId" clId="{B8E32797-29CD-4DCF-9A78-A74971CE5ACA}" dt="2023-07-17T23:14:27.334" v="1002"/>
          <ac:spMkLst>
            <pc:docMk/>
            <pc:sldMk cId="1793516575" sldId="280"/>
            <ac:spMk id="11" creationId="{BAA4A661-F580-6F7C-C5BF-83263E42931F}"/>
          </ac:spMkLst>
        </pc:spChg>
        <pc:spChg chg="mod">
          <ac:chgData name="Matt Paolini" userId="1b50fbb4933b1b17" providerId="LiveId" clId="{B8E32797-29CD-4DCF-9A78-A74971CE5ACA}" dt="2023-07-17T23:16:02.643" v="1112" actId="20577"/>
          <ac:spMkLst>
            <pc:docMk/>
            <pc:sldMk cId="1793516575" sldId="280"/>
            <ac:spMk id="13" creationId="{95C02468-E89D-5850-A4AD-AA89674EBEB5}"/>
          </ac:spMkLst>
        </pc:spChg>
      </pc:sldChg>
      <pc:sldChg chg="modSp mod ord">
        <pc:chgData name="Matt Paolini" userId="1b50fbb4933b1b17" providerId="LiveId" clId="{B8E32797-29CD-4DCF-9A78-A74971CE5ACA}" dt="2023-07-24T19:07:52.341" v="2101"/>
        <pc:sldMkLst>
          <pc:docMk/>
          <pc:sldMk cId="1632794509" sldId="281"/>
        </pc:sldMkLst>
        <pc:spChg chg="mod">
          <ac:chgData name="Matt Paolini" userId="1b50fbb4933b1b17" providerId="LiveId" clId="{B8E32797-29CD-4DCF-9A78-A74971CE5ACA}" dt="2023-07-17T23:14:07.841" v="980" actId="20577"/>
          <ac:spMkLst>
            <pc:docMk/>
            <pc:sldMk cId="1632794509" sldId="281"/>
            <ac:spMk id="4" creationId="{4083B49C-4ABB-E877-AF0A-E6E4FD8E77A6}"/>
          </ac:spMkLst>
        </pc:spChg>
        <pc:spChg chg="mod">
          <ac:chgData name="Matt Paolini" userId="1b50fbb4933b1b17" providerId="LiveId" clId="{B8E32797-29CD-4DCF-9A78-A74971CE5ACA}" dt="2023-07-17T23:16:28.970" v="1116"/>
          <ac:spMkLst>
            <pc:docMk/>
            <pc:sldMk cId="1632794509" sldId="281"/>
            <ac:spMk id="5" creationId="{0596A972-D446-3A4B-DABB-27EFE44A3078}"/>
          </ac:spMkLst>
        </pc:spChg>
        <pc:spChg chg="mod">
          <ac:chgData name="Matt Paolini" userId="1b50fbb4933b1b17" providerId="LiveId" clId="{B8E32797-29CD-4DCF-9A78-A74971CE5ACA}" dt="2023-07-17T23:14:13.642" v="1001" actId="20577"/>
          <ac:spMkLst>
            <pc:docMk/>
            <pc:sldMk cId="1632794509" sldId="281"/>
            <ac:spMk id="11" creationId="{BAA4A661-F580-6F7C-C5BF-83263E42931F}"/>
          </ac:spMkLst>
        </pc:spChg>
        <pc:spChg chg="mod">
          <ac:chgData name="Matt Paolini" userId="1b50fbb4933b1b17" providerId="LiveId" clId="{B8E32797-29CD-4DCF-9A78-A74971CE5ACA}" dt="2023-07-17T23:16:20.632" v="1115"/>
          <ac:spMkLst>
            <pc:docMk/>
            <pc:sldMk cId="1632794509" sldId="281"/>
            <ac:spMk id="13" creationId="{95C02468-E89D-5850-A4AD-AA89674EBEB5}"/>
          </ac:spMkLst>
        </pc:spChg>
      </pc:sldChg>
      <pc:sldChg chg="modSp mod ord">
        <pc:chgData name="Matt Paolini" userId="1b50fbb4933b1b17" providerId="LiveId" clId="{B8E32797-29CD-4DCF-9A78-A74971CE5ACA}" dt="2023-07-24T19:07:52.341" v="2101"/>
        <pc:sldMkLst>
          <pc:docMk/>
          <pc:sldMk cId="1605721780" sldId="282"/>
        </pc:sldMkLst>
        <pc:spChg chg="mod">
          <ac:chgData name="Matt Paolini" userId="1b50fbb4933b1b17" providerId="LiveId" clId="{B8E32797-29CD-4DCF-9A78-A74971CE5ACA}" dt="2023-07-17T23:13:39.022" v="896"/>
          <ac:spMkLst>
            <pc:docMk/>
            <pc:sldMk cId="1605721780" sldId="282"/>
            <ac:spMk id="5" creationId="{0596A972-D446-3A4B-DABB-27EFE44A3078}"/>
          </ac:spMkLst>
        </pc:spChg>
        <pc:spChg chg="mod">
          <ac:chgData name="Matt Paolini" userId="1b50fbb4933b1b17" providerId="LiveId" clId="{B8E32797-29CD-4DCF-9A78-A74971CE5ACA}" dt="2023-07-17T23:17:26.287" v="1119"/>
          <ac:spMkLst>
            <pc:docMk/>
            <pc:sldMk cId="1605721780" sldId="282"/>
            <ac:spMk id="11" creationId="{BAA4A661-F580-6F7C-C5BF-83263E42931F}"/>
          </ac:spMkLst>
        </pc:spChg>
        <pc:spChg chg="mod">
          <ac:chgData name="Matt Paolini" userId="1b50fbb4933b1b17" providerId="LiveId" clId="{B8E32797-29CD-4DCF-9A78-A74971CE5ACA}" dt="2023-07-17T23:16:17.349" v="1114"/>
          <ac:spMkLst>
            <pc:docMk/>
            <pc:sldMk cId="1605721780" sldId="282"/>
            <ac:spMk id="13" creationId="{95C02468-E89D-5850-A4AD-AA89674EBEB5}"/>
          </ac:spMkLst>
        </pc:spChg>
      </pc:sldChg>
      <pc:sldChg chg="modSp mod">
        <pc:chgData name="Matt Paolini" userId="1b50fbb4933b1b17" providerId="LiveId" clId="{B8E32797-29CD-4DCF-9A78-A74971CE5ACA}" dt="2023-07-25T14:49:55.531" v="2274" actId="20577"/>
        <pc:sldMkLst>
          <pc:docMk/>
          <pc:sldMk cId="3253689685" sldId="285"/>
        </pc:sldMkLst>
        <pc:spChg chg="mod">
          <ac:chgData name="Matt Paolini" userId="1b50fbb4933b1b17" providerId="LiveId" clId="{B8E32797-29CD-4DCF-9A78-A74971CE5ACA}" dt="2023-07-25T14:42:57.154" v="2248" actId="20577"/>
          <ac:spMkLst>
            <pc:docMk/>
            <pc:sldMk cId="3253689685" sldId="285"/>
            <ac:spMk id="4" creationId="{5284D119-1C79-3F57-C669-8CAD8223F289}"/>
          </ac:spMkLst>
        </pc:spChg>
        <pc:spChg chg="mod">
          <ac:chgData name="Matt Paolini" userId="1b50fbb4933b1b17" providerId="LiveId" clId="{B8E32797-29CD-4DCF-9A78-A74971CE5ACA}" dt="2023-07-25T14:49:55.531" v="2274" actId="20577"/>
          <ac:spMkLst>
            <pc:docMk/>
            <pc:sldMk cId="3253689685" sldId="285"/>
            <ac:spMk id="6" creationId="{B0648FFF-FFF3-DAB0-8395-2CDC5D2891D0}"/>
          </ac:spMkLst>
        </pc:spChg>
        <pc:spChg chg="mod">
          <ac:chgData name="Matt Paolini" userId="1b50fbb4933b1b17" providerId="LiveId" clId="{B8E32797-29CD-4DCF-9A78-A74971CE5ACA}" dt="2023-07-20T17:22:49.897" v="1582" actId="20577"/>
          <ac:spMkLst>
            <pc:docMk/>
            <pc:sldMk cId="3253689685" sldId="285"/>
            <ac:spMk id="11" creationId="{76649A01-574A-2214-5050-DA6B4082EDCE}"/>
          </ac:spMkLst>
        </pc:spChg>
        <pc:spChg chg="mod">
          <ac:chgData name="Matt Paolini" userId="1b50fbb4933b1b17" providerId="LiveId" clId="{B8E32797-29CD-4DCF-9A78-A74971CE5ACA}" dt="2023-07-20T17:23:22.273" v="1604" actId="20577"/>
          <ac:spMkLst>
            <pc:docMk/>
            <pc:sldMk cId="3253689685" sldId="285"/>
            <ac:spMk id="12" creationId="{238C6FAE-F1AF-EE1E-BFE7-83F1D0F2A536}"/>
          </ac:spMkLst>
        </pc:spChg>
        <pc:spChg chg="mod">
          <ac:chgData name="Matt Paolini" userId="1b50fbb4933b1b17" providerId="LiveId" clId="{B8E32797-29CD-4DCF-9A78-A74971CE5ACA}" dt="2023-07-20T17:23:20.026" v="1603" actId="20577"/>
          <ac:spMkLst>
            <pc:docMk/>
            <pc:sldMk cId="3253689685" sldId="285"/>
            <ac:spMk id="13" creationId="{27B3E8AB-D0E3-AABA-1337-EB68E7C12E7A}"/>
          </ac:spMkLst>
        </pc:spChg>
        <pc:spChg chg="mod">
          <ac:chgData name="Matt Paolini" userId="1b50fbb4933b1b17" providerId="LiveId" clId="{B8E32797-29CD-4DCF-9A78-A74971CE5ACA}" dt="2023-07-20T17:23:39.128" v="1613" actId="20577"/>
          <ac:spMkLst>
            <pc:docMk/>
            <pc:sldMk cId="3253689685" sldId="285"/>
            <ac:spMk id="14" creationId="{493464DD-5091-5150-EB1F-9ACE1C3E26D1}"/>
          </ac:spMkLst>
        </pc:spChg>
      </pc:sldChg>
      <pc:sldChg chg="addSp delSp modSp mod">
        <pc:chgData name="Matt Paolini" userId="1b50fbb4933b1b17" providerId="LiveId" clId="{B8E32797-29CD-4DCF-9A78-A74971CE5ACA}" dt="2023-07-24T19:08:06.227" v="2110" actId="20577"/>
        <pc:sldMkLst>
          <pc:docMk/>
          <pc:sldMk cId="389377330" sldId="286"/>
        </pc:sldMkLst>
        <pc:spChg chg="mod">
          <ac:chgData name="Matt Paolini" userId="1b50fbb4933b1b17" providerId="LiveId" clId="{B8E32797-29CD-4DCF-9A78-A74971CE5ACA}" dt="2023-07-24T19:08:06.227" v="2110" actId="20577"/>
          <ac:spMkLst>
            <pc:docMk/>
            <pc:sldMk cId="389377330" sldId="286"/>
            <ac:spMk id="4" creationId="{31B5BB71-70ED-C784-A17E-4C313E9C00D1}"/>
          </ac:spMkLst>
        </pc:spChg>
        <pc:graphicFrameChg chg="mod modGraphic">
          <ac:chgData name="Matt Paolini" userId="1b50fbb4933b1b17" providerId="LiveId" clId="{B8E32797-29CD-4DCF-9A78-A74971CE5ACA}" dt="2023-07-20T17:30:05.009" v="1687" actId="20577"/>
          <ac:graphicFrameMkLst>
            <pc:docMk/>
            <pc:sldMk cId="389377330" sldId="286"/>
            <ac:graphicFrameMk id="2" creationId="{81833ECD-3E44-22D8-D406-A9004129E02C}"/>
          </ac:graphicFrameMkLst>
        </pc:graphicFrameChg>
        <pc:picChg chg="add del mod">
          <ac:chgData name="Matt Paolini" userId="1b50fbb4933b1b17" providerId="LiveId" clId="{B8E32797-29CD-4DCF-9A78-A74971CE5ACA}" dt="2023-07-24T19:07:10.098" v="2097" actId="478"/>
          <ac:picMkLst>
            <pc:docMk/>
            <pc:sldMk cId="389377330" sldId="286"/>
            <ac:picMk id="6" creationId="{81C14DAF-3320-8FC9-A42A-34AD95A59B76}"/>
          </ac:picMkLst>
        </pc:picChg>
        <pc:picChg chg="del">
          <ac:chgData name="Matt Paolini" userId="1b50fbb4933b1b17" providerId="LiveId" clId="{B8E32797-29CD-4DCF-9A78-A74971CE5ACA}" dt="2023-07-17T22:44:37.874" v="358" actId="478"/>
          <ac:picMkLst>
            <pc:docMk/>
            <pc:sldMk cId="389377330" sldId="286"/>
            <ac:picMk id="9" creationId="{A2D3F395-CF16-6BFF-D2D9-54C777514B86}"/>
          </ac:picMkLst>
        </pc:picChg>
      </pc:sldChg>
      <pc:sldChg chg="addSp modSp mod">
        <pc:chgData name="Matt Paolini" userId="1b50fbb4933b1b17" providerId="LiveId" clId="{B8E32797-29CD-4DCF-9A78-A74971CE5ACA}" dt="2023-07-24T19:08:10.489" v="2120" actId="20577"/>
        <pc:sldMkLst>
          <pc:docMk/>
          <pc:sldMk cId="1506473692" sldId="288"/>
        </pc:sldMkLst>
        <pc:spChg chg="mod">
          <ac:chgData name="Matt Paolini" userId="1b50fbb4933b1b17" providerId="LiveId" clId="{B8E32797-29CD-4DCF-9A78-A74971CE5ACA}" dt="2023-07-24T19:08:10.489" v="2120" actId="20577"/>
          <ac:spMkLst>
            <pc:docMk/>
            <pc:sldMk cId="1506473692" sldId="288"/>
            <ac:spMk id="6" creationId="{C82C5B13-5CCD-13A5-6D8F-51510BEA4BB9}"/>
          </ac:spMkLst>
        </pc:spChg>
        <pc:graphicFrameChg chg="mod topLvl modGraphic">
          <ac:chgData name="Matt Paolini" userId="1b50fbb4933b1b17" providerId="LiveId" clId="{B8E32797-29CD-4DCF-9A78-A74971CE5ACA}" dt="2023-07-17T23:01:14.943" v="417"/>
          <ac:graphicFrameMkLst>
            <pc:docMk/>
            <pc:sldMk cId="1506473692" sldId="288"/>
            <ac:graphicFrameMk id="10" creationId="{260D94E3-F6AD-C5EA-BE5E-B343D5E0FBF5}"/>
          </ac:graphicFrameMkLst>
        </pc:graphicFrameChg>
      </pc:sldChg>
      <pc:sldChg chg="delSp modSp mod">
        <pc:chgData name="Matt Paolini" userId="1b50fbb4933b1b17" providerId="LiveId" clId="{B8E32797-29CD-4DCF-9A78-A74971CE5ACA}" dt="2023-07-17T23:08:46.650" v="661" actId="20577"/>
        <pc:sldMkLst>
          <pc:docMk/>
          <pc:sldMk cId="1386248981" sldId="289"/>
        </pc:sldMkLst>
        <pc:spChg chg="mod">
          <ac:chgData name="Matt Paolini" userId="1b50fbb4933b1b17" providerId="LiveId" clId="{B8E32797-29CD-4DCF-9A78-A74971CE5ACA}" dt="2023-07-17T23:02:24.152" v="421" actId="20577"/>
          <ac:spMkLst>
            <pc:docMk/>
            <pc:sldMk cId="1386248981" sldId="289"/>
            <ac:spMk id="2" creationId="{08AF001A-AAF9-6D67-0704-A0C9109FABC6}"/>
          </ac:spMkLst>
        </pc:spChg>
        <pc:spChg chg="mod">
          <ac:chgData name="Matt Paolini" userId="1b50fbb4933b1b17" providerId="LiveId" clId="{B8E32797-29CD-4DCF-9A78-A74971CE5ACA}" dt="2023-07-17T23:03:14.177" v="439" actId="20577"/>
          <ac:spMkLst>
            <pc:docMk/>
            <pc:sldMk cId="1386248981" sldId="289"/>
            <ac:spMk id="6" creationId="{D250DCA0-A2A0-6800-57C2-0A998B04A020}"/>
          </ac:spMkLst>
        </pc:spChg>
        <pc:spChg chg="mod">
          <ac:chgData name="Matt Paolini" userId="1b50fbb4933b1b17" providerId="LiveId" clId="{B8E32797-29CD-4DCF-9A78-A74971CE5ACA}" dt="2023-07-17T23:03:28.007" v="441" actId="20577"/>
          <ac:spMkLst>
            <pc:docMk/>
            <pc:sldMk cId="1386248981" sldId="289"/>
            <ac:spMk id="7" creationId="{AD9CA4B3-D5E3-4DCA-D9DB-5DD35ECA03A3}"/>
          </ac:spMkLst>
        </pc:spChg>
        <pc:spChg chg="mod">
          <ac:chgData name="Matt Paolini" userId="1b50fbb4933b1b17" providerId="LiveId" clId="{B8E32797-29CD-4DCF-9A78-A74971CE5ACA}" dt="2023-07-17T23:03:45.804" v="451" actId="20577"/>
          <ac:spMkLst>
            <pc:docMk/>
            <pc:sldMk cId="1386248981" sldId="289"/>
            <ac:spMk id="8" creationId="{FA6E6E9F-382A-A746-AFC1-C9F6F0517829}"/>
          </ac:spMkLst>
        </pc:spChg>
        <pc:spChg chg="mod">
          <ac:chgData name="Matt Paolini" userId="1b50fbb4933b1b17" providerId="LiveId" clId="{B8E32797-29CD-4DCF-9A78-A74971CE5ACA}" dt="2023-07-17T23:08:12.356" v="476" actId="1076"/>
          <ac:spMkLst>
            <pc:docMk/>
            <pc:sldMk cId="1386248981" sldId="289"/>
            <ac:spMk id="14" creationId="{B478BC29-9957-EC41-64FF-1BDA867381D1}"/>
          </ac:spMkLst>
        </pc:spChg>
        <pc:spChg chg="mod">
          <ac:chgData name="Matt Paolini" userId="1b50fbb4933b1b17" providerId="LiveId" clId="{B8E32797-29CD-4DCF-9A78-A74971CE5ACA}" dt="2023-07-17T23:08:29.977" v="594" actId="20577"/>
          <ac:spMkLst>
            <pc:docMk/>
            <pc:sldMk cId="1386248981" sldId="289"/>
            <ac:spMk id="16" creationId="{29F31CA7-DBEF-C2A2-387E-9CD94F93A7ED}"/>
          </ac:spMkLst>
        </pc:spChg>
        <pc:spChg chg="mod">
          <ac:chgData name="Matt Paolini" userId="1b50fbb4933b1b17" providerId="LiveId" clId="{B8E32797-29CD-4DCF-9A78-A74971CE5ACA}" dt="2023-07-17T23:08:38.608" v="640" actId="20577"/>
          <ac:spMkLst>
            <pc:docMk/>
            <pc:sldMk cId="1386248981" sldId="289"/>
            <ac:spMk id="22" creationId="{15F19452-4CA2-CF4D-D0E5-1081D2F6D2AC}"/>
          </ac:spMkLst>
        </pc:spChg>
        <pc:spChg chg="mod">
          <ac:chgData name="Matt Paolini" userId="1b50fbb4933b1b17" providerId="LiveId" clId="{B8E32797-29CD-4DCF-9A78-A74971CE5ACA}" dt="2023-07-17T23:08:46.650" v="661" actId="20577"/>
          <ac:spMkLst>
            <pc:docMk/>
            <pc:sldMk cId="1386248981" sldId="289"/>
            <ac:spMk id="26" creationId="{8DE48B32-52AD-8095-B31C-92B396FA9F80}"/>
          </ac:spMkLst>
        </pc:spChg>
        <pc:spChg chg="mod">
          <ac:chgData name="Matt Paolini" userId="1b50fbb4933b1b17" providerId="LiveId" clId="{B8E32797-29CD-4DCF-9A78-A74971CE5ACA}" dt="2023-07-17T23:08:12.356" v="476" actId="1076"/>
          <ac:spMkLst>
            <pc:docMk/>
            <pc:sldMk cId="1386248981" sldId="289"/>
            <ac:spMk id="28" creationId="{27CBC204-F82E-B4CC-833B-4AE5C120916A}"/>
          </ac:spMkLst>
        </pc:spChg>
        <pc:grpChg chg="mod">
          <ac:chgData name="Matt Paolini" userId="1b50fbb4933b1b17" providerId="LiveId" clId="{B8E32797-29CD-4DCF-9A78-A74971CE5ACA}" dt="2023-07-17T23:08:12.356" v="476" actId="1076"/>
          <ac:grpSpMkLst>
            <pc:docMk/>
            <pc:sldMk cId="1386248981" sldId="289"/>
            <ac:grpSpMk id="15" creationId="{A07DD04B-4E0A-23A9-C3A3-23D8A1909B95}"/>
          </ac:grpSpMkLst>
        </pc:grpChg>
        <pc:grpChg chg="mod">
          <ac:chgData name="Matt Paolini" userId="1b50fbb4933b1b17" providerId="LiveId" clId="{B8E32797-29CD-4DCF-9A78-A74971CE5ACA}" dt="2023-07-17T23:08:12.356" v="476" actId="1076"/>
          <ac:grpSpMkLst>
            <pc:docMk/>
            <pc:sldMk cId="1386248981" sldId="289"/>
            <ac:grpSpMk id="21" creationId="{465254A8-242F-DBEA-6FA4-740D0DCC3D4C}"/>
          </ac:grpSpMkLst>
        </pc:grpChg>
        <pc:grpChg chg="mod">
          <ac:chgData name="Matt Paolini" userId="1b50fbb4933b1b17" providerId="LiveId" clId="{B8E32797-29CD-4DCF-9A78-A74971CE5ACA}" dt="2023-07-17T23:08:12.356" v="476" actId="1076"/>
          <ac:grpSpMkLst>
            <pc:docMk/>
            <pc:sldMk cId="1386248981" sldId="289"/>
            <ac:grpSpMk id="25" creationId="{4F467ED4-3000-046B-3811-F389081FD80C}"/>
          </ac:grpSpMkLst>
        </pc:grpChg>
        <pc:graphicFrameChg chg="del">
          <ac:chgData name="Matt Paolini" userId="1b50fbb4933b1b17" providerId="LiveId" clId="{B8E32797-29CD-4DCF-9A78-A74971CE5ACA}" dt="2023-07-17T23:07:57.137" v="471" actId="478"/>
          <ac:graphicFrameMkLst>
            <pc:docMk/>
            <pc:sldMk cId="1386248981" sldId="289"/>
            <ac:graphicFrameMk id="5" creationId="{4E70D0BC-BAC7-4A0E-4FF2-68E65B5D076E}"/>
          </ac:graphicFrameMkLst>
        </pc:graphicFrameChg>
        <pc:graphicFrameChg chg="mod">
          <ac:chgData name="Matt Paolini" userId="1b50fbb4933b1b17" providerId="LiveId" clId="{B8E32797-29CD-4DCF-9A78-A74971CE5ACA}" dt="2023-07-17T23:07:15.761" v="465" actId="6549"/>
          <ac:graphicFrameMkLst>
            <pc:docMk/>
            <pc:sldMk cId="1386248981" sldId="289"/>
            <ac:graphicFrameMk id="12" creationId="{DA1CEAF3-7B63-EE99-D87E-C23AC158C463}"/>
          </ac:graphicFrameMkLst>
        </pc:graphicFrameChg>
      </pc:sldChg>
      <pc:sldChg chg="ord">
        <pc:chgData name="Matt Paolini" userId="1b50fbb4933b1b17" providerId="LiveId" clId="{B8E32797-29CD-4DCF-9A78-A74971CE5ACA}" dt="2023-07-24T19:07:21.005" v="2099"/>
        <pc:sldMkLst>
          <pc:docMk/>
          <pc:sldMk cId="639437276" sldId="291"/>
        </pc:sldMkLst>
      </pc:sldChg>
      <pc:sldChg chg="modSp mod">
        <pc:chgData name="Matt Paolini" userId="1b50fbb4933b1b17" providerId="LiveId" clId="{B8E32797-29CD-4DCF-9A78-A74971CE5ACA}" dt="2023-07-25T15:10:29.370" v="2406"/>
        <pc:sldMkLst>
          <pc:docMk/>
          <pc:sldMk cId="2104327082" sldId="292"/>
        </pc:sldMkLst>
        <pc:spChg chg="mod">
          <ac:chgData name="Matt Paolini" userId="1b50fbb4933b1b17" providerId="LiveId" clId="{B8E32797-29CD-4DCF-9A78-A74971CE5ACA}" dt="2023-07-25T15:10:17.961" v="2403" actId="20577"/>
          <ac:spMkLst>
            <pc:docMk/>
            <pc:sldMk cId="2104327082" sldId="292"/>
            <ac:spMk id="4" creationId="{4083B49C-4ABB-E877-AF0A-E6E4FD8E77A6}"/>
          </ac:spMkLst>
        </pc:spChg>
        <pc:spChg chg="mod">
          <ac:chgData name="Matt Paolini" userId="1b50fbb4933b1b17" providerId="LiveId" clId="{B8E32797-29CD-4DCF-9A78-A74971CE5ACA}" dt="2023-07-20T17:33:22.440" v="1700" actId="20577"/>
          <ac:spMkLst>
            <pc:docMk/>
            <pc:sldMk cId="2104327082" sldId="292"/>
            <ac:spMk id="7" creationId="{899D2347-3630-4C7D-7DC8-FE5669FD32B1}"/>
          </ac:spMkLst>
        </pc:spChg>
        <pc:graphicFrameChg chg="mod">
          <ac:chgData name="Matt Paolini" userId="1b50fbb4933b1b17" providerId="LiveId" clId="{B8E32797-29CD-4DCF-9A78-A74971CE5ACA}" dt="2023-07-25T15:10:29.370" v="2406"/>
          <ac:graphicFrameMkLst>
            <pc:docMk/>
            <pc:sldMk cId="2104327082" sldId="292"/>
            <ac:graphicFrameMk id="6" creationId="{1B8BE989-5378-2DC4-C1EC-84F0E1248E97}"/>
          </ac:graphicFrameMkLst>
        </pc:graphicFrameChg>
      </pc:sldChg>
      <pc:sldChg chg="modSp add mod setBg">
        <pc:chgData name="Matt Paolini" userId="1b50fbb4933b1b17" providerId="LiveId" clId="{B8E32797-29CD-4DCF-9A78-A74971CE5ACA}" dt="2023-07-25T15:09:59.557" v="2380" actId="20577"/>
        <pc:sldMkLst>
          <pc:docMk/>
          <pc:sldMk cId="1127730399" sldId="293"/>
        </pc:sldMkLst>
        <pc:spChg chg="mod">
          <ac:chgData name="Matt Paolini" userId="1b50fbb4933b1b17" providerId="LiveId" clId="{B8E32797-29CD-4DCF-9A78-A74971CE5ACA}" dt="2023-07-25T15:09:59.557" v="2380" actId="20577"/>
          <ac:spMkLst>
            <pc:docMk/>
            <pc:sldMk cId="1127730399" sldId="293"/>
            <ac:spMk id="4" creationId="{4083B49C-4ABB-E877-AF0A-E6E4FD8E77A6}"/>
          </ac:spMkLst>
        </pc:spChg>
        <pc:graphicFrameChg chg="mod">
          <ac:chgData name="Matt Paolini" userId="1b50fbb4933b1b17" providerId="LiveId" clId="{B8E32797-29CD-4DCF-9A78-A74971CE5ACA}" dt="2023-07-25T15:09:36.279" v="2321"/>
          <ac:graphicFrameMkLst>
            <pc:docMk/>
            <pc:sldMk cId="1127730399" sldId="293"/>
            <ac:graphicFrameMk id="6" creationId="{1B8BE989-5378-2DC4-C1EC-84F0E1248E97}"/>
          </ac:graphicFrameMkLst>
        </pc:graphicFrameChg>
      </pc:sldChg>
    </pc:docChg>
  </pc:docChgLst>
  <pc:docChgLst>
    <pc:chgData name="Winnie Li" userId="dfb4304bc988d520" providerId="LiveId" clId="{FBCA00A2-CC0F-4E44-97C5-07E0496A4F56}"/>
    <pc:docChg chg="undo custSel addSld delSld modSld sldOrd">
      <pc:chgData name="Winnie Li" userId="dfb4304bc988d520" providerId="LiveId" clId="{FBCA00A2-CC0F-4E44-97C5-07E0496A4F56}" dt="2023-06-15T08:12:51.479" v="2776" actId="947"/>
      <pc:docMkLst>
        <pc:docMk/>
      </pc:docMkLst>
      <pc:sldChg chg="addSp delSp modSp mod ord setBg">
        <pc:chgData name="Winnie Li" userId="dfb4304bc988d520" providerId="LiveId" clId="{FBCA00A2-CC0F-4E44-97C5-07E0496A4F56}" dt="2023-06-15T05:48:27.792" v="900"/>
        <pc:sldMkLst>
          <pc:docMk/>
          <pc:sldMk cId="2354113619" sldId="259"/>
        </pc:sldMkLst>
        <pc:spChg chg="add mod ord">
          <ac:chgData name="Winnie Li" userId="dfb4304bc988d520" providerId="LiveId" clId="{FBCA00A2-CC0F-4E44-97C5-07E0496A4F56}" dt="2023-06-15T03:40:15.908" v="387" actId="207"/>
          <ac:spMkLst>
            <pc:docMk/>
            <pc:sldMk cId="2354113619" sldId="259"/>
            <ac:spMk id="2" creationId="{AE0B2587-022C-154D-EE17-E8A3099895A0}"/>
          </ac:spMkLst>
        </pc:spChg>
        <pc:spChg chg="add del mod">
          <ac:chgData name="Winnie Li" userId="dfb4304bc988d520" providerId="LiveId" clId="{FBCA00A2-CC0F-4E44-97C5-07E0496A4F56}" dt="2023-06-15T03:13:22.952" v="273"/>
          <ac:spMkLst>
            <pc:docMk/>
            <pc:sldMk cId="2354113619" sldId="259"/>
            <ac:spMk id="3" creationId="{39B3EE1B-F857-A2BA-8D5F-F347F1DC905F}"/>
          </ac:spMkLst>
        </pc:spChg>
        <pc:spChg chg="add mod">
          <ac:chgData name="Winnie Li" userId="dfb4304bc988d520" providerId="LiveId" clId="{FBCA00A2-CC0F-4E44-97C5-07E0496A4F56}" dt="2023-06-15T04:19:49.125" v="465" actId="20577"/>
          <ac:spMkLst>
            <pc:docMk/>
            <pc:sldMk cId="2354113619" sldId="259"/>
            <ac:spMk id="4" creationId="{1B24395E-4B08-5F96-8F4B-0F095A307347}"/>
          </ac:spMkLst>
        </pc:spChg>
        <pc:graphicFrameChg chg="mod modVis">
          <ac:chgData name="Winnie Li" userId="dfb4304bc988d520" providerId="LiveId" clId="{FBCA00A2-CC0F-4E44-97C5-07E0496A4F56}" dt="2023-06-15T03:16:51.724" v="285"/>
          <ac:graphicFrameMkLst>
            <pc:docMk/>
            <pc:sldMk cId="2354113619" sldId="259"/>
            <ac:graphicFrameMk id="8" creationId="{C3964DA1-D78B-A8EF-324C-15C74D0C0841}"/>
          </ac:graphicFrameMkLst>
        </pc:graphicFrameChg>
      </pc:sldChg>
      <pc:sldChg chg="modSp del mod setBg">
        <pc:chgData name="Winnie Li" userId="dfb4304bc988d520" providerId="LiveId" clId="{FBCA00A2-CC0F-4E44-97C5-07E0496A4F56}" dt="2023-06-15T03:17:33.796" v="291" actId="2696"/>
        <pc:sldMkLst>
          <pc:docMk/>
          <pc:sldMk cId="2817919665" sldId="264"/>
        </pc:sldMkLst>
        <pc:graphicFrameChg chg="mod">
          <ac:chgData name="Winnie Li" userId="dfb4304bc988d520" providerId="LiveId" clId="{FBCA00A2-CC0F-4E44-97C5-07E0496A4F56}" dt="2023-06-15T03:04:23.553" v="216" actId="692"/>
          <ac:graphicFrameMkLst>
            <pc:docMk/>
            <pc:sldMk cId="2817919665" sldId="264"/>
            <ac:graphicFrameMk id="3" creationId="{2F318DA1-1A06-EBAE-7679-BD4169C85E3F}"/>
          </ac:graphicFrameMkLst>
        </pc:graphicFrameChg>
        <pc:graphicFrameChg chg="mod">
          <ac:chgData name="Winnie Li" userId="dfb4304bc988d520" providerId="LiveId" clId="{FBCA00A2-CC0F-4E44-97C5-07E0496A4F56}" dt="2023-06-15T03:04:28.860" v="217" actId="692"/>
          <ac:graphicFrameMkLst>
            <pc:docMk/>
            <pc:sldMk cId="2817919665" sldId="264"/>
            <ac:graphicFrameMk id="5" creationId="{10AD66E3-A1D0-7349-47B1-C30F0638740B}"/>
          </ac:graphicFrameMkLst>
        </pc:graphicFrameChg>
      </pc:sldChg>
      <pc:sldChg chg="addSp modSp mod setBg">
        <pc:chgData name="Winnie Li" userId="dfb4304bc988d520" providerId="LiveId" clId="{FBCA00A2-CC0F-4E44-97C5-07E0496A4F56}" dt="2023-06-15T07:19:32.160" v="1923" actId="14100"/>
        <pc:sldMkLst>
          <pc:docMk/>
          <pc:sldMk cId="2984184346" sldId="268"/>
        </pc:sldMkLst>
        <pc:spChg chg="add mod">
          <ac:chgData name="Winnie Li" userId="dfb4304bc988d520" providerId="LiveId" clId="{FBCA00A2-CC0F-4E44-97C5-07E0496A4F56}" dt="2023-06-15T07:19:32.160" v="1923" actId="14100"/>
          <ac:spMkLst>
            <pc:docMk/>
            <pc:sldMk cId="2984184346" sldId="268"/>
            <ac:spMk id="3" creationId="{8F5852D9-2E25-A516-AB3B-BA41C8027AFD}"/>
          </ac:spMkLst>
        </pc:spChg>
        <pc:picChg chg="mod">
          <ac:chgData name="Winnie Li" userId="dfb4304bc988d520" providerId="LiveId" clId="{FBCA00A2-CC0F-4E44-97C5-07E0496A4F56}" dt="2023-06-15T05:46:23.001" v="893"/>
          <ac:picMkLst>
            <pc:docMk/>
            <pc:sldMk cId="2984184346" sldId="268"/>
            <ac:picMk id="2" creationId="{33314EC6-B146-BB87-8A0F-E630790D15C0}"/>
          </ac:picMkLst>
        </pc:picChg>
      </pc:sldChg>
      <pc:sldChg chg="addSp modSp mod setBg">
        <pc:chgData name="Winnie Li" userId="dfb4304bc988d520" providerId="LiveId" clId="{FBCA00A2-CC0F-4E44-97C5-07E0496A4F56}" dt="2023-06-15T08:12:33.743" v="2774" actId="947"/>
        <pc:sldMkLst>
          <pc:docMk/>
          <pc:sldMk cId="3466530012" sldId="271"/>
        </pc:sldMkLst>
        <pc:spChg chg="add mod ord">
          <ac:chgData name="Winnie Li" userId="dfb4304bc988d520" providerId="LiveId" clId="{FBCA00A2-CC0F-4E44-97C5-07E0496A4F56}" dt="2023-06-15T03:41:13.509" v="393" actId="207"/>
          <ac:spMkLst>
            <pc:docMk/>
            <pc:sldMk cId="3466530012" sldId="271"/>
            <ac:spMk id="2" creationId="{194FDF00-0AA5-7EF3-C7E8-5CF7DE03A588}"/>
          </ac:spMkLst>
        </pc:spChg>
        <pc:spChg chg="mod">
          <ac:chgData name="Winnie Li" userId="dfb4304bc988d520" providerId="LiveId" clId="{FBCA00A2-CC0F-4E44-97C5-07E0496A4F56}" dt="2023-06-15T03:27:33.011" v="346" actId="14100"/>
          <ac:spMkLst>
            <pc:docMk/>
            <pc:sldMk cId="3466530012" sldId="271"/>
            <ac:spMk id="4" creationId="{4083B49C-4ABB-E877-AF0A-E6E4FD8E77A6}"/>
          </ac:spMkLst>
        </pc:spChg>
        <pc:spChg chg="mod">
          <ac:chgData name="Winnie Li" userId="dfb4304bc988d520" providerId="LiveId" clId="{FBCA00A2-CC0F-4E44-97C5-07E0496A4F56}" dt="2023-06-15T08:12:33.743" v="2774" actId="947"/>
          <ac:spMkLst>
            <pc:docMk/>
            <pc:sldMk cId="3466530012" sldId="271"/>
            <ac:spMk id="9" creationId="{F291AFDB-718D-ECFF-8B39-85DC241D9935}"/>
          </ac:spMkLst>
        </pc:spChg>
      </pc:sldChg>
      <pc:sldChg chg="addSp delSp modSp mod setBg">
        <pc:chgData name="Winnie Li" userId="dfb4304bc988d520" providerId="LiveId" clId="{FBCA00A2-CC0F-4E44-97C5-07E0496A4F56}" dt="2023-06-15T08:12:42.170" v="2775" actId="947"/>
        <pc:sldMkLst>
          <pc:docMk/>
          <pc:sldMk cId="1965206808" sldId="272"/>
        </pc:sldMkLst>
        <pc:spChg chg="add del">
          <ac:chgData name="Winnie Li" userId="dfb4304bc988d520" providerId="LiveId" clId="{FBCA00A2-CC0F-4E44-97C5-07E0496A4F56}" dt="2023-06-15T03:28:33.995" v="356" actId="22"/>
          <ac:spMkLst>
            <pc:docMk/>
            <pc:sldMk cId="1965206808" sldId="272"/>
            <ac:spMk id="3" creationId="{1F779FBF-2B89-91F6-333C-202B331BCC9E}"/>
          </ac:spMkLst>
        </pc:spChg>
        <pc:spChg chg="mod">
          <ac:chgData name="Winnie Li" userId="dfb4304bc988d520" providerId="LiveId" clId="{FBCA00A2-CC0F-4E44-97C5-07E0496A4F56}" dt="2023-06-15T03:28:56.945" v="362" actId="14100"/>
          <ac:spMkLst>
            <pc:docMk/>
            <pc:sldMk cId="1965206808" sldId="272"/>
            <ac:spMk id="4" creationId="{4083B49C-4ABB-E877-AF0A-E6E4FD8E77A6}"/>
          </ac:spMkLst>
        </pc:spChg>
        <pc:spChg chg="add mod ord">
          <ac:chgData name="Winnie Li" userId="dfb4304bc988d520" providerId="LiveId" clId="{FBCA00A2-CC0F-4E44-97C5-07E0496A4F56}" dt="2023-06-15T03:41:25.609" v="395" actId="207"/>
          <ac:spMkLst>
            <pc:docMk/>
            <pc:sldMk cId="1965206808" sldId="272"/>
            <ac:spMk id="7" creationId="{3ADDD2EF-59E4-F6C7-132A-0F927456DC85}"/>
          </ac:spMkLst>
        </pc:spChg>
        <pc:spChg chg="mod">
          <ac:chgData name="Winnie Li" userId="dfb4304bc988d520" providerId="LiveId" clId="{FBCA00A2-CC0F-4E44-97C5-07E0496A4F56}" dt="2023-06-15T08:12:42.170" v="2775" actId="947"/>
          <ac:spMkLst>
            <pc:docMk/>
            <pc:sldMk cId="1965206808" sldId="272"/>
            <ac:spMk id="9" creationId="{F291AFDB-718D-ECFF-8B39-85DC241D9935}"/>
          </ac:spMkLst>
        </pc:spChg>
        <pc:spChg chg="mod">
          <ac:chgData name="Winnie Li" userId="dfb4304bc988d520" providerId="LiveId" clId="{FBCA00A2-CC0F-4E44-97C5-07E0496A4F56}" dt="2023-06-15T01:11:55.679" v="165" actId="207"/>
          <ac:spMkLst>
            <pc:docMk/>
            <pc:sldMk cId="1965206808" sldId="272"/>
            <ac:spMk id="11" creationId="{BAA4A661-F580-6F7C-C5BF-83263E42931F}"/>
          </ac:spMkLst>
        </pc:spChg>
      </pc:sldChg>
      <pc:sldChg chg="addSp modSp mod setBg">
        <pc:chgData name="Winnie Li" userId="dfb4304bc988d520" providerId="LiveId" clId="{FBCA00A2-CC0F-4E44-97C5-07E0496A4F56}" dt="2023-06-15T08:12:51.479" v="2776" actId="947"/>
        <pc:sldMkLst>
          <pc:docMk/>
          <pc:sldMk cId="3337360371" sldId="273"/>
        </pc:sldMkLst>
        <pc:spChg chg="add mod ord">
          <ac:chgData name="Winnie Li" userId="dfb4304bc988d520" providerId="LiveId" clId="{FBCA00A2-CC0F-4E44-97C5-07E0496A4F56}" dt="2023-06-15T04:18:02.519" v="453" actId="207"/>
          <ac:spMkLst>
            <pc:docMk/>
            <pc:sldMk cId="3337360371" sldId="273"/>
            <ac:spMk id="2" creationId="{B852D636-462B-9F77-F01F-F12ED7EF8F43}"/>
          </ac:spMkLst>
        </pc:spChg>
        <pc:spChg chg="mod">
          <ac:chgData name="Winnie Li" userId="dfb4304bc988d520" providerId="LiveId" clId="{FBCA00A2-CC0F-4E44-97C5-07E0496A4F56}" dt="2023-06-15T03:29:24.876" v="368" actId="14100"/>
          <ac:spMkLst>
            <pc:docMk/>
            <pc:sldMk cId="3337360371" sldId="273"/>
            <ac:spMk id="4" creationId="{4083B49C-4ABB-E877-AF0A-E6E4FD8E77A6}"/>
          </ac:spMkLst>
        </pc:spChg>
        <pc:spChg chg="mod">
          <ac:chgData name="Winnie Li" userId="dfb4304bc988d520" providerId="LiveId" clId="{FBCA00A2-CC0F-4E44-97C5-07E0496A4F56}" dt="2023-06-15T04:18:01.461" v="452" actId="207"/>
          <ac:spMkLst>
            <pc:docMk/>
            <pc:sldMk cId="3337360371" sldId="273"/>
            <ac:spMk id="8" creationId="{94FB95B2-DA33-3BC6-581C-2774DA954A4F}"/>
          </ac:spMkLst>
        </pc:spChg>
        <pc:spChg chg="mod">
          <ac:chgData name="Winnie Li" userId="dfb4304bc988d520" providerId="LiveId" clId="{FBCA00A2-CC0F-4E44-97C5-07E0496A4F56}" dt="2023-06-15T08:12:51.479" v="2776" actId="947"/>
          <ac:spMkLst>
            <pc:docMk/>
            <pc:sldMk cId="3337360371" sldId="273"/>
            <ac:spMk id="9" creationId="{F291AFDB-718D-ECFF-8B39-85DC241D9935}"/>
          </ac:spMkLst>
        </pc:spChg>
      </pc:sldChg>
      <pc:sldChg chg="addSp modSp mod setBg">
        <pc:chgData name="Winnie Li" userId="dfb4304bc988d520" providerId="LiveId" clId="{FBCA00A2-CC0F-4E44-97C5-07E0496A4F56}" dt="2023-06-15T04:18:00.855" v="451" actId="207"/>
        <pc:sldMkLst>
          <pc:docMk/>
          <pc:sldMk cId="3155479636" sldId="274"/>
        </pc:sldMkLst>
        <pc:spChg chg="add mod ord">
          <ac:chgData name="Winnie Li" userId="dfb4304bc988d520" providerId="LiveId" clId="{FBCA00A2-CC0F-4E44-97C5-07E0496A4F56}" dt="2023-06-15T03:41:18.444" v="394" actId="207"/>
          <ac:spMkLst>
            <pc:docMk/>
            <pc:sldMk cId="3155479636" sldId="274"/>
            <ac:spMk id="2" creationId="{380F1F6B-02E1-B720-E836-C74D6DABC6C7}"/>
          </ac:spMkLst>
        </pc:spChg>
        <pc:spChg chg="mod">
          <ac:chgData name="Winnie Li" userId="dfb4304bc988d520" providerId="LiveId" clId="{FBCA00A2-CC0F-4E44-97C5-07E0496A4F56}" dt="2023-06-15T03:28:25.639" v="354" actId="14100"/>
          <ac:spMkLst>
            <pc:docMk/>
            <pc:sldMk cId="3155479636" sldId="274"/>
            <ac:spMk id="4" creationId="{4083B49C-4ABB-E877-AF0A-E6E4FD8E77A6}"/>
          </ac:spMkLst>
        </pc:spChg>
        <pc:spChg chg="mod">
          <ac:chgData name="Winnie Li" userId="dfb4304bc988d520" providerId="LiveId" clId="{FBCA00A2-CC0F-4E44-97C5-07E0496A4F56}" dt="2023-06-15T04:18:00.855" v="451" actId="207"/>
          <ac:spMkLst>
            <pc:docMk/>
            <pc:sldMk cId="3155479636" sldId="274"/>
            <ac:spMk id="8" creationId="{94FB95B2-DA33-3BC6-581C-2774DA954A4F}"/>
          </ac:spMkLst>
        </pc:spChg>
        <pc:spChg chg="mod">
          <ac:chgData name="Winnie Li" userId="dfb4304bc988d520" providerId="LiveId" clId="{FBCA00A2-CC0F-4E44-97C5-07E0496A4F56}" dt="2023-06-15T01:10:15.907" v="111" actId="20577"/>
          <ac:spMkLst>
            <pc:docMk/>
            <pc:sldMk cId="3155479636" sldId="274"/>
            <ac:spMk id="9" creationId="{F291AFDB-718D-ECFF-8B39-85DC241D9935}"/>
          </ac:spMkLst>
        </pc:spChg>
      </pc:sldChg>
      <pc:sldChg chg="addSp modSp mod setBg">
        <pc:chgData name="Winnie Li" userId="dfb4304bc988d520" providerId="LiveId" clId="{FBCA00A2-CC0F-4E44-97C5-07E0496A4F56}" dt="2023-06-15T03:43:48.576" v="404" actId="14100"/>
        <pc:sldMkLst>
          <pc:docMk/>
          <pc:sldMk cId="3307933920" sldId="275"/>
        </pc:sldMkLst>
        <pc:spChg chg="add mod ord">
          <ac:chgData name="Winnie Li" userId="dfb4304bc988d520" providerId="LiveId" clId="{FBCA00A2-CC0F-4E44-97C5-07E0496A4F56}" dt="2023-06-15T03:41:37.376" v="397" actId="207"/>
          <ac:spMkLst>
            <pc:docMk/>
            <pc:sldMk cId="3307933920" sldId="275"/>
            <ac:spMk id="2" creationId="{E12D475F-0853-FE04-8632-3C0E47E2BF9E}"/>
          </ac:spMkLst>
        </pc:spChg>
        <pc:spChg chg="mod">
          <ac:chgData name="Winnie Li" userId="dfb4304bc988d520" providerId="LiveId" clId="{FBCA00A2-CC0F-4E44-97C5-07E0496A4F56}" dt="2023-06-15T03:29:54.660" v="374" actId="14100"/>
          <ac:spMkLst>
            <pc:docMk/>
            <pc:sldMk cId="3307933920" sldId="275"/>
            <ac:spMk id="4" creationId="{4083B49C-4ABB-E877-AF0A-E6E4FD8E77A6}"/>
          </ac:spMkLst>
        </pc:spChg>
        <pc:graphicFrameChg chg="mod">
          <ac:chgData name="Winnie Li" userId="dfb4304bc988d520" providerId="LiveId" clId="{FBCA00A2-CC0F-4E44-97C5-07E0496A4F56}" dt="2023-06-15T03:43:48.576" v="404" actId="14100"/>
          <ac:graphicFrameMkLst>
            <pc:docMk/>
            <pc:sldMk cId="3307933920" sldId="275"/>
            <ac:graphicFrameMk id="6" creationId="{DB766434-F246-75F1-A9B2-EF28225D45A6}"/>
          </ac:graphicFrameMkLst>
        </pc:graphicFrameChg>
      </pc:sldChg>
      <pc:sldChg chg="addSp modSp mod setBg">
        <pc:chgData name="Winnie Li" userId="dfb4304bc988d520" providerId="LiveId" clId="{FBCA00A2-CC0F-4E44-97C5-07E0496A4F56}" dt="2023-06-15T06:04:54.361" v="990" actId="27918"/>
        <pc:sldMkLst>
          <pc:docMk/>
          <pc:sldMk cId="1931170508" sldId="276"/>
        </pc:sldMkLst>
        <pc:spChg chg="add mod ord">
          <ac:chgData name="Winnie Li" userId="dfb4304bc988d520" providerId="LiveId" clId="{FBCA00A2-CC0F-4E44-97C5-07E0496A4F56}" dt="2023-06-15T03:41:44.916" v="398" actId="207"/>
          <ac:spMkLst>
            <pc:docMk/>
            <pc:sldMk cId="1931170508" sldId="276"/>
            <ac:spMk id="2" creationId="{D0C76ACE-1424-5E00-1010-EB7AB9D51352}"/>
          </ac:spMkLst>
        </pc:spChg>
        <pc:spChg chg="mod">
          <ac:chgData name="Winnie Li" userId="dfb4304bc988d520" providerId="LiveId" clId="{FBCA00A2-CC0F-4E44-97C5-07E0496A4F56}" dt="2023-06-15T03:30:31.305" v="380" actId="14100"/>
          <ac:spMkLst>
            <pc:docMk/>
            <pc:sldMk cId="1931170508" sldId="276"/>
            <ac:spMk id="4" creationId="{4083B49C-4ABB-E877-AF0A-E6E4FD8E77A6}"/>
          </ac:spMkLst>
        </pc:spChg>
        <pc:graphicFrameChg chg="mod">
          <ac:chgData name="Winnie Li" userId="dfb4304bc988d520" providerId="LiveId" clId="{FBCA00A2-CC0F-4E44-97C5-07E0496A4F56}" dt="2023-06-15T04:18:44.574" v="459"/>
          <ac:graphicFrameMkLst>
            <pc:docMk/>
            <pc:sldMk cId="1931170508" sldId="276"/>
            <ac:graphicFrameMk id="6" creationId="{1B8BE989-5378-2DC4-C1EC-84F0E1248E97}"/>
          </ac:graphicFrameMkLst>
        </pc:graphicFrameChg>
      </pc:sldChg>
      <pc:sldChg chg="addSp delSp modSp mod ord setBg">
        <pc:chgData name="Winnie Li" userId="dfb4304bc988d520" providerId="LiveId" clId="{FBCA00A2-CC0F-4E44-97C5-07E0496A4F56}" dt="2023-06-15T05:40:32.979" v="828" actId="478"/>
        <pc:sldMkLst>
          <pc:docMk/>
          <pc:sldMk cId="3122993121" sldId="278"/>
        </pc:sldMkLst>
        <pc:spChg chg="mod">
          <ac:chgData name="Winnie Li" userId="dfb4304bc988d520" providerId="LiveId" clId="{FBCA00A2-CC0F-4E44-97C5-07E0496A4F56}" dt="2023-06-15T03:21:25.142" v="309" actId="1076"/>
          <ac:spMkLst>
            <pc:docMk/>
            <pc:sldMk cId="3122993121" sldId="278"/>
            <ac:spMk id="2" creationId="{08AF001A-AAF9-6D67-0704-A0C9109FABC6}"/>
          </ac:spMkLst>
        </pc:spChg>
        <pc:spChg chg="mod">
          <ac:chgData name="Winnie Li" userId="dfb4304bc988d520" providerId="LiveId" clId="{FBCA00A2-CC0F-4E44-97C5-07E0496A4F56}" dt="2023-06-15T03:18:27.169" v="300" actId="1076"/>
          <ac:spMkLst>
            <pc:docMk/>
            <pc:sldMk cId="3122993121" sldId="278"/>
            <ac:spMk id="4" creationId="{4083B49C-4ABB-E877-AF0A-E6E4FD8E77A6}"/>
          </ac:spMkLst>
        </pc:spChg>
        <pc:spChg chg="mod">
          <ac:chgData name="Winnie Li" userId="dfb4304bc988d520" providerId="LiveId" clId="{FBCA00A2-CC0F-4E44-97C5-07E0496A4F56}" dt="2023-06-15T03:21:53.466" v="312" actId="408"/>
          <ac:spMkLst>
            <pc:docMk/>
            <pc:sldMk cId="3122993121" sldId="278"/>
            <ac:spMk id="6" creationId="{D250DCA0-A2A0-6800-57C2-0A998B04A020}"/>
          </ac:spMkLst>
        </pc:spChg>
        <pc:spChg chg="mod">
          <ac:chgData name="Winnie Li" userId="dfb4304bc988d520" providerId="LiveId" clId="{FBCA00A2-CC0F-4E44-97C5-07E0496A4F56}" dt="2023-06-15T03:21:53.466" v="312" actId="408"/>
          <ac:spMkLst>
            <pc:docMk/>
            <pc:sldMk cId="3122993121" sldId="278"/>
            <ac:spMk id="7" creationId="{AD9CA4B3-D5E3-4DCA-D9DB-5DD35ECA03A3}"/>
          </ac:spMkLst>
        </pc:spChg>
        <pc:spChg chg="mod">
          <ac:chgData name="Winnie Li" userId="dfb4304bc988d520" providerId="LiveId" clId="{FBCA00A2-CC0F-4E44-97C5-07E0496A4F56}" dt="2023-06-15T03:22:01.417" v="313" actId="1076"/>
          <ac:spMkLst>
            <pc:docMk/>
            <pc:sldMk cId="3122993121" sldId="278"/>
            <ac:spMk id="8" creationId="{FA6E6E9F-382A-A746-AFC1-C9F6F0517829}"/>
          </ac:spMkLst>
        </pc:spChg>
        <pc:spChg chg="add mod ord">
          <ac:chgData name="Winnie Li" userId="dfb4304bc988d520" providerId="LiveId" clId="{FBCA00A2-CC0F-4E44-97C5-07E0496A4F56}" dt="2023-06-15T03:40:27.621" v="388" actId="207"/>
          <ac:spMkLst>
            <pc:docMk/>
            <pc:sldMk cId="3122993121" sldId="278"/>
            <ac:spMk id="9" creationId="{F54E58E3-BDCB-48F2-5EC2-E7FDCAC3D39B}"/>
          </ac:spMkLst>
        </pc:spChg>
        <pc:graphicFrameChg chg="add del mod">
          <ac:chgData name="Winnie Li" userId="dfb4304bc988d520" providerId="LiveId" clId="{FBCA00A2-CC0F-4E44-97C5-07E0496A4F56}" dt="2023-06-15T05:40:32.979" v="828" actId="478"/>
          <ac:graphicFrameMkLst>
            <pc:docMk/>
            <pc:sldMk cId="3122993121" sldId="278"/>
            <ac:graphicFrameMk id="12" creationId="{DA1CEAF3-7B63-EE99-D87E-C23AC158C463}"/>
          </ac:graphicFrameMkLst>
        </pc:graphicFrameChg>
      </pc:sldChg>
      <pc:sldChg chg="addSp delSp modSp mod setBg">
        <pc:chgData name="Winnie Li" userId="dfb4304bc988d520" providerId="LiveId" clId="{FBCA00A2-CC0F-4E44-97C5-07E0496A4F56}" dt="2023-06-15T03:40:36.493" v="389" actId="207"/>
        <pc:sldMkLst>
          <pc:docMk/>
          <pc:sldMk cId="1880340275" sldId="279"/>
        </pc:sldMkLst>
        <pc:spChg chg="add del mod">
          <ac:chgData name="Winnie Li" userId="dfb4304bc988d520" providerId="LiveId" clId="{FBCA00A2-CC0F-4E44-97C5-07E0496A4F56}" dt="2023-06-15T03:23:42.240" v="315"/>
          <ac:spMkLst>
            <pc:docMk/>
            <pc:sldMk cId="1880340275" sldId="279"/>
            <ac:spMk id="2" creationId="{548AC944-B5E0-92B3-AB53-37C901FAE9FB}"/>
          </ac:spMkLst>
        </pc:spChg>
        <pc:spChg chg="add del mod">
          <ac:chgData name="Winnie Li" userId="dfb4304bc988d520" providerId="LiveId" clId="{FBCA00A2-CC0F-4E44-97C5-07E0496A4F56}" dt="2023-06-15T03:23:42.240" v="315"/>
          <ac:spMkLst>
            <pc:docMk/>
            <pc:sldMk cId="1880340275" sldId="279"/>
            <ac:spMk id="3" creationId="{18AD46B3-A945-8AC0-4EDA-8826C6603A85}"/>
          </ac:spMkLst>
        </pc:spChg>
        <pc:spChg chg="mod">
          <ac:chgData name="Winnie Li" userId="dfb4304bc988d520" providerId="LiveId" clId="{FBCA00A2-CC0F-4E44-97C5-07E0496A4F56}" dt="2023-06-15T03:24:23.575" v="323" actId="14100"/>
          <ac:spMkLst>
            <pc:docMk/>
            <pc:sldMk cId="1880340275" sldId="279"/>
            <ac:spMk id="4" creationId="{4083B49C-4ABB-E877-AF0A-E6E4FD8E77A6}"/>
          </ac:spMkLst>
        </pc:spChg>
        <pc:spChg chg="add mod ord">
          <ac:chgData name="Winnie Li" userId="dfb4304bc988d520" providerId="LiveId" clId="{FBCA00A2-CC0F-4E44-97C5-07E0496A4F56}" dt="2023-06-15T03:40:36.493" v="389" actId="207"/>
          <ac:spMkLst>
            <pc:docMk/>
            <pc:sldMk cId="1880340275" sldId="279"/>
            <ac:spMk id="7" creationId="{57888DF2-5DE5-187C-D1C8-CA42E93CE0A7}"/>
          </ac:spMkLst>
        </pc:spChg>
        <pc:spChg chg="mod">
          <ac:chgData name="Winnie Li" userId="dfb4304bc988d520" providerId="LiveId" clId="{FBCA00A2-CC0F-4E44-97C5-07E0496A4F56}" dt="2023-06-15T01:06:58.698" v="94" actId="403"/>
          <ac:spMkLst>
            <pc:docMk/>
            <pc:sldMk cId="1880340275" sldId="279"/>
            <ac:spMk id="11" creationId="{BAA4A661-F580-6F7C-C5BF-83263E42931F}"/>
          </ac:spMkLst>
        </pc:spChg>
        <pc:spChg chg="mod">
          <ac:chgData name="Winnie Li" userId="dfb4304bc988d520" providerId="LiveId" clId="{FBCA00A2-CC0F-4E44-97C5-07E0496A4F56}" dt="2023-06-15T01:07:01.523" v="96" actId="403"/>
          <ac:spMkLst>
            <pc:docMk/>
            <pc:sldMk cId="1880340275" sldId="279"/>
            <ac:spMk id="13" creationId="{95C02468-E89D-5850-A4AD-AA89674EBEB5}"/>
          </ac:spMkLst>
        </pc:spChg>
        <pc:spChg chg="mod">
          <ac:chgData name="Winnie Li" userId="dfb4304bc988d520" providerId="LiveId" clId="{FBCA00A2-CC0F-4E44-97C5-07E0496A4F56}" dt="2023-06-15T01:06:25.929" v="83" actId="207"/>
          <ac:spMkLst>
            <pc:docMk/>
            <pc:sldMk cId="1880340275" sldId="279"/>
            <ac:spMk id="14" creationId="{A83CA5C0-8D85-44D6-43EE-55ACA52555ED}"/>
          </ac:spMkLst>
        </pc:spChg>
      </pc:sldChg>
      <pc:sldChg chg="addSp modSp mod setBg">
        <pc:chgData name="Winnie Li" userId="dfb4304bc988d520" providerId="LiveId" clId="{FBCA00A2-CC0F-4E44-97C5-07E0496A4F56}" dt="2023-06-15T03:40:53.811" v="392" actId="207"/>
        <pc:sldMkLst>
          <pc:docMk/>
          <pc:sldMk cId="1793516575" sldId="280"/>
        </pc:sldMkLst>
        <pc:spChg chg="add mod ord">
          <ac:chgData name="Winnie Li" userId="dfb4304bc988d520" providerId="LiveId" clId="{FBCA00A2-CC0F-4E44-97C5-07E0496A4F56}" dt="2023-06-15T03:40:53.811" v="392" actId="207"/>
          <ac:spMkLst>
            <pc:docMk/>
            <pc:sldMk cId="1793516575" sldId="280"/>
            <ac:spMk id="2" creationId="{5B119F52-8248-EAF2-BD27-1A93C3CF6F53}"/>
          </ac:spMkLst>
        </pc:spChg>
        <pc:spChg chg="mod">
          <ac:chgData name="Winnie Li" userId="dfb4304bc988d520" providerId="LiveId" clId="{FBCA00A2-CC0F-4E44-97C5-07E0496A4F56}" dt="2023-06-15T03:27:07.152" v="340" actId="14100"/>
          <ac:spMkLst>
            <pc:docMk/>
            <pc:sldMk cId="1793516575" sldId="280"/>
            <ac:spMk id="4" creationId="{4083B49C-4ABB-E877-AF0A-E6E4FD8E77A6}"/>
          </ac:spMkLst>
        </pc:spChg>
        <pc:spChg chg="mod">
          <ac:chgData name="Winnie Li" userId="dfb4304bc988d520" providerId="LiveId" clId="{FBCA00A2-CC0F-4E44-97C5-07E0496A4F56}" dt="2023-06-15T01:07:43.579" v="105" actId="403"/>
          <ac:spMkLst>
            <pc:docMk/>
            <pc:sldMk cId="1793516575" sldId="280"/>
            <ac:spMk id="11" creationId="{BAA4A661-F580-6F7C-C5BF-83263E42931F}"/>
          </ac:spMkLst>
        </pc:spChg>
      </pc:sldChg>
      <pc:sldChg chg="addSp modSp mod setBg">
        <pc:chgData name="Winnie Li" userId="dfb4304bc988d520" providerId="LiveId" clId="{FBCA00A2-CC0F-4E44-97C5-07E0496A4F56}" dt="2023-06-15T03:40:47.374" v="391" actId="207"/>
        <pc:sldMkLst>
          <pc:docMk/>
          <pc:sldMk cId="1632794509" sldId="281"/>
        </pc:sldMkLst>
        <pc:spChg chg="add mod ord">
          <ac:chgData name="Winnie Li" userId="dfb4304bc988d520" providerId="LiveId" clId="{FBCA00A2-CC0F-4E44-97C5-07E0496A4F56}" dt="2023-06-15T03:40:47.374" v="391" actId="207"/>
          <ac:spMkLst>
            <pc:docMk/>
            <pc:sldMk cId="1632794509" sldId="281"/>
            <ac:spMk id="2" creationId="{32073949-AE40-CAE3-A76F-179AD3AE740A}"/>
          </ac:spMkLst>
        </pc:spChg>
        <pc:spChg chg="mod">
          <ac:chgData name="Winnie Li" userId="dfb4304bc988d520" providerId="LiveId" clId="{FBCA00A2-CC0F-4E44-97C5-07E0496A4F56}" dt="2023-06-15T03:26:21.581" v="334" actId="14100"/>
          <ac:spMkLst>
            <pc:docMk/>
            <pc:sldMk cId="1632794509" sldId="281"/>
            <ac:spMk id="4" creationId="{4083B49C-4ABB-E877-AF0A-E6E4FD8E77A6}"/>
          </ac:spMkLst>
        </pc:spChg>
        <pc:spChg chg="mod">
          <ac:chgData name="Winnie Li" userId="dfb4304bc988d520" providerId="LiveId" clId="{FBCA00A2-CC0F-4E44-97C5-07E0496A4F56}" dt="2023-06-15T01:08:27.763" v="107" actId="403"/>
          <ac:spMkLst>
            <pc:docMk/>
            <pc:sldMk cId="1632794509" sldId="281"/>
            <ac:spMk id="11" creationId="{BAA4A661-F580-6F7C-C5BF-83263E42931F}"/>
          </ac:spMkLst>
        </pc:spChg>
        <pc:spChg chg="mod">
          <ac:chgData name="Winnie Li" userId="dfb4304bc988d520" providerId="LiveId" clId="{FBCA00A2-CC0F-4E44-97C5-07E0496A4F56}" dt="2023-06-15T01:06:13.036" v="81" actId="404"/>
          <ac:spMkLst>
            <pc:docMk/>
            <pc:sldMk cId="1632794509" sldId="281"/>
            <ac:spMk id="13" creationId="{95C02468-E89D-5850-A4AD-AA89674EBEB5}"/>
          </ac:spMkLst>
        </pc:spChg>
        <pc:spChg chg="mod">
          <ac:chgData name="Winnie Li" userId="dfb4304bc988d520" providerId="LiveId" clId="{FBCA00A2-CC0F-4E44-97C5-07E0496A4F56}" dt="2023-06-15T01:06:19.716" v="82" actId="207"/>
          <ac:spMkLst>
            <pc:docMk/>
            <pc:sldMk cId="1632794509" sldId="281"/>
            <ac:spMk id="14" creationId="{A83CA5C0-8D85-44D6-43EE-55ACA52555ED}"/>
          </ac:spMkLst>
        </pc:spChg>
      </pc:sldChg>
      <pc:sldChg chg="addSp modSp mod setBg">
        <pc:chgData name="Winnie Li" userId="dfb4304bc988d520" providerId="LiveId" clId="{FBCA00A2-CC0F-4E44-97C5-07E0496A4F56}" dt="2023-06-15T03:40:41.215" v="390" actId="207"/>
        <pc:sldMkLst>
          <pc:docMk/>
          <pc:sldMk cId="1605721780" sldId="282"/>
        </pc:sldMkLst>
        <pc:spChg chg="add mod ord">
          <ac:chgData name="Winnie Li" userId="dfb4304bc988d520" providerId="LiveId" clId="{FBCA00A2-CC0F-4E44-97C5-07E0496A4F56}" dt="2023-06-15T03:40:41.215" v="390" actId="207"/>
          <ac:spMkLst>
            <pc:docMk/>
            <pc:sldMk cId="1605721780" sldId="282"/>
            <ac:spMk id="2" creationId="{741C757A-F42C-675C-78B2-5B161E9A056E}"/>
          </ac:spMkLst>
        </pc:spChg>
        <pc:spChg chg="mod">
          <ac:chgData name="Winnie Li" userId="dfb4304bc988d520" providerId="LiveId" clId="{FBCA00A2-CC0F-4E44-97C5-07E0496A4F56}" dt="2023-06-15T03:25:41.536" v="328" actId="207"/>
          <ac:spMkLst>
            <pc:docMk/>
            <pc:sldMk cId="1605721780" sldId="282"/>
            <ac:spMk id="4" creationId="{4083B49C-4ABB-E877-AF0A-E6E4FD8E77A6}"/>
          </ac:spMkLst>
        </pc:spChg>
        <pc:spChg chg="mod">
          <ac:chgData name="Winnie Li" userId="dfb4304bc988d520" providerId="LiveId" clId="{FBCA00A2-CC0F-4E44-97C5-07E0496A4F56}" dt="2023-06-15T01:05:15.051" v="71" actId="404"/>
          <ac:spMkLst>
            <pc:docMk/>
            <pc:sldMk cId="1605721780" sldId="282"/>
            <ac:spMk id="11" creationId="{BAA4A661-F580-6F7C-C5BF-83263E42931F}"/>
          </ac:spMkLst>
        </pc:spChg>
        <pc:spChg chg="mod">
          <ac:chgData name="Winnie Li" userId="dfb4304bc988d520" providerId="LiveId" clId="{FBCA00A2-CC0F-4E44-97C5-07E0496A4F56}" dt="2023-06-15T01:07:17.879" v="100" actId="207"/>
          <ac:spMkLst>
            <pc:docMk/>
            <pc:sldMk cId="1605721780" sldId="282"/>
            <ac:spMk id="13" creationId="{95C02468-E89D-5850-A4AD-AA89674EBEB5}"/>
          </ac:spMkLst>
        </pc:spChg>
        <pc:spChg chg="mod">
          <ac:chgData name="Winnie Li" userId="dfb4304bc988d520" providerId="LiveId" clId="{FBCA00A2-CC0F-4E44-97C5-07E0496A4F56}" dt="2023-06-15T01:05:44.680" v="75" actId="1076"/>
          <ac:spMkLst>
            <pc:docMk/>
            <pc:sldMk cId="1605721780" sldId="282"/>
            <ac:spMk id="14" creationId="{A83CA5C0-8D85-44D6-43EE-55ACA52555ED}"/>
          </ac:spMkLst>
        </pc:spChg>
      </pc:sldChg>
      <pc:sldChg chg="del setBg">
        <pc:chgData name="Winnie Li" userId="dfb4304bc988d520" providerId="LiveId" clId="{FBCA00A2-CC0F-4E44-97C5-07E0496A4F56}" dt="2023-06-15T04:26:19.422" v="531" actId="2696"/>
        <pc:sldMkLst>
          <pc:docMk/>
          <pc:sldMk cId="323689844" sldId="283"/>
        </pc:sldMkLst>
      </pc:sldChg>
      <pc:sldChg chg="setBg">
        <pc:chgData name="Winnie Li" userId="dfb4304bc988d520" providerId="LiveId" clId="{FBCA00A2-CC0F-4E44-97C5-07E0496A4F56}" dt="2023-06-15T02:49:52.354" v="196"/>
        <pc:sldMkLst>
          <pc:docMk/>
          <pc:sldMk cId="1225388592" sldId="284"/>
        </pc:sldMkLst>
      </pc:sldChg>
      <pc:sldChg chg="addSp modSp add del mod">
        <pc:chgData name="Winnie Li" userId="dfb4304bc988d520" providerId="LiveId" clId="{FBCA00A2-CC0F-4E44-97C5-07E0496A4F56}" dt="2023-06-15T06:33:42.132" v="1388" actId="20577"/>
        <pc:sldMkLst>
          <pc:docMk/>
          <pc:sldMk cId="3253689685" sldId="285"/>
        </pc:sldMkLst>
        <pc:spChg chg="add mod ord">
          <ac:chgData name="Winnie Li" userId="dfb4304bc988d520" providerId="LiveId" clId="{FBCA00A2-CC0F-4E44-97C5-07E0496A4F56}" dt="2023-06-15T03:40:04.244" v="386" actId="207"/>
          <ac:spMkLst>
            <pc:docMk/>
            <pc:sldMk cId="3253689685" sldId="285"/>
            <ac:spMk id="2" creationId="{D4AD55C4-1C20-092B-5779-C243717FD020}"/>
          </ac:spMkLst>
        </pc:spChg>
        <pc:spChg chg="mod">
          <ac:chgData name="Winnie Li" userId="dfb4304bc988d520" providerId="LiveId" clId="{FBCA00A2-CC0F-4E44-97C5-07E0496A4F56}" dt="2023-06-15T03:07:57.726" v="236" actId="1076"/>
          <ac:spMkLst>
            <pc:docMk/>
            <pc:sldMk cId="3253689685" sldId="285"/>
            <ac:spMk id="4" creationId="{5284D119-1C79-3F57-C669-8CAD8223F289}"/>
          </ac:spMkLst>
        </pc:spChg>
        <pc:spChg chg="mod">
          <ac:chgData name="Winnie Li" userId="dfb4304bc988d520" providerId="LiveId" clId="{FBCA00A2-CC0F-4E44-97C5-07E0496A4F56}" dt="2023-06-15T06:33:42.132" v="1388" actId="20577"/>
          <ac:spMkLst>
            <pc:docMk/>
            <pc:sldMk cId="3253689685" sldId="285"/>
            <ac:spMk id="6" creationId="{B0648FFF-FFF3-DAB0-8395-2CDC5D2891D0}"/>
          </ac:spMkLst>
        </pc:spChg>
        <pc:spChg chg="mod">
          <ac:chgData name="Winnie Li" userId="dfb4304bc988d520" providerId="LiveId" clId="{FBCA00A2-CC0F-4E44-97C5-07E0496A4F56}" dt="2023-06-15T03:20:21.128" v="305" actId="1076"/>
          <ac:spMkLst>
            <pc:docMk/>
            <pc:sldMk cId="3253689685" sldId="285"/>
            <ac:spMk id="11" creationId="{76649A01-574A-2214-5050-DA6B4082EDCE}"/>
          </ac:spMkLst>
        </pc:spChg>
        <pc:spChg chg="mod">
          <ac:chgData name="Winnie Li" userId="dfb4304bc988d520" providerId="LiveId" clId="{FBCA00A2-CC0F-4E44-97C5-07E0496A4F56}" dt="2023-06-15T03:20:21.128" v="305" actId="1076"/>
          <ac:spMkLst>
            <pc:docMk/>
            <pc:sldMk cId="3253689685" sldId="285"/>
            <ac:spMk id="12" creationId="{238C6FAE-F1AF-EE1E-BFE7-83F1D0F2A536}"/>
          </ac:spMkLst>
        </pc:spChg>
        <pc:spChg chg="mod">
          <ac:chgData name="Winnie Li" userId="dfb4304bc988d520" providerId="LiveId" clId="{FBCA00A2-CC0F-4E44-97C5-07E0496A4F56}" dt="2023-06-15T03:20:21.128" v="305" actId="1076"/>
          <ac:spMkLst>
            <pc:docMk/>
            <pc:sldMk cId="3253689685" sldId="285"/>
            <ac:spMk id="13" creationId="{27B3E8AB-D0E3-AABA-1337-EB68E7C12E7A}"/>
          </ac:spMkLst>
        </pc:spChg>
        <pc:spChg chg="mod">
          <ac:chgData name="Winnie Li" userId="dfb4304bc988d520" providerId="LiveId" clId="{FBCA00A2-CC0F-4E44-97C5-07E0496A4F56}" dt="2023-06-15T03:20:21.128" v="305" actId="1076"/>
          <ac:spMkLst>
            <pc:docMk/>
            <pc:sldMk cId="3253689685" sldId="285"/>
            <ac:spMk id="14" creationId="{493464DD-5091-5150-EB1F-9ACE1C3E26D1}"/>
          </ac:spMkLst>
        </pc:spChg>
        <pc:graphicFrameChg chg="mod">
          <ac:chgData name="Winnie Li" userId="dfb4304bc988d520" providerId="LiveId" clId="{FBCA00A2-CC0F-4E44-97C5-07E0496A4F56}" dt="2023-06-15T06:33:24.448" v="1380" actId="20577"/>
          <ac:graphicFrameMkLst>
            <pc:docMk/>
            <pc:sldMk cId="3253689685" sldId="285"/>
            <ac:graphicFrameMk id="3" creationId="{2F318DA1-1A06-EBAE-7679-BD4169C85E3F}"/>
          </ac:graphicFrameMkLst>
        </pc:graphicFrameChg>
        <pc:graphicFrameChg chg="mod">
          <ac:chgData name="Winnie Li" userId="dfb4304bc988d520" providerId="LiveId" clId="{FBCA00A2-CC0F-4E44-97C5-07E0496A4F56}" dt="2023-06-15T04:25:22.795" v="529" actId="20577"/>
          <ac:graphicFrameMkLst>
            <pc:docMk/>
            <pc:sldMk cId="3253689685" sldId="285"/>
            <ac:graphicFrameMk id="5" creationId="{10AD66E3-A1D0-7349-47B1-C30F0638740B}"/>
          </ac:graphicFrameMkLst>
        </pc:graphicFrameChg>
      </pc:sldChg>
      <pc:sldChg chg="addSp delSp modSp add mod">
        <pc:chgData name="Winnie Li" userId="dfb4304bc988d520" providerId="LiveId" clId="{FBCA00A2-CC0F-4E44-97C5-07E0496A4F56}" dt="2023-06-15T07:02:45.119" v="1633" actId="14100"/>
        <pc:sldMkLst>
          <pc:docMk/>
          <pc:sldMk cId="389377330" sldId="286"/>
        </pc:sldMkLst>
        <pc:spChg chg="add mod">
          <ac:chgData name="Winnie Li" userId="dfb4304bc988d520" providerId="LiveId" clId="{FBCA00A2-CC0F-4E44-97C5-07E0496A4F56}" dt="2023-06-15T07:02:13.255" v="1630"/>
          <ac:spMkLst>
            <pc:docMk/>
            <pc:sldMk cId="389377330" sldId="286"/>
            <ac:spMk id="3" creationId="{8D83D5FF-7F49-5993-5C1F-FF34E6C001EB}"/>
          </ac:spMkLst>
        </pc:spChg>
        <pc:spChg chg="add mod">
          <ac:chgData name="Winnie Li" userId="dfb4304bc988d520" providerId="LiveId" clId="{FBCA00A2-CC0F-4E44-97C5-07E0496A4F56}" dt="2023-06-15T07:02:13.255" v="1630"/>
          <ac:spMkLst>
            <pc:docMk/>
            <pc:sldMk cId="389377330" sldId="286"/>
            <ac:spMk id="4" creationId="{31B5BB71-70ED-C784-A17E-4C313E9C00D1}"/>
          </ac:spMkLst>
        </pc:spChg>
        <pc:spChg chg="del">
          <ac:chgData name="Winnie Li" userId="dfb4304bc988d520" providerId="LiveId" clId="{FBCA00A2-CC0F-4E44-97C5-07E0496A4F56}" dt="2023-06-15T07:02:30.673" v="1631" actId="478"/>
          <ac:spMkLst>
            <pc:docMk/>
            <pc:sldMk cId="389377330" sldId="286"/>
            <ac:spMk id="6" creationId="{C82C5B13-5CCD-13A5-6D8F-51510BEA4BB9}"/>
          </ac:spMkLst>
        </pc:spChg>
        <pc:graphicFrameChg chg="mod modGraphic">
          <ac:chgData name="Winnie Li" userId="dfb4304bc988d520" providerId="LiveId" clId="{FBCA00A2-CC0F-4E44-97C5-07E0496A4F56}" dt="2023-06-15T07:02:36.365" v="1632" actId="14100"/>
          <ac:graphicFrameMkLst>
            <pc:docMk/>
            <pc:sldMk cId="389377330" sldId="286"/>
            <ac:graphicFrameMk id="2" creationId="{81833ECD-3E44-22D8-D406-A9004129E02C}"/>
          </ac:graphicFrameMkLst>
        </pc:graphicFrameChg>
        <pc:picChg chg="mod">
          <ac:chgData name="Winnie Li" userId="dfb4304bc988d520" providerId="LiveId" clId="{FBCA00A2-CC0F-4E44-97C5-07E0496A4F56}" dt="2023-06-15T07:02:45.119" v="1633" actId="14100"/>
          <ac:picMkLst>
            <pc:docMk/>
            <pc:sldMk cId="389377330" sldId="286"/>
            <ac:picMk id="7" creationId="{E20C1135-01BA-ED5B-BAF1-869928293858}"/>
          </ac:picMkLst>
        </pc:picChg>
      </pc:sldChg>
      <pc:sldChg chg="add del">
        <pc:chgData name="Winnie Li" userId="dfb4304bc988d520" providerId="LiveId" clId="{FBCA00A2-CC0F-4E44-97C5-07E0496A4F56}" dt="2023-06-15T03:16:59.571" v="286" actId="2696"/>
        <pc:sldMkLst>
          <pc:docMk/>
          <pc:sldMk cId="4081576983" sldId="286"/>
        </pc:sldMkLst>
      </pc:sldChg>
      <pc:sldChg chg="delSp modSp add del mod">
        <pc:chgData name="Winnie Li" userId="dfb4304bc988d520" providerId="LiveId" clId="{FBCA00A2-CC0F-4E44-97C5-07E0496A4F56}" dt="2023-06-15T07:02:00.927" v="1629" actId="2696"/>
        <pc:sldMkLst>
          <pc:docMk/>
          <pc:sldMk cId="1346333320" sldId="287"/>
        </pc:sldMkLst>
        <pc:spChg chg="mod">
          <ac:chgData name="Winnie Li" userId="dfb4304bc988d520" providerId="LiveId" clId="{FBCA00A2-CC0F-4E44-97C5-07E0496A4F56}" dt="2023-06-15T05:55:52.200" v="943" actId="1076"/>
          <ac:spMkLst>
            <pc:docMk/>
            <pc:sldMk cId="1346333320" sldId="287"/>
            <ac:spMk id="6" creationId="{B0648FFF-FFF3-DAB0-8395-2CDC5D2891D0}"/>
          </ac:spMkLst>
        </pc:spChg>
        <pc:spChg chg="del">
          <ac:chgData name="Winnie Li" userId="dfb4304bc988d520" providerId="LiveId" clId="{FBCA00A2-CC0F-4E44-97C5-07E0496A4F56}" dt="2023-06-15T05:55:33.340" v="938" actId="478"/>
          <ac:spMkLst>
            <pc:docMk/>
            <pc:sldMk cId="1346333320" sldId="287"/>
            <ac:spMk id="11" creationId="{76649A01-574A-2214-5050-DA6B4082EDCE}"/>
          </ac:spMkLst>
        </pc:spChg>
        <pc:spChg chg="del">
          <ac:chgData name="Winnie Li" userId="dfb4304bc988d520" providerId="LiveId" clId="{FBCA00A2-CC0F-4E44-97C5-07E0496A4F56}" dt="2023-06-15T05:55:33.340" v="938" actId="478"/>
          <ac:spMkLst>
            <pc:docMk/>
            <pc:sldMk cId="1346333320" sldId="287"/>
            <ac:spMk id="12" creationId="{238C6FAE-F1AF-EE1E-BFE7-83F1D0F2A536}"/>
          </ac:spMkLst>
        </pc:spChg>
        <pc:spChg chg="del">
          <ac:chgData name="Winnie Li" userId="dfb4304bc988d520" providerId="LiveId" clId="{FBCA00A2-CC0F-4E44-97C5-07E0496A4F56}" dt="2023-06-15T05:55:33.340" v="938" actId="478"/>
          <ac:spMkLst>
            <pc:docMk/>
            <pc:sldMk cId="1346333320" sldId="287"/>
            <ac:spMk id="13" creationId="{27B3E8AB-D0E3-AABA-1337-EB68E7C12E7A}"/>
          </ac:spMkLst>
        </pc:spChg>
        <pc:spChg chg="del">
          <ac:chgData name="Winnie Li" userId="dfb4304bc988d520" providerId="LiveId" clId="{FBCA00A2-CC0F-4E44-97C5-07E0496A4F56}" dt="2023-06-15T05:55:33.340" v="938" actId="478"/>
          <ac:spMkLst>
            <pc:docMk/>
            <pc:sldMk cId="1346333320" sldId="287"/>
            <ac:spMk id="14" creationId="{493464DD-5091-5150-EB1F-9ACE1C3E26D1}"/>
          </ac:spMkLst>
        </pc:spChg>
        <pc:graphicFrameChg chg="mod">
          <ac:chgData name="Winnie Li" userId="dfb4304bc988d520" providerId="LiveId" clId="{FBCA00A2-CC0F-4E44-97C5-07E0496A4F56}" dt="2023-06-15T06:33:36.412" v="1386" actId="20577"/>
          <ac:graphicFrameMkLst>
            <pc:docMk/>
            <pc:sldMk cId="1346333320" sldId="287"/>
            <ac:graphicFrameMk id="3" creationId="{2F318DA1-1A06-EBAE-7679-BD4169C85E3F}"/>
          </ac:graphicFrameMkLst>
        </pc:graphicFrameChg>
        <pc:graphicFrameChg chg="mod">
          <ac:chgData name="Winnie Li" userId="dfb4304bc988d520" providerId="LiveId" clId="{FBCA00A2-CC0F-4E44-97C5-07E0496A4F56}" dt="2023-06-15T05:55:46.670" v="942" actId="1076"/>
          <ac:graphicFrameMkLst>
            <pc:docMk/>
            <pc:sldMk cId="1346333320" sldId="287"/>
            <ac:graphicFrameMk id="5" creationId="{10AD66E3-A1D0-7349-47B1-C30F0638740B}"/>
          </ac:graphicFrameMkLst>
        </pc:graphicFrameChg>
      </pc:sldChg>
      <pc:sldChg chg="addSp delSp modSp mod">
        <pc:chgData name="Winnie Li" userId="dfb4304bc988d520" providerId="LiveId" clId="{FBCA00A2-CC0F-4E44-97C5-07E0496A4F56}" dt="2023-06-15T07:52:43.875" v="2684" actId="20577"/>
        <pc:sldMkLst>
          <pc:docMk/>
          <pc:sldMk cId="1506473692" sldId="288"/>
        </pc:sldMkLst>
        <pc:spChg chg="add mod ord">
          <ac:chgData name="Winnie Li" userId="dfb4304bc988d520" providerId="LiveId" clId="{FBCA00A2-CC0F-4E44-97C5-07E0496A4F56}" dt="2023-06-15T06:32:30.544" v="1367" actId="167"/>
          <ac:spMkLst>
            <pc:docMk/>
            <pc:sldMk cId="1506473692" sldId="288"/>
            <ac:spMk id="3" creationId="{3802B3DE-1A00-98D4-2CC1-1C19110AC46B}"/>
          </ac:spMkLst>
        </pc:spChg>
        <pc:spChg chg="mod">
          <ac:chgData name="Winnie Li" userId="dfb4304bc988d520" providerId="LiveId" clId="{FBCA00A2-CC0F-4E44-97C5-07E0496A4F56}" dt="2023-06-15T06:32:57.605" v="1373" actId="1076"/>
          <ac:spMkLst>
            <pc:docMk/>
            <pc:sldMk cId="1506473692" sldId="288"/>
            <ac:spMk id="6" creationId="{C82C5B13-5CCD-13A5-6D8F-51510BEA4BB9}"/>
          </ac:spMkLst>
        </pc:spChg>
        <pc:graphicFrameChg chg="del mod modGraphic">
          <ac:chgData name="Winnie Li" userId="dfb4304bc988d520" providerId="LiveId" clId="{FBCA00A2-CC0F-4E44-97C5-07E0496A4F56}" dt="2023-06-15T07:09:43.229" v="1701" actId="478"/>
          <ac:graphicFrameMkLst>
            <pc:docMk/>
            <pc:sldMk cId="1506473692" sldId="288"/>
            <ac:graphicFrameMk id="2" creationId="{81833ECD-3E44-22D8-D406-A9004129E02C}"/>
          </ac:graphicFrameMkLst>
        </pc:graphicFrameChg>
        <pc:graphicFrameChg chg="add mod modGraphic">
          <ac:chgData name="Winnie Li" userId="dfb4304bc988d520" providerId="LiveId" clId="{FBCA00A2-CC0F-4E44-97C5-07E0496A4F56}" dt="2023-06-15T07:52:37.107" v="2676" actId="20577"/>
          <ac:graphicFrameMkLst>
            <pc:docMk/>
            <pc:sldMk cId="1506473692" sldId="288"/>
            <ac:graphicFrameMk id="4" creationId="{7DEA4397-AE61-0F20-0E76-3AAAF6B689F7}"/>
          </ac:graphicFrameMkLst>
        </pc:graphicFrameChg>
        <pc:graphicFrameChg chg="mod topLvl modGraphic">
          <ac:chgData name="Winnie Li" userId="dfb4304bc988d520" providerId="LiveId" clId="{FBCA00A2-CC0F-4E44-97C5-07E0496A4F56}" dt="2023-06-15T07:52:43.875" v="2684" actId="20577"/>
          <ac:graphicFrameMkLst>
            <pc:docMk/>
            <pc:sldMk cId="1506473692" sldId="288"/>
            <ac:graphicFrameMk id="5" creationId="{780A3B38-ABB2-9738-A927-CD4F5CBE023B}"/>
          </ac:graphicFrameMkLst>
        </pc:graphicFrameChg>
        <pc:graphicFrameChg chg="add del mod modGraphic">
          <ac:chgData name="Winnie Li" userId="dfb4304bc988d520" providerId="LiveId" clId="{FBCA00A2-CC0F-4E44-97C5-07E0496A4F56}" dt="2023-06-15T07:26:31.921" v="2476" actId="478"/>
          <ac:graphicFrameMkLst>
            <pc:docMk/>
            <pc:sldMk cId="1506473692" sldId="288"/>
            <ac:graphicFrameMk id="7" creationId="{DA330AC8-33BE-52F8-0AE4-86B27C3EC0F5}"/>
          </ac:graphicFrameMkLst>
        </pc:graphicFrameChg>
        <pc:graphicFrameChg chg="add mod topLvl modGraphic">
          <ac:chgData name="Winnie Li" userId="dfb4304bc988d520" providerId="LiveId" clId="{FBCA00A2-CC0F-4E44-97C5-07E0496A4F56}" dt="2023-06-15T07:51:47.594" v="2662"/>
          <ac:graphicFrameMkLst>
            <pc:docMk/>
            <pc:sldMk cId="1506473692" sldId="288"/>
            <ac:graphicFrameMk id="10" creationId="{260D94E3-F6AD-C5EA-BE5E-B343D5E0FBF5}"/>
          </ac:graphicFrameMkLst>
        </pc:graphicFrameChg>
        <pc:picChg chg="del">
          <ac:chgData name="Winnie Li" userId="dfb4304bc988d520" providerId="LiveId" clId="{FBCA00A2-CC0F-4E44-97C5-07E0496A4F56}" dt="2023-06-15T05:48:19.705" v="898" actId="478"/>
          <ac:picMkLst>
            <pc:docMk/>
            <pc:sldMk cId="1506473692" sldId="288"/>
            <ac:picMk id="7" creationId="{E20C1135-01BA-ED5B-BAF1-869928293858}"/>
          </ac:picMkLst>
        </pc:picChg>
      </pc:sldChg>
      <pc:sldChg chg="addSp delSp modSp add mod">
        <pc:chgData name="Winnie Li" userId="dfb4304bc988d520" providerId="LiveId" clId="{FBCA00A2-CC0F-4E44-97C5-07E0496A4F56}" dt="2023-06-15T08:05:43.663" v="2773" actId="27918"/>
        <pc:sldMkLst>
          <pc:docMk/>
          <pc:sldMk cId="1386248981" sldId="289"/>
        </pc:sldMkLst>
        <pc:spChg chg="mod">
          <ac:chgData name="Winnie Li" userId="dfb4304bc988d520" providerId="LiveId" clId="{FBCA00A2-CC0F-4E44-97C5-07E0496A4F56}" dt="2023-06-15T08:03:09.477" v="2755" actId="20577"/>
          <ac:spMkLst>
            <pc:docMk/>
            <pc:sldMk cId="1386248981" sldId="289"/>
            <ac:spMk id="3" creationId="{6D874047-B864-FD1C-C573-584AB36055FD}"/>
          </ac:spMkLst>
        </pc:spChg>
        <pc:spChg chg="del">
          <ac:chgData name="Winnie Li" userId="dfb4304bc988d520" providerId="LiveId" clId="{FBCA00A2-CC0F-4E44-97C5-07E0496A4F56}" dt="2023-06-15T04:52:30.469" v="680" actId="478"/>
          <ac:spMkLst>
            <pc:docMk/>
            <pc:sldMk cId="1386248981" sldId="289"/>
            <ac:spMk id="5" creationId="{1F5CE40D-7E88-EF32-38A7-AAFA39B44B49}"/>
          </ac:spMkLst>
        </pc:spChg>
        <pc:spChg chg="mod">
          <ac:chgData name="Winnie Li" userId="dfb4304bc988d520" providerId="LiveId" clId="{FBCA00A2-CC0F-4E44-97C5-07E0496A4F56}" dt="2023-06-15T04:59:20.575" v="713" actId="164"/>
          <ac:spMkLst>
            <pc:docMk/>
            <pc:sldMk cId="1386248981" sldId="289"/>
            <ac:spMk id="13" creationId="{1BACDCB8-88F8-FAE2-B294-7CB8B267BE13}"/>
          </ac:spMkLst>
        </pc:spChg>
        <pc:spChg chg="mod">
          <ac:chgData name="Winnie Li" userId="dfb4304bc988d520" providerId="LiveId" clId="{FBCA00A2-CC0F-4E44-97C5-07E0496A4F56}" dt="2023-06-15T04:59:20.575" v="713" actId="164"/>
          <ac:spMkLst>
            <pc:docMk/>
            <pc:sldMk cId="1386248981" sldId="289"/>
            <ac:spMk id="14" creationId="{D217DC44-1ED5-24FF-573F-B23BFA2E1ADC}"/>
          </ac:spMkLst>
        </pc:spChg>
        <pc:spChg chg="mod">
          <ac:chgData name="Winnie Li" userId="dfb4304bc988d520" providerId="LiveId" clId="{FBCA00A2-CC0F-4E44-97C5-07E0496A4F56}" dt="2023-06-15T04:59:20.575" v="713" actId="164"/>
          <ac:spMkLst>
            <pc:docMk/>
            <pc:sldMk cId="1386248981" sldId="289"/>
            <ac:spMk id="15" creationId="{A51A4C19-402A-24EF-23DE-95A444CA23E4}"/>
          </ac:spMkLst>
        </pc:spChg>
        <pc:spChg chg="mod">
          <ac:chgData name="Winnie Li" userId="dfb4304bc988d520" providerId="LiveId" clId="{FBCA00A2-CC0F-4E44-97C5-07E0496A4F56}" dt="2023-06-15T04:59:20.575" v="713" actId="164"/>
          <ac:spMkLst>
            <pc:docMk/>
            <pc:sldMk cId="1386248981" sldId="289"/>
            <ac:spMk id="16" creationId="{B8A2B6C6-2105-F021-A0BA-2F8EFCDAF8EF}"/>
          </ac:spMkLst>
        </pc:spChg>
        <pc:spChg chg="mod">
          <ac:chgData name="Winnie Li" userId="dfb4304bc988d520" providerId="LiveId" clId="{FBCA00A2-CC0F-4E44-97C5-07E0496A4F56}" dt="2023-06-15T04:59:20.575" v="713" actId="164"/>
          <ac:spMkLst>
            <pc:docMk/>
            <pc:sldMk cId="1386248981" sldId="289"/>
            <ac:spMk id="17" creationId="{1AAA3DEF-198C-7747-DAC6-17E3AE091DC6}"/>
          </ac:spMkLst>
        </pc:spChg>
        <pc:spChg chg="mod">
          <ac:chgData name="Winnie Li" userId="dfb4304bc988d520" providerId="LiveId" clId="{FBCA00A2-CC0F-4E44-97C5-07E0496A4F56}" dt="2023-06-15T05:04:15.824" v="763" actId="27803"/>
          <ac:spMkLst>
            <pc:docMk/>
            <pc:sldMk cId="1386248981" sldId="289"/>
            <ac:spMk id="26" creationId="{A50DA858-B589-50BD-68A9-2361BA86906E}"/>
          </ac:spMkLst>
        </pc:spChg>
        <pc:spChg chg="mod">
          <ac:chgData name="Winnie Li" userId="dfb4304bc988d520" providerId="LiveId" clId="{FBCA00A2-CC0F-4E44-97C5-07E0496A4F56}" dt="2023-06-15T05:04:15.824" v="763" actId="27803"/>
          <ac:spMkLst>
            <pc:docMk/>
            <pc:sldMk cId="1386248981" sldId="289"/>
            <ac:spMk id="27" creationId="{A27139C0-792E-EBCD-A304-0C7EEF24B37F}"/>
          </ac:spMkLst>
        </pc:spChg>
        <pc:spChg chg="mod">
          <ac:chgData name="Winnie Li" userId="dfb4304bc988d520" providerId="LiveId" clId="{FBCA00A2-CC0F-4E44-97C5-07E0496A4F56}" dt="2023-06-15T05:04:15.824" v="763" actId="27803"/>
          <ac:spMkLst>
            <pc:docMk/>
            <pc:sldMk cId="1386248981" sldId="289"/>
            <ac:spMk id="28" creationId="{D5EEE27B-38E0-30C6-2C7A-18FC095C49DF}"/>
          </ac:spMkLst>
        </pc:spChg>
        <pc:spChg chg="mod">
          <ac:chgData name="Winnie Li" userId="dfb4304bc988d520" providerId="LiveId" clId="{FBCA00A2-CC0F-4E44-97C5-07E0496A4F56}" dt="2023-06-15T05:04:15.824" v="763" actId="27803"/>
          <ac:spMkLst>
            <pc:docMk/>
            <pc:sldMk cId="1386248981" sldId="289"/>
            <ac:spMk id="29" creationId="{FBFBD28B-2FAC-1484-8900-ECB43D196006}"/>
          </ac:spMkLst>
        </pc:spChg>
        <pc:spChg chg="mod">
          <ac:chgData name="Winnie Li" userId="dfb4304bc988d520" providerId="LiveId" clId="{FBCA00A2-CC0F-4E44-97C5-07E0496A4F56}" dt="2023-06-15T05:04:15.824" v="763" actId="27803"/>
          <ac:spMkLst>
            <pc:docMk/>
            <pc:sldMk cId="1386248981" sldId="289"/>
            <ac:spMk id="30" creationId="{1CCF18AD-ACAE-3C7B-91C4-84A1DD173A4D}"/>
          </ac:spMkLst>
        </pc:spChg>
        <pc:spChg chg="mod">
          <ac:chgData name="Winnie Li" userId="dfb4304bc988d520" providerId="LiveId" clId="{FBCA00A2-CC0F-4E44-97C5-07E0496A4F56}" dt="2023-06-15T05:04:15.824" v="763" actId="27803"/>
          <ac:spMkLst>
            <pc:docMk/>
            <pc:sldMk cId="1386248981" sldId="289"/>
            <ac:spMk id="32" creationId="{67763926-3C93-C464-128F-566B9C4BDB95}"/>
          </ac:spMkLst>
        </pc:spChg>
        <pc:spChg chg="mod">
          <ac:chgData name="Winnie Li" userId="dfb4304bc988d520" providerId="LiveId" clId="{FBCA00A2-CC0F-4E44-97C5-07E0496A4F56}" dt="2023-06-15T05:04:15.824" v="763" actId="27803"/>
          <ac:spMkLst>
            <pc:docMk/>
            <pc:sldMk cId="1386248981" sldId="289"/>
            <ac:spMk id="33" creationId="{6556140F-BAB5-301F-993E-32F5676B5166}"/>
          </ac:spMkLst>
        </pc:spChg>
        <pc:spChg chg="mod">
          <ac:chgData name="Winnie Li" userId="dfb4304bc988d520" providerId="LiveId" clId="{FBCA00A2-CC0F-4E44-97C5-07E0496A4F56}" dt="2023-06-15T05:04:15.824" v="763" actId="27803"/>
          <ac:spMkLst>
            <pc:docMk/>
            <pc:sldMk cId="1386248981" sldId="289"/>
            <ac:spMk id="34" creationId="{90CB5906-05E7-4ADD-FD63-02F99BC8037C}"/>
          </ac:spMkLst>
        </pc:spChg>
        <pc:spChg chg="mod">
          <ac:chgData name="Winnie Li" userId="dfb4304bc988d520" providerId="LiveId" clId="{FBCA00A2-CC0F-4E44-97C5-07E0496A4F56}" dt="2023-06-15T05:04:15.824" v="763" actId="27803"/>
          <ac:spMkLst>
            <pc:docMk/>
            <pc:sldMk cId="1386248981" sldId="289"/>
            <ac:spMk id="35" creationId="{D0EF25BB-2112-620C-BEFD-DD4DC15E70F5}"/>
          </ac:spMkLst>
        </pc:spChg>
        <pc:spChg chg="mod">
          <ac:chgData name="Winnie Li" userId="dfb4304bc988d520" providerId="LiveId" clId="{FBCA00A2-CC0F-4E44-97C5-07E0496A4F56}" dt="2023-06-15T05:04:15.824" v="763" actId="27803"/>
          <ac:spMkLst>
            <pc:docMk/>
            <pc:sldMk cId="1386248981" sldId="289"/>
            <ac:spMk id="36" creationId="{A36BD869-3733-0756-F29A-DD2BCAC8F131}"/>
          </ac:spMkLst>
        </pc:spChg>
        <pc:grpChg chg="del mod">
          <ac:chgData name="Winnie Li" userId="dfb4304bc988d520" providerId="LiveId" clId="{FBCA00A2-CC0F-4E44-97C5-07E0496A4F56}" dt="2023-06-15T04:58:44.406" v="705" actId="27803"/>
          <ac:grpSpMkLst>
            <pc:docMk/>
            <pc:sldMk cId="1386248981" sldId="289"/>
            <ac:grpSpMk id="11" creationId="{A05A09FE-973F-2D12-52E1-C1A45B4D33EF}"/>
          </ac:grpSpMkLst>
        </pc:grpChg>
        <pc:grpChg chg="add del mod ord">
          <ac:chgData name="Winnie Li" userId="dfb4304bc988d520" providerId="LiveId" clId="{FBCA00A2-CC0F-4E44-97C5-07E0496A4F56}" dt="2023-06-15T05:00:28.473" v="731" actId="478"/>
          <ac:grpSpMkLst>
            <pc:docMk/>
            <pc:sldMk cId="1386248981" sldId="289"/>
            <ac:grpSpMk id="18" creationId="{671AACE6-13D7-EDBE-E3F9-A8A4D852BB1F}"/>
          </ac:grpSpMkLst>
        </pc:grpChg>
        <pc:grpChg chg="add del mod">
          <ac:chgData name="Winnie Li" userId="dfb4304bc988d520" providerId="LiveId" clId="{FBCA00A2-CC0F-4E44-97C5-07E0496A4F56}" dt="2023-06-15T05:04:15.824" v="763" actId="27803"/>
          <ac:grpSpMkLst>
            <pc:docMk/>
            <pc:sldMk cId="1386248981" sldId="289"/>
            <ac:grpSpMk id="25" creationId="{59C9EBA8-E7F8-D5AD-7B04-05661F186E9B}"/>
          </ac:grpSpMkLst>
        </pc:grpChg>
        <pc:grpChg chg="add del mod">
          <ac:chgData name="Winnie Li" userId="dfb4304bc988d520" providerId="LiveId" clId="{FBCA00A2-CC0F-4E44-97C5-07E0496A4F56}" dt="2023-06-15T05:04:15.824" v="763" actId="27803"/>
          <ac:grpSpMkLst>
            <pc:docMk/>
            <pc:sldMk cId="1386248981" sldId="289"/>
            <ac:grpSpMk id="31" creationId="{424DBA69-52B9-B9E0-5220-E4B8BAC893BA}"/>
          </ac:grpSpMkLst>
        </pc:grpChg>
        <pc:grpChg chg="add mod">
          <ac:chgData name="Winnie Li" userId="dfb4304bc988d520" providerId="LiveId" clId="{FBCA00A2-CC0F-4E44-97C5-07E0496A4F56}" dt="2023-06-15T05:04:14.941" v="762" actId="164"/>
          <ac:grpSpMkLst>
            <pc:docMk/>
            <pc:sldMk cId="1386248981" sldId="289"/>
            <ac:grpSpMk id="37" creationId="{D1E7BFDC-8E76-E515-3EAD-F04C18F520D5}"/>
          </ac:grpSpMkLst>
        </pc:grpChg>
        <pc:graphicFrameChg chg="add mod topLvl modGraphic">
          <ac:chgData name="Winnie Li" userId="dfb4304bc988d520" providerId="LiveId" clId="{FBCA00A2-CC0F-4E44-97C5-07E0496A4F56}" dt="2023-06-15T08:00:49.903" v="2744" actId="14100"/>
          <ac:graphicFrameMkLst>
            <pc:docMk/>
            <pc:sldMk cId="1386248981" sldId="289"/>
            <ac:graphicFrameMk id="5" creationId="{4E70D0BC-BAC7-4A0E-4FF2-68E65B5D076E}"/>
          </ac:graphicFrameMkLst>
        </pc:graphicFrameChg>
        <pc:graphicFrameChg chg="mod">
          <ac:chgData name="Winnie Li" userId="dfb4304bc988d520" providerId="LiveId" clId="{FBCA00A2-CC0F-4E44-97C5-07E0496A4F56}" dt="2023-06-15T08:05:11.997" v="2772"/>
          <ac:graphicFrameMkLst>
            <pc:docMk/>
            <pc:sldMk cId="1386248981" sldId="289"/>
            <ac:graphicFrameMk id="12" creationId="{DA1CEAF3-7B63-EE99-D87E-C23AC158C463}"/>
          </ac:graphicFrameMkLst>
        </pc:graphicFrameChg>
        <pc:graphicFrameChg chg="add del mod">
          <ac:chgData name="Winnie Li" userId="dfb4304bc988d520" providerId="LiveId" clId="{FBCA00A2-CC0F-4E44-97C5-07E0496A4F56}" dt="2023-06-15T05:00:11.597" v="727"/>
          <ac:graphicFrameMkLst>
            <pc:docMk/>
            <pc:sldMk cId="1386248981" sldId="289"/>
            <ac:graphicFrameMk id="19" creationId="{620E7D52-38C3-45E3-27BD-DE32FC84F6AA}"/>
          </ac:graphicFrameMkLst>
        </pc:graphicFrameChg>
        <pc:graphicFrameChg chg="add del mod">
          <ac:chgData name="Winnie Li" userId="dfb4304bc988d520" providerId="LiveId" clId="{FBCA00A2-CC0F-4E44-97C5-07E0496A4F56}" dt="2023-06-15T05:00:23.084" v="730" actId="478"/>
          <ac:graphicFrameMkLst>
            <pc:docMk/>
            <pc:sldMk cId="1386248981" sldId="289"/>
            <ac:graphicFrameMk id="20" creationId="{1CDFDDE3-7879-BDC0-25FC-037C54924F07}"/>
          </ac:graphicFrameMkLst>
        </pc:graphicFrameChg>
        <pc:graphicFrameChg chg="add del mod">
          <ac:chgData name="Winnie Li" userId="dfb4304bc988d520" providerId="LiveId" clId="{FBCA00A2-CC0F-4E44-97C5-07E0496A4F56}" dt="2023-06-15T05:01:22.547" v="740"/>
          <ac:graphicFrameMkLst>
            <pc:docMk/>
            <pc:sldMk cId="1386248981" sldId="289"/>
            <ac:graphicFrameMk id="21" creationId="{C61E1ED1-9B4E-F2F2-A525-2865FA2D568E}"/>
          </ac:graphicFrameMkLst>
        </pc:graphicFrameChg>
        <pc:picChg chg="add del mod">
          <ac:chgData name="Winnie Li" userId="dfb4304bc988d520" providerId="LiveId" clId="{FBCA00A2-CC0F-4E44-97C5-07E0496A4F56}" dt="2023-06-15T04:58:44.406" v="705" actId="27803"/>
          <ac:picMkLst>
            <pc:docMk/>
            <pc:sldMk cId="1386248981" sldId="289"/>
            <ac:picMk id="10" creationId="{A0AF1E8B-EE10-9800-F5CC-D74617479853}"/>
          </ac:picMkLst>
        </pc:picChg>
        <pc:picChg chg="add del mod ord">
          <ac:chgData name="Winnie Li" userId="dfb4304bc988d520" providerId="LiveId" clId="{FBCA00A2-CC0F-4E44-97C5-07E0496A4F56}" dt="2023-06-15T05:04:19.008" v="767" actId="478"/>
          <ac:picMkLst>
            <pc:docMk/>
            <pc:sldMk cId="1386248981" sldId="289"/>
            <ac:picMk id="23" creationId="{5D7809D4-36B4-08FD-9D20-7FCEA65656D8}"/>
          </ac:picMkLst>
        </pc:picChg>
        <pc:picChg chg="add del mod ord">
          <ac:chgData name="Winnie Li" userId="dfb4304bc988d520" providerId="LiveId" clId="{FBCA00A2-CC0F-4E44-97C5-07E0496A4F56}" dt="2023-06-15T05:04:18.062" v="766" actId="478"/>
          <ac:picMkLst>
            <pc:docMk/>
            <pc:sldMk cId="1386248981" sldId="289"/>
            <ac:picMk id="24" creationId="{72EF9C33-3964-C122-31DE-F1A266F53EFD}"/>
          </ac:picMkLst>
        </pc:picChg>
      </pc:sldChg>
      <pc:sldChg chg="add del">
        <pc:chgData name="Winnie Li" userId="dfb4304bc988d520" providerId="LiveId" clId="{FBCA00A2-CC0F-4E44-97C5-07E0496A4F56}" dt="2023-06-15T07:52:54.125" v="2685" actId="2696"/>
        <pc:sldMkLst>
          <pc:docMk/>
          <pc:sldMk cId="3353688229" sldId="290"/>
        </pc:sldMkLst>
      </pc:sldChg>
    </pc:docChg>
  </pc:docChgLst>
  <pc:docChgLst>
    <pc:chgData name="Winnie Li" userId="dfb4304bc988d520" providerId="LiveId" clId="{38260C39-D053-4574-83D8-601F471C0438}"/>
    <pc:docChg chg="undo redo custSel addSld delSld modSld">
      <pc:chgData name="Winnie Li" userId="dfb4304bc988d520" providerId="LiveId" clId="{38260C39-D053-4574-83D8-601F471C0438}" dt="2023-07-14T05:23:18.812" v="3988" actId="12"/>
      <pc:docMkLst>
        <pc:docMk/>
      </pc:docMkLst>
      <pc:sldChg chg="modSp mod">
        <pc:chgData name="Winnie Li" userId="dfb4304bc988d520" providerId="LiveId" clId="{38260C39-D053-4574-83D8-601F471C0438}" dt="2023-07-14T00:03:11.960" v="1534" actId="14100"/>
        <pc:sldMkLst>
          <pc:docMk/>
          <pc:sldMk cId="2354113619" sldId="259"/>
        </pc:sldMkLst>
        <pc:spChg chg="mod">
          <ac:chgData name="Winnie Li" userId="dfb4304bc988d520" providerId="LiveId" clId="{38260C39-D053-4574-83D8-601F471C0438}" dt="2023-07-13T22:52:44.370" v="510" actId="207"/>
          <ac:spMkLst>
            <pc:docMk/>
            <pc:sldMk cId="2354113619" sldId="259"/>
            <ac:spMk id="2" creationId="{AE0B2587-022C-154D-EE17-E8A3099895A0}"/>
          </ac:spMkLst>
        </pc:spChg>
        <pc:spChg chg="mod">
          <ac:chgData name="Winnie Li" userId="dfb4304bc988d520" providerId="LiveId" clId="{38260C39-D053-4574-83D8-601F471C0438}" dt="2023-07-13T23:34:37.954" v="1260" actId="403"/>
          <ac:spMkLst>
            <pc:docMk/>
            <pc:sldMk cId="2354113619" sldId="259"/>
            <ac:spMk id="4" creationId="{1B24395E-4B08-5F96-8F4B-0F095A307347}"/>
          </ac:spMkLst>
        </pc:spChg>
        <pc:graphicFrameChg chg="mod">
          <ac:chgData name="Winnie Li" userId="dfb4304bc988d520" providerId="LiveId" clId="{38260C39-D053-4574-83D8-601F471C0438}" dt="2023-07-14T00:03:11.960" v="1534" actId="14100"/>
          <ac:graphicFrameMkLst>
            <pc:docMk/>
            <pc:sldMk cId="2354113619" sldId="259"/>
            <ac:graphicFrameMk id="8" creationId="{C3964DA1-D78B-A8EF-324C-15C74D0C0841}"/>
          </ac:graphicFrameMkLst>
        </pc:graphicFrameChg>
      </pc:sldChg>
      <pc:sldChg chg="modSp mod">
        <pc:chgData name="Winnie Li" userId="dfb4304bc988d520" providerId="LiveId" clId="{38260C39-D053-4574-83D8-601F471C0438}" dt="2023-07-14T00:01:08.156" v="1491" actId="1076"/>
        <pc:sldMkLst>
          <pc:docMk/>
          <pc:sldMk cId="2984184346" sldId="268"/>
        </pc:sldMkLst>
        <pc:spChg chg="mod">
          <ac:chgData name="Winnie Li" userId="dfb4304bc988d520" providerId="LiveId" clId="{38260C39-D053-4574-83D8-601F471C0438}" dt="2023-07-13T22:52:45.854" v="517" actId="207"/>
          <ac:spMkLst>
            <pc:docMk/>
            <pc:sldMk cId="2984184346" sldId="268"/>
            <ac:spMk id="3" creationId="{8F5852D9-2E25-A516-AB3B-BA41C8027AFD}"/>
          </ac:spMkLst>
        </pc:spChg>
        <pc:picChg chg="mod">
          <ac:chgData name="Winnie Li" userId="dfb4304bc988d520" providerId="LiveId" clId="{38260C39-D053-4574-83D8-601F471C0438}" dt="2023-07-14T00:01:08.156" v="1491" actId="1076"/>
          <ac:picMkLst>
            <pc:docMk/>
            <pc:sldMk cId="2984184346" sldId="268"/>
            <ac:picMk id="2" creationId="{33314EC6-B146-BB87-8A0F-E630790D15C0}"/>
          </ac:picMkLst>
        </pc:picChg>
      </pc:sldChg>
      <pc:sldChg chg="modSp mod">
        <pc:chgData name="Winnie Li" userId="dfb4304bc988d520" providerId="LiveId" clId="{38260C39-D053-4574-83D8-601F471C0438}" dt="2023-07-13T23:38:41.058" v="1302" actId="255"/>
        <pc:sldMkLst>
          <pc:docMk/>
          <pc:sldMk cId="3466530012" sldId="271"/>
        </pc:sldMkLst>
        <pc:spChg chg="mod">
          <ac:chgData name="Winnie Li" userId="dfb4304bc988d520" providerId="LiveId" clId="{38260C39-D053-4574-83D8-601F471C0438}" dt="2023-07-13T22:52:43.455" v="505" actId="207"/>
          <ac:spMkLst>
            <pc:docMk/>
            <pc:sldMk cId="3466530012" sldId="271"/>
            <ac:spMk id="2" creationId="{194FDF00-0AA5-7EF3-C7E8-5CF7DE03A588}"/>
          </ac:spMkLst>
        </pc:spChg>
        <pc:spChg chg="mod">
          <ac:chgData name="Winnie Li" userId="dfb4304bc988d520" providerId="LiveId" clId="{38260C39-D053-4574-83D8-601F471C0438}" dt="2023-07-13T23:38:41.058" v="1302" actId="255"/>
          <ac:spMkLst>
            <pc:docMk/>
            <pc:sldMk cId="3466530012" sldId="271"/>
            <ac:spMk id="4" creationId="{4083B49C-4ABB-E877-AF0A-E6E4FD8E77A6}"/>
          </ac:spMkLst>
        </pc:spChg>
        <pc:spChg chg="mod">
          <ac:chgData name="Winnie Li" userId="dfb4304bc988d520" providerId="LiveId" clId="{38260C39-D053-4574-83D8-601F471C0438}" dt="2023-07-13T23:38:28.459" v="1298" actId="2711"/>
          <ac:spMkLst>
            <pc:docMk/>
            <pc:sldMk cId="3466530012" sldId="271"/>
            <ac:spMk id="5" creationId="{0596A972-D446-3A4B-DABB-27EFE44A3078}"/>
          </ac:spMkLst>
        </pc:spChg>
        <pc:spChg chg="mod">
          <ac:chgData name="Winnie Li" userId="dfb4304bc988d520" providerId="LiveId" clId="{38260C39-D053-4574-83D8-601F471C0438}" dt="2023-07-13T23:38:28.459" v="1298" actId="2711"/>
          <ac:spMkLst>
            <pc:docMk/>
            <pc:sldMk cId="3466530012" sldId="271"/>
            <ac:spMk id="6" creationId="{D637342D-130D-6068-B86E-939E9D0C5C3B}"/>
          </ac:spMkLst>
        </pc:spChg>
        <pc:spChg chg="mod">
          <ac:chgData name="Winnie Li" userId="dfb4304bc988d520" providerId="LiveId" clId="{38260C39-D053-4574-83D8-601F471C0438}" dt="2023-07-13T23:38:28.459" v="1298" actId="2711"/>
          <ac:spMkLst>
            <pc:docMk/>
            <pc:sldMk cId="3466530012" sldId="271"/>
            <ac:spMk id="8" creationId="{94FB95B2-DA33-3BC6-581C-2774DA954A4F}"/>
          </ac:spMkLst>
        </pc:spChg>
        <pc:spChg chg="mod">
          <ac:chgData name="Winnie Li" userId="dfb4304bc988d520" providerId="LiveId" clId="{38260C39-D053-4574-83D8-601F471C0438}" dt="2023-07-13T23:38:28.459" v="1298" actId="2711"/>
          <ac:spMkLst>
            <pc:docMk/>
            <pc:sldMk cId="3466530012" sldId="271"/>
            <ac:spMk id="9" creationId="{F291AFDB-718D-ECFF-8B39-85DC241D9935}"/>
          </ac:spMkLst>
        </pc:spChg>
        <pc:spChg chg="mod">
          <ac:chgData name="Winnie Li" userId="dfb4304bc988d520" providerId="LiveId" clId="{38260C39-D053-4574-83D8-601F471C0438}" dt="2023-07-13T23:38:28.459" v="1298" actId="2711"/>
          <ac:spMkLst>
            <pc:docMk/>
            <pc:sldMk cId="3466530012" sldId="271"/>
            <ac:spMk id="10" creationId="{C26C0012-8943-D06F-4D28-2E65162FC5CF}"/>
          </ac:spMkLst>
        </pc:spChg>
        <pc:spChg chg="mod">
          <ac:chgData name="Winnie Li" userId="dfb4304bc988d520" providerId="LiveId" clId="{38260C39-D053-4574-83D8-601F471C0438}" dt="2023-07-13T23:38:28.459" v="1298" actId="2711"/>
          <ac:spMkLst>
            <pc:docMk/>
            <pc:sldMk cId="3466530012" sldId="271"/>
            <ac:spMk id="11" creationId="{BAA4A661-F580-6F7C-C5BF-83263E42931F}"/>
          </ac:spMkLst>
        </pc:spChg>
        <pc:spChg chg="mod">
          <ac:chgData name="Winnie Li" userId="dfb4304bc988d520" providerId="LiveId" clId="{38260C39-D053-4574-83D8-601F471C0438}" dt="2023-07-13T23:38:28.459" v="1298" actId="2711"/>
          <ac:spMkLst>
            <pc:docMk/>
            <pc:sldMk cId="3466530012" sldId="271"/>
            <ac:spMk id="12" creationId="{07918ED9-4BD6-DAC0-A155-2E243C25FE48}"/>
          </ac:spMkLst>
        </pc:spChg>
        <pc:spChg chg="mod">
          <ac:chgData name="Winnie Li" userId="dfb4304bc988d520" providerId="LiveId" clId="{38260C39-D053-4574-83D8-601F471C0438}" dt="2023-07-13T23:38:28.459" v="1298" actId="2711"/>
          <ac:spMkLst>
            <pc:docMk/>
            <pc:sldMk cId="3466530012" sldId="271"/>
            <ac:spMk id="13" creationId="{95C02468-E89D-5850-A4AD-AA89674EBEB5}"/>
          </ac:spMkLst>
        </pc:spChg>
        <pc:spChg chg="mod">
          <ac:chgData name="Winnie Li" userId="dfb4304bc988d520" providerId="LiveId" clId="{38260C39-D053-4574-83D8-601F471C0438}" dt="2023-07-13T23:38:28.459" v="1298" actId="2711"/>
          <ac:spMkLst>
            <pc:docMk/>
            <pc:sldMk cId="3466530012" sldId="271"/>
            <ac:spMk id="14" creationId="{A83CA5C0-8D85-44D6-43EE-55ACA52555ED}"/>
          </ac:spMkLst>
        </pc:spChg>
      </pc:sldChg>
      <pc:sldChg chg="modSp mod">
        <pc:chgData name="Winnie Li" userId="dfb4304bc988d520" providerId="LiveId" clId="{38260C39-D053-4574-83D8-601F471C0438}" dt="2023-07-14T04:32:09.028" v="3621" actId="20577"/>
        <pc:sldMkLst>
          <pc:docMk/>
          <pc:sldMk cId="1965206808" sldId="272"/>
        </pc:sldMkLst>
        <pc:spChg chg="mod">
          <ac:chgData name="Winnie Li" userId="dfb4304bc988d520" providerId="LiveId" clId="{38260C39-D053-4574-83D8-601F471C0438}" dt="2023-07-13T23:39:36.782" v="1317" actId="403"/>
          <ac:spMkLst>
            <pc:docMk/>
            <pc:sldMk cId="1965206808" sldId="272"/>
            <ac:spMk id="4" creationId="{4083B49C-4ABB-E877-AF0A-E6E4FD8E77A6}"/>
          </ac:spMkLst>
        </pc:spChg>
        <pc:spChg chg="mod">
          <ac:chgData name="Winnie Li" userId="dfb4304bc988d520" providerId="LiveId" clId="{38260C39-D053-4574-83D8-601F471C0438}" dt="2023-07-13T23:39:42.672" v="1318" actId="2711"/>
          <ac:spMkLst>
            <pc:docMk/>
            <pc:sldMk cId="1965206808" sldId="272"/>
            <ac:spMk id="5" creationId="{0596A972-D446-3A4B-DABB-27EFE44A3078}"/>
          </ac:spMkLst>
        </pc:spChg>
        <pc:spChg chg="mod">
          <ac:chgData name="Winnie Li" userId="dfb4304bc988d520" providerId="LiveId" clId="{38260C39-D053-4574-83D8-601F471C0438}" dt="2023-07-13T23:39:42.672" v="1318" actId="2711"/>
          <ac:spMkLst>
            <pc:docMk/>
            <pc:sldMk cId="1965206808" sldId="272"/>
            <ac:spMk id="6" creationId="{D637342D-130D-6068-B86E-939E9D0C5C3B}"/>
          </ac:spMkLst>
        </pc:spChg>
        <pc:spChg chg="mod">
          <ac:chgData name="Winnie Li" userId="dfb4304bc988d520" providerId="LiveId" clId="{38260C39-D053-4574-83D8-601F471C0438}" dt="2023-07-13T23:39:42.672" v="1318" actId="2711"/>
          <ac:spMkLst>
            <pc:docMk/>
            <pc:sldMk cId="1965206808" sldId="272"/>
            <ac:spMk id="8" creationId="{94FB95B2-DA33-3BC6-581C-2774DA954A4F}"/>
          </ac:spMkLst>
        </pc:spChg>
        <pc:spChg chg="mod">
          <ac:chgData name="Winnie Li" userId="dfb4304bc988d520" providerId="LiveId" clId="{38260C39-D053-4574-83D8-601F471C0438}" dt="2023-07-13T23:39:42.672" v="1318" actId="2711"/>
          <ac:spMkLst>
            <pc:docMk/>
            <pc:sldMk cId="1965206808" sldId="272"/>
            <ac:spMk id="9" creationId="{F291AFDB-718D-ECFF-8B39-85DC241D9935}"/>
          </ac:spMkLst>
        </pc:spChg>
        <pc:spChg chg="mod">
          <ac:chgData name="Winnie Li" userId="dfb4304bc988d520" providerId="LiveId" clId="{38260C39-D053-4574-83D8-601F471C0438}" dt="2023-07-13T23:39:42.672" v="1318" actId="2711"/>
          <ac:spMkLst>
            <pc:docMk/>
            <pc:sldMk cId="1965206808" sldId="272"/>
            <ac:spMk id="10" creationId="{C26C0012-8943-D06F-4D28-2E65162FC5CF}"/>
          </ac:spMkLst>
        </pc:spChg>
        <pc:spChg chg="mod">
          <ac:chgData name="Winnie Li" userId="dfb4304bc988d520" providerId="LiveId" clId="{38260C39-D053-4574-83D8-601F471C0438}" dt="2023-07-14T04:32:09.028" v="3621" actId="20577"/>
          <ac:spMkLst>
            <pc:docMk/>
            <pc:sldMk cId="1965206808" sldId="272"/>
            <ac:spMk id="11" creationId="{BAA4A661-F580-6F7C-C5BF-83263E42931F}"/>
          </ac:spMkLst>
        </pc:spChg>
        <pc:spChg chg="mod">
          <ac:chgData name="Winnie Li" userId="dfb4304bc988d520" providerId="LiveId" clId="{38260C39-D053-4574-83D8-601F471C0438}" dt="2023-07-13T23:39:42.672" v="1318" actId="2711"/>
          <ac:spMkLst>
            <pc:docMk/>
            <pc:sldMk cId="1965206808" sldId="272"/>
            <ac:spMk id="12" creationId="{07918ED9-4BD6-DAC0-A155-2E243C25FE48}"/>
          </ac:spMkLst>
        </pc:spChg>
        <pc:spChg chg="mod">
          <ac:chgData name="Winnie Li" userId="dfb4304bc988d520" providerId="LiveId" clId="{38260C39-D053-4574-83D8-601F471C0438}" dt="2023-07-13T23:39:42.672" v="1318" actId="2711"/>
          <ac:spMkLst>
            <pc:docMk/>
            <pc:sldMk cId="1965206808" sldId="272"/>
            <ac:spMk id="13" creationId="{95C02468-E89D-5850-A4AD-AA89674EBEB5}"/>
          </ac:spMkLst>
        </pc:spChg>
        <pc:spChg chg="mod">
          <ac:chgData name="Winnie Li" userId="dfb4304bc988d520" providerId="LiveId" clId="{38260C39-D053-4574-83D8-601F471C0438}" dt="2023-07-13T23:39:42.672" v="1318" actId="2711"/>
          <ac:spMkLst>
            <pc:docMk/>
            <pc:sldMk cId="1965206808" sldId="272"/>
            <ac:spMk id="14" creationId="{A83CA5C0-8D85-44D6-43EE-55ACA52555ED}"/>
          </ac:spMkLst>
        </pc:spChg>
      </pc:sldChg>
      <pc:sldChg chg="modSp mod">
        <pc:chgData name="Winnie Li" userId="dfb4304bc988d520" providerId="LiveId" clId="{38260C39-D053-4574-83D8-601F471C0438}" dt="2023-07-13T23:48:44.887" v="1374" actId="20577"/>
        <pc:sldMkLst>
          <pc:docMk/>
          <pc:sldMk cId="3337360371" sldId="273"/>
        </pc:sldMkLst>
        <pc:spChg chg="mod">
          <ac:chgData name="Winnie Li" userId="dfb4304bc988d520" providerId="LiveId" clId="{38260C39-D053-4574-83D8-601F471C0438}" dt="2023-07-13T23:48:44.887" v="1374" actId="20577"/>
          <ac:spMkLst>
            <pc:docMk/>
            <pc:sldMk cId="3337360371" sldId="273"/>
            <ac:spMk id="4" creationId="{4083B49C-4ABB-E877-AF0A-E6E4FD8E77A6}"/>
          </ac:spMkLst>
        </pc:spChg>
        <pc:spChg chg="mod">
          <ac:chgData name="Winnie Li" userId="dfb4304bc988d520" providerId="LiveId" clId="{38260C39-D053-4574-83D8-601F471C0438}" dt="2023-07-13T23:40:02.046" v="1323" actId="2711"/>
          <ac:spMkLst>
            <pc:docMk/>
            <pc:sldMk cId="3337360371" sldId="273"/>
            <ac:spMk id="5" creationId="{0596A972-D446-3A4B-DABB-27EFE44A3078}"/>
          </ac:spMkLst>
        </pc:spChg>
        <pc:spChg chg="mod">
          <ac:chgData name="Winnie Li" userId="dfb4304bc988d520" providerId="LiveId" clId="{38260C39-D053-4574-83D8-601F471C0438}" dt="2023-07-13T23:40:02.046" v="1323" actId="2711"/>
          <ac:spMkLst>
            <pc:docMk/>
            <pc:sldMk cId="3337360371" sldId="273"/>
            <ac:spMk id="6" creationId="{D637342D-130D-6068-B86E-939E9D0C5C3B}"/>
          </ac:spMkLst>
        </pc:spChg>
        <pc:spChg chg="mod">
          <ac:chgData name="Winnie Li" userId="dfb4304bc988d520" providerId="LiveId" clId="{38260C39-D053-4574-83D8-601F471C0438}" dt="2023-07-13T23:40:02.046" v="1323" actId="2711"/>
          <ac:spMkLst>
            <pc:docMk/>
            <pc:sldMk cId="3337360371" sldId="273"/>
            <ac:spMk id="8" creationId="{94FB95B2-DA33-3BC6-581C-2774DA954A4F}"/>
          </ac:spMkLst>
        </pc:spChg>
        <pc:spChg chg="mod">
          <ac:chgData name="Winnie Li" userId="dfb4304bc988d520" providerId="LiveId" clId="{38260C39-D053-4574-83D8-601F471C0438}" dt="2023-07-13T23:40:02.046" v="1323" actId="2711"/>
          <ac:spMkLst>
            <pc:docMk/>
            <pc:sldMk cId="3337360371" sldId="273"/>
            <ac:spMk id="9" creationId="{F291AFDB-718D-ECFF-8B39-85DC241D9935}"/>
          </ac:spMkLst>
        </pc:spChg>
        <pc:spChg chg="mod">
          <ac:chgData name="Winnie Li" userId="dfb4304bc988d520" providerId="LiveId" clId="{38260C39-D053-4574-83D8-601F471C0438}" dt="2023-07-13T23:40:02.046" v="1323" actId="2711"/>
          <ac:spMkLst>
            <pc:docMk/>
            <pc:sldMk cId="3337360371" sldId="273"/>
            <ac:spMk id="10" creationId="{C26C0012-8943-D06F-4D28-2E65162FC5CF}"/>
          </ac:spMkLst>
        </pc:spChg>
        <pc:spChg chg="mod">
          <ac:chgData name="Winnie Li" userId="dfb4304bc988d520" providerId="LiveId" clId="{38260C39-D053-4574-83D8-601F471C0438}" dt="2023-07-13T23:40:02.046" v="1323" actId="2711"/>
          <ac:spMkLst>
            <pc:docMk/>
            <pc:sldMk cId="3337360371" sldId="273"/>
            <ac:spMk id="11" creationId="{BAA4A661-F580-6F7C-C5BF-83263E42931F}"/>
          </ac:spMkLst>
        </pc:spChg>
        <pc:spChg chg="mod">
          <ac:chgData name="Winnie Li" userId="dfb4304bc988d520" providerId="LiveId" clId="{38260C39-D053-4574-83D8-601F471C0438}" dt="2023-07-13T23:40:02.046" v="1323" actId="2711"/>
          <ac:spMkLst>
            <pc:docMk/>
            <pc:sldMk cId="3337360371" sldId="273"/>
            <ac:spMk id="12" creationId="{07918ED9-4BD6-DAC0-A155-2E243C25FE48}"/>
          </ac:spMkLst>
        </pc:spChg>
        <pc:spChg chg="mod">
          <ac:chgData name="Winnie Li" userId="dfb4304bc988d520" providerId="LiveId" clId="{38260C39-D053-4574-83D8-601F471C0438}" dt="2023-07-13T23:40:02.046" v="1323" actId="2711"/>
          <ac:spMkLst>
            <pc:docMk/>
            <pc:sldMk cId="3337360371" sldId="273"/>
            <ac:spMk id="13" creationId="{95C02468-E89D-5850-A4AD-AA89674EBEB5}"/>
          </ac:spMkLst>
        </pc:spChg>
        <pc:spChg chg="mod">
          <ac:chgData name="Winnie Li" userId="dfb4304bc988d520" providerId="LiveId" clId="{38260C39-D053-4574-83D8-601F471C0438}" dt="2023-07-13T23:40:02.046" v="1323" actId="2711"/>
          <ac:spMkLst>
            <pc:docMk/>
            <pc:sldMk cId="3337360371" sldId="273"/>
            <ac:spMk id="14" creationId="{A83CA5C0-8D85-44D6-43EE-55ACA52555ED}"/>
          </ac:spMkLst>
        </pc:spChg>
      </pc:sldChg>
      <pc:sldChg chg="modSp mod">
        <pc:chgData name="Winnie Li" userId="dfb4304bc988d520" providerId="LiveId" clId="{38260C39-D053-4574-83D8-601F471C0438}" dt="2023-07-13T23:39:15.427" v="1311" actId="255"/>
        <pc:sldMkLst>
          <pc:docMk/>
          <pc:sldMk cId="3155479636" sldId="274"/>
        </pc:sldMkLst>
        <pc:spChg chg="mod">
          <ac:chgData name="Winnie Li" userId="dfb4304bc988d520" providerId="LiveId" clId="{38260C39-D053-4574-83D8-601F471C0438}" dt="2023-07-13T22:52:43.238" v="504" actId="207"/>
          <ac:spMkLst>
            <pc:docMk/>
            <pc:sldMk cId="3155479636" sldId="274"/>
            <ac:spMk id="2" creationId="{380F1F6B-02E1-B720-E836-C74D6DABC6C7}"/>
          </ac:spMkLst>
        </pc:spChg>
        <pc:spChg chg="mod">
          <ac:chgData name="Winnie Li" userId="dfb4304bc988d520" providerId="LiveId" clId="{38260C39-D053-4574-83D8-601F471C0438}" dt="2023-07-13T23:39:15.427" v="1311" actId="255"/>
          <ac:spMkLst>
            <pc:docMk/>
            <pc:sldMk cId="3155479636" sldId="274"/>
            <ac:spMk id="4" creationId="{4083B49C-4ABB-E877-AF0A-E6E4FD8E77A6}"/>
          </ac:spMkLst>
        </pc:spChg>
        <pc:spChg chg="mod">
          <ac:chgData name="Winnie Li" userId="dfb4304bc988d520" providerId="LiveId" clId="{38260C39-D053-4574-83D8-601F471C0438}" dt="2023-07-13T23:38:51.192" v="1303" actId="2711"/>
          <ac:spMkLst>
            <pc:docMk/>
            <pc:sldMk cId="3155479636" sldId="274"/>
            <ac:spMk id="5" creationId="{0596A972-D446-3A4B-DABB-27EFE44A3078}"/>
          </ac:spMkLst>
        </pc:spChg>
        <pc:spChg chg="mod">
          <ac:chgData name="Winnie Li" userId="dfb4304bc988d520" providerId="LiveId" clId="{38260C39-D053-4574-83D8-601F471C0438}" dt="2023-07-13T23:38:51.192" v="1303" actId="2711"/>
          <ac:spMkLst>
            <pc:docMk/>
            <pc:sldMk cId="3155479636" sldId="274"/>
            <ac:spMk id="6" creationId="{D637342D-130D-6068-B86E-939E9D0C5C3B}"/>
          </ac:spMkLst>
        </pc:spChg>
        <pc:spChg chg="mod">
          <ac:chgData name="Winnie Li" userId="dfb4304bc988d520" providerId="LiveId" clId="{38260C39-D053-4574-83D8-601F471C0438}" dt="2023-07-13T23:38:51.192" v="1303" actId="2711"/>
          <ac:spMkLst>
            <pc:docMk/>
            <pc:sldMk cId="3155479636" sldId="274"/>
            <ac:spMk id="8" creationId="{94FB95B2-DA33-3BC6-581C-2774DA954A4F}"/>
          </ac:spMkLst>
        </pc:spChg>
        <pc:spChg chg="mod">
          <ac:chgData name="Winnie Li" userId="dfb4304bc988d520" providerId="LiveId" clId="{38260C39-D053-4574-83D8-601F471C0438}" dt="2023-07-13T23:38:51.192" v="1303" actId="2711"/>
          <ac:spMkLst>
            <pc:docMk/>
            <pc:sldMk cId="3155479636" sldId="274"/>
            <ac:spMk id="9" creationId="{F291AFDB-718D-ECFF-8B39-85DC241D9935}"/>
          </ac:spMkLst>
        </pc:spChg>
        <pc:spChg chg="mod">
          <ac:chgData name="Winnie Li" userId="dfb4304bc988d520" providerId="LiveId" clId="{38260C39-D053-4574-83D8-601F471C0438}" dt="2023-07-13T23:38:51.192" v="1303" actId="2711"/>
          <ac:spMkLst>
            <pc:docMk/>
            <pc:sldMk cId="3155479636" sldId="274"/>
            <ac:spMk id="10" creationId="{C26C0012-8943-D06F-4D28-2E65162FC5CF}"/>
          </ac:spMkLst>
        </pc:spChg>
        <pc:spChg chg="mod">
          <ac:chgData name="Winnie Li" userId="dfb4304bc988d520" providerId="LiveId" clId="{38260C39-D053-4574-83D8-601F471C0438}" dt="2023-07-13T23:38:51.192" v="1303" actId="2711"/>
          <ac:spMkLst>
            <pc:docMk/>
            <pc:sldMk cId="3155479636" sldId="274"/>
            <ac:spMk id="11" creationId="{BAA4A661-F580-6F7C-C5BF-83263E42931F}"/>
          </ac:spMkLst>
        </pc:spChg>
        <pc:spChg chg="mod">
          <ac:chgData name="Winnie Li" userId="dfb4304bc988d520" providerId="LiveId" clId="{38260C39-D053-4574-83D8-601F471C0438}" dt="2023-07-13T23:38:51.192" v="1303" actId="2711"/>
          <ac:spMkLst>
            <pc:docMk/>
            <pc:sldMk cId="3155479636" sldId="274"/>
            <ac:spMk id="12" creationId="{07918ED9-4BD6-DAC0-A155-2E243C25FE48}"/>
          </ac:spMkLst>
        </pc:spChg>
        <pc:spChg chg="mod">
          <ac:chgData name="Winnie Li" userId="dfb4304bc988d520" providerId="LiveId" clId="{38260C39-D053-4574-83D8-601F471C0438}" dt="2023-07-13T23:38:51.192" v="1303" actId="2711"/>
          <ac:spMkLst>
            <pc:docMk/>
            <pc:sldMk cId="3155479636" sldId="274"/>
            <ac:spMk id="13" creationId="{95C02468-E89D-5850-A4AD-AA89674EBEB5}"/>
          </ac:spMkLst>
        </pc:spChg>
        <pc:spChg chg="mod">
          <ac:chgData name="Winnie Li" userId="dfb4304bc988d520" providerId="LiveId" clId="{38260C39-D053-4574-83D8-601F471C0438}" dt="2023-07-13T23:38:51.192" v="1303" actId="2711"/>
          <ac:spMkLst>
            <pc:docMk/>
            <pc:sldMk cId="3155479636" sldId="274"/>
            <ac:spMk id="14" creationId="{A83CA5C0-8D85-44D6-43EE-55ACA52555ED}"/>
          </ac:spMkLst>
        </pc:spChg>
      </pc:sldChg>
      <pc:sldChg chg="addSp delSp modSp mod">
        <pc:chgData name="Winnie Li" userId="dfb4304bc988d520" providerId="LiveId" clId="{38260C39-D053-4574-83D8-601F471C0438}" dt="2023-07-14T05:20:19.063" v="3974" actId="27918"/>
        <pc:sldMkLst>
          <pc:docMk/>
          <pc:sldMk cId="3307933920" sldId="275"/>
        </pc:sldMkLst>
        <pc:spChg chg="add del mod">
          <ac:chgData name="Winnie Li" userId="dfb4304bc988d520" providerId="LiveId" clId="{38260C39-D053-4574-83D8-601F471C0438}" dt="2023-07-14T04:17:39.380" v="3075"/>
          <ac:spMkLst>
            <pc:docMk/>
            <pc:sldMk cId="3307933920" sldId="275"/>
            <ac:spMk id="3" creationId="{C82DC187-93D9-4893-04F0-4453CF1352E3}"/>
          </ac:spMkLst>
        </pc:spChg>
        <pc:spChg chg="mod">
          <ac:chgData name="Winnie Li" userId="dfb4304bc988d520" providerId="LiveId" clId="{38260C39-D053-4574-83D8-601F471C0438}" dt="2023-07-14T05:06:12.792" v="3965" actId="114"/>
          <ac:spMkLst>
            <pc:docMk/>
            <pc:sldMk cId="3307933920" sldId="275"/>
            <ac:spMk id="4" creationId="{4083B49C-4ABB-E877-AF0A-E6E4FD8E77A6}"/>
          </ac:spMkLst>
        </pc:spChg>
        <pc:spChg chg="add mod">
          <ac:chgData name="Winnie Li" userId="dfb4304bc988d520" providerId="LiveId" clId="{38260C39-D053-4574-83D8-601F471C0438}" dt="2023-07-14T04:26:59.145" v="3541" actId="1076"/>
          <ac:spMkLst>
            <pc:docMk/>
            <pc:sldMk cId="3307933920" sldId="275"/>
            <ac:spMk id="5" creationId="{C13B40CD-26AE-2FC2-C2F9-48FCE0F64182}"/>
          </ac:spMkLst>
        </pc:spChg>
        <pc:spChg chg="add mod">
          <ac:chgData name="Winnie Li" userId="dfb4304bc988d520" providerId="LiveId" clId="{38260C39-D053-4574-83D8-601F471C0438}" dt="2023-07-14T04:25:29.874" v="3526" actId="20577"/>
          <ac:spMkLst>
            <pc:docMk/>
            <pc:sldMk cId="3307933920" sldId="275"/>
            <ac:spMk id="7" creationId="{174F9483-A821-DC2A-2C1B-09647B9DA9AC}"/>
          </ac:spMkLst>
        </pc:spChg>
        <pc:spChg chg="mod">
          <ac:chgData name="Winnie Li" userId="dfb4304bc988d520" providerId="LiveId" clId="{38260C39-D053-4574-83D8-601F471C0438}" dt="2023-07-14T04:28:14.249" v="3549" actId="113"/>
          <ac:spMkLst>
            <pc:docMk/>
            <pc:sldMk cId="3307933920" sldId="275"/>
            <ac:spMk id="9" creationId="{18127543-9212-866D-47E4-D827A36B1FA0}"/>
          </ac:spMkLst>
        </pc:spChg>
        <pc:spChg chg="mod">
          <ac:chgData name="Winnie Li" userId="dfb4304bc988d520" providerId="LiveId" clId="{38260C39-D053-4574-83D8-601F471C0438}" dt="2023-07-14T04:26:37.831" v="3538" actId="1076"/>
          <ac:spMkLst>
            <pc:docMk/>
            <pc:sldMk cId="3307933920" sldId="275"/>
            <ac:spMk id="10" creationId="{FF671EF8-BDFD-7479-87DC-6618683B5E5E}"/>
          </ac:spMkLst>
        </pc:spChg>
        <pc:spChg chg="mod">
          <ac:chgData name="Winnie Li" userId="dfb4304bc988d520" providerId="LiveId" clId="{38260C39-D053-4574-83D8-601F471C0438}" dt="2023-07-14T04:28:16.545" v="3550" actId="113"/>
          <ac:spMkLst>
            <pc:docMk/>
            <pc:sldMk cId="3307933920" sldId="275"/>
            <ac:spMk id="12" creationId="{242533F4-6C10-8F09-17C8-1910867E0127}"/>
          </ac:spMkLst>
        </pc:spChg>
        <pc:spChg chg="mod">
          <ac:chgData name="Winnie Li" userId="dfb4304bc988d520" providerId="LiveId" clId="{38260C39-D053-4574-83D8-601F471C0438}" dt="2023-07-14T04:26:30.585" v="3537" actId="1076"/>
          <ac:spMkLst>
            <pc:docMk/>
            <pc:sldMk cId="3307933920" sldId="275"/>
            <ac:spMk id="13" creationId="{E0213D35-7A83-87F7-2152-CC8FCAFFF020}"/>
          </ac:spMkLst>
        </pc:spChg>
        <pc:spChg chg="del mod topLvl">
          <ac:chgData name="Winnie Li" userId="dfb4304bc988d520" providerId="LiveId" clId="{38260C39-D053-4574-83D8-601F471C0438}" dt="2023-07-14T04:24:04.318" v="3344" actId="478"/>
          <ac:spMkLst>
            <pc:docMk/>
            <pc:sldMk cId="3307933920" sldId="275"/>
            <ac:spMk id="15" creationId="{BD112D8E-70A6-7E11-8A2D-EA643A8ED465}"/>
          </ac:spMkLst>
        </pc:spChg>
        <pc:spChg chg="del mod topLvl">
          <ac:chgData name="Winnie Li" userId="dfb4304bc988d520" providerId="LiveId" clId="{38260C39-D053-4574-83D8-601F471C0438}" dt="2023-07-14T04:24:05.635" v="3345" actId="478"/>
          <ac:spMkLst>
            <pc:docMk/>
            <pc:sldMk cId="3307933920" sldId="275"/>
            <ac:spMk id="16" creationId="{14636BC3-CAB2-A439-5B37-6E9B60569436}"/>
          </ac:spMkLst>
        </pc:spChg>
        <pc:grpChg chg="add mod">
          <ac:chgData name="Winnie Li" userId="dfb4304bc988d520" providerId="LiveId" clId="{38260C39-D053-4574-83D8-601F471C0438}" dt="2023-07-14T04:25:36.418" v="3527" actId="14100"/>
          <ac:grpSpMkLst>
            <pc:docMk/>
            <pc:sldMk cId="3307933920" sldId="275"/>
            <ac:grpSpMk id="8" creationId="{8CBCE9D5-C9C0-9E25-B85C-61FE54BE9F16}"/>
          </ac:grpSpMkLst>
        </pc:grpChg>
        <pc:grpChg chg="add mod">
          <ac:chgData name="Winnie Li" userId="dfb4304bc988d520" providerId="LiveId" clId="{38260C39-D053-4574-83D8-601F471C0438}" dt="2023-07-14T04:26:54.733" v="3540" actId="1076"/>
          <ac:grpSpMkLst>
            <pc:docMk/>
            <pc:sldMk cId="3307933920" sldId="275"/>
            <ac:grpSpMk id="11" creationId="{AFB5D865-FCAE-BAF2-FF6A-A47B1992F4A7}"/>
          </ac:grpSpMkLst>
        </pc:grpChg>
        <pc:grpChg chg="add del mod">
          <ac:chgData name="Winnie Li" userId="dfb4304bc988d520" providerId="LiveId" clId="{38260C39-D053-4574-83D8-601F471C0438}" dt="2023-07-14T04:24:04.318" v="3344" actId="478"/>
          <ac:grpSpMkLst>
            <pc:docMk/>
            <pc:sldMk cId="3307933920" sldId="275"/>
            <ac:grpSpMk id="14" creationId="{E0BAC982-E965-7004-0CBA-F0B2506889FD}"/>
          </ac:grpSpMkLst>
        </pc:grpChg>
        <pc:graphicFrameChg chg="mod">
          <ac:chgData name="Winnie Li" userId="dfb4304bc988d520" providerId="LiveId" clId="{38260C39-D053-4574-83D8-601F471C0438}" dt="2023-07-14T05:20:11.124" v="3973" actId="113"/>
          <ac:graphicFrameMkLst>
            <pc:docMk/>
            <pc:sldMk cId="3307933920" sldId="275"/>
            <ac:graphicFrameMk id="6" creationId="{DB766434-F246-75F1-A9B2-EF28225D45A6}"/>
          </ac:graphicFrameMkLst>
        </pc:graphicFrameChg>
      </pc:sldChg>
      <pc:sldChg chg="addSp delSp modSp mod">
        <pc:chgData name="Winnie Li" userId="dfb4304bc988d520" providerId="LiveId" clId="{38260C39-D053-4574-83D8-601F471C0438}" dt="2023-07-14T05:19:13.276" v="3972"/>
        <pc:sldMkLst>
          <pc:docMk/>
          <pc:sldMk cId="1931170508" sldId="276"/>
        </pc:sldMkLst>
        <pc:spChg chg="mod">
          <ac:chgData name="Winnie Li" userId="dfb4304bc988d520" providerId="LiveId" clId="{38260C39-D053-4574-83D8-601F471C0438}" dt="2023-07-13T23:40:46.375" v="1332" actId="403"/>
          <ac:spMkLst>
            <pc:docMk/>
            <pc:sldMk cId="1931170508" sldId="276"/>
            <ac:spMk id="4" creationId="{4083B49C-4ABB-E877-AF0A-E6E4FD8E77A6}"/>
          </ac:spMkLst>
        </pc:spChg>
        <pc:spChg chg="mod">
          <ac:chgData name="Winnie Li" userId="dfb4304bc988d520" providerId="LiveId" clId="{38260C39-D053-4574-83D8-601F471C0438}" dt="2023-07-14T02:29:46.296" v="2479" actId="207"/>
          <ac:spMkLst>
            <pc:docMk/>
            <pc:sldMk cId="1931170508" sldId="276"/>
            <ac:spMk id="7" creationId="{899D2347-3630-4C7D-7DC8-FE5669FD32B1}"/>
          </ac:spMkLst>
        </pc:spChg>
        <pc:graphicFrameChg chg="add del mod">
          <ac:chgData name="Winnie Li" userId="dfb4304bc988d520" providerId="LiveId" clId="{38260C39-D053-4574-83D8-601F471C0438}" dt="2023-07-14T01:18:26.935" v="2259"/>
          <ac:graphicFrameMkLst>
            <pc:docMk/>
            <pc:sldMk cId="1931170508" sldId="276"/>
            <ac:graphicFrameMk id="3" creationId="{A6D7AE69-0BE5-2D59-410E-B90DCCE64B56}"/>
          </ac:graphicFrameMkLst>
        </pc:graphicFrameChg>
        <pc:graphicFrameChg chg="add del mod">
          <ac:chgData name="Winnie Li" userId="dfb4304bc988d520" providerId="LiveId" clId="{38260C39-D053-4574-83D8-601F471C0438}" dt="2023-07-14T01:19:42.379" v="2263"/>
          <ac:graphicFrameMkLst>
            <pc:docMk/>
            <pc:sldMk cId="1931170508" sldId="276"/>
            <ac:graphicFrameMk id="5" creationId="{E201B128-5372-8912-97DD-E055AC5B44B6}"/>
          </ac:graphicFrameMkLst>
        </pc:graphicFrameChg>
        <pc:graphicFrameChg chg="add del mod">
          <ac:chgData name="Winnie Li" userId="dfb4304bc988d520" providerId="LiveId" clId="{38260C39-D053-4574-83D8-601F471C0438}" dt="2023-07-14T05:19:13.276" v="3972"/>
          <ac:graphicFrameMkLst>
            <pc:docMk/>
            <pc:sldMk cId="1931170508" sldId="276"/>
            <ac:graphicFrameMk id="6" creationId="{1B8BE989-5378-2DC4-C1EC-84F0E1248E97}"/>
          </ac:graphicFrameMkLst>
        </pc:graphicFrameChg>
      </pc:sldChg>
      <pc:sldChg chg="modSp mod">
        <pc:chgData name="Winnie Li" userId="dfb4304bc988d520" providerId="LiveId" clId="{38260C39-D053-4574-83D8-601F471C0438}" dt="2023-07-14T00:30:58.667" v="1990" actId="14100"/>
        <pc:sldMkLst>
          <pc:docMk/>
          <pc:sldMk cId="1880340275" sldId="279"/>
        </pc:sldMkLst>
        <pc:spChg chg="mod">
          <ac:chgData name="Winnie Li" userId="dfb4304bc988d520" providerId="LiveId" clId="{38260C39-D053-4574-83D8-601F471C0438}" dt="2023-07-13T23:33:10.542" v="1253" actId="403"/>
          <ac:spMkLst>
            <pc:docMk/>
            <pc:sldMk cId="1880340275" sldId="279"/>
            <ac:spMk id="4" creationId="{4083B49C-4ABB-E877-AF0A-E6E4FD8E77A6}"/>
          </ac:spMkLst>
        </pc:spChg>
        <pc:spChg chg="mod">
          <ac:chgData name="Winnie Li" userId="dfb4304bc988d520" providerId="LiveId" clId="{38260C39-D053-4574-83D8-601F471C0438}" dt="2023-07-13T23:33:29.207" v="1255" actId="2711"/>
          <ac:spMkLst>
            <pc:docMk/>
            <pc:sldMk cId="1880340275" sldId="279"/>
            <ac:spMk id="5" creationId="{0596A972-D446-3A4B-DABB-27EFE44A3078}"/>
          </ac:spMkLst>
        </pc:spChg>
        <pc:spChg chg="mod">
          <ac:chgData name="Winnie Li" userId="dfb4304bc988d520" providerId="LiveId" clId="{38260C39-D053-4574-83D8-601F471C0438}" dt="2023-07-13T23:33:36.158" v="1256" actId="2711"/>
          <ac:spMkLst>
            <pc:docMk/>
            <pc:sldMk cId="1880340275" sldId="279"/>
            <ac:spMk id="6" creationId="{D637342D-130D-6068-B86E-939E9D0C5C3B}"/>
          </ac:spMkLst>
        </pc:spChg>
        <pc:spChg chg="mod">
          <ac:chgData name="Winnie Li" userId="dfb4304bc988d520" providerId="LiveId" clId="{38260C39-D053-4574-83D8-601F471C0438}" dt="2023-07-13T22:52:44.154" v="509" actId="207"/>
          <ac:spMkLst>
            <pc:docMk/>
            <pc:sldMk cId="1880340275" sldId="279"/>
            <ac:spMk id="7" creationId="{57888DF2-5DE5-187C-D1C8-CA42E93CE0A7}"/>
          </ac:spMkLst>
        </pc:spChg>
        <pc:spChg chg="mod">
          <ac:chgData name="Winnie Li" userId="dfb4304bc988d520" providerId="LiveId" clId="{38260C39-D053-4574-83D8-601F471C0438}" dt="2023-07-14T00:30:58.667" v="1990" actId="14100"/>
          <ac:spMkLst>
            <pc:docMk/>
            <pc:sldMk cId="1880340275" sldId="279"/>
            <ac:spMk id="8" creationId="{94FB95B2-DA33-3BC6-581C-2774DA954A4F}"/>
          </ac:spMkLst>
        </pc:spChg>
        <pc:spChg chg="mod">
          <ac:chgData name="Winnie Li" userId="dfb4304bc988d520" providerId="LiveId" clId="{38260C39-D053-4574-83D8-601F471C0438}" dt="2023-07-13T23:33:45.609" v="1257" actId="2711"/>
          <ac:spMkLst>
            <pc:docMk/>
            <pc:sldMk cId="1880340275" sldId="279"/>
            <ac:spMk id="9" creationId="{F291AFDB-718D-ECFF-8B39-85DC241D9935}"/>
          </ac:spMkLst>
        </pc:spChg>
        <pc:spChg chg="mod">
          <ac:chgData name="Winnie Li" userId="dfb4304bc988d520" providerId="LiveId" clId="{38260C39-D053-4574-83D8-601F471C0438}" dt="2023-07-13T23:33:45.609" v="1257" actId="2711"/>
          <ac:spMkLst>
            <pc:docMk/>
            <pc:sldMk cId="1880340275" sldId="279"/>
            <ac:spMk id="10" creationId="{C26C0012-8943-D06F-4D28-2E65162FC5CF}"/>
          </ac:spMkLst>
        </pc:spChg>
        <pc:spChg chg="mod">
          <ac:chgData name="Winnie Li" userId="dfb4304bc988d520" providerId="LiveId" clId="{38260C39-D053-4574-83D8-601F471C0438}" dt="2023-07-13T23:33:45.609" v="1257" actId="2711"/>
          <ac:spMkLst>
            <pc:docMk/>
            <pc:sldMk cId="1880340275" sldId="279"/>
            <ac:spMk id="11" creationId="{BAA4A661-F580-6F7C-C5BF-83263E42931F}"/>
          </ac:spMkLst>
        </pc:spChg>
        <pc:spChg chg="mod">
          <ac:chgData name="Winnie Li" userId="dfb4304bc988d520" providerId="LiveId" clId="{38260C39-D053-4574-83D8-601F471C0438}" dt="2023-07-13T23:33:45.609" v="1257" actId="2711"/>
          <ac:spMkLst>
            <pc:docMk/>
            <pc:sldMk cId="1880340275" sldId="279"/>
            <ac:spMk id="12" creationId="{07918ED9-4BD6-DAC0-A155-2E243C25FE48}"/>
          </ac:spMkLst>
        </pc:spChg>
        <pc:spChg chg="mod">
          <ac:chgData name="Winnie Li" userId="dfb4304bc988d520" providerId="LiveId" clId="{38260C39-D053-4574-83D8-601F471C0438}" dt="2023-07-13T23:33:45.609" v="1257" actId="2711"/>
          <ac:spMkLst>
            <pc:docMk/>
            <pc:sldMk cId="1880340275" sldId="279"/>
            <ac:spMk id="13" creationId="{95C02468-E89D-5850-A4AD-AA89674EBEB5}"/>
          </ac:spMkLst>
        </pc:spChg>
        <pc:spChg chg="mod">
          <ac:chgData name="Winnie Li" userId="dfb4304bc988d520" providerId="LiveId" clId="{38260C39-D053-4574-83D8-601F471C0438}" dt="2023-07-13T23:33:45.609" v="1257" actId="2711"/>
          <ac:spMkLst>
            <pc:docMk/>
            <pc:sldMk cId="1880340275" sldId="279"/>
            <ac:spMk id="14" creationId="{A83CA5C0-8D85-44D6-43EE-55ACA52555ED}"/>
          </ac:spMkLst>
        </pc:spChg>
      </pc:sldChg>
      <pc:sldChg chg="modSp mod">
        <pc:chgData name="Winnie Li" userId="dfb4304bc988d520" providerId="LiveId" clId="{38260C39-D053-4574-83D8-601F471C0438}" dt="2023-07-13T23:37:50.522" v="1292" actId="255"/>
        <pc:sldMkLst>
          <pc:docMk/>
          <pc:sldMk cId="1793516575" sldId="280"/>
        </pc:sldMkLst>
        <pc:spChg chg="mod">
          <ac:chgData name="Winnie Li" userId="dfb4304bc988d520" providerId="LiveId" clId="{38260C39-D053-4574-83D8-601F471C0438}" dt="2023-07-13T22:52:43.620" v="506" actId="207"/>
          <ac:spMkLst>
            <pc:docMk/>
            <pc:sldMk cId="1793516575" sldId="280"/>
            <ac:spMk id="2" creationId="{5B119F52-8248-EAF2-BD27-1A93C3CF6F53}"/>
          </ac:spMkLst>
        </pc:spChg>
        <pc:spChg chg="mod">
          <ac:chgData name="Winnie Li" userId="dfb4304bc988d520" providerId="LiveId" clId="{38260C39-D053-4574-83D8-601F471C0438}" dt="2023-07-13T23:37:50.522" v="1292" actId="255"/>
          <ac:spMkLst>
            <pc:docMk/>
            <pc:sldMk cId="1793516575" sldId="280"/>
            <ac:spMk id="4" creationId="{4083B49C-4ABB-E877-AF0A-E6E4FD8E77A6}"/>
          </ac:spMkLst>
        </pc:spChg>
        <pc:spChg chg="mod">
          <ac:chgData name="Winnie Li" userId="dfb4304bc988d520" providerId="LiveId" clId="{38260C39-D053-4574-83D8-601F471C0438}" dt="2023-07-13T23:37:36.138" v="1288" actId="2711"/>
          <ac:spMkLst>
            <pc:docMk/>
            <pc:sldMk cId="1793516575" sldId="280"/>
            <ac:spMk id="5" creationId="{0596A972-D446-3A4B-DABB-27EFE44A3078}"/>
          </ac:spMkLst>
        </pc:spChg>
        <pc:spChg chg="mod">
          <ac:chgData name="Winnie Li" userId="dfb4304bc988d520" providerId="LiveId" clId="{38260C39-D053-4574-83D8-601F471C0438}" dt="2023-07-13T23:37:36.138" v="1288" actId="2711"/>
          <ac:spMkLst>
            <pc:docMk/>
            <pc:sldMk cId="1793516575" sldId="280"/>
            <ac:spMk id="6" creationId="{D637342D-130D-6068-B86E-939E9D0C5C3B}"/>
          </ac:spMkLst>
        </pc:spChg>
        <pc:spChg chg="mod">
          <ac:chgData name="Winnie Li" userId="dfb4304bc988d520" providerId="LiveId" clId="{38260C39-D053-4574-83D8-601F471C0438}" dt="2023-07-13T23:37:36.138" v="1288" actId="2711"/>
          <ac:spMkLst>
            <pc:docMk/>
            <pc:sldMk cId="1793516575" sldId="280"/>
            <ac:spMk id="8" creationId="{94FB95B2-DA33-3BC6-581C-2774DA954A4F}"/>
          </ac:spMkLst>
        </pc:spChg>
        <pc:spChg chg="mod">
          <ac:chgData name="Winnie Li" userId="dfb4304bc988d520" providerId="LiveId" clId="{38260C39-D053-4574-83D8-601F471C0438}" dt="2023-07-13T23:37:36.138" v="1288" actId="2711"/>
          <ac:spMkLst>
            <pc:docMk/>
            <pc:sldMk cId="1793516575" sldId="280"/>
            <ac:spMk id="9" creationId="{F291AFDB-718D-ECFF-8B39-85DC241D9935}"/>
          </ac:spMkLst>
        </pc:spChg>
        <pc:spChg chg="mod">
          <ac:chgData name="Winnie Li" userId="dfb4304bc988d520" providerId="LiveId" clId="{38260C39-D053-4574-83D8-601F471C0438}" dt="2023-07-13T23:37:36.138" v="1288" actId="2711"/>
          <ac:spMkLst>
            <pc:docMk/>
            <pc:sldMk cId="1793516575" sldId="280"/>
            <ac:spMk id="10" creationId="{C26C0012-8943-D06F-4D28-2E65162FC5CF}"/>
          </ac:spMkLst>
        </pc:spChg>
        <pc:spChg chg="mod">
          <ac:chgData name="Winnie Li" userId="dfb4304bc988d520" providerId="LiveId" clId="{38260C39-D053-4574-83D8-601F471C0438}" dt="2023-07-13T23:37:36.138" v="1288" actId="2711"/>
          <ac:spMkLst>
            <pc:docMk/>
            <pc:sldMk cId="1793516575" sldId="280"/>
            <ac:spMk id="11" creationId="{BAA4A661-F580-6F7C-C5BF-83263E42931F}"/>
          </ac:spMkLst>
        </pc:spChg>
        <pc:spChg chg="mod">
          <ac:chgData name="Winnie Li" userId="dfb4304bc988d520" providerId="LiveId" clId="{38260C39-D053-4574-83D8-601F471C0438}" dt="2023-07-13T23:37:36.138" v="1288" actId="2711"/>
          <ac:spMkLst>
            <pc:docMk/>
            <pc:sldMk cId="1793516575" sldId="280"/>
            <ac:spMk id="12" creationId="{07918ED9-4BD6-DAC0-A155-2E243C25FE48}"/>
          </ac:spMkLst>
        </pc:spChg>
        <pc:spChg chg="mod">
          <ac:chgData name="Winnie Li" userId="dfb4304bc988d520" providerId="LiveId" clId="{38260C39-D053-4574-83D8-601F471C0438}" dt="2023-07-13T23:37:36.138" v="1288" actId="2711"/>
          <ac:spMkLst>
            <pc:docMk/>
            <pc:sldMk cId="1793516575" sldId="280"/>
            <ac:spMk id="13" creationId="{95C02468-E89D-5850-A4AD-AA89674EBEB5}"/>
          </ac:spMkLst>
        </pc:spChg>
        <pc:spChg chg="mod">
          <ac:chgData name="Winnie Li" userId="dfb4304bc988d520" providerId="LiveId" clId="{38260C39-D053-4574-83D8-601F471C0438}" dt="2023-07-13T23:37:36.138" v="1288" actId="2711"/>
          <ac:spMkLst>
            <pc:docMk/>
            <pc:sldMk cId="1793516575" sldId="280"/>
            <ac:spMk id="14" creationId="{A83CA5C0-8D85-44D6-43EE-55ACA52555ED}"/>
          </ac:spMkLst>
        </pc:spChg>
      </pc:sldChg>
      <pc:sldChg chg="modSp mod">
        <pc:chgData name="Winnie Li" userId="dfb4304bc988d520" providerId="LiveId" clId="{38260C39-D053-4574-83D8-601F471C0438}" dt="2023-07-13T23:38:11.010" v="1297" actId="403"/>
        <pc:sldMkLst>
          <pc:docMk/>
          <pc:sldMk cId="1632794509" sldId="281"/>
        </pc:sldMkLst>
        <pc:spChg chg="mod">
          <ac:chgData name="Winnie Li" userId="dfb4304bc988d520" providerId="LiveId" clId="{38260C39-D053-4574-83D8-601F471C0438}" dt="2023-07-13T22:52:43.805" v="507" actId="207"/>
          <ac:spMkLst>
            <pc:docMk/>
            <pc:sldMk cId="1632794509" sldId="281"/>
            <ac:spMk id="2" creationId="{32073949-AE40-CAE3-A76F-179AD3AE740A}"/>
          </ac:spMkLst>
        </pc:spChg>
        <pc:spChg chg="mod">
          <ac:chgData name="Winnie Li" userId="dfb4304bc988d520" providerId="LiveId" clId="{38260C39-D053-4574-83D8-601F471C0438}" dt="2023-07-13T23:38:11.010" v="1297" actId="403"/>
          <ac:spMkLst>
            <pc:docMk/>
            <pc:sldMk cId="1632794509" sldId="281"/>
            <ac:spMk id="4" creationId="{4083B49C-4ABB-E877-AF0A-E6E4FD8E77A6}"/>
          </ac:spMkLst>
        </pc:spChg>
        <pc:spChg chg="mod">
          <ac:chgData name="Winnie Li" userId="dfb4304bc988d520" providerId="LiveId" clId="{38260C39-D053-4574-83D8-601F471C0438}" dt="2023-07-13T23:37:59.072" v="1293" actId="2711"/>
          <ac:spMkLst>
            <pc:docMk/>
            <pc:sldMk cId="1632794509" sldId="281"/>
            <ac:spMk id="5" creationId="{0596A972-D446-3A4B-DABB-27EFE44A3078}"/>
          </ac:spMkLst>
        </pc:spChg>
        <pc:spChg chg="mod">
          <ac:chgData name="Winnie Li" userId="dfb4304bc988d520" providerId="LiveId" clId="{38260C39-D053-4574-83D8-601F471C0438}" dt="2023-07-13T23:37:59.072" v="1293" actId="2711"/>
          <ac:spMkLst>
            <pc:docMk/>
            <pc:sldMk cId="1632794509" sldId="281"/>
            <ac:spMk id="6" creationId="{D637342D-130D-6068-B86E-939E9D0C5C3B}"/>
          </ac:spMkLst>
        </pc:spChg>
        <pc:spChg chg="mod">
          <ac:chgData name="Winnie Li" userId="dfb4304bc988d520" providerId="LiveId" clId="{38260C39-D053-4574-83D8-601F471C0438}" dt="2023-07-13T23:37:59.072" v="1293" actId="2711"/>
          <ac:spMkLst>
            <pc:docMk/>
            <pc:sldMk cId="1632794509" sldId="281"/>
            <ac:spMk id="8" creationId="{94FB95B2-DA33-3BC6-581C-2774DA954A4F}"/>
          </ac:spMkLst>
        </pc:spChg>
        <pc:spChg chg="mod">
          <ac:chgData name="Winnie Li" userId="dfb4304bc988d520" providerId="LiveId" clId="{38260C39-D053-4574-83D8-601F471C0438}" dt="2023-07-13T23:37:59.072" v="1293" actId="2711"/>
          <ac:spMkLst>
            <pc:docMk/>
            <pc:sldMk cId="1632794509" sldId="281"/>
            <ac:spMk id="9" creationId="{F291AFDB-718D-ECFF-8B39-85DC241D9935}"/>
          </ac:spMkLst>
        </pc:spChg>
        <pc:spChg chg="mod">
          <ac:chgData name="Winnie Li" userId="dfb4304bc988d520" providerId="LiveId" clId="{38260C39-D053-4574-83D8-601F471C0438}" dt="2023-07-13T23:37:59.072" v="1293" actId="2711"/>
          <ac:spMkLst>
            <pc:docMk/>
            <pc:sldMk cId="1632794509" sldId="281"/>
            <ac:spMk id="10" creationId="{C26C0012-8943-D06F-4D28-2E65162FC5CF}"/>
          </ac:spMkLst>
        </pc:spChg>
        <pc:spChg chg="mod">
          <ac:chgData name="Winnie Li" userId="dfb4304bc988d520" providerId="LiveId" clId="{38260C39-D053-4574-83D8-601F471C0438}" dt="2023-07-13T23:37:59.072" v="1293" actId="2711"/>
          <ac:spMkLst>
            <pc:docMk/>
            <pc:sldMk cId="1632794509" sldId="281"/>
            <ac:spMk id="11" creationId="{BAA4A661-F580-6F7C-C5BF-83263E42931F}"/>
          </ac:spMkLst>
        </pc:spChg>
        <pc:spChg chg="mod">
          <ac:chgData name="Winnie Li" userId="dfb4304bc988d520" providerId="LiveId" clId="{38260C39-D053-4574-83D8-601F471C0438}" dt="2023-07-13T23:37:59.072" v="1293" actId="2711"/>
          <ac:spMkLst>
            <pc:docMk/>
            <pc:sldMk cId="1632794509" sldId="281"/>
            <ac:spMk id="12" creationId="{07918ED9-4BD6-DAC0-A155-2E243C25FE48}"/>
          </ac:spMkLst>
        </pc:spChg>
        <pc:spChg chg="mod">
          <ac:chgData name="Winnie Li" userId="dfb4304bc988d520" providerId="LiveId" clId="{38260C39-D053-4574-83D8-601F471C0438}" dt="2023-07-13T23:37:59.072" v="1293" actId="2711"/>
          <ac:spMkLst>
            <pc:docMk/>
            <pc:sldMk cId="1632794509" sldId="281"/>
            <ac:spMk id="13" creationId="{95C02468-E89D-5850-A4AD-AA89674EBEB5}"/>
          </ac:spMkLst>
        </pc:spChg>
        <pc:spChg chg="mod">
          <ac:chgData name="Winnie Li" userId="dfb4304bc988d520" providerId="LiveId" clId="{38260C39-D053-4574-83D8-601F471C0438}" dt="2023-07-13T23:37:59.072" v="1293" actId="2711"/>
          <ac:spMkLst>
            <pc:docMk/>
            <pc:sldMk cId="1632794509" sldId="281"/>
            <ac:spMk id="14" creationId="{A83CA5C0-8D85-44D6-43EE-55ACA52555ED}"/>
          </ac:spMkLst>
        </pc:spChg>
      </pc:sldChg>
      <pc:sldChg chg="modSp mod">
        <pc:chgData name="Winnie Li" userId="dfb4304bc988d520" providerId="LiveId" clId="{38260C39-D053-4574-83D8-601F471C0438}" dt="2023-07-14T00:14:35.857" v="1680" actId="207"/>
        <pc:sldMkLst>
          <pc:docMk/>
          <pc:sldMk cId="1605721780" sldId="282"/>
        </pc:sldMkLst>
        <pc:spChg chg="mod">
          <ac:chgData name="Winnie Li" userId="dfb4304bc988d520" providerId="LiveId" clId="{38260C39-D053-4574-83D8-601F471C0438}" dt="2023-07-13T22:52:43.986" v="508" actId="207"/>
          <ac:spMkLst>
            <pc:docMk/>
            <pc:sldMk cId="1605721780" sldId="282"/>
            <ac:spMk id="2" creationId="{741C757A-F42C-675C-78B2-5B161E9A056E}"/>
          </ac:spMkLst>
        </pc:spChg>
        <pc:spChg chg="mod">
          <ac:chgData name="Winnie Li" userId="dfb4304bc988d520" providerId="LiveId" clId="{38260C39-D053-4574-83D8-601F471C0438}" dt="2023-07-13T23:37:20.620" v="1287" actId="255"/>
          <ac:spMkLst>
            <pc:docMk/>
            <pc:sldMk cId="1605721780" sldId="282"/>
            <ac:spMk id="4" creationId="{4083B49C-4ABB-E877-AF0A-E6E4FD8E77A6}"/>
          </ac:spMkLst>
        </pc:spChg>
        <pc:spChg chg="mod">
          <ac:chgData name="Winnie Li" userId="dfb4304bc988d520" providerId="LiveId" clId="{38260C39-D053-4574-83D8-601F471C0438}" dt="2023-07-13T23:36:58.769" v="1283" actId="2711"/>
          <ac:spMkLst>
            <pc:docMk/>
            <pc:sldMk cId="1605721780" sldId="282"/>
            <ac:spMk id="5" creationId="{0596A972-D446-3A4B-DABB-27EFE44A3078}"/>
          </ac:spMkLst>
        </pc:spChg>
        <pc:spChg chg="mod">
          <ac:chgData name="Winnie Li" userId="dfb4304bc988d520" providerId="LiveId" clId="{38260C39-D053-4574-83D8-601F471C0438}" dt="2023-07-13T23:36:58.769" v="1283" actId="2711"/>
          <ac:spMkLst>
            <pc:docMk/>
            <pc:sldMk cId="1605721780" sldId="282"/>
            <ac:spMk id="6" creationId="{D637342D-130D-6068-B86E-939E9D0C5C3B}"/>
          </ac:spMkLst>
        </pc:spChg>
        <pc:spChg chg="mod">
          <ac:chgData name="Winnie Li" userId="dfb4304bc988d520" providerId="LiveId" clId="{38260C39-D053-4574-83D8-601F471C0438}" dt="2023-07-14T00:14:35.857" v="1680" actId="207"/>
          <ac:spMkLst>
            <pc:docMk/>
            <pc:sldMk cId="1605721780" sldId="282"/>
            <ac:spMk id="8" creationId="{94FB95B2-DA33-3BC6-581C-2774DA954A4F}"/>
          </ac:spMkLst>
        </pc:spChg>
        <pc:spChg chg="mod">
          <ac:chgData name="Winnie Li" userId="dfb4304bc988d520" providerId="LiveId" clId="{38260C39-D053-4574-83D8-601F471C0438}" dt="2023-07-13T23:36:58.769" v="1283" actId="2711"/>
          <ac:spMkLst>
            <pc:docMk/>
            <pc:sldMk cId="1605721780" sldId="282"/>
            <ac:spMk id="9" creationId="{F291AFDB-718D-ECFF-8B39-85DC241D9935}"/>
          </ac:spMkLst>
        </pc:spChg>
        <pc:spChg chg="mod">
          <ac:chgData name="Winnie Li" userId="dfb4304bc988d520" providerId="LiveId" clId="{38260C39-D053-4574-83D8-601F471C0438}" dt="2023-07-13T23:36:58.769" v="1283" actId="2711"/>
          <ac:spMkLst>
            <pc:docMk/>
            <pc:sldMk cId="1605721780" sldId="282"/>
            <ac:spMk id="10" creationId="{C26C0012-8943-D06F-4D28-2E65162FC5CF}"/>
          </ac:spMkLst>
        </pc:spChg>
        <pc:spChg chg="mod">
          <ac:chgData name="Winnie Li" userId="dfb4304bc988d520" providerId="LiveId" clId="{38260C39-D053-4574-83D8-601F471C0438}" dt="2023-07-13T23:36:58.769" v="1283" actId="2711"/>
          <ac:spMkLst>
            <pc:docMk/>
            <pc:sldMk cId="1605721780" sldId="282"/>
            <ac:spMk id="11" creationId="{BAA4A661-F580-6F7C-C5BF-83263E42931F}"/>
          </ac:spMkLst>
        </pc:spChg>
        <pc:spChg chg="mod">
          <ac:chgData name="Winnie Li" userId="dfb4304bc988d520" providerId="LiveId" clId="{38260C39-D053-4574-83D8-601F471C0438}" dt="2023-07-13T23:36:58.769" v="1283" actId="2711"/>
          <ac:spMkLst>
            <pc:docMk/>
            <pc:sldMk cId="1605721780" sldId="282"/>
            <ac:spMk id="12" creationId="{07918ED9-4BD6-DAC0-A155-2E243C25FE48}"/>
          </ac:spMkLst>
        </pc:spChg>
        <pc:spChg chg="mod">
          <ac:chgData name="Winnie Li" userId="dfb4304bc988d520" providerId="LiveId" clId="{38260C39-D053-4574-83D8-601F471C0438}" dt="2023-07-13T23:36:58.769" v="1283" actId="2711"/>
          <ac:spMkLst>
            <pc:docMk/>
            <pc:sldMk cId="1605721780" sldId="282"/>
            <ac:spMk id="13" creationId="{95C02468-E89D-5850-A4AD-AA89674EBEB5}"/>
          </ac:spMkLst>
        </pc:spChg>
        <pc:spChg chg="mod">
          <ac:chgData name="Winnie Li" userId="dfb4304bc988d520" providerId="LiveId" clId="{38260C39-D053-4574-83D8-601F471C0438}" dt="2023-07-13T23:36:58.769" v="1283" actId="2711"/>
          <ac:spMkLst>
            <pc:docMk/>
            <pc:sldMk cId="1605721780" sldId="282"/>
            <ac:spMk id="14" creationId="{A83CA5C0-8D85-44D6-43EE-55ACA52555ED}"/>
          </ac:spMkLst>
        </pc:spChg>
      </pc:sldChg>
      <pc:sldChg chg="add del">
        <pc:chgData name="Winnie Li" userId="dfb4304bc988d520" providerId="LiveId" clId="{38260C39-D053-4574-83D8-601F471C0438}" dt="2023-07-14T01:13:33.512" v="2244" actId="47"/>
        <pc:sldMkLst>
          <pc:docMk/>
          <pc:sldMk cId="1225388592" sldId="284"/>
        </pc:sldMkLst>
      </pc:sldChg>
      <pc:sldChg chg="modSp mod">
        <pc:chgData name="Winnie Li" userId="dfb4304bc988d520" providerId="LiveId" clId="{38260C39-D053-4574-83D8-601F471C0438}" dt="2023-07-14T05:23:18.812" v="3988" actId="12"/>
        <pc:sldMkLst>
          <pc:docMk/>
          <pc:sldMk cId="3253689685" sldId="285"/>
        </pc:sldMkLst>
        <pc:spChg chg="mod">
          <ac:chgData name="Winnie Li" userId="dfb4304bc988d520" providerId="LiveId" clId="{38260C39-D053-4574-83D8-601F471C0438}" dt="2023-07-13T22:52:45.620" v="516" actId="207"/>
          <ac:spMkLst>
            <pc:docMk/>
            <pc:sldMk cId="3253689685" sldId="285"/>
            <ac:spMk id="2" creationId="{D4AD55C4-1C20-092B-5779-C243717FD020}"/>
          </ac:spMkLst>
        </pc:spChg>
        <pc:spChg chg="mod">
          <ac:chgData name="Winnie Li" userId="dfb4304bc988d520" providerId="LiveId" clId="{38260C39-D053-4574-83D8-601F471C0438}" dt="2023-07-14T05:22:46.742" v="3984" actId="20577"/>
          <ac:spMkLst>
            <pc:docMk/>
            <pc:sldMk cId="3253689685" sldId="285"/>
            <ac:spMk id="4" creationId="{5284D119-1C79-3F57-C669-8CAD8223F289}"/>
          </ac:spMkLst>
        </pc:spChg>
        <pc:spChg chg="mod">
          <ac:chgData name="Winnie Li" userId="dfb4304bc988d520" providerId="LiveId" clId="{38260C39-D053-4574-83D8-601F471C0438}" dt="2023-07-14T05:23:18.812" v="3988" actId="12"/>
          <ac:spMkLst>
            <pc:docMk/>
            <pc:sldMk cId="3253689685" sldId="285"/>
            <ac:spMk id="6" creationId="{B0648FFF-FFF3-DAB0-8395-2CDC5D2891D0}"/>
          </ac:spMkLst>
        </pc:spChg>
        <pc:spChg chg="mod">
          <ac:chgData name="Winnie Li" userId="dfb4304bc988d520" providerId="LiveId" clId="{38260C39-D053-4574-83D8-601F471C0438}" dt="2023-07-14T04:51:39.611" v="3843" actId="20577"/>
          <ac:spMkLst>
            <pc:docMk/>
            <pc:sldMk cId="3253689685" sldId="285"/>
            <ac:spMk id="11" creationId="{76649A01-574A-2214-5050-DA6B4082EDCE}"/>
          </ac:spMkLst>
        </pc:spChg>
        <pc:spChg chg="mod">
          <ac:chgData name="Winnie Li" userId="dfb4304bc988d520" providerId="LiveId" clId="{38260C39-D053-4574-83D8-601F471C0438}" dt="2023-07-13T23:32:38.531" v="1244" actId="404"/>
          <ac:spMkLst>
            <pc:docMk/>
            <pc:sldMk cId="3253689685" sldId="285"/>
            <ac:spMk id="12" creationId="{238C6FAE-F1AF-EE1E-BFE7-83F1D0F2A536}"/>
          </ac:spMkLst>
        </pc:spChg>
        <pc:spChg chg="mod">
          <ac:chgData name="Winnie Li" userId="dfb4304bc988d520" providerId="LiveId" clId="{38260C39-D053-4574-83D8-601F471C0438}" dt="2023-07-13T23:32:41.988" v="1246" actId="404"/>
          <ac:spMkLst>
            <pc:docMk/>
            <pc:sldMk cId="3253689685" sldId="285"/>
            <ac:spMk id="13" creationId="{27B3E8AB-D0E3-AABA-1337-EB68E7C12E7A}"/>
          </ac:spMkLst>
        </pc:spChg>
        <pc:spChg chg="mod">
          <ac:chgData name="Winnie Li" userId="dfb4304bc988d520" providerId="LiveId" clId="{38260C39-D053-4574-83D8-601F471C0438}" dt="2023-07-13T23:32:47.007" v="1248" actId="404"/>
          <ac:spMkLst>
            <pc:docMk/>
            <pc:sldMk cId="3253689685" sldId="285"/>
            <ac:spMk id="14" creationId="{493464DD-5091-5150-EB1F-9ACE1C3E26D1}"/>
          </ac:spMkLst>
        </pc:spChg>
        <pc:graphicFrameChg chg="mod">
          <ac:chgData name="Winnie Li" userId="dfb4304bc988d520" providerId="LiveId" clId="{38260C39-D053-4574-83D8-601F471C0438}" dt="2023-07-13T23:30:10.458" v="1210" actId="207"/>
          <ac:graphicFrameMkLst>
            <pc:docMk/>
            <pc:sldMk cId="3253689685" sldId="285"/>
            <ac:graphicFrameMk id="3" creationId="{2F318DA1-1A06-EBAE-7679-BD4169C85E3F}"/>
          </ac:graphicFrameMkLst>
        </pc:graphicFrameChg>
        <pc:graphicFrameChg chg="mod">
          <ac:chgData name="Winnie Li" userId="dfb4304bc988d520" providerId="LiveId" clId="{38260C39-D053-4574-83D8-601F471C0438}" dt="2023-07-14T00:18:34.922" v="1730" actId="404"/>
          <ac:graphicFrameMkLst>
            <pc:docMk/>
            <pc:sldMk cId="3253689685" sldId="285"/>
            <ac:graphicFrameMk id="5" creationId="{10AD66E3-A1D0-7349-47B1-C30F0638740B}"/>
          </ac:graphicFrameMkLst>
        </pc:graphicFrameChg>
      </pc:sldChg>
      <pc:sldChg chg="modSp mod">
        <pc:chgData name="Winnie Li" userId="dfb4304bc988d520" providerId="LiveId" clId="{38260C39-D053-4574-83D8-601F471C0438}" dt="2023-07-14T05:08:58.044" v="3967"/>
        <pc:sldMkLst>
          <pc:docMk/>
          <pc:sldMk cId="389377330" sldId="286"/>
        </pc:sldMkLst>
        <pc:spChg chg="mod">
          <ac:chgData name="Winnie Li" userId="dfb4304bc988d520" providerId="LiveId" clId="{38260C39-D053-4574-83D8-601F471C0438}" dt="2023-07-13T22:52:45.421" v="515" actId="207"/>
          <ac:spMkLst>
            <pc:docMk/>
            <pc:sldMk cId="389377330" sldId="286"/>
            <ac:spMk id="3" creationId="{8D83D5FF-7F49-5993-5C1F-FF34E6C001EB}"/>
          </ac:spMkLst>
        </pc:spChg>
        <pc:spChg chg="mod">
          <ac:chgData name="Winnie Li" userId="dfb4304bc988d520" providerId="LiveId" clId="{38260C39-D053-4574-83D8-601F471C0438}" dt="2023-07-14T04:58:22.250" v="3897" actId="20577"/>
          <ac:spMkLst>
            <pc:docMk/>
            <pc:sldMk cId="389377330" sldId="286"/>
            <ac:spMk id="4" creationId="{31B5BB71-70ED-C784-A17E-4C313E9C00D1}"/>
          </ac:spMkLst>
        </pc:spChg>
        <pc:graphicFrameChg chg="mod modGraphic">
          <ac:chgData name="Winnie Li" userId="dfb4304bc988d520" providerId="LiveId" clId="{38260C39-D053-4574-83D8-601F471C0438}" dt="2023-07-14T05:08:58.044" v="3967"/>
          <ac:graphicFrameMkLst>
            <pc:docMk/>
            <pc:sldMk cId="389377330" sldId="286"/>
            <ac:graphicFrameMk id="2" creationId="{81833ECD-3E44-22D8-D406-A9004129E02C}"/>
          </ac:graphicFrameMkLst>
        </pc:graphicFrameChg>
        <pc:picChg chg="mod">
          <ac:chgData name="Winnie Li" userId="dfb4304bc988d520" providerId="LiveId" clId="{38260C39-D053-4574-83D8-601F471C0438}" dt="2023-07-14T04:34:05.829" v="3631" actId="1076"/>
          <ac:picMkLst>
            <pc:docMk/>
            <pc:sldMk cId="389377330" sldId="286"/>
            <ac:picMk id="9" creationId="{A2D3F395-CF16-6BFF-D2D9-54C777514B86}"/>
          </ac:picMkLst>
        </pc:picChg>
      </pc:sldChg>
      <pc:sldChg chg="addSp modSp mod">
        <pc:chgData name="Winnie Li" userId="dfb4304bc988d520" providerId="LiveId" clId="{38260C39-D053-4574-83D8-601F471C0438}" dt="2023-07-14T05:18:56.093" v="3970" actId="113"/>
        <pc:sldMkLst>
          <pc:docMk/>
          <pc:sldMk cId="1506473692" sldId="288"/>
        </pc:sldMkLst>
        <pc:spChg chg="mod">
          <ac:chgData name="Winnie Li" userId="dfb4304bc988d520" providerId="LiveId" clId="{38260C39-D053-4574-83D8-601F471C0438}" dt="2023-07-13T22:52:45.221" v="514" actId="207"/>
          <ac:spMkLst>
            <pc:docMk/>
            <pc:sldMk cId="1506473692" sldId="288"/>
            <ac:spMk id="3" creationId="{3802B3DE-1A00-98D4-2CC1-1C19110AC46B}"/>
          </ac:spMkLst>
        </pc:spChg>
        <pc:spChg chg="mod">
          <ac:chgData name="Winnie Li" userId="dfb4304bc988d520" providerId="LiveId" clId="{38260C39-D053-4574-83D8-601F471C0438}" dt="2023-07-13T23:15:17.147" v="1088" actId="255"/>
          <ac:spMkLst>
            <pc:docMk/>
            <pc:sldMk cId="1506473692" sldId="288"/>
            <ac:spMk id="6" creationId="{C82C5B13-5CCD-13A5-6D8F-51510BEA4BB9}"/>
          </ac:spMkLst>
        </pc:spChg>
        <pc:graphicFrameChg chg="mod modGraphic">
          <ac:chgData name="Winnie Li" userId="dfb4304bc988d520" providerId="LiveId" clId="{38260C39-D053-4574-83D8-601F471C0438}" dt="2023-07-14T05:18:51.747" v="3968" actId="113"/>
          <ac:graphicFrameMkLst>
            <pc:docMk/>
            <pc:sldMk cId="1506473692" sldId="288"/>
            <ac:graphicFrameMk id="4" creationId="{7DEA4397-AE61-0F20-0E76-3AAAF6B689F7}"/>
          </ac:graphicFrameMkLst>
        </pc:graphicFrameChg>
        <pc:graphicFrameChg chg="mod modGraphic">
          <ac:chgData name="Winnie Li" userId="dfb4304bc988d520" providerId="LiveId" clId="{38260C39-D053-4574-83D8-601F471C0438}" dt="2023-07-14T05:18:54.383" v="3969" actId="113"/>
          <ac:graphicFrameMkLst>
            <pc:docMk/>
            <pc:sldMk cId="1506473692" sldId="288"/>
            <ac:graphicFrameMk id="5" creationId="{780A3B38-ABB2-9738-A927-CD4F5CBE023B}"/>
          </ac:graphicFrameMkLst>
        </pc:graphicFrameChg>
        <pc:graphicFrameChg chg="mod topLvl modGraphic">
          <ac:chgData name="Winnie Li" userId="dfb4304bc988d520" providerId="LiveId" clId="{38260C39-D053-4574-83D8-601F471C0438}" dt="2023-07-14T05:18:56.093" v="3970" actId="113"/>
          <ac:graphicFrameMkLst>
            <pc:docMk/>
            <pc:sldMk cId="1506473692" sldId="288"/>
            <ac:graphicFrameMk id="10" creationId="{260D94E3-F6AD-C5EA-BE5E-B343D5E0FBF5}"/>
          </ac:graphicFrameMkLst>
        </pc:graphicFrameChg>
      </pc:sldChg>
      <pc:sldChg chg="addSp delSp modSp mod">
        <pc:chgData name="Winnie Li" userId="dfb4304bc988d520" providerId="LiveId" clId="{38260C39-D053-4574-83D8-601F471C0438}" dt="2023-07-14T05:03:04.137" v="3928" actId="27918"/>
        <pc:sldMkLst>
          <pc:docMk/>
          <pc:sldMk cId="1386248981" sldId="289"/>
        </pc:sldMkLst>
        <pc:spChg chg="mod">
          <ac:chgData name="Winnie Li" userId="dfb4304bc988d520" providerId="LiveId" clId="{38260C39-D053-4574-83D8-601F471C0438}" dt="2023-07-14T00:01:40.752" v="1494" actId="14861"/>
          <ac:spMkLst>
            <pc:docMk/>
            <pc:sldMk cId="1386248981" sldId="289"/>
            <ac:spMk id="2" creationId="{08AF001A-AAF9-6D67-0704-A0C9109FABC6}"/>
          </ac:spMkLst>
        </pc:spChg>
        <pc:spChg chg="del mod">
          <ac:chgData name="Winnie Li" userId="dfb4304bc988d520" providerId="LiveId" clId="{38260C39-D053-4574-83D8-601F471C0438}" dt="2023-07-14T00:23:58.446" v="1926" actId="478"/>
          <ac:spMkLst>
            <pc:docMk/>
            <pc:sldMk cId="1386248981" sldId="289"/>
            <ac:spMk id="3" creationId="{6D874047-B864-FD1C-C573-584AB36055FD}"/>
          </ac:spMkLst>
        </pc:spChg>
        <pc:spChg chg="mod">
          <ac:chgData name="Winnie Li" userId="dfb4304bc988d520" providerId="LiveId" clId="{38260C39-D053-4574-83D8-601F471C0438}" dt="2023-07-13T23:23:13.458" v="1150" actId="403"/>
          <ac:spMkLst>
            <pc:docMk/>
            <pc:sldMk cId="1386248981" sldId="289"/>
            <ac:spMk id="4" creationId="{4083B49C-4ABB-E877-AF0A-E6E4FD8E77A6}"/>
          </ac:spMkLst>
        </pc:spChg>
        <pc:spChg chg="mod">
          <ac:chgData name="Winnie Li" userId="dfb4304bc988d520" providerId="LiveId" clId="{38260C39-D053-4574-83D8-601F471C0438}" dt="2023-07-14T00:01:40.752" v="1494" actId="14861"/>
          <ac:spMkLst>
            <pc:docMk/>
            <pc:sldMk cId="1386248981" sldId="289"/>
            <ac:spMk id="6" creationId="{D250DCA0-A2A0-6800-57C2-0A998B04A020}"/>
          </ac:spMkLst>
        </pc:spChg>
        <pc:spChg chg="mod">
          <ac:chgData name="Winnie Li" userId="dfb4304bc988d520" providerId="LiveId" clId="{38260C39-D053-4574-83D8-601F471C0438}" dt="2023-07-14T02:33:53.546" v="2505" actId="207"/>
          <ac:spMkLst>
            <pc:docMk/>
            <pc:sldMk cId="1386248981" sldId="289"/>
            <ac:spMk id="7" creationId="{AD9CA4B3-D5E3-4DCA-D9DB-5DD35ECA03A3}"/>
          </ac:spMkLst>
        </pc:spChg>
        <pc:spChg chg="mod">
          <ac:chgData name="Winnie Li" userId="dfb4304bc988d520" providerId="LiveId" clId="{38260C39-D053-4574-83D8-601F471C0438}" dt="2023-07-14T00:01:40.752" v="1494" actId="14861"/>
          <ac:spMkLst>
            <pc:docMk/>
            <pc:sldMk cId="1386248981" sldId="289"/>
            <ac:spMk id="8" creationId="{FA6E6E9F-382A-A746-AFC1-C9F6F0517829}"/>
          </ac:spMkLst>
        </pc:spChg>
        <pc:spChg chg="mod">
          <ac:chgData name="Winnie Li" userId="dfb4304bc988d520" providerId="LiveId" clId="{38260C39-D053-4574-83D8-601F471C0438}" dt="2023-07-13T22:52:44.587" v="511" actId="207"/>
          <ac:spMkLst>
            <pc:docMk/>
            <pc:sldMk cId="1386248981" sldId="289"/>
            <ac:spMk id="9" creationId="{F54E58E3-BDCB-48F2-5EC2-E7FDCAC3D39B}"/>
          </ac:spMkLst>
        </pc:spChg>
        <pc:spChg chg="mod">
          <ac:chgData name="Winnie Li" userId="dfb4304bc988d520" providerId="LiveId" clId="{38260C39-D053-4574-83D8-601F471C0438}" dt="2023-07-14T00:21:12.301" v="1764"/>
          <ac:spMkLst>
            <pc:docMk/>
            <pc:sldMk cId="1386248981" sldId="289"/>
            <ac:spMk id="11" creationId="{02F10433-B057-754C-AF5E-7B52E84B3012}"/>
          </ac:spMkLst>
        </pc:spChg>
        <pc:spChg chg="mod">
          <ac:chgData name="Winnie Li" userId="dfb4304bc988d520" providerId="LiveId" clId="{38260C39-D053-4574-83D8-601F471C0438}" dt="2023-07-14T00:21:12.301" v="1764"/>
          <ac:spMkLst>
            <pc:docMk/>
            <pc:sldMk cId="1386248981" sldId="289"/>
            <ac:spMk id="13" creationId="{FB16D521-59A7-3DD2-CC5B-9437C9E758E2}"/>
          </ac:spMkLst>
        </pc:spChg>
        <pc:spChg chg="add mod">
          <ac:chgData name="Winnie Li" userId="dfb4304bc988d520" providerId="LiveId" clId="{38260C39-D053-4574-83D8-601F471C0438}" dt="2023-07-14T04:56:40.337" v="3879" actId="404"/>
          <ac:spMkLst>
            <pc:docMk/>
            <pc:sldMk cId="1386248981" sldId="289"/>
            <ac:spMk id="14" creationId="{B478BC29-9957-EC41-64FF-1BDA867381D1}"/>
          </ac:spMkLst>
        </pc:spChg>
        <pc:spChg chg="mod">
          <ac:chgData name="Winnie Li" userId="dfb4304bc988d520" providerId="LiveId" clId="{38260C39-D053-4574-83D8-601F471C0438}" dt="2023-07-14T00:29:30.279" v="1963" actId="1076"/>
          <ac:spMkLst>
            <pc:docMk/>
            <pc:sldMk cId="1386248981" sldId="289"/>
            <ac:spMk id="16" creationId="{29F31CA7-DBEF-C2A2-387E-9CD94F93A7ED}"/>
          </ac:spMkLst>
        </pc:spChg>
        <pc:spChg chg="mod">
          <ac:chgData name="Winnie Li" userId="dfb4304bc988d520" providerId="LiveId" clId="{38260C39-D053-4574-83D8-601F471C0438}" dt="2023-07-14T02:32:45.807" v="2497" actId="207"/>
          <ac:spMkLst>
            <pc:docMk/>
            <pc:sldMk cId="1386248981" sldId="289"/>
            <ac:spMk id="17" creationId="{89F760EF-ED21-F542-5752-21DD498FA9E1}"/>
          </ac:spMkLst>
        </pc:spChg>
        <pc:spChg chg="mod">
          <ac:chgData name="Winnie Li" userId="dfb4304bc988d520" providerId="LiveId" clId="{38260C39-D053-4574-83D8-601F471C0438}" dt="2023-07-14T00:21:12.301" v="1764"/>
          <ac:spMkLst>
            <pc:docMk/>
            <pc:sldMk cId="1386248981" sldId="289"/>
            <ac:spMk id="19" creationId="{18536DD0-EBA5-9C6F-A248-BBB6F2285492}"/>
          </ac:spMkLst>
        </pc:spChg>
        <pc:spChg chg="mod">
          <ac:chgData name="Winnie Li" userId="dfb4304bc988d520" providerId="LiveId" clId="{38260C39-D053-4574-83D8-601F471C0438}" dt="2023-07-14T00:21:12.301" v="1764"/>
          <ac:spMkLst>
            <pc:docMk/>
            <pc:sldMk cId="1386248981" sldId="289"/>
            <ac:spMk id="20" creationId="{52D11495-729B-4A9F-C4D9-E3C55440D61B}"/>
          </ac:spMkLst>
        </pc:spChg>
        <pc:spChg chg="mod">
          <ac:chgData name="Winnie Li" userId="dfb4304bc988d520" providerId="LiveId" clId="{38260C39-D053-4574-83D8-601F471C0438}" dt="2023-07-14T00:23:26.267" v="1889" actId="403"/>
          <ac:spMkLst>
            <pc:docMk/>
            <pc:sldMk cId="1386248981" sldId="289"/>
            <ac:spMk id="22" creationId="{15F19452-4CA2-CF4D-D0E5-1081D2F6D2AC}"/>
          </ac:spMkLst>
        </pc:spChg>
        <pc:spChg chg="mod">
          <ac:chgData name="Winnie Li" userId="dfb4304bc988d520" providerId="LiveId" clId="{38260C39-D053-4574-83D8-601F471C0438}" dt="2023-07-14T02:32:52.083" v="2499" actId="207"/>
          <ac:spMkLst>
            <pc:docMk/>
            <pc:sldMk cId="1386248981" sldId="289"/>
            <ac:spMk id="23" creationId="{78D9DA29-9BF3-4F9F-5E8E-043DC945E793}"/>
          </ac:spMkLst>
        </pc:spChg>
        <pc:spChg chg="add del mod">
          <ac:chgData name="Winnie Li" userId="dfb4304bc988d520" providerId="LiveId" clId="{38260C39-D053-4574-83D8-601F471C0438}" dt="2023-07-14T00:23:32.613" v="1891"/>
          <ac:spMkLst>
            <pc:docMk/>
            <pc:sldMk cId="1386248981" sldId="289"/>
            <ac:spMk id="24" creationId="{B7350BC1-11B0-F1C5-8B25-8CE0B4C5C326}"/>
          </ac:spMkLst>
        </pc:spChg>
        <pc:spChg chg="mod">
          <ac:chgData name="Winnie Li" userId="dfb4304bc988d520" providerId="LiveId" clId="{38260C39-D053-4574-83D8-601F471C0438}" dt="2023-07-14T00:24:57.947" v="1936" actId="1076"/>
          <ac:spMkLst>
            <pc:docMk/>
            <pc:sldMk cId="1386248981" sldId="289"/>
            <ac:spMk id="26" creationId="{8DE48B32-52AD-8095-B31C-92B396FA9F80}"/>
          </ac:spMkLst>
        </pc:spChg>
        <pc:spChg chg="mod">
          <ac:chgData name="Winnie Li" userId="dfb4304bc988d520" providerId="LiveId" clId="{38260C39-D053-4574-83D8-601F471C0438}" dt="2023-07-14T02:32:57.880" v="2501" actId="207"/>
          <ac:spMkLst>
            <pc:docMk/>
            <pc:sldMk cId="1386248981" sldId="289"/>
            <ac:spMk id="27" creationId="{2D883615-B844-949B-C781-B140BC8EDEFA}"/>
          </ac:spMkLst>
        </pc:spChg>
        <pc:spChg chg="add mod ord">
          <ac:chgData name="Winnie Li" userId="dfb4304bc988d520" providerId="LiveId" clId="{38260C39-D053-4574-83D8-601F471C0438}" dt="2023-07-14T01:49:35.477" v="2471" actId="2085"/>
          <ac:spMkLst>
            <pc:docMk/>
            <pc:sldMk cId="1386248981" sldId="289"/>
            <ac:spMk id="28" creationId="{27CBC204-F82E-B4CC-833B-4AE5C120916A}"/>
          </ac:spMkLst>
        </pc:spChg>
        <pc:grpChg chg="add del mod">
          <ac:chgData name="Winnie Li" userId="dfb4304bc988d520" providerId="LiveId" clId="{38260C39-D053-4574-83D8-601F471C0438}" dt="2023-07-14T00:22:45.623" v="1875" actId="478"/>
          <ac:grpSpMkLst>
            <pc:docMk/>
            <pc:sldMk cId="1386248981" sldId="289"/>
            <ac:grpSpMk id="10" creationId="{EC6B2F0C-D794-C718-F059-17A95C9FBF51}"/>
          </ac:grpSpMkLst>
        </pc:grpChg>
        <pc:grpChg chg="add mod">
          <ac:chgData name="Winnie Li" userId="dfb4304bc988d520" providerId="LiveId" clId="{38260C39-D053-4574-83D8-601F471C0438}" dt="2023-07-14T00:29:50.063" v="1988" actId="1035"/>
          <ac:grpSpMkLst>
            <pc:docMk/>
            <pc:sldMk cId="1386248981" sldId="289"/>
            <ac:grpSpMk id="15" creationId="{A07DD04B-4E0A-23A9-C3A3-23D8A1909B95}"/>
          </ac:grpSpMkLst>
        </pc:grpChg>
        <pc:grpChg chg="add del mod">
          <ac:chgData name="Winnie Li" userId="dfb4304bc988d520" providerId="LiveId" clId="{38260C39-D053-4574-83D8-601F471C0438}" dt="2023-07-14T00:22:47.567" v="1876" actId="478"/>
          <ac:grpSpMkLst>
            <pc:docMk/>
            <pc:sldMk cId="1386248981" sldId="289"/>
            <ac:grpSpMk id="18" creationId="{13453EEA-AF17-7911-088E-A691355BCB94}"/>
          </ac:grpSpMkLst>
        </pc:grpChg>
        <pc:grpChg chg="add mod">
          <ac:chgData name="Winnie Li" userId="dfb4304bc988d520" providerId="LiveId" clId="{38260C39-D053-4574-83D8-601F471C0438}" dt="2023-07-14T00:29:50.063" v="1988" actId="1035"/>
          <ac:grpSpMkLst>
            <pc:docMk/>
            <pc:sldMk cId="1386248981" sldId="289"/>
            <ac:grpSpMk id="21" creationId="{465254A8-242F-DBEA-6FA4-740D0DCC3D4C}"/>
          </ac:grpSpMkLst>
        </pc:grpChg>
        <pc:grpChg chg="add mod">
          <ac:chgData name="Winnie Li" userId="dfb4304bc988d520" providerId="LiveId" clId="{38260C39-D053-4574-83D8-601F471C0438}" dt="2023-07-14T00:29:50.063" v="1988" actId="1035"/>
          <ac:grpSpMkLst>
            <pc:docMk/>
            <pc:sldMk cId="1386248981" sldId="289"/>
            <ac:grpSpMk id="25" creationId="{4F467ED4-3000-046B-3811-F389081FD80C}"/>
          </ac:grpSpMkLst>
        </pc:grpChg>
        <pc:graphicFrameChg chg="mod">
          <ac:chgData name="Winnie Li" userId="dfb4304bc988d520" providerId="LiveId" clId="{38260C39-D053-4574-83D8-601F471C0438}" dt="2023-07-14T02:33:58.172" v="2506" actId="404"/>
          <ac:graphicFrameMkLst>
            <pc:docMk/>
            <pc:sldMk cId="1386248981" sldId="289"/>
            <ac:graphicFrameMk id="5" creationId="{4E70D0BC-BAC7-4A0E-4FF2-68E65B5D076E}"/>
          </ac:graphicFrameMkLst>
        </pc:graphicFrameChg>
        <pc:graphicFrameChg chg="mod">
          <ac:chgData name="Winnie Li" userId="dfb4304bc988d520" providerId="LiveId" clId="{38260C39-D053-4574-83D8-601F471C0438}" dt="2023-07-14T04:53:46.555" v="3852" actId="207"/>
          <ac:graphicFrameMkLst>
            <pc:docMk/>
            <pc:sldMk cId="1386248981" sldId="289"/>
            <ac:graphicFrameMk id="12" creationId="{DA1CEAF3-7B63-EE99-D87E-C23AC158C463}"/>
          </ac:graphicFrameMkLst>
        </pc:graphicFrameChg>
      </pc:sldChg>
      <pc:sldChg chg="addSp delSp modSp mod">
        <pc:chgData name="Winnie Li" userId="dfb4304bc988d520" providerId="LiveId" clId="{38260C39-D053-4574-83D8-601F471C0438}" dt="2023-07-14T02:32:28.022" v="2493" actId="207"/>
        <pc:sldMkLst>
          <pc:docMk/>
          <pc:sldMk cId="639437276" sldId="291"/>
        </pc:sldMkLst>
        <pc:spChg chg="del">
          <ac:chgData name="Winnie Li" userId="dfb4304bc988d520" providerId="LiveId" clId="{38260C39-D053-4574-83D8-601F471C0438}" dt="2023-07-13T21:57:57.289" v="244" actId="478"/>
          <ac:spMkLst>
            <pc:docMk/>
            <pc:sldMk cId="639437276" sldId="291"/>
            <ac:spMk id="2" creationId="{3F18D8B9-DF7C-BD6F-954F-4BDB86A26B6F}"/>
          </ac:spMkLst>
        </pc:spChg>
        <pc:spChg chg="mod">
          <ac:chgData name="Winnie Li" userId="dfb4304bc988d520" providerId="LiveId" clId="{38260C39-D053-4574-83D8-601F471C0438}" dt="2023-07-14T00:09:34.583" v="1649" actId="207"/>
          <ac:spMkLst>
            <pc:docMk/>
            <pc:sldMk cId="639437276" sldId="291"/>
            <ac:spMk id="3" creationId="{3802B3DE-1A00-98D4-2CC1-1C19110AC46B}"/>
          </ac:spMkLst>
        </pc:spChg>
        <pc:spChg chg="add del mod">
          <ac:chgData name="Winnie Li" userId="dfb4304bc988d520" providerId="LiveId" clId="{38260C39-D053-4574-83D8-601F471C0438}" dt="2023-07-13T22:35:46.214" v="311" actId="478"/>
          <ac:spMkLst>
            <pc:docMk/>
            <pc:sldMk cId="639437276" sldId="291"/>
            <ac:spMk id="4" creationId="{F89510CD-7326-B18C-42A4-1815ABAF6F3A}"/>
          </ac:spMkLst>
        </pc:spChg>
        <pc:spChg chg="add del mod">
          <ac:chgData name="Winnie Li" userId="dfb4304bc988d520" providerId="LiveId" clId="{38260C39-D053-4574-83D8-601F471C0438}" dt="2023-07-13T23:02:12.602" v="790" actId="478"/>
          <ac:spMkLst>
            <pc:docMk/>
            <pc:sldMk cId="639437276" sldId="291"/>
            <ac:spMk id="5" creationId="{0B3AB9CC-B269-CC1E-8F2B-E6FF99DA6BC5}"/>
          </ac:spMkLst>
        </pc:spChg>
        <pc:spChg chg="mod">
          <ac:chgData name="Winnie Li" userId="dfb4304bc988d520" providerId="LiveId" clId="{38260C39-D053-4574-83D8-601F471C0438}" dt="2023-07-14T00:05:29.665" v="1587" actId="20577"/>
          <ac:spMkLst>
            <pc:docMk/>
            <pc:sldMk cId="639437276" sldId="291"/>
            <ac:spMk id="6" creationId="{C82C5B13-5CCD-13A5-6D8F-51510BEA4BB9}"/>
          </ac:spMkLst>
        </pc:spChg>
        <pc:spChg chg="add mod">
          <ac:chgData name="Winnie Li" userId="dfb4304bc988d520" providerId="LiveId" clId="{38260C39-D053-4574-83D8-601F471C0438}" dt="2023-07-13T22:32:08.810" v="280"/>
          <ac:spMkLst>
            <pc:docMk/>
            <pc:sldMk cId="639437276" sldId="291"/>
            <ac:spMk id="8" creationId="{692C051E-0E1E-C01B-DDE3-8580EFDE244D}"/>
          </ac:spMkLst>
        </pc:spChg>
        <pc:spChg chg="add del mod">
          <ac:chgData name="Winnie Li" userId="dfb4304bc988d520" providerId="LiveId" clId="{38260C39-D053-4574-83D8-601F471C0438}" dt="2023-07-13T22:36:05.964" v="349"/>
          <ac:spMkLst>
            <pc:docMk/>
            <pc:sldMk cId="639437276" sldId="291"/>
            <ac:spMk id="11" creationId="{D013997D-A50A-A166-FC15-347A089DE04B}"/>
          </ac:spMkLst>
        </pc:spChg>
        <pc:spChg chg="add mod">
          <ac:chgData name="Winnie Li" userId="dfb4304bc988d520" providerId="LiveId" clId="{38260C39-D053-4574-83D8-601F471C0438}" dt="2023-07-13T23:41:33.435" v="1339" actId="164"/>
          <ac:spMkLst>
            <pc:docMk/>
            <pc:sldMk cId="639437276" sldId="291"/>
            <ac:spMk id="12" creationId="{FD53413C-95A0-BFFD-0A9A-74CE71A92A66}"/>
          </ac:spMkLst>
        </pc:spChg>
        <pc:spChg chg="add mod">
          <ac:chgData name="Winnie Li" userId="dfb4304bc988d520" providerId="LiveId" clId="{38260C39-D053-4574-83D8-601F471C0438}" dt="2023-07-14T02:32:10.372" v="2489" actId="207"/>
          <ac:spMkLst>
            <pc:docMk/>
            <pc:sldMk cId="639437276" sldId="291"/>
            <ac:spMk id="13" creationId="{65411F19-7E42-E720-34CE-95BEA410B113}"/>
          </ac:spMkLst>
        </pc:spChg>
        <pc:spChg chg="add mod">
          <ac:chgData name="Winnie Li" userId="dfb4304bc988d520" providerId="LiveId" clId="{38260C39-D053-4574-83D8-601F471C0438}" dt="2023-07-14T02:32:00.187" v="2488" actId="207"/>
          <ac:spMkLst>
            <pc:docMk/>
            <pc:sldMk cId="639437276" sldId="291"/>
            <ac:spMk id="14" creationId="{F8245047-BA96-558C-5F06-2C888E2CA62F}"/>
          </ac:spMkLst>
        </pc:spChg>
        <pc:spChg chg="add del mod">
          <ac:chgData name="Winnie Li" userId="dfb4304bc988d520" providerId="LiveId" clId="{38260C39-D053-4574-83D8-601F471C0438}" dt="2023-07-13T22:55:48.164" v="608"/>
          <ac:spMkLst>
            <pc:docMk/>
            <pc:sldMk cId="639437276" sldId="291"/>
            <ac:spMk id="15" creationId="{03C1CE6B-88F8-B2B7-4D0A-778009E8FE18}"/>
          </ac:spMkLst>
        </pc:spChg>
        <pc:spChg chg="add del mod">
          <ac:chgData name="Winnie Li" userId="dfb4304bc988d520" providerId="LiveId" clId="{38260C39-D053-4574-83D8-601F471C0438}" dt="2023-07-13T22:55:48.164" v="608"/>
          <ac:spMkLst>
            <pc:docMk/>
            <pc:sldMk cId="639437276" sldId="291"/>
            <ac:spMk id="16" creationId="{EECC5FE8-97D7-CCF1-BDCC-260CE6099BC4}"/>
          </ac:spMkLst>
        </pc:spChg>
        <pc:spChg chg="mod">
          <ac:chgData name="Winnie Li" userId="dfb4304bc988d520" providerId="LiveId" clId="{38260C39-D053-4574-83D8-601F471C0438}" dt="2023-07-14T00:27:22.682" v="1949" actId="14100"/>
          <ac:spMkLst>
            <pc:docMk/>
            <pc:sldMk cId="639437276" sldId="291"/>
            <ac:spMk id="19" creationId="{9DDF6024-CAC9-8B66-A8AE-94EE2867DEE5}"/>
          </ac:spMkLst>
        </pc:spChg>
        <pc:spChg chg="mod">
          <ac:chgData name="Winnie Li" userId="dfb4304bc988d520" providerId="LiveId" clId="{38260C39-D053-4574-83D8-601F471C0438}" dt="2023-07-14T02:30:53.333" v="2482" actId="207"/>
          <ac:spMkLst>
            <pc:docMk/>
            <pc:sldMk cId="639437276" sldId="291"/>
            <ac:spMk id="20" creationId="{D03202FF-8599-CBEC-FC78-886DB78527E8}"/>
          </ac:spMkLst>
        </pc:spChg>
        <pc:spChg chg="mod">
          <ac:chgData name="Winnie Li" userId="dfb4304bc988d520" providerId="LiveId" clId="{38260C39-D053-4574-83D8-601F471C0438}" dt="2023-07-14T00:27:30.764" v="1951" actId="14100"/>
          <ac:spMkLst>
            <pc:docMk/>
            <pc:sldMk cId="639437276" sldId="291"/>
            <ac:spMk id="22" creationId="{00211160-2925-DC82-9C36-4F8029049436}"/>
          </ac:spMkLst>
        </pc:spChg>
        <pc:spChg chg="mod">
          <ac:chgData name="Winnie Li" userId="dfb4304bc988d520" providerId="LiveId" clId="{38260C39-D053-4574-83D8-601F471C0438}" dt="2023-07-14T02:32:14.705" v="2490" actId="207"/>
          <ac:spMkLst>
            <pc:docMk/>
            <pc:sldMk cId="639437276" sldId="291"/>
            <ac:spMk id="23" creationId="{67F03BB0-8798-66D0-3221-DEAEB6779D6B}"/>
          </ac:spMkLst>
        </pc:spChg>
        <pc:spChg chg="mod">
          <ac:chgData name="Winnie Li" userId="dfb4304bc988d520" providerId="LiveId" clId="{38260C39-D053-4574-83D8-601F471C0438}" dt="2023-07-14T00:27:05.634" v="1947" actId="14100"/>
          <ac:spMkLst>
            <pc:docMk/>
            <pc:sldMk cId="639437276" sldId="291"/>
            <ac:spMk id="25" creationId="{41B86754-C733-79E2-387D-2C16DEEC109F}"/>
          </ac:spMkLst>
        </pc:spChg>
        <pc:spChg chg="mod">
          <ac:chgData name="Winnie Li" userId="dfb4304bc988d520" providerId="LiveId" clId="{38260C39-D053-4574-83D8-601F471C0438}" dt="2023-07-14T02:32:24.098" v="2492" actId="207"/>
          <ac:spMkLst>
            <pc:docMk/>
            <pc:sldMk cId="639437276" sldId="291"/>
            <ac:spMk id="26" creationId="{50C83361-7769-8A66-A5B4-A5BFCFD56885}"/>
          </ac:spMkLst>
        </pc:spChg>
        <pc:spChg chg="add mod">
          <ac:chgData name="Winnie Li" userId="dfb4304bc988d520" providerId="LiveId" clId="{38260C39-D053-4574-83D8-601F471C0438}" dt="2023-07-14T01:46:24.095" v="2440" actId="207"/>
          <ac:spMkLst>
            <pc:docMk/>
            <pc:sldMk cId="639437276" sldId="291"/>
            <ac:spMk id="27" creationId="{6243C045-06C1-1CAA-2AE5-17D83CD96DE7}"/>
          </ac:spMkLst>
        </pc:spChg>
        <pc:spChg chg="mod">
          <ac:chgData name="Winnie Li" userId="dfb4304bc988d520" providerId="LiveId" clId="{38260C39-D053-4574-83D8-601F471C0438}" dt="2023-07-14T00:27:01.334" v="1946" actId="14100"/>
          <ac:spMkLst>
            <pc:docMk/>
            <pc:sldMk cId="639437276" sldId="291"/>
            <ac:spMk id="29" creationId="{E6C19D5E-7955-7A2F-F8C8-C0DEC60F8A68}"/>
          </ac:spMkLst>
        </pc:spChg>
        <pc:spChg chg="mod">
          <ac:chgData name="Winnie Li" userId="dfb4304bc988d520" providerId="LiveId" clId="{38260C39-D053-4574-83D8-601F471C0438}" dt="2023-07-14T02:32:19.810" v="2491" actId="207"/>
          <ac:spMkLst>
            <pc:docMk/>
            <pc:sldMk cId="639437276" sldId="291"/>
            <ac:spMk id="30" creationId="{3197B6BD-4515-2BE0-F180-E690DA4EEF9D}"/>
          </ac:spMkLst>
        </pc:spChg>
        <pc:spChg chg="mod">
          <ac:chgData name="Winnie Li" userId="dfb4304bc988d520" providerId="LiveId" clId="{38260C39-D053-4574-83D8-601F471C0438}" dt="2023-07-14T00:34:09.205" v="2017" actId="14100"/>
          <ac:spMkLst>
            <pc:docMk/>
            <pc:sldMk cId="639437276" sldId="291"/>
            <ac:spMk id="32" creationId="{6998935A-4977-08D9-407F-0B92C5EB61CA}"/>
          </ac:spMkLst>
        </pc:spChg>
        <pc:spChg chg="mod">
          <ac:chgData name="Winnie Li" userId="dfb4304bc988d520" providerId="LiveId" clId="{38260C39-D053-4574-83D8-601F471C0438}" dt="2023-07-14T02:32:28.022" v="2493" actId="207"/>
          <ac:spMkLst>
            <pc:docMk/>
            <pc:sldMk cId="639437276" sldId="291"/>
            <ac:spMk id="33" creationId="{2D1A318D-7486-79CB-C995-37F5D6E213C0}"/>
          </ac:spMkLst>
        </pc:spChg>
        <pc:spChg chg="add mod ord">
          <ac:chgData name="Winnie Li" userId="dfb4304bc988d520" providerId="LiveId" clId="{38260C39-D053-4574-83D8-601F471C0438}" dt="2023-07-14T00:41:18.365" v="2146" actId="1076"/>
          <ac:spMkLst>
            <pc:docMk/>
            <pc:sldMk cId="639437276" sldId="291"/>
            <ac:spMk id="35" creationId="{082588B5-FC30-40EF-A945-B32AA425EDA8}"/>
          </ac:spMkLst>
        </pc:spChg>
        <pc:spChg chg="add mod ord">
          <ac:chgData name="Winnie Li" userId="dfb4304bc988d520" providerId="LiveId" clId="{38260C39-D053-4574-83D8-601F471C0438}" dt="2023-07-14T00:37:01.838" v="2065" actId="1076"/>
          <ac:spMkLst>
            <pc:docMk/>
            <pc:sldMk cId="639437276" sldId="291"/>
            <ac:spMk id="36" creationId="{59C3A949-6802-BB35-602B-4908F7EA5C38}"/>
          </ac:spMkLst>
        </pc:spChg>
        <pc:grpChg chg="add del mod">
          <ac:chgData name="Winnie Li" userId="dfb4304bc988d520" providerId="LiveId" clId="{38260C39-D053-4574-83D8-601F471C0438}" dt="2023-07-14T00:41:07.028" v="2145" actId="465"/>
          <ac:grpSpMkLst>
            <pc:docMk/>
            <pc:sldMk cId="639437276" sldId="291"/>
            <ac:grpSpMk id="17" creationId="{7D04FBE6-223E-8C25-AAE5-192418294FAE}"/>
          </ac:grpSpMkLst>
        </pc:grpChg>
        <pc:grpChg chg="add del mod">
          <ac:chgData name="Winnie Li" userId="dfb4304bc988d520" providerId="LiveId" clId="{38260C39-D053-4574-83D8-601F471C0438}" dt="2023-07-14T00:40:35.773" v="2143" actId="1076"/>
          <ac:grpSpMkLst>
            <pc:docMk/>
            <pc:sldMk cId="639437276" sldId="291"/>
            <ac:grpSpMk id="18" creationId="{1E154F4C-CF3D-8FF1-F797-7EA38E781489}"/>
          </ac:grpSpMkLst>
        </pc:grpChg>
        <pc:grpChg chg="add del mod">
          <ac:chgData name="Winnie Li" userId="dfb4304bc988d520" providerId="LiveId" clId="{38260C39-D053-4574-83D8-601F471C0438}" dt="2023-07-14T00:40:41.220" v="2144" actId="1076"/>
          <ac:grpSpMkLst>
            <pc:docMk/>
            <pc:sldMk cId="639437276" sldId="291"/>
            <ac:grpSpMk id="21" creationId="{A9E8915D-100B-1556-0977-CC4C9EA0CCBF}"/>
          </ac:grpSpMkLst>
        </pc:grpChg>
        <pc:grpChg chg="add mod">
          <ac:chgData name="Winnie Li" userId="dfb4304bc988d520" providerId="LiveId" clId="{38260C39-D053-4574-83D8-601F471C0438}" dt="2023-07-14T00:41:25.803" v="2147" actId="465"/>
          <ac:grpSpMkLst>
            <pc:docMk/>
            <pc:sldMk cId="639437276" sldId="291"/>
            <ac:grpSpMk id="24" creationId="{613C3C12-A007-8815-BF21-6A318A19957E}"/>
          </ac:grpSpMkLst>
        </pc:grpChg>
        <pc:grpChg chg="add mod">
          <ac:chgData name="Winnie Li" userId="dfb4304bc988d520" providerId="LiveId" clId="{38260C39-D053-4574-83D8-601F471C0438}" dt="2023-07-14T00:38:18.244" v="2130" actId="1076"/>
          <ac:grpSpMkLst>
            <pc:docMk/>
            <pc:sldMk cId="639437276" sldId="291"/>
            <ac:grpSpMk id="28" creationId="{4E016EB1-EA22-D89E-3A2D-ECAD79EC5BE5}"/>
          </ac:grpSpMkLst>
        </pc:grpChg>
        <pc:grpChg chg="add mod">
          <ac:chgData name="Winnie Li" userId="dfb4304bc988d520" providerId="LiveId" clId="{38260C39-D053-4574-83D8-601F471C0438}" dt="2023-07-14T00:38:25.768" v="2131" actId="1076"/>
          <ac:grpSpMkLst>
            <pc:docMk/>
            <pc:sldMk cId="639437276" sldId="291"/>
            <ac:grpSpMk id="31" creationId="{118D0554-4B68-1A32-042B-EA03ED0554A9}"/>
          </ac:grpSpMkLst>
        </pc:grpChg>
        <pc:grpChg chg="add mod">
          <ac:chgData name="Winnie Li" userId="dfb4304bc988d520" providerId="LiveId" clId="{38260C39-D053-4574-83D8-601F471C0438}" dt="2023-07-13T23:41:33.435" v="1339" actId="164"/>
          <ac:grpSpMkLst>
            <pc:docMk/>
            <pc:sldMk cId="639437276" sldId="291"/>
            <ac:grpSpMk id="34" creationId="{6146A1BF-13F5-FD12-2DDB-C371C1F6C1C0}"/>
          </ac:grpSpMkLst>
        </pc:grpChg>
        <pc:graphicFrameChg chg="add del mod modGraphic">
          <ac:chgData name="Winnie Li" userId="dfb4304bc988d520" providerId="LiveId" clId="{38260C39-D053-4574-83D8-601F471C0438}" dt="2023-07-13T22:32:20.086" v="285" actId="478"/>
          <ac:graphicFrameMkLst>
            <pc:docMk/>
            <pc:sldMk cId="639437276" sldId="291"/>
            <ac:graphicFrameMk id="7" creationId="{AE299813-0901-898C-B17B-592F7636C0A2}"/>
          </ac:graphicFrameMkLst>
        </pc:graphicFrameChg>
        <pc:cxnChg chg="add del mod">
          <ac:chgData name="Winnie Li" userId="dfb4304bc988d520" providerId="LiveId" clId="{38260C39-D053-4574-83D8-601F471C0438}" dt="2023-07-14T00:42:01.488" v="2150" actId="478"/>
          <ac:cxnSpMkLst>
            <pc:docMk/>
            <pc:sldMk cId="639437276" sldId="291"/>
            <ac:cxnSpMk id="10" creationId="{6DC5FFEA-7335-1A6E-4782-4BCFC4A1EB9E}"/>
          </ac:cxnSpMkLst>
        </pc:cxnChg>
      </pc:sldChg>
      <pc:sldChg chg="modSp add del mod">
        <pc:chgData name="Winnie Li" userId="dfb4304bc988d520" providerId="LiveId" clId="{38260C39-D053-4574-83D8-601F471C0438}" dt="2023-07-13T23:05:44.730" v="1024" actId="47"/>
        <pc:sldMkLst>
          <pc:docMk/>
          <pc:sldMk cId="2808276284" sldId="292"/>
        </pc:sldMkLst>
        <pc:spChg chg="mod">
          <ac:chgData name="Winnie Li" userId="dfb4304bc988d520" providerId="LiveId" clId="{38260C39-D053-4574-83D8-601F471C0438}" dt="2023-07-13T22:52:45.007" v="513" actId="207"/>
          <ac:spMkLst>
            <pc:docMk/>
            <pc:sldMk cId="2808276284" sldId="292"/>
            <ac:spMk id="3" creationId="{3802B3DE-1A00-98D4-2CC1-1C19110AC46B}"/>
          </ac:spMkLst>
        </pc:spChg>
      </pc:sldChg>
    </pc:docChg>
  </pc:docChgLst>
  <pc:docChgLst>
    <pc:chgData name="Matt Paolini" userId="1b50fbb4933b1b17" providerId="LiveId" clId="{65BA42B2-8396-4FFD-B3B4-E4E195FD1DA9}"/>
    <pc:docChg chg="undo custSel addSld modSld sldOrd modNotesMaster">
      <pc:chgData name="Matt Paolini" userId="1b50fbb4933b1b17" providerId="LiveId" clId="{65BA42B2-8396-4FFD-B3B4-E4E195FD1DA9}" dt="2023-07-17T13:06:21.090" v="575"/>
      <pc:docMkLst>
        <pc:docMk/>
      </pc:docMkLst>
      <pc:sldChg chg="mod ord">
        <pc:chgData name="Matt Paolini" userId="1b50fbb4933b1b17" providerId="LiveId" clId="{65BA42B2-8396-4FFD-B3B4-E4E195FD1DA9}" dt="2023-07-14T18:07:39.718" v="451"/>
        <pc:sldMkLst>
          <pc:docMk/>
          <pc:sldMk cId="2354113619" sldId="259"/>
        </pc:sldMkLst>
      </pc:sldChg>
      <pc:sldChg chg="modSp mod">
        <pc:chgData name="Matt Paolini" userId="1b50fbb4933b1b17" providerId="LiveId" clId="{65BA42B2-8396-4FFD-B3B4-E4E195FD1DA9}" dt="2023-07-14T18:07:10.992" v="447" actId="20577"/>
        <pc:sldMkLst>
          <pc:docMk/>
          <pc:sldMk cId="2984184346" sldId="268"/>
        </pc:sldMkLst>
        <pc:spChg chg="mod">
          <ac:chgData name="Matt Paolini" userId="1b50fbb4933b1b17" providerId="LiveId" clId="{65BA42B2-8396-4FFD-B3B4-E4E195FD1DA9}" dt="2023-07-14T18:07:10.992" v="447" actId="20577"/>
          <ac:spMkLst>
            <pc:docMk/>
            <pc:sldMk cId="2984184346" sldId="268"/>
            <ac:spMk id="3" creationId="{8F5852D9-2E25-A516-AB3B-BA41C8027AFD}"/>
          </ac:spMkLst>
        </pc:spChg>
      </pc:sldChg>
      <pc:sldChg chg="modSp mod">
        <pc:chgData name="Matt Paolini" userId="1b50fbb4933b1b17" providerId="LiveId" clId="{65BA42B2-8396-4FFD-B3B4-E4E195FD1DA9}" dt="2023-07-14T18:10:18.013" v="525" actId="20577"/>
        <pc:sldMkLst>
          <pc:docMk/>
          <pc:sldMk cId="1965206808" sldId="272"/>
        </pc:sldMkLst>
        <pc:spChg chg="mod">
          <ac:chgData name="Matt Paolini" userId="1b50fbb4933b1b17" providerId="LiveId" clId="{65BA42B2-8396-4FFD-B3B4-E4E195FD1DA9}" dt="2023-07-14T18:10:18.013" v="525" actId="20577"/>
          <ac:spMkLst>
            <pc:docMk/>
            <pc:sldMk cId="1965206808" sldId="272"/>
            <ac:spMk id="11" creationId="{BAA4A661-F580-6F7C-C5BF-83263E42931F}"/>
          </ac:spMkLst>
        </pc:spChg>
      </pc:sldChg>
      <pc:sldChg chg="addSp delSp modSp mod">
        <pc:chgData name="Matt Paolini" userId="1b50fbb4933b1b17" providerId="LiveId" clId="{65BA42B2-8396-4FFD-B3B4-E4E195FD1DA9}" dt="2023-07-17T13:03:58.142" v="529"/>
        <pc:sldMkLst>
          <pc:docMk/>
          <pc:sldMk cId="1931170508" sldId="276"/>
        </pc:sldMkLst>
        <pc:spChg chg="add del mod">
          <ac:chgData name="Matt Paolini" userId="1b50fbb4933b1b17" providerId="LiveId" clId="{65BA42B2-8396-4FFD-B3B4-E4E195FD1DA9}" dt="2023-07-17T13:03:58.142" v="529"/>
          <ac:spMkLst>
            <pc:docMk/>
            <pc:sldMk cId="1931170508" sldId="276"/>
            <ac:spMk id="5" creationId="{FB2ED1E4-A919-5477-6F08-BB7982C043E2}"/>
          </ac:spMkLst>
        </pc:spChg>
        <pc:graphicFrameChg chg="add del mod">
          <ac:chgData name="Matt Paolini" userId="1b50fbb4933b1b17" providerId="LiveId" clId="{65BA42B2-8396-4FFD-B3B4-E4E195FD1DA9}" dt="2023-07-17T13:03:55.129" v="527"/>
          <ac:graphicFrameMkLst>
            <pc:docMk/>
            <pc:sldMk cId="1931170508" sldId="276"/>
            <ac:graphicFrameMk id="3" creationId="{243A49D7-C434-FF19-630E-DCDB39BB9FE2}"/>
          </ac:graphicFrameMkLst>
        </pc:graphicFrameChg>
      </pc:sldChg>
      <pc:sldChg chg="modSp mod">
        <pc:chgData name="Matt Paolini" userId="1b50fbb4933b1b17" providerId="LiveId" clId="{65BA42B2-8396-4FFD-B3B4-E4E195FD1DA9}" dt="2023-07-14T16:40:21.456" v="309" actId="20577"/>
        <pc:sldMkLst>
          <pc:docMk/>
          <pc:sldMk cId="3253689685" sldId="285"/>
        </pc:sldMkLst>
        <pc:spChg chg="mod">
          <ac:chgData name="Matt Paolini" userId="1b50fbb4933b1b17" providerId="LiveId" clId="{65BA42B2-8396-4FFD-B3B4-E4E195FD1DA9}" dt="2023-07-14T16:40:21.456" v="309" actId="20577"/>
          <ac:spMkLst>
            <pc:docMk/>
            <pc:sldMk cId="3253689685" sldId="285"/>
            <ac:spMk id="6" creationId="{B0648FFF-FFF3-DAB0-8395-2CDC5D2891D0}"/>
          </ac:spMkLst>
        </pc:spChg>
        <pc:spChg chg="mod">
          <ac:chgData name="Matt Paolini" userId="1b50fbb4933b1b17" providerId="LiveId" clId="{65BA42B2-8396-4FFD-B3B4-E4E195FD1DA9}" dt="2023-07-13T20:18:25.168" v="68" actId="20577"/>
          <ac:spMkLst>
            <pc:docMk/>
            <pc:sldMk cId="3253689685" sldId="285"/>
            <ac:spMk id="11" creationId="{76649A01-574A-2214-5050-DA6B4082EDCE}"/>
          </ac:spMkLst>
        </pc:spChg>
        <pc:spChg chg="mod">
          <ac:chgData name="Matt Paolini" userId="1b50fbb4933b1b17" providerId="LiveId" clId="{65BA42B2-8396-4FFD-B3B4-E4E195FD1DA9}" dt="2023-07-13T20:18:21.881" v="65" actId="20577"/>
          <ac:spMkLst>
            <pc:docMk/>
            <pc:sldMk cId="3253689685" sldId="285"/>
            <ac:spMk id="12" creationId="{238C6FAE-F1AF-EE1E-BFE7-83F1D0F2A536}"/>
          </ac:spMkLst>
        </pc:spChg>
        <pc:spChg chg="mod">
          <ac:chgData name="Matt Paolini" userId="1b50fbb4933b1b17" providerId="LiveId" clId="{65BA42B2-8396-4FFD-B3B4-E4E195FD1DA9}" dt="2023-07-13T20:18:35.065" v="78" actId="20577"/>
          <ac:spMkLst>
            <pc:docMk/>
            <pc:sldMk cId="3253689685" sldId="285"/>
            <ac:spMk id="13" creationId="{27B3E8AB-D0E3-AABA-1337-EB68E7C12E7A}"/>
          </ac:spMkLst>
        </pc:spChg>
        <pc:spChg chg="mod">
          <ac:chgData name="Matt Paolini" userId="1b50fbb4933b1b17" providerId="LiveId" clId="{65BA42B2-8396-4FFD-B3B4-E4E195FD1DA9}" dt="2023-07-13T20:19:16.687" v="86" actId="20577"/>
          <ac:spMkLst>
            <pc:docMk/>
            <pc:sldMk cId="3253689685" sldId="285"/>
            <ac:spMk id="14" creationId="{493464DD-5091-5150-EB1F-9ACE1C3E26D1}"/>
          </ac:spMkLst>
        </pc:spChg>
      </pc:sldChg>
      <pc:sldChg chg="addSp delSp modSp mod">
        <pc:chgData name="Matt Paolini" userId="1b50fbb4933b1b17" providerId="LiveId" clId="{65BA42B2-8396-4FFD-B3B4-E4E195FD1DA9}" dt="2023-07-14T18:06:57.992" v="439" actId="20577"/>
        <pc:sldMkLst>
          <pc:docMk/>
          <pc:sldMk cId="389377330" sldId="286"/>
        </pc:sldMkLst>
        <pc:spChg chg="mod">
          <ac:chgData name="Matt Paolini" userId="1b50fbb4933b1b17" providerId="LiveId" clId="{65BA42B2-8396-4FFD-B3B4-E4E195FD1DA9}" dt="2023-07-13T20:28:28.421" v="218" actId="20577"/>
          <ac:spMkLst>
            <pc:docMk/>
            <pc:sldMk cId="389377330" sldId="286"/>
            <ac:spMk id="4" creationId="{31B5BB71-70ED-C784-A17E-4C313E9C00D1}"/>
          </ac:spMkLst>
        </pc:spChg>
        <pc:graphicFrameChg chg="modGraphic">
          <ac:chgData name="Matt Paolini" userId="1b50fbb4933b1b17" providerId="LiveId" clId="{65BA42B2-8396-4FFD-B3B4-E4E195FD1DA9}" dt="2023-07-14T18:06:57.992" v="439" actId="20577"/>
          <ac:graphicFrameMkLst>
            <pc:docMk/>
            <pc:sldMk cId="389377330" sldId="286"/>
            <ac:graphicFrameMk id="2" creationId="{81833ECD-3E44-22D8-D406-A9004129E02C}"/>
          </ac:graphicFrameMkLst>
        </pc:graphicFrameChg>
        <pc:picChg chg="del">
          <ac:chgData name="Matt Paolini" userId="1b50fbb4933b1b17" providerId="LiveId" clId="{65BA42B2-8396-4FFD-B3B4-E4E195FD1DA9}" dt="2023-07-13T20:28:12.629" v="181" actId="478"/>
          <ac:picMkLst>
            <pc:docMk/>
            <pc:sldMk cId="389377330" sldId="286"/>
            <ac:picMk id="6" creationId="{1762E7E7-9A60-F957-A244-A4E636D79E5D}"/>
          </ac:picMkLst>
        </pc:picChg>
        <pc:picChg chg="add del mod">
          <ac:chgData name="Matt Paolini" userId="1b50fbb4933b1b17" providerId="LiveId" clId="{65BA42B2-8396-4FFD-B3B4-E4E195FD1DA9}" dt="2023-07-13T20:30:22.990" v="220" actId="478"/>
          <ac:picMkLst>
            <pc:docMk/>
            <pc:sldMk cId="389377330" sldId="286"/>
            <ac:picMk id="7" creationId="{831A250A-BEB7-E758-E98E-F0D0CD847D66}"/>
          </ac:picMkLst>
        </pc:picChg>
        <pc:picChg chg="add mod">
          <ac:chgData name="Matt Paolini" userId="1b50fbb4933b1b17" providerId="LiveId" clId="{65BA42B2-8396-4FFD-B3B4-E4E195FD1DA9}" dt="2023-07-13T20:30:30.673" v="222" actId="1076"/>
          <ac:picMkLst>
            <pc:docMk/>
            <pc:sldMk cId="389377330" sldId="286"/>
            <ac:picMk id="9" creationId="{A2D3F395-CF16-6BFF-D2D9-54C777514B86}"/>
          </ac:picMkLst>
        </pc:picChg>
      </pc:sldChg>
      <pc:sldChg chg="mod">
        <pc:chgData name="Matt Paolini" userId="1b50fbb4933b1b17" providerId="LiveId" clId="{65BA42B2-8396-4FFD-B3B4-E4E195FD1DA9}" dt="2023-07-13T20:33:24.970" v="231" actId="27918"/>
        <pc:sldMkLst>
          <pc:docMk/>
          <pc:sldMk cId="1506473692" sldId="288"/>
        </pc:sldMkLst>
      </pc:sldChg>
      <pc:sldChg chg="modSp mod ord">
        <pc:chgData name="Matt Paolini" userId="1b50fbb4933b1b17" providerId="LiveId" clId="{65BA42B2-8396-4FFD-B3B4-E4E195FD1DA9}" dt="2023-07-14T18:07:37.363" v="449"/>
        <pc:sldMkLst>
          <pc:docMk/>
          <pc:sldMk cId="1386248981" sldId="289"/>
        </pc:sldMkLst>
        <pc:spChg chg="mod">
          <ac:chgData name="Matt Paolini" userId="1b50fbb4933b1b17" providerId="LiveId" clId="{65BA42B2-8396-4FFD-B3B4-E4E195FD1DA9}" dt="2023-07-13T20:36:10.423" v="237" actId="20577"/>
          <ac:spMkLst>
            <pc:docMk/>
            <pc:sldMk cId="1386248981" sldId="289"/>
            <ac:spMk id="2" creationId="{08AF001A-AAF9-6D67-0704-A0C9109FABC6}"/>
          </ac:spMkLst>
        </pc:spChg>
        <pc:spChg chg="mod">
          <ac:chgData name="Matt Paolini" userId="1b50fbb4933b1b17" providerId="LiveId" clId="{65BA42B2-8396-4FFD-B3B4-E4E195FD1DA9}" dt="2023-07-13T20:37:14.614" v="251" actId="20577"/>
          <ac:spMkLst>
            <pc:docMk/>
            <pc:sldMk cId="1386248981" sldId="289"/>
            <ac:spMk id="6" creationId="{D250DCA0-A2A0-6800-57C2-0A998B04A020}"/>
          </ac:spMkLst>
        </pc:spChg>
        <pc:spChg chg="mod">
          <ac:chgData name="Matt Paolini" userId="1b50fbb4933b1b17" providerId="LiveId" clId="{65BA42B2-8396-4FFD-B3B4-E4E195FD1DA9}" dt="2023-07-13T20:38:23.736" v="257" actId="20577"/>
          <ac:spMkLst>
            <pc:docMk/>
            <pc:sldMk cId="1386248981" sldId="289"/>
            <ac:spMk id="7" creationId="{AD9CA4B3-D5E3-4DCA-D9DB-5DD35ECA03A3}"/>
          </ac:spMkLst>
        </pc:spChg>
        <pc:spChg chg="mod">
          <ac:chgData name="Matt Paolini" userId="1b50fbb4933b1b17" providerId="LiveId" clId="{65BA42B2-8396-4FFD-B3B4-E4E195FD1DA9}" dt="2023-07-13T20:39:00.583" v="272" actId="20577"/>
          <ac:spMkLst>
            <pc:docMk/>
            <pc:sldMk cId="1386248981" sldId="289"/>
            <ac:spMk id="8" creationId="{FA6E6E9F-382A-A746-AFC1-C9F6F0517829}"/>
          </ac:spMkLst>
        </pc:spChg>
      </pc:sldChg>
      <pc:sldChg chg="ord">
        <pc:chgData name="Matt Paolini" userId="1b50fbb4933b1b17" providerId="LiveId" clId="{65BA42B2-8396-4FFD-B3B4-E4E195FD1DA9}" dt="2023-07-14T18:07:50.525" v="453"/>
        <pc:sldMkLst>
          <pc:docMk/>
          <pc:sldMk cId="639437276" sldId="291"/>
        </pc:sldMkLst>
      </pc:sldChg>
      <pc:sldChg chg="modSp add mod">
        <pc:chgData name="Matt Paolini" userId="1b50fbb4933b1b17" providerId="LiveId" clId="{65BA42B2-8396-4FFD-B3B4-E4E195FD1DA9}" dt="2023-07-17T13:06:21.090" v="575"/>
        <pc:sldMkLst>
          <pc:docMk/>
          <pc:sldMk cId="2104327082" sldId="292"/>
        </pc:sldMkLst>
        <pc:spChg chg="mod">
          <ac:chgData name="Matt Paolini" userId="1b50fbb4933b1b17" providerId="LiveId" clId="{65BA42B2-8396-4FFD-B3B4-E4E195FD1DA9}" dt="2023-07-17T13:04:08.602" v="556" actId="20577"/>
          <ac:spMkLst>
            <pc:docMk/>
            <pc:sldMk cId="2104327082" sldId="292"/>
            <ac:spMk id="4" creationId="{4083B49C-4ABB-E877-AF0A-E6E4FD8E77A6}"/>
          </ac:spMkLst>
        </pc:spChg>
        <pc:graphicFrameChg chg="mod">
          <ac:chgData name="Matt Paolini" userId="1b50fbb4933b1b17" providerId="LiveId" clId="{65BA42B2-8396-4FFD-B3B4-E4E195FD1DA9}" dt="2023-07-17T13:06:21.090" v="575"/>
          <ac:graphicFrameMkLst>
            <pc:docMk/>
            <pc:sldMk cId="2104327082" sldId="292"/>
            <ac:graphicFrameMk id="6" creationId="{1B8BE989-5378-2DC4-C1EC-84F0E1248E97}"/>
          </ac:graphicFrameMkLst>
        </pc:graphicFrameChg>
      </pc:sldChg>
    </pc:docChg>
  </pc:docChgLst>
  <pc:docChgLst>
    <pc:chgData name="Matt Paolini" userId="1b50fbb4933b1b17" providerId="LiveId" clId="{F4EC0EAA-191E-4D0C-90DD-553EC63B6439}"/>
    <pc:docChg chg="undo custSel addSld delSld modSld sldOrd">
      <pc:chgData name="Matt Paolini" userId="1b50fbb4933b1b17" providerId="LiveId" clId="{F4EC0EAA-191E-4D0C-90DD-553EC63B6439}" dt="2023-06-15T20:09:13.240" v="2112" actId="20577"/>
      <pc:docMkLst>
        <pc:docMk/>
      </pc:docMkLst>
      <pc:sldChg chg="modSp mod">
        <pc:chgData name="Matt Paolini" userId="1b50fbb4933b1b17" providerId="LiveId" clId="{F4EC0EAA-191E-4D0C-90DD-553EC63B6439}" dt="2023-06-15T00:11:19.847" v="957" actId="20577"/>
        <pc:sldMkLst>
          <pc:docMk/>
          <pc:sldMk cId="2817919665" sldId="264"/>
        </pc:sldMkLst>
        <pc:spChg chg="mod">
          <ac:chgData name="Matt Paolini" userId="1b50fbb4933b1b17" providerId="LiveId" clId="{F4EC0EAA-191E-4D0C-90DD-553EC63B6439}" dt="2023-06-15T00:11:19.847" v="957" actId="20577"/>
          <ac:spMkLst>
            <pc:docMk/>
            <pc:sldMk cId="2817919665" sldId="264"/>
            <ac:spMk id="4" creationId="{5284D119-1C79-3F57-C669-8CAD8223F289}"/>
          </ac:spMkLst>
        </pc:spChg>
      </pc:sldChg>
      <pc:sldChg chg="modSp mod">
        <pc:chgData name="Matt Paolini" userId="1b50fbb4933b1b17" providerId="LiveId" clId="{F4EC0EAA-191E-4D0C-90DD-553EC63B6439}" dt="2023-06-14T23:28:30.338" v="207" actId="33524"/>
        <pc:sldMkLst>
          <pc:docMk/>
          <pc:sldMk cId="3466530012" sldId="271"/>
        </pc:sldMkLst>
        <pc:spChg chg="mod">
          <ac:chgData name="Matt Paolini" userId="1b50fbb4933b1b17" providerId="LiveId" clId="{F4EC0EAA-191E-4D0C-90DD-553EC63B6439}" dt="2023-06-14T23:28:30.338" v="207" actId="33524"/>
          <ac:spMkLst>
            <pc:docMk/>
            <pc:sldMk cId="3466530012" sldId="271"/>
            <ac:spMk id="4" creationId="{4083B49C-4ABB-E877-AF0A-E6E4FD8E77A6}"/>
          </ac:spMkLst>
        </pc:spChg>
      </pc:sldChg>
      <pc:sldChg chg="modSp mod">
        <pc:chgData name="Matt Paolini" userId="1b50fbb4933b1b17" providerId="LiveId" clId="{F4EC0EAA-191E-4D0C-90DD-553EC63B6439}" dt="2023-06-14T23:31:51.223" v="304" actId="20577"/>
        <pc:sldMkLst>
          <pc:docMk/>
          <pc:sldMk cId="1965206808" sldId="272"/>
        </pc:sldMkLst>
        <pc:spChg chg="mod">
          <ac:chgData name="Matt Paolini" userId="1b50fbb4933b1b17" providerId="LiveId" clId="{F4EC0EAA-191E-4D0C-90DD-553EC63B6439}" dt="2023-06-14T23:31:51.223" v="304" actId="20577"/>
          <ac:spMkLst>
            <pc:docMk/>
            <pc:sldMk cId="1965206808" sldId="272"/>
            <ac:spMk id="4" creationId="{4083B49C-4ABB-E877-AF0A-E6E4FD8E77A6}"/>
          </ac:spMkLst>
        </pc:spChg>
        <pc:spChg chg="mod">
          <ac:chgData name="Matt Paolini" userId="1b50fbb4933b1b17" providerId="LiveId" clId="{F4EC0EAA-191E-4D0C-90DD-553EC63B6439}" dt="2023-06-14T23:29:18.838" v="254" actId="207"/>
          <ac:spMkLst>
            <pc:docMk/>
            <pc:sldMk cId="1965206808" sldId="272"/>
            <ac:spMk id="11" creationId="{BAA4A661-F580-6F7C-C5BF-83263E42931F}"/>
          </ac:spMkLst>
        </pc:spChg>
      </pc:sldChg>
      <pc:sldChg chg="modSp mod">
        <pc:chgData name="Matt Paolini" userId="1b50fbb4933b1b17" providerId="LiveId" clId="{F4EC0EAA-191E-4D0C-90DD-553EC63B6439}" dt="2023-06-14T23:32:16.914" v="352" actId="20577"/>
        <pc:sldMkLst>
          <pc:docMk/>
          <pc:sldMk cId="3337360371" sldId="273"/>
        </pc:sldMkLst>
        <pc:spChg chg="mod">
          <ac:chgData name="Matt Paolini" userId="1b50fbb4933b1b17" providerId="LiveId" clId="{F4EC0EAA-191E-4D0C-90DD-553EC63B6439}" dt="2023-06-14T23:32:16.914" v="352" actId="20577"/>
          <ac:spMkLst>
            <pc:docMk/>
            <pc:sldMk cId="3337360371" sldId="273"/>
            <ac:spMk id="4" creationId="{4083B49C-4ABB-E877-AF0A-E6E4FD8E77A6}"/>
          </ac:spMkLst>
        </pc:spChg>
      </pc:sldChg>
      <pc:sldChg chg="modSp mod">
        <pc:chgData name="Matt Paolini" userId="1b50fbb4933b1b17" providerId="LiveId" clId="{F4EC0EAA-191E-4D0C-90DD-553EC63B6439}" dt="2023-06-15T13:48:01.480" v="1479" actId="20577"/>
        <pc:sldMkLst>
          <pc:docMk/>
          <pc:sldMk cId="3155479636" sldId="274"/>
        </pc:sldMkLst>
        <pc:spChg chg="mod">
          <ac:chgData name="Matt Paolini" userId="1b50fbb4933b1b17" providerId="LiveId" clId="{F4EC0EAA-191E-4D0C-90DD-553EC63B6439}" dt="2023-06-15T13:48:01.480" v="1479" actId="20577"/>
          <ac:spMkLst>
            <pc:docMk/>
            <pc:sldMk cId="3155479636" sldId="274"/>
            <ac:spMk id="4" creationId="{4083B49C-4ABB-E877-AF0A-E6E4FD8E77A6}"/>
          </ac:spMkLst>
        </pc:spChg>
        <pc:spChg chg="mod">
          <ac:chgData name="Matt Paolini" userId="1b50fbb4933b1b17" providerId="LiveId" clId="{F4EC0EAA-191E-4D0C-90DD-553EC63B6439}" dt="2023-06-14T23:28:45.405" v="224" actId="20577"/>
          <ac:spMkLst>
            <pc:docMk/>
            <pc:sldMk cId="3155479636" sldId="274"/>
            <ac:spMk id="9" creationId="{F291AFDB-718D-ECFF-8B39-85DC241D9935}"/>
          </ac:spMkLst>
        </pc:spChg>
      </pc:sldChg>
      <pc:sldChg chg="modSp mod">
        <pc:chgData name="Matt Paolini" userId="1b50fbb4933b1b17" providerId="LiveId" clId="{F4EC0EAA-191E-4D0C-90DD-553EC63B6439}" dt="2023-06-15T00:10:53.903" v="956" actId="20577"/>
        <pc:sldMkLst>
          <pc:docMk/>
          <pc:sldMk cId="3307933920" sldId="275"/>
        </pc:sldMkLst>
        <pc:spChg chg="mod">
          <ac:chgData name="Matt Paolini" userId="1b50fbb4933b1b17" providerId="LiveId" clId="{F4EC0EAA-191E-4D0C-90DD-553EC63B6439}" dt="2023-06-15T00:10:53.903" v="956" actId="20577"/>
          <ac:spMkLst>
            <pc:docMk/>
            <pc:sldMk cId="3307933920" sldId="275"/>
            <ac:spMk id="4" creationId="{4083B49C-4ABB-E877-AF0A-E6E4FD8E77A6}"/>
          </ac:spMkLst>
        </pc:spChg>
      </pc:sldChg>
      <pc:sldChg chg="modSp mod">
        <pc:chgData name="Matt Paolini" userId="1b50fbb4933b1b17" providerId="LiveId" clId="{F4EC0EAA-191E-4D0C-90DD-553EC63B6439}" dt="2023-06-15T13:41:26.849" v="1344" actId="20577"/>
        <pc:sldMkLst>
          <pc:docMk/>
          <pc:sldMk cId="1931170508" sldId="276"/>
        </pc:sldMkLst>
        <pc:spChg chg="mod">
          <ac:chgData name="Matt Paolini" userId="1b50fbb4933b1b17" providerId="LiveId" clId="{F4EC0EAA-191E-4D0C-90DD-553EC63B6439}" dt="2023-06-15T13:41:26.849" v="1344" actId="20577"/>
          <ac:spMkLst>
            <pc:docMk/>
            <pc:sldMk cId="1931170508" sldId="276"/>
            <ac:spMk id="4" creationId="{4083B49C-4ABB-E877-AF0A-E6E4FD8E77A6}"/>
          </ac:spMkLst>
        </pc:spChg>
        <pc:spChg chg="mod">
          <ac:chgData name="Matt Paolini" userId="1b50fbb4933b1b17" providerId="LiveId" clId="{F4EC0EAA-191E-4D0C-90DD-553EC63B6439}" dt="2023-06-15T00:08:24.145" v="811" actId="20577"/>
          <ac:spMkLst>
            <pc:docMk/>
            <pc:sldMk cId="1931170508" sldId="276"/>
            <ac:spMk id="7" creationId="{899D2347-3630-4C7D-7DC8-FE5669FD32B1}"/>
          </ac:spMkLst>
        </pc:spChg>
      </pc:sldChg>
      <pc:sldChg chg="modSp del mod ord addCm delCm modCm">
        <pc:chgData name="Matt Paolini" userId="1b50fbb4933b1b17" providerId="LiveId" clId="{F4EC0EAA-191E-4D0C-90DD-553EC63B6439}" dt="2023-06-15T13:48:58.809" v="1482" actId="47"/>
        <pc:sldMkLst>
          <pc:docMk/>
          <pc:sldMk cId="3122993121" sldId="278"/>
        </pc:sldMkLst>
        <pc:spChg chg="mod">
          <ac:chgData name="Matt Paolini" userId="1b50fbb4933b1b17" providerId="LiveId" clId="{F4EC0EAA-191E-4D0C-90DD-553EC63B6439}" dt="2023-06-15T00:05:36.770" v="617" actId="20577"/>
          <ac:spMkLst>
            <pc:docMk/>
            <pc:sldMk cId="3122993121" sldId="278"/>
            <ac:spMk id="3" creationId="{6D874047-B864-FD1C-C573-584AB36055FD}"/>
          </ac:spMkLst>
        </pc:spChg>
        <pc:spChg chg="mod">
          <ac:chgData name="Matt Paolini" userId="1b50fbb4933b1b17" providerId="LiveId" clId="{F4EC0EAA-191E-4D0C-90DD-553EC63B6439}" dt="2023-06-15T00:02:43.661" v="518" actId="20577"/>
          <ac:spMkLst>
            <pc:docMk/>
            <pc:sldMk cId="3122993121" sldId="278"/>
            <ac:spMk id="4" creationId="{4083B49C-4ABB-E877-AF0A-E6E4FD8E77A6}"/>
          </ac:spMkLst>
        </pc:spChg>
        <pc:spChg chg="mod">
          <ac:chgData name="Matt Paolini" userId="1b50fbb4933b1b17" providerId="LiveId" clId="{F4EC0EAA-191E-4D0C-90DD-553EC63B6439}" dt="2023-06-15T13:42:10.454" v="1347" actId="20577"/>
          <ac:spMkLst>
            <pc:docMk/>
            <pc:sldMk cId="3122993121" sldId="278"/>
            <ac:spMk id="5" creationId="{1F5CE40D-7E88-EF32-38A7-AAFA39B44B4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del mod">
              <pc226:chgData name="Matt Paolini" userId="1b50fbb4933b1b17" providerId="LiveId" clId="{F4EC0EAA-191E-4D0C-90DD-553EC63B6439}" dt="2023-06-15T13:42:01.013" v="1345"/>
              <pc2:cmMkLst xmlns:pc2="http://schemas.microsoft.com/office/powerpoint/2019/9/main/command">
                <pc:docMk/>
                <pc:sldMk cId="3122993121" sldId="278"/>
                <pc2:cmMk id="{FFB7F616-68EA-413E-95FD-B30DBACAD0B9}"/>
              </pc2:cmMkLst>
            </pc226:cmChg>
            <pc226:cmChg xmlns:pc226="http://schemas.microsoft.com/office/powerpoint/2022/06/main/command" chg="add del mod">
              <pc226:chgData name="Matt Paolini" userId="1b50fbb4933b1b17" providerId="LiveId" clId="{F4EC0EAA-191E-4D0C-90DD-553EC63B6439}" dt="2023-06-15T13:42:03.147" v="1346"/>
              <pc2:cmMkLst xmlns:pc2="http://schemas.microsoft.com/office/powerpoint/2019/9/main/command">
                <pc:docMk/>
                <pc:sldMk cId="3122993121" sldId="278"/>
                <pc2:cmMk id="{15E5EC81-9A8E-46FD-A58B-F2B471C82FA7}"/>
              </pc2:cmMkLst>
            </pc226:cmChg>
          </p:ext>
        </pc:extLst>
      </pc:sldChg>
      <pc:sldChg chg="modSp mod">
        <pc:chgData name="Matt Paolini" userId="1b50fbb4933b1b17" providerId="LiveId" clId="{F4EC0EAA-191E-4D0C-90DD-553EC63B6439}" dt="2023-06-14T23:27:32.691" v="28" actId="20577"/>
        <pc:sldMkLst>
          <pc:docMk/>
          <pc:sldMk cId="1880340275" sldId="279"/>
        </pc:sldMkLst>
        <pc:spChg chg="mod">
          <ac:chgData name="Matt Paolini" userId="1b50fbb4933b1b17" providerId="LiveId" clId="{F4EC0EAA-191E-4D0C-90DD-553EC63B6439}" dt="2023-06-14T23:27:32.691" v="28" actId="20577"/>
          <ac:spMkLst>
            <pc:docMk/>
            <pc:sldMk cId="1880340275" sldId="279"/>
            <ac:spMk id="4" creationId="{4083B49C-4ABB-E877-AF0A-E6E4FD8E77A6}"/>
          </ac:spMkLst>
        </pc:spChg>
      </pc:sldChg>
      <pc:sldChg chg="modSp mod">
        <pc:chgData name="Matt Paolini" userId="1b50fbb4933b1b17" providerId="LiveId" clId="{F4EC0EAA-191E-4D0C-90DD-553EC63B6439}" dt="2023-06-15T13:41:02.906" v="1338" actId="20577"/>
        <pc:sldMkLst>
          <pc:docMk/>
          <pc:sldMk cId="1793516575" sldId="280"/>
        </pc:sldMkLst>
        <pc:spChg chg="mod">
          <ac:chgData name="Matt Paolini" userId="1b50fbb4933b1b17" providerId="LiveId" clId="{F4EC0EAA-191E-4D0C-90DD-553EC63B6439}" dt="2023-06-15T13:41:02.906" v="1338" actId="20577"/>
          <ac:spMkLst>
            <pc:docMk/>
            <pc:sldMk cId="1793516575" sldId="280"/>
            <ac:spMk id="4" creationId="{4083B49C-4ABB-E877-AF0A-E6E4FD8E77A6}"/>
          </ac:spMkLst>
        </pc:spChg>
        <pc:spChg chg="mod">
          <ac:chgData name="Matt Paolini" userId="1b50fbb4933b1b17" providerId="LiveId" clId="{F4EC0EAA-191E-4D0C-90DD-553EC63B6439}" dt="2023-06-15T00:16:18.655" v="1274" actId="20577"/>
          <ac:spMkLst>
            <pc:docMk/>
            <pc:sldMk cId="1793516575" sldId="280"/>
            <ac:spMk id="13" creationId="{95C02468-E89D-5850-A4AD-AA89674EBEB5}"/>
          </ac:spMkLst>
        </pc:spChg>
      </pc:sldChg>
      <pc:sldChg chg="modSp mod">
        <pc:chgData name="Matt Paolini" userId="1b50fbb4933b1b17" providerId="LiveId" clId="{F4EC0EAA-191E-4D0C-90DD-553EC63B6439}" dt="2023-06-15T13:47:40.781" v="1471" actId="20577"/>
        <pc:sldMkLst>
          <pc:docMk/>
          <pc:sldMk cId="1632794509" sldId="281"/>
        </pc:sldMkLst>
        <pc:spChg chg="mod">
          <ac:chgData name="Matt Paolini" userId="1b50fbb4933b1b17" providerId="LiveId" clId="{F4EC0EAA-191E-4D0C-90DD-553EC63B6439}" dt="2023-06-15T00:14:08.855" v="983" actId="20577"/>
          <ac:spMkLst>
            <pc:docMk/>
            <pc:sldMk cId="1632794509" sldId="281"/>
            <ac:spMk id="4" creationId="{4083B49C-4ABB-E877-AF0A-E6E4FD8E77A6}"/>
          </ac:spMkLst>
        </pc:spChg>
        <pc:spChg chg="mod">
          <ac:chgData name="Matt Paolini" userId="1b50fbb4933b1b17" providerId="LiveId" clId="{F4EC0EAA-191E-4D0C-90DD-553EC63B6439}" dt="2023-06-15T13:47:40.781" v="1471" actId="20577"/>
          <ac:spMkLst>
            <pc:docMk/>
            <pc:sldMk cId="1632794509" sldId="281"/>
            <ac:spMk id="11" creationId="{BAA4A661-F580-6F7C-C5BF-83263E42931F}"/>
          </ac:spMkLst>
        </pc:spChg>
      </pc:sldChg>
      <pc:sldChg chg="modSp mod">
        <pc:chgData name="Matt Paolini" userId="1b50fbb4933b1b17" providerId="LiveId" clId="{F4EC0EAA-191E-4D0C-90DD-553EC63B6439}" dt="2023-06-15T13:46:56.198" v="1373" actId="20577"/>
        <pc:sldMkLst>
          <pc:docMk/>
          <pc:sldMk cId="1605721780" sldId="282"/>
        </pc:sldMkLst>
        <pc:spChg chg="mod">
          <ac:chgData name="Matt Paolini" userId="1b50fbb4933b1b17" providerId="LiveId" clId="{F4EC0EAA-191E-4D0C-90DD-553EC63B6439}" dt="2023-06-15T13:46:56.198" v="1373" actId="20577"/>
          <ac:spMkLst>
            <pc:docMk/>
            <pc:sldMk cId="1605721780" sldId="282"/>
            <ac:spMk id="4" creationId="{4083B49C-4ABB-E877-AF0A-E6E4FD8E77A6}"/>
          </ac:spMkLst>
        </pc:spChg>
      </pc:sldChg>
      <pc:sldChg chg="modSp mod">
        <pc:chgData name="Matt Paolini" userId="1b50fbb4933b1b17" providerId="LiveId" clId="{F4EC0EAA-191E-4D0C-90DD-553EC63B6439}" dt="2023-06-15T15:25:05.816" v="1516" actId="20577"/>
        <pc:sldMkLst>
          <pc:docMk/>
          <pc:sldMk cId="3253689685" sldId="285"/>
        </pc:sldMkLst>
        <pc:spChg chg="mod">
          <ac:chgData name="Matt Paolini" userId="1b50fbb4933b1b17" providerId="LiveId" clId="{F4EC0EAA-191E-4D0C-90DD-553EC63B6439}" dt="2023-06-15T15:25:05.816" v="1516" actId="20577"/>
          <ac:spMkLst>
            <pc:docMk/>
            <pc:sldMk cId="3253689685" sldId="285"/>
            <ac:spMk id="6" creationId="{B0648FFF-FFF3-DAB0-8395-2CDC5D2891D0}"/>
          </ac:spMkLst>
        </pc:spChg>
      </pc:sldChg>
      <pc:sldChg chg="addSp delSp modSp mod">
        <pc:chgData name="Matt Paolini" userId="1b50fbb4933b1b17" providerId="LiveId" clId="{F4EC0EAA-191E-4D0C-90DD-553EC63B6439}" dt="2023-06-15T13:46:16.232" v="1354" actId="1076"/>
        <pc:sldMkLst>
          <pc:docMk/>
          <pc:sldMk cId="389377330" sldId="286"/>
        </pc:sldMkLst>
        <pc:picChg chg="add mod">
          <ac:chgData name="Matt Paolini" userId="1b50fbb4933b1b17" providerId="LiveId" clId="{F4EC0EAA-191E-4D0C-90DD-553EC63B6439}" dt="2023-06-15T13:46:16.232" v="1354" actId="1076"/>
          <ac:picMkLst>
            <pc:docMk/>
            <pc:sldMk cId="389377330" sldId="286"/>
            <ac:picMk id="6" creationId="{1762E7E7-9A60-F957-A244-A4E636D79E5D}"/>
          </ac:picMkLst>
        </pc:picChg>
        <pc:picChg chg="del">
          <ac:chgData name="Matt Paolini" userId="1b50fbb4933b1b17" providerId="LiveId" clId="{F4EC0EAA-191E-4D0C-90DD-553EC63B6439}" dt="2023-06-15T13:45:51.065" v="1348" actId="478"/>
          <ac:picMkLst>
            <pc:docMk/>
            <pc:sldMk cId="389377330" sldId="286"/>
            <ac:picMk id="7" creationId="{E20C1135-01BA-ED5B-BAF1-869928293858}"/>
          </ac:picMkLst>
        </pc:picChg>
      </pc:sldChg>
      <pc:sldChg chg="modSp mod">
        <pc:chgData name="Matt Paolini" userId="1b50fbb4933b1b17" providerId="LiveId" clId="{F4EC0EAA-191E-4D0C-90DD-553EC63B6439}" dt="2023-06-15T20:09:13.240" v="2112" actId="20577"/>
        <pc:sldMkLst>
          <pc:docMk/>
          <pc:sldMk cId="1386248981" sldId="289"/>
        </pc:sldMkLst>
        <pc:spChg chg="mod">
          <ac:chgData name="Matt Paolini" userId="1b50fbb4933b1b17" providerId="LiveId" clId="{F4EC0EAA-191E-4D0C-90DD-553EC63B6439}" dt="2023-06-15T20:09:13.240" v="2112" actId="20577"/>
          <ac:spMkLst>
            <pc:docMk/>
            <pc:sldMk cId="1386248981" sldId="289"/>
            <ac:spMk id="3" creationId="{6D874047-B864-FD1C-C573-584AB36055FD}"/>
          </ac:spMkLst>
        </pc:spChg>
      </pc:sldChg>
      <pc:sldChg chg="new del">
        <pc:chgData name="Matt Paolini" userId="1b50fbb4933b1b17" providerId="LiveId" clId="{F4EC0EAA-191E-4D0C-90DD-553EC63B6439}" dt="2023-06-15T15:31:54.275" v="1519" actId="47"/>
        <pc:sldMkLst>
          <pc:docMk/>
          <pc:sldMk cId="206870267" sldId="290"/>
        </pc:sldMkLst>
      </pc:sldChg>
      <pc:sldChg chg="addSp delSp modSp add mod setBg">
        <pc:chgData name="Matt Paolini" userId="1b50fbb4933b1b17" providerId="LiveId" clId="{F4EC0EAA-191E-4D0C-90DD-553EC63B6439}" dt="2023-06-15T15:34:40.308" v="2093" actId="20577"/>
        <pc:sldMkLst>
          <pc:docMk/>
          <pc:sldMk cId="639437276" sldId="291"/>
        </pc:sldMkLst>
        <pc:spChg chg="add mod">
          <ac:chgData name="Matt Paolini" userId="1b50fbb4933b1b17" providerId="LiveId" clId="{F4EC0EAA-191E-4D0C-90DD-553EC63B6439}" dt="2023-06-15T15:34:40.308" v="2093" actId="20577"/>
          <ac:spMkLst>
            <pc:docMk/>
            <pc:sldMk cId="639437276" sldId="291"/>
            <ac:spMk id="2" creationId="{3F18D8B9-DF7C-BD6F-954F-4BDB86A26B6F}"/>
          </ac:spMkLst>
        </pc:spChg>
        <pc:spChg chg="mod">
          <ac:chgData name="Matt Paolini" userId="1b50fbb4933b1b17" providerId="LiveId" clId="{F4EC0EAA-191E-4D0C-90DD-553EC63B6439}" dt="2023-06-15T15:31:59.417" v="1539" actId="20577"/>
          <ac:spMkLst>
            <pc:docMk/>
            <pc:sldMk cId="639437276" sldId="291"/>
            <ac:spMk id="6" creationId="{C82C5B13-5CCD-13A5-6D8F-51510BEA4BB9}"/>
          </ac:spMkLst>
        </pc:spChg>
        <pc:graphicFrameChg chg="del modGraphic">
          <ac:chgData name="Matt Paolini" userId="1b50fbb4933b1b17" providerId="LiveId" clId="{F4EC0EAA-191E-4D0C-90DD-553EC63B6439}" dt="2023-06-15T15:32:06.199" v="1541" actId="478"/>
          <ac:graphicFrameMkLst>
            <pc:docMk/>
            <pc:sldMk cId="639437276" sldId="291"/>
            <ac:graphicFrameMk id="4" creationId="{7DEA4397-AE61-0F20-0E76-3AAAF6B689F7}"/>
          </ac:graphicFrameMkLst>
        </pc:graphicFrameChg>
        <pc:graphicFrameChg chg="del">
          <ac:chgData name="Matt Paolini" userId="1b50fbb4933b1b17" providerId="LiveId" clId="{F4EC0EAA-191E-4D0C-90DD-553EC63B6439}" dt="2023-06-15T15:32:07.266" v="1542" actId="478"/>
          <ac:graphicFrameMkLst>
            <pc:docMk/>
            <pc:sldMk cId="639437276" sldId="291"/>
            <ac:graphicFrameMk id="5" creationId="{780A3B38-ABB2-9738-A927-CD4F5CBE023B}"/>
          </ac:graphicFrameMkLst>
        </pc:graphicFrameChg>
        <pc:graphicFrameChg chg="del">
          <ac:chgData name="Matt Paolini" userId="1b50fbb4933b1b17" providerId="LiveId" clId="{F4EC0EAA-191E-4D0C-90DD-553EC63B6439}" dt="2023-06-15T15:32:08.384" v="1543" actId="478"/>
          <ac:graphicFrameMkLst>
            <pc:docMk/>
            <pc:sldMk cId="639437276" sldId="291"/>
            <ac:graphicFrameMk id="10" creationId="{260D94E3-F6AD-C5EA-BE5E-B343D5E0FBF5}"/>
          </ac:graphicFrameMkLst>
        </pc:graphicFrameChg>
      </pc:sldChg>
      <pc:sldChg chg="add del setBg">
        <pc:chgData name="Matt Paolini" userId="1b50fbb4933b1b17" providerId="LiveId" clId="{F4EC0EAA-191E-4D0C-90DD-553EC63B6439}" dt="2023-06-15T15:32:13.617" v="1545"/>
        <pc:sldMkLst>
          <pc:docMk/>
          <pc:sldMk cId="2067259976" sldId="292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Microsoft_Excel_Worksheet2.xlsx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microsoft.com/office/2011/relationships/chartStyle" Target="style4.xml"/><Relationship Id="rId1" Type="http://schemas.openxmlformats.org/officeDocument/2006/relationships/package" Target="../embeddings/Microsoft_Excel_Worksheet3.xlsx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microsoft.com/office/2011/relationships/chartStyle" Target="style5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100" b="1">
                <a:solidFill>
                  <a:schemeClr val="tx1">
                    <a:lumMod val="85000"/>
                    <a:lumOff val="15000"/>
                  </a:schemeClr>
                </a:solidFill>
              </a:rPr>
              <a:t>Revenue by Funding Source</a:t>
            </a:r>
          </a:p>
        </c:rich>
      </c:tx>
      <c:layout>
        <c:manualLayout>
          <c:xMode val="edge"/>
          <c:yMode val="edge"/>
          <c:x val="2.387681159420291E-2"/>
          <c:y val="2.42727724475364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2285404541823576"/>
          <c:y val="0.15989704776830652"/>
          <c:w val="0.63729088211799612"/>
          <c:h val="0.81253233184256468"/>
        </c:manualLayout>
      </c:layout>
      <c:barChart>
        <c:barDir val="bar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2023-24</c:v>
                </c:pt>
              </c:strCache>
            </c:strRef>
          </c:tx>
          <c:spPr>
            <a:solidFill>
              <a:srgbClr val="A8DADC"/>
            </a:solidFill>
            <a:ln w="12700"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8DADC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713-47C0-B1B4-F55B567642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Private Funding</c:v>
                </c:pt>
                <c:pt idx="1">
                  <c:v>Local Support</c:v>
                </c:pt>
                <c:pt idx="2">
                  <c:v>Federal Revenue</c:v>
                </c:pt>
                <c:pt idx="3">
                  <c:v>State Revenue</c:v>
                </c:pt>
              </c:strCache>
            </c:strRef>
          </c:cat>
          <c:val>
            <c:numRef>
              <c:f>Sheet1!$D$2:$D$5</c:f>
              <c:numCache>
                <c:formatCode>0.0%</c:formatCode>
                <c:ptCount val="4"/>
                <c:pt idx="0">
                  <c:v>1.9754907448258606E-2</c:v>
                </c:pt>
                <c:pt idx="1">
                  <c:v>1.830040396848976E-2</c:v>
                </c:pt>
                <c:pt idx="2">
                  <c:v>0.19827148433339001</c:v>
                </c:pt>
                <c:pt idx="3">
                  <c:v>0.76367320424986163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6-480A-4DA6-B02E-0DD57386EB1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2022-23</c:v>
                </c:pt>
              </c:strCache>
            </c:strRef>
          </c:tx>
          <c:spPr>
            <a:noFill/>
            <a:ln w="19050">
              <a:solidFill>
                <a:srgbClr val="1D3557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Private Funding</c:v>
                </c:pt>
                <c:pt idx="1">
                  <c:v>Local Support</c:v>
                </c:pt>
                <c:pt idx="2">
                  <c:v>Federal Revenue</c:v>
                </c:pt>
                <c:pt idx="3">
                  <c:v>State Revenue</c:v>
                </c:pt>
              </c:strCache>
            </c:strRef>
          </c:cat>
          <c:val>
            <c:numRef>
              <c:f>Sheet1!$E$2:$E$5</c:f>
              <c:numCache>
                <c:formatCode>0.0%</c:formatCode>
                <c:ptCount val="4"/>
                <c:pt idx="0">
                  <c:v>0.23965906618974234</c:v>
                </c:pt>
                <c:pt idx="1">
                  <c:v>7.62316242246048E-3</c:v>
                </c:pt>
                <c:pt idx="2">
                  <c:v>0.21282184354605233</c:v>
                </c:pt>
                <c:pt idx="3">
                  <c:v>0.53989592784174489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80A-4DA6-B02E-0DD57386EB1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Max Invisible</c:v>
                </c:pt>
              </c:strCache>
            </c:strRef>
          </c:tx>
          <c:spPr>
            <a:noFill/>
            <a:ln w="3175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Private Funding</c:v>
                </c:pt>
                <c:pt idx="1">
                  <c:v>Local Support</c:v>
                </c:pt>
                <c:pt idx="2">
                  <c:v>Federal Revenue</c:v>
                </c:pt>
                <c:pt idx="3">
                  <c:v>State Revenue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80A-4DA6-B02E-0DD57386E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816415183"/>
        <c:axId val="181641422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2023-24 Amt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angal Pro" panose="00000500000000000000" pitchFamily="2" charset="0"/>
                          <a:ea typeface="+mn-ea"/>
                          <a:cs typeface="Arial" panose="020B0604020202020204" pitchFamily="34" charset="0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pPr xmlns:c15="http://schemas.microsoft.com/office/drawing/2012/chart"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Private Funding</c:v>
                      </c:pt>
                      <c:pt idx="1">
                        <c:v>Local Support</c:v>
                      </c:pt>
                      <c:pt idx="2">
                        <c:v>Federal Revenue</c:v>
                      </c:pt>
                      <c:pt idx="3">
                        <c:v>State Revenue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51000</c:v>
                      </c:pt>
                      <c:pt idx="1">
                        <c:v>47245</c:v>
                      </c:pt>
                      <c:pt idx="2">
                        <c:v>511865</c:v>
                      </c:pt>
                      <c:pt idx="3">
                        <c:v>1971527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0-480A-4DA6-B02E-0DD57386EB12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2022-23 Amt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Private Funding</c:v>
                      </c:pt>
                      <c:pt idx="1">
                        <c:v>Local Support</c:v>
                      </c:pt>
                      <c:pt idx="2">
                        <c:v>Federal Revenue</c:v>
                      </c:pt>
                      <c:pt idx="3">
                        <c:v>State Revenue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574000</c:v>
                      </c:pt>
                      <c:pt idx="1">
                        <c:v>18258</c:v>
                      </c:pt>
                      <c:pt idx="2">
                        <c:v>509723</c:v>
                      </c:pt>
                      <c:pt idx="3">
                        <c:v>1293088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480A-4DA6-B02E-0DD57386EB12}"/>
                  </c:ext>
                </c:extLst>
              </c15:ser>
            </c15:filteredBarSeries>
          </c:ext>
        </c:extLst>
      </c:barChart>
      <c:catAx>
        <c:axId val="18164151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16414223"/>
        <c:crosses val="autoZero"/>
        <c:auto val="1"/>
        <c:lblAlgn val="ctr"/>
        <c:lblOffset val="100"/>
        <c:noMultiLvlLbl val="0"/>
      </c:catAx>
      <c:valAx>
        <c:axId val="1816414223"/>
        <c:scaling>
          <c:orientation val="minMax"/>
          <c:max val="1"/>
        </c:scaling>
        <c:delete val="1"/>
        <c:axPos val="b"/>
        <c:numFmt formatCode="0%" sourceLinked="0"/>
        <c:majorTickMark val="out"/>
        <c:minorTickMark val="none"/>
        <c:tickLblPos val="nextTo"/>
        <c:crossAx val="1816415183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56114857925368022"/>
          <c:y val="0.91174744849203015"/>
          <c:w val="0.43567385598539315"/>
          <c:h val="8.82525515079698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>
      <a:solidFill>
        <a:srgbClr val="DFF2EA"/>
      </a:solidFill>
      <a:round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1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Expenditures by Category</a:t>
            </a:r>
          </a:p>
        </c:rich>
      </c:tx>
      <c:layout>
        <c:manualLayout>
          <c:xMode val="edge"/>
          <c:yMode val="edge"/>
          <c:x val="2.3632032408992365E-2"/>
          <c:y val="2.42727724475364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7486534291909163"/>
          <c:y val="0.15989704776830652"/>
          <c:w val="0.58527958461714025"/>
          <c:h val="0.81253233184256468"/>
        </c:manualLayout>
      </c:layout>
      <c:barChart>
        <c:barDir val="bar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2023-24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127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ngal Pro" panose="00000500000000000000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Reserve/Contingency</c:v>
                </c:pt>
                <c:pt idx="1">
                  <c:v>Facilities</c:v>
                </c:pt>
                <c:pt idx="2">
                  <c:v>School Operations</c:v>
                </c:pt>
                <c:pt idx="3">
                  <c:v>Contracted Services</c:v>
                </c:pt>
                <c:pt idx="4">
                  <c:v>Personnel</c:v>
                </c:pt>
              </c:strCache>
            </c:strRef>
          </c:cat>
          <c:val>
            <c:numRef>
              <c:f>Sheet1!$D$2:$D$6</c:f>
              <c:numCache>
                <c:formatCode>0.0%</c:formatCode>
                <c:ptCount val="5"/>
                <c:pt idx="0">
                  <c:v>0.03</c:v>
                </c:pt>
                <c:pt idx="1">
                  <c:v>0.09</c:v>
                </c:pt>
                <c:pt idx="2">
                  <c:v>0.1</c:v>
                </c:pt>
                <c:pt idx="3">
                  <c:v>0.11</c:v>
                </c:pt>
                <c:pt idx="4">
                  <c:v>0.62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0-0A69-4333-A5A2-4562E337978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2022-23</c:v>
                </c:pt>
              </c:strCache>
            </c:strRef>
          </c:tx>
          <c:spPr>
            <a:noFill/>
            <a:ln w="19050"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Reserve/Contingency</c:v>
                </c:pt>
                <c:pt idx="1">
                  <c:v>Facilities</c:v>
                </c:pt>
                <c:pt idx="2">
                  <c:v>School Operations</c:v>
                </c:pt>
                <c:pt idx="3">
                  <c:v>Contracted Services</c:v>
                </c:pt>
                <c:pt idx="4">
                  <c:v>Personnel</c:v>
                </c:pt>
              </c:strCache>
            </c:strRef>
          </c:cat>
          <c:val>
            <c:numRef>
              <c:f>Sheet1!$E$2:$E$6</c:f>
              <c:numCache>
                <c:formatCode>0.0%</c:formatCode>
                <c:ptCount val="5"/>
                <c:pt idx="0">
                  <c:v>2.9677901448703043E-2</c:v>
                </c:pt>
                <c:pt idx="1">
                  <c:v>9.7910436074765406E-2</c:v>
                </c:pt>
                <c:pt idx="2">
                  <c:v>0.1139162131845424</c:v>
                </c:pt>
                <c:pt idx="3">
                  <c:v>0.15933733452938004</c:v>
                </c:pt>
                <c:pt idx="4">
                  <c:v>0.59915811476260916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69-4333-A5A2-4562E337978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Max Invisible</c:v>
                </c:pt>
              </c:strCache>
            </c:strRef>
          </c:tx>
          <c:spPr>
            <a:noFill/>
            <a:ln w="3175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Reserve/Contingency</c:v>
                </c:pt>
                <c:pt idx="1">
                  <c:v>Facilities</c:v>
                </c:pt>
                <c:pt idx="2">
                  <c:v>School Operations</c:v>
                </c:pt>
                <c:pt idx="3">
                  <c:v>Contracted Services</c:v>
                </c:pt>
                <c:pt idx="4">
                  <c:v>Personnel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A69-4333-A5A2-4562E33797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816415183"/>
        <c:axId val="1816414223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2023-24 Amt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horzOverflow="clip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Mangal Pro" panose="00000500000000000000" pitchFamily="2" charset="0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pPr xmlns:c15="http://schemas.microsoft.com/office/drawing/2012/chart"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c15:spPr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Reserve/Contingency</c:v>
                      </c:pt>
                      <c:pt idx="1">
                        <c:v>Facilities</c:v>
                      </c:pt>
                      <c:pt idx="2">
                        <c:v>School Operations</c:v>
                      </c:pt>
                      <c:pt idx="3">
                        <c:v>Contracted Services</c:v>
                      </c:pt>
                      <c:pt idx="4">
                        <c:v>Personnel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Sheet1!$B$2:$B$6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72992</c:v>
                      </c:pt>
                      <c:pt idx="1">
                        <c:v>320952</c:v>
                      </c:pt>
                      <c:pt idx="2">
                        <c:v>237820</c:v>
                      </c:pt>
                      <c:pt idx="3">
                        <c:v>290374</c:v>
                      </c:pt>
                      <c:pt idx="4">
                        <c:v>1816438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0A69-4333-A5A2-4562E3379781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2022-23 Amt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Reserve/Contingency</c:v>
                      </c:pt>
                      <c:pt idx="1">
                        <c:v>Facilities</c:v>
                      </c:pt>
                      <c:pt idx="2">
                        <c:v>School Operations</c:v>
                      </c:pt>
                      <c:pt idx="3">
                        <c:v>Contracted Services</c:v>
                      </c:pt>
                      <c:pt idx="4">
                        <c:v>Personnel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  <c:pt idx="0">
                        <c:v>69742</c:v>
                      </c:pt>
                      <c:pt idx="1">
                        <c:v>230086</c:v>
                      </c:pt>
                      <c:pt idx="2">
                        <c:v>267699</c:v>
                      </c:pt>
                      <c:pt idx="3">
                        <c:v>374437</c:v>
                      </c:pt>
                      <c:pt idx="4">
                        <c:v>1408000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0A69-4333-A5A2-4562E3379781}"/>
                  </c:ext>
                </c:extLst>
              </c15:ser>
            </c15:filteredBarSeries>
          </c:ext>
        </c:extLst>
      </c:barChart>
      <c:catAx>
        <c:axId val="18164151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lnSpc>
                <a:spcPct val="120000"/>
              </a:lnSpc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816414223"/>
        <c:crosses val="autoZero"/>
        <c:auto val="1"/>
        <c:lblAlgn val="ctr"/>
        <c:lblOffset val="100"/>
        <c:noMultiLvlLbl val="0"/>
      </c:catAx>
      <c:valAx>
        <c:axId val="1816414223"/>
        <c:scaling>
          <c:orientation val="minMax"/>
          <c:max val="1"/>
        </c:scaling>
        <c:delete val="1"/>
        <c:axPos val="b"/>
        <c:numFmt formatCode="0%" sourceLinked="0"/>
        <c:majorTickMark val="out"/>
        <c:minorTickMark val="none"/>
        <c:tickLblPos val="nextTo"/>
        <c:crossAx val="1816415183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56114857925368022"/>
          <c:y val="0.91174744849203015"/>
          <c:w val="0.43567385598539315"/>
          <c:h val="8.82525515079698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20000"/>
            </a:lnSpc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>
      <a:solidFill>
        <a:srgbClr val="DFF2EA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Fiscal Sustainability Ratio</a:t>
            </a:r>
          </a:p>
        </c:rich>
      </c:tx>
      <c:layout>
        <c:manualLayout>
          <c:xMode val="edge"/>
          <c:yMode val="edge"/>
          <c:x val="3.7975008558712815E-3"/>
          <c:y val="2.43902439024390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8527281445588535"/>
          <c:y val="0.16788617886178861"/>
          <c:w val="0.57887795275590537"/>
          <c:h val="0.6992654372150850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Target</c:v>
                </c:pt>
              </c:strCache>
            </c:strRef>
          </c:tx>
          <c:spPr>
            <a:noFill/>
            <a:ln w="19050">
              <a:solidFill>
                <a:srgbClr val="1D3557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Students-to-Adult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4F-40C6-BAF8-A736CA09D8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Projection</c:v>
                </c:pt>
              </c:strCache>
            </c:strRef>
          </c:tx>
          <c:spPr>
            <a:solidFill>
              <a:srgbClr val="A8DAD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664275298920968"/>
                  <c:y val="-4.62962962962971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0B-4B34-A28D-1C294ED827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Students-to-Adult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5.64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4F-40C6-BAF8-A736CA09D8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Max Invisible</c:v>
                </c:pt>
              </c:strCache>
            </c:strRef>
          </c:tx>
          <c:spPr>
            <a:noFill/>
            <a:ln w="3175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Students-to-Adult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4F-40C6-BAF8-A736CA09D8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311849088"/>
        <c:axId val="1311845728"/>
      </c:barChart>
      <c:catAx>
        <c:axId val="1311849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11845728"/>
        <c:crosses val="autoZero"/>
        <c:auto val="1"/>
        <c:lblAlgn val="ctr"/>
        <c:lblOffset val="100"/>
        <c:noMultiLvlLbl val="0"/>
      </c:catAx>
      <c:valAx>
        <c:axId val="131184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11849088"/>
        <c:crosses val="autoZero"/>
        <c:crossBetween val="between"/>
        <c:majorUnit val="10"/>
        <c:minorUnit val="5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66398722996163928"/>
          <c:y val="2.7400943409814804E-2"/>
          <c:w val="0.32656068127353644"/>
          <c:h val="8.86796619934703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rgbClr val="DFF2EA"/>
      </a:solidFill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33647229907074"/>
          <c:y val="3.0235009085402793E-2"/>
          <c:w val="0.82381668085408244"/>
          <c:h val="0.907264889965677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'Exp Breakdown'!$B$1</c:f>
              <c:strCache>
                <c:ptCount val="1"/>
                <c:pt idx="0">
                  <c:v>PCM</c:v>
                </c:pt>
              </c:strCache>
            </c:strRef>
          </c:tx>
          <c:spPr>
            <a:solidFill>
              <a:srgbClr val="A8DADC"/>
            </a:solidFill>
            <a:ln w="254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l">
                  <a:lnSpc>
                    <a:spcPct val="130000"/>
                  </a:lnSpc>
                  <a:defRPr sz="800" b="0" i="0" u="none" strike="noStrike" kern="1200" baseline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'Exp Breakdown'!$A$2:$A$6</c:f>
              <c:strCache>
                <c:ptCount val="5"/>
                <c:pt idx="0">
                  <c:v>Reserves/Contingency</c:v>
                </c:pt>
                <c:pt idx="1">
                  <c:v>Facilities</c:v>
                </c:pt>
                <c:pt idx="2">
                  <c:v>School Operations</c:v>
                </c:pt>
                <c:pt idx="3">
                  <c:v>Contracted Services</c:v>
                </c:pt>
                <c:pt idx="4">
                  <c:v>Personnel</c:v>
                </c:pt>
              </c:strCache>
            </c:strRef>
          </c:cat>
          <c:val>
            <c:numRef>
              <c:f>'Exp Breakdown'!$B$2:$B$6</c:f>
              <c:numCache>
                <c:formatCode>0.0%</c:formatCode>
                <c:ptCount val="5"/>
                <c:pt idx="0">
                  <c:v>0.03</c:v>
                </c:pt>
                <c:pt idx="1">
                  <c:v>0.12</c:v>
                </c:pt>
                <c:pt idx="2">
                  <c:v>0.09</c:v>
                </c:pt>
                <c:pt idx="3">
                  <c:v>0.11</c:v>
                </c:pt>
                <c:pt idx="4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44-414C-A06B-94C850530AC0}"/>
            </c:ext>
          </c:extLst>
        </c:ser>
        <c:ser>
          <c:idx val="1"/>
          <c:order val="1"/>
          <c:tx>
            <c:strRef>
              <c:f>'Exp Breakdown'!$C$1</c:f>
              <c:strCache>
                <c:ptCount val="1"/>
                <c:pt idx="0">
                  <c:v>Typical Charter School</c:v>
                </c:pt>
              </c:strCache>
            </c:strRef>
          </c:tx>
          <c:spPr>
            <a:noFill/>
            <a:ln w="25400">
              <a:solidFill>
                <a:srgbClr val="1D3557"/>
              </a:solidFill>
              <a:prstDash val="solid"/>
            </a:ln>
            <a:effectLst/>
          </c:spPr>
          <c:invertIfNegative val="0"/>
          <c:cat>
            <c:strRef>
              <c:f>'Exp Breakdown'!$A$2:$A$6</c:f>
              <c:strCache>
                <c:ptCount val="5"/>
                <c:pt idx="0">
                  <c:v>Reserves/Contingency</c:v>
                </c:pt>
                <c:pt idx="1">
                  <c:v>Facilities</c:v>
                </c:pt>
                <c:pt idx="2">
                  <c:v>School Operations</c:v>
                </c:pt>
                <c:pt idx="3">
                  <c:v>Contracted Services</c:v>
                </c:pt>
                <c:pt idx="4">
                  <c:v>Personnel</c:v>
                </c:pt>
              </c:strCache>
            </c:strRef>
          </c:cat>
          <c:val>
            <c:numRef>
              <c:f>'Exp Breakdown'!$C$2:$C$6</c:f>
              <c:numCache>
                <c:formatCode>0.0%</c:formatCode>
                <c:ptCount val="5"/>
                <c:pt idx="0">
                  <c:v>0</c:v>
                </c:pt>
                <c:pt idx="1">
                  <c:v>0.15</c:v>
                </c:pt>
                <c:pt idx="2">
                  <c:v>0.1</c:v>
                </c:pt>
                <c:pt idx="3">
                  <c:v>0.1</c:v>
                </c:pt>
                <c:pt idx="4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44-414C-A06B-94C850530AC0}"/>
            </c:ext>
          </c:extLst>
        </c:ser>
        <c:ser>
          <c:idx val="2"/>
          <c:order val="2"/>
          <c:tx>
            <c:strRef>
              <c:f>'Exp Breakdown'!$D$1</c:f>
              <c:strCache>
                <c:ptCount val="1"/>
                <c:pt idx="0">
                  <c:v>Max Invisible</c:v>
                </c:pt>
              </c:strCache>
            </c:strRef>
          </c:tx>
          <c:spPr>
            <a:noFill/>
            <a:ln w="34925">
              <a:solidFill>
                <a:schemeClr val="bg1"/>
              </a:solidFill>
            </a:ln>
          </c:spPr>
          <c:invertIfNegative val="0"/>
          <c:cat>
            <c:strRef>
              <c:f>'Exp Breakdown'!$A$2:$A$6</c:f>
              <c:strCache>
                <c:ptCount val="5"/>
                <c:pt idx="0">
                  <c:v>Reserves/Contingency</c:v>
                </c:pt>
                <c:pt idx="1">
                  <c:v>Facilities</c:v>
                </c:pt>
                <c:pt idx="2">
                  <c:v>School Operations</c:v>
                </c:pt>
                <c:pt idx="3">
                  <c:v>Contracted Services</c:v>
                </c:pt>
                <c:pt idx="4">
                  <c:v>Personnel</c:v>
                </c:pt>
              </c:strCache>
            </c:strRef>
          </c:cat>
          <c:val>
            <c:numRef>
              <c:f>'Exp Breakdown'!$D$2:$D$6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CA-40A4-923E-51937403E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5"/>
        <c:overlap val="100"/>
        <c:axId val="1179501295"/>
        <c:axId val="1179504655"/>
      </c:barChart>
      <c:valAx>
        <c:axId val="1179504655"/>
        <c:scaling>
          <c:orientation val="minMax"/>
          <c:max val="1"/>
        </c:scaling>
        <c:delete val="0"/>
        <c:axPos val="b"/>
        <c:numFmt formatCode="0%" sourceLinked="0"/>
        <c:majorTickMark val="none"/>
        <c:minorTickMark val="in"/>
        <c:tickLblPos val="nextTo"/>
        <c:spPr>
          <a:noFill/>
          <a:ln w="9525">
            <a:solidFill>
              <a:schemeClr val="bg1">
                <a:lumMod val="9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79501295"/>
        <c:crosses val="autoZero"/>
        <c:crossBetween val="between"/>
        <c:majorUnit val="0.2"/>
        <c:minorUnit val="0.1"/>
      </c:valAx>
      <c:catAx>
        <c:axId val="117950129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lnSpc>
                <a:spcPct val="150000"/>
              </a:lnSpc>
              <a:defRPr sz="1000" b="0" i="0" u="none" strike="noStrike" kern="1200" baseline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179504655"/>
        <c:crosses val="autoZero"/>
        <c:auto val="1"/>
        <c:lblAlgn val="ctr"/>
        <c:lblOffset val="100"/>
        <c:tickMarkSkip val="1"/>
        <c:noMultiLvlLbl val="1"/>
      </c:catAx>
      <c:spPr>
        <a:noFill/>
        <a:ln w="25400">
          <a:noFill/>
        </a:ln>
        <a:effectLst/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0.70943250336951136"/>
          <c:y val="0.84493068174170538"/>
          <c:w val="0.28383769596368019"/>
          <c:h val="6.04421562689279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lnSpc>
              <a:spcPct val="120000"/>
            </a:lnSpc>
            <a:defRPr sz="9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>
      <a:solidFill>
        <a:srgbClr val="DFF2EA"/>
      </a:solidFill>
    </a:ln>
    <a:effectLst/>
  </c:spPr>
  <c:txPr>
    <a:bodyPr rot="0" anchor="ctr" anchorCtr="0"/>
    <a:lstStyle/>
    <a:p>
      <a:pPr>
        <a:defRPr>
          <a:ln>
            <a:noFill/>
          </a:ln>
          <a:latin typeface="Mangal Pro" panose="00000500000000000000" pitchFamily="2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Cash on Hand</a:t>
            </a:r>
          </a:p>
        </c:rich>
      </c:tx>
      <c:layout>
        <c:manualLayout>
          <c:xMode val="edge"/>
          <c:yMode val="edge"/>
          <c:x val="1.0890880019307925E-3"/>
          <c:y val="1.58986564895037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70382217847769"/>
          <c:y val="0.11884252705329078"/>
          <c:w val="0.83679511154855646"/>
          <c:h val="0.75662188820650744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Ending Cash</c:v>
                </c:pt>
              </c:strCache>
            </c:strRef>
          </c:tx>
          <c:spPr>
            <a:solidFill>
              <a:srgbClr val="A8DADC"/>
            </a:solidFill>
            <a:ln w="0"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2901320879261259"/>
                  <c:y val="-7.189491019504915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1BE37818-7C52-4747-B35B-B1466CD6A6A6}" type="CELLRANGE">
                      <a:rPr lang="en-US" dirty="0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-82467"/>
                        <a:gd name="adj2" fmla="val 113610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BB82-4056-AFED-7DF770D55C90}"/>
                </c:ext>
              </c:extLst>
            </c:dLbl>
            <c:dLbl>
              <c:idx val="1"/>
              <c:layout>
                <c:manualLayout>
                  <c:x val="0.10704196861403496"/>
                  <c:y val="-6.2091245947197775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F49CD7D8-9179-48DD-ADF6-263351B08E43}" type="CELLRANGE">
                      <a:rPr lang="en-US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77037"/>
                        <a:gd name="adj2" fmla="val 92718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BB82-4056-AFED-7DF770D55C90}"/>
                </c:ext>
              </c:extLst>
            </c:dLbl>
            <c:dLbl>
              <c:idx val="2"/>
              <c:layout>
                <c:manualLayout>
                  <c:x val="0.14535172580221581"/>
                  <c:y val="-5.555504091400339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58900EB-CE1D-43DF-BB80-C225C19F6D03}" type="CELLRANGE">
                      <a:rPr lang="en-US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-82477"/>
                        <a:gd name="adj2" fmla="val 86244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BB82-4056-AFED-7DF770D55C90}"/>
                </c:ext>
              </c:extLst>
            </c:dLbl>
            <c:dLbl>
              <c:idx val="3"/>
              <c:layout>
                <c:manualLayout>
                  <c:x val="0.28506966378264048"/>
                  <c:y val="6.5359991765735162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FB9889E-9361-46CF-9231-1B5F6A7E2256}" type="CELLRANGE">
                      <a:rPr lang="en-US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-78794"/>
                        <a:gd name="adj2" fmla="val 97718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BB82-4056-AFED-7DF770D55C90}"/>
                </c:ext>
              </c:extLst>
            </c:dLbl>
            <c:dLbl>
              <c:idx val="4"/>
              <c:layout>
                <c:manualLayout>
                  <c:x val="-5.2957605524838351E-2"/>
                  <c:y val="-9.1503267973856203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ECD8E0E0-BB4A-4B14-8CFC-E20B90BBFD77}" type="CELLRANGE">
                      <a:rPr lang="en-US" dirty="0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74044"/>
                        <a:gd name="adj2" fmla="val 106547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BB82-4056-AFED-7DF770D55C90}"/>
                </c:ext>
              </c:extLst>
            </c:dLbl>
            <c:spPr>
              <a:solidFill>
                <a:srgbClr val="274769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2325239</c:v>
                </c:pt>
                <c:pt idx="1">
                  <c:v>1337832</c:v>
                </c:pt>
                <c:pt idx="2">
                  <c:v>645239</c:v>
                </c:pt>
                <c:pt idx="3">
                  <c:v>-118768</c:v>
                </c:pt>
                <c:pt idx="4">
                  <c:v>260192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Sheet1!$G$2:$G$6</c15:f>
                <c15:dlblRangeCache>
                  <c:ptCount val="5"/>
                  <c:pt idx="0">
                    <c:v>Meets threshold</c:v>
                  </c:pt>
                  <c:pt idx="1">
                    <c:v>Meets threshold</c:v>
                  </c:pt>
                  <c:pt idx="2">
                    <c:v>Meets threshold</c:v>
                  </c:pt>
                  <c:pt idx="3">
                    <c:v>Misses threshold by $657k</c:v>
                  </c:pt>
                  <c:pt idx="4">
                    <c:v>Misses threshold by $188k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BB82-4056-AFED-7DF770D55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Delta</c:v>
                </c:pt>
              </c:strCache>
            </c:strRef>
          </c:tx>
          <c:spPr>
            <a:pattFill prst="pct10">
              <a:fgClr>
                <a:srgbClr val="1D3557"/>
              </a:fgClr>
              <a:bgClr>
                <a:schemeClr val="bg1"/>
              </a:bgClr>
            </a:pattFill>
            <a:ln w="2540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22761</c:v>
                </c:pt>
                <c:pt idx="3">
                  <c:v>656768</c:v>
                </c:pt>
                <c:pt idx="4">
                  <c:v>187808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82-4056-AFED-7DF770D55C9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Notes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B7-42CE-8352-A08FAC307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320110976"/>
        <c:axId val="1320124416"/>
      </c:barChart>
      <c:barChart>
        <c:barDir val="bar"/>
        <c:grouping val="clustere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60-Days Cash Threshold</c:v>
                </c:pt>
              </c:strCache>
            </c:strRef>
          </c:tx>
          <c:spPr>
            <a:noFill/>
            <a:ln w="19050">
              <a:solidFill>
                <a:srgbClr val="1D3557"/>
              </a:solidFill>
              <a:prstDash val="solid"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768000</c:v>
                </c:pt>
                <c:pt idx="1">
                  <c:v>759000</c:v>
                </c:pt>
                <c:pt idx="2">
                  <c:v>668000</c:v>
                </c:pt>
                <c:pt idx="3">
                  <c:v>538000</c:v>
                </c:pt>
                <c:pt idx="4">
                  <c:v>448000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82-4056-AFED-7DF770D55C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Min Invisible</c:v>
                </c:pt>
              </c:strCache>
            </c:strRef>
          </c:tx>
          <c:spPr>
            <a:noFill/>
            <a:ln w="2540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-118768</c:v>
                </c:pt>
                <c:pt idx="1">
                  <c:v>-118768</c:v>
                </c:pt>
                <c:pt idx="2">
                  <c:v>-118768</c:v>
                </c:pt>
                <c:pt idx="3">
                  <c:v>-118768</c:v>
                </c:pt>
                <c:pt idx="4">
                  <c:v>-118768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B82-4056-AFED-7DF770D55C9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Max Invisible</c:v>
                </c:pt>
              </c:strCache>
            </c:strRef>
          </c:tx>
          <c:spPr>
            <a:noFill/>
            <a:ln w="2540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656768</c:v>
                </c:pt>
                <c:pt idx="1">
                  <c:v>656768</c:v>
                </c:pt>
                <c:pt idx="2">
                  <c:v>656768</c:v>
                </c:pt>
                <c:pt idx="3">
                  <c:v>656768</c:v>
                </c:pt>
                <c:pt idx="4">
                  <c:v>656768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B82-4056-AFED-7DF770D55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50901199"/>
        <c:axId val="350898799"/>
      </c:barChart>
      <c:valAx>
        <c:axId val="1320124416"/>
        <c:scaling>
          <c:orientation val="minMax"/>
        </c:scaling>
        <c:delete val="0"/>
        <c:axPos val="b"/>
        <c:numFmt formatCode="&quot;$&quot;#,##0.0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bg1">
                <a:lumMod val="9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20110976"/>
        <c:crosses val="autoZero"/>
        <c:crossBetween val="between"/>
        <c:majorUnit val="200000"/>
        <c:minorUnit val="100000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</c:dispUnitsLbl>
        </c:dispUnits>
      </c:valAx>
      <c:catAx>
        <c:axId val="132011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20124416"/>
        <c:crosses val="autoZero"/>
        <c:auto val="1"/>
        <c:lblAlgn val="ctr"/>
        <c:lblOffset val="100"/>
        <c:noMultiLvlLbl val="0"/>
      </c:catAx>
      <c:valAx>
        <c:axId val="350898799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50901199"/>
        <c:crosses val="max"/>
        <c:crossBetween val="between"/>
      </c:valAx>
      <c:catAx>
        <c:axId val="350901199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089879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74586444485453296"/>
          <c:y val="1.5702743039473006E-2"/>
          <c:w val="0.22873063219084255"/>
          <c:h val="5.2122639081879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rgbClr val="DFF2EA"/>
      </a:solidFill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Cash on Hand</a:t>
            </a:r>
          </a:p>
        </c:rich>
      </c:tx>
      <c:layout>
        <c:manualLayout>
          <c:xMode val="edge"/>
          <c:yMode val="edge"/>
          <c:x val="1.0890880019307925E-3"/>
          <c:y val="1.58986564895037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70382217847769"/>
          <c:y val="0.11884252705329078"/>
          <c:w val="0.83679511154855646"/>
          <c:h val="0.75662188820650744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Ending Cash</c:v>
                </c:pt>
              </c:strCache>
            </c:strRef>
          </c:tx>
          <c:spPr>
            <a:solidFill>
              <a:srgbClr val="A8DADC"/>
            </a:solidFill>
            <a:ln w="0"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2901320879261259"/>
                  <c:y val="-7.189491019504915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1BE37818-7C52-4747-B35B-B1466CD6A6A6}" type="CELLRANGE">
                      <a:rPr lang="en-US" dirty="0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-82467"/>
                        <a:gd name="adj2" fmla="val 113610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BB82-4056-AFED-7DF770D55C90}"/>
                </c:ext>
              </c:extLst>
            </c:dLbl>
            <c:dLbl>
              <c:idx val="1"/>
              <c:layout>
                <c:manualLayout>
                  <c:x val="0.10704196861403496"/>
                  <c:y val="-6.2091245947197775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F49CD7D8-9179-48DD-ADF6-263351B08E43}" type="CELLRANGE">
                      <a:rPr lang="en-US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77037"/>
                        <a:gd name="adj2" fmla="val 92718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BB82-4056-AFED-7DF770D55C90}"/>
                </c:ext>
              </c:extLst>
            </c:dLbl>
            <c:dLbl>
              <c:idx val="2"/>
              <c:layout>
                <c:manualLayout>
                  <c:x val="0.14535172580221581"/>
                  <c:y val="-5.555504091400339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58900EB-CE1D-43DF-BB80-C225C19F6D03}" type="CELLRANGE">
                      <a:rPr lang="en-US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-82477"/>
                        <a:gd name="adj2" fmla="val 86244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BB82-4056-AFED-7DF770D55C90}"/>
                </c:ext>
              </c:extLst>
            </c:dLbl>
            <c:dLbl>
              <c:idx val="3"/>
              <c:layout>
                <c:manualLayout>
                  <c:x val="0.19380230106962121"/>
                  <c:y val="-7.516314137203443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9FB9889E-9361-46CF-9231-1B5F6A7E2256}" type="CELLRANGE">
                      <a:rPr lang="en-US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-78794"/>
                        <a:gd name="adj2" fmla="val 97718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BB82-4056-AFED-7DF770D55C90}"/>
                </c:ext>
              </c:extLst>
            </c:dLbl>
            <c:dLbl>
              <c:idx val="4"/>
              <c:layout>
                <c:manualLayout>
                  <c:x val="4.3943545009972246E-2"/>
                  <c:y val="-7.5163398692810468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ECD8E0E0-BB4A-4B14-8CFC-E20B90BBFD77}" type="CELLRANGE">
                      <a:rPr lang="en-US" dirty="0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74044"/>
                        <a:gd name="adj2" fmla="val 106547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BB82-4056-AFED-7DF770D55C90}"/>
                </c:ext>
              </c:extLst>
            </c:dLbl>
            <c:spPr>
              <a:solidFill>
                <a:srgbClr val="274769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2325239</c:v>
                </c:pt>
                <c:pt idx="1">
                  <c:v>1337832</c:v>
                </c:pt>
                <c:pt idx="2">
                  <c:v>645239</c:v>
                </c:pt>
                <c:pt idx="3">
                  <c:v>281232</c:v>
                </c:pt>
                <c:pt idx="4">
                  <c:v>260192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Sheet1!$G$2:$G$6</c15:f>
                <c15:dlblRangeCache>
                  <c:ptCount val="5"/>
                  <c:pt idx="0">
                    <c:v>Meets threshold</c:v>
                  </c:pt>
                  <c:pt idx="1">
                    <c:v>Meets threshold</c:v>
                  </c:pt>
                  <c:pt idx="2">
                    <c:v>Meets threshold</c:v>
                  </c:pt>
                  <c:pt idx="3">
                    <c:v>Misses threshold by $257k</c:v>
                  </c:pt>
                  <c:pt idx="4">
                    <c:v>Misses threshold by $188k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BB82-4056-AFED-7DF770D55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Delta</c:v>
                </c:pt>
              </c:strCache>
            </c:strRef>
          </c:tx>
          <c:spPr>
            <a:pattFill prst="pct10">
              <a:fgClr>
                <a:srgbClr val="1D3557"/>
              </a:fgClr>
              <a:bgClr>
                <a:schemeClr val="bg1"/>
              </a:bgClr>
            </a:pattFill>
            <a:ln w="2540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22761</c:v>
                </c:pt>
                <c:pt idx="3">
                  <c:v>256768</c:v>
                </c:pt>
                <c:pt idx="4">
                  <c:v>187808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82-4056-AFED-7DF770D55C9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Notes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B7-42CE-8352-A08FAC307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320110976"/>
        <c:axId val="1320124416"/>
      </c:barChart>
      <c:barChart>
        <c:barDir val="bar"/>
        <c:grouping val="clustere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60-Days Cash Threshold</c:v>
                </c:pt>
              </c:strCache>
            </c:strRef>
          </c:tx>
          <c:spPr>
            <a:noFill/>
            <a:ln w="19050">
              <a:solidFill>
                <a:srgbClr val="1D3557"/>
              </a:solidFill>
              <a:prstDash val="solid"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768000</c:v>
                </c:pt>
                <c:pt idx="1">
                  <c:v>759000</c:v>
                </c:pt>
                <c:pt idx="2">
                  <c:v>668000</c:v>
                </c:pt>
                <c:pt idx="3">
                  <c:v>538000</c:v>
                </c:pt>
                <c:pt idx="4">
                  <c:v>448000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82-4056-AFED-7DF770D55C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Min Invisible</c:v>
                </c:pt>
              </c:strCache>
            </c:strRef>
          </c:tx>
          <c:spPr>
            <a:noFill/>
            <a:ln w="2540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260192</c:v>
                </c:pt>
                <c:pt idx="1">
                  <c:v>260192</c:v>
                </c:pt>
                <c:pt idx="2">
                  <c:v>260192</c:v>
                </c:pt>
                <c:pt idx="3">
                  <c:v>260192</c:v>
                </c:pt>
                <c:pt idx="4">
                  <c:v>260192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B82-4056-AFED-7DF770D55C9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Max Invisible</c:v>
                </c:pt>
              </c:strCache>
            </c:strRef>
          </c:tx>
          <c:spPr>
            <a:noFill/>
            <a:ln w="2540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256768</c:v>
                </c:pt>
                <c:pt idx="1">
                  <c:v>256768</c:v>
                </c:pt>
                <c:pt idx="2">
                  <c:v>256768</c:v>
                </c:pt>
                <c:pt idx="3">
                  <c:v>256768</c:v>
                </c:pt>
                <c:pt idx="4">
                  <c:v>256768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B82-4056-AFED-7DF770D55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50901199"/>
        <c:axId val="350898799"/>
      </c:barChart>
      <c:valAx>
        <c:axId val="1320124416"/>
        <c:scaling>
          <c:orientation val="minMax"/>
        </c:scaling>
        <c:delete val="0"/>
        <c:axPos val="b"/>
        <c:numFmt formatCode="&quot;$&quot;#,##0.0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bg1">
                <a:lumMod val="9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20110976"/>
        <c:crosses val="autoZero"/>
        <c:crossBetween val="between"/>
        <c:majorUnit val="200000"/>
        <c:minorUnit val="100000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</c:dispUnitsLbl>
        </c:dispUnits>
      </c:valAx>
      <c:catAx>
        <c:axId val="132011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20124416"/>
        <c:crosses val="autoZero"/>
        <c:auto val="1"/>
        <c:lblAlgn val="ctr"/>
        <c:lblOffset val="100"/>
        <c:noMultiLvlLbl val="0"/>
      </c:catAx>
      <c:valAx>
        <c:axId val="350898799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50901199"/>
        <c:crosses val="max"/>
        <c:crossBetween val="between"/>
      </c:valAx>
      <c:catAx>
        <c:axId val="350901199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089879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74586444485453296"/>
          <c:y val="1.5702743039473006E-2"/>
          <c:w val="0.22873063219084255"/>
          <c:h val="5.2122639081879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rgbClr val="DFF2EA"/>
      </a:solidFill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200" b="1">
                <a:solidFill>
                  <a:schemeClr val="tx1">
                    <a:lumMod val="85000"/>
                    <a:lumOff val="15000"/>
                  </a:schemeClr>
                </a:solidFill>
              </a:rPr>
              <a:t>Cash on Hand</a:t>
            </a:r>
          </a:p>
        </c:rich>
      </c:tx>
      <c:layout>
        <c:manualLayout>
          <c:xMode val="edge"/>
          <c:yMode val="edge"/>
          <c:x val="1.0890880019307925E-3"/>
          <c:y val="1.58986564895037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70382217847769"/>
          <c:y val="0.11884252705329078"/>
          <c:w val="0.83679511154855646"/>
          <c:h val="0.75662188820650744"/>
        </c:manualLayout>
      </c:layout>
      <c:barChart>
        <c:barDir val="bar"/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Ending Cash</c:v>
                </c:pt>
              </c:strCache>
            </c:strRef>
          </c:tx>
          <c:spPr>
            <a:solidFill>
              <a:srgbClr val="A8DADC"/>
            </a:solidFill>
            <a:ln w="0"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5323902875272374"/>
                  <c:y val="-6.2090988626421817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1BE37818-7C52-4747-B35B-B1466CD6A6A6}" type="CELLRANGE">
                      <a:rPr lang="en-US" dirty="0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-82467"/>
                        <a:gd name="adj2" fmla="val 113610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F-BB82-4056-AFED-7DF770D55C90}"/>
                </c:ext>
              </c:extLst>
            </c:dLbl>
            <c:dLbl>
              <c:idx val="1"/>
              <c:layout>
                <c:manualLayout>
                  <c:x val="0.11380251400018454"/>
                  <c:y val="-7.5163141372034503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EEF3A146-EB57-4785-8F7B-03CF91BD0C9F}" type="CELLRANGE">
                      <a:rPr lang="en-US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77037"/>
                        <a:gd name="adj2" fmla="val 92718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E-BB82-4056-AFED-7DF770D55C90}"/>
                </c:ext>
              </c:extLst>
            </c:dLbl>
            <c:dLbl>
              <c:idx val="2"/>
              <c:layout>
                <c:manualLayout>
                  <c:x val="0.17577418003988898"/>
                  <c:y val="-6.535896248263091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3A21C34-3FC9-4787-9F3C-E4DB2D4EB608}" type="CELLRANGE">
                      <a:rPr lang="en-US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-82477"/>
                        <a:gd name="adj2" fmla="val 86244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0-BB82-4056-AFED-7DF770D55C90}"/>
                </c:ext>
              </c:extLst>
            </c:dLbl>
            <c:dLbl>
              <c:idx val="3"/>
              <c:layout>
                <c:manualLayout>
                  <c:x val="0.13971793798042453"/>
                  <c:y val="-6.862745098039219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15AC91A7-1BF5-47EE-8A00-91B21853C800}" type="CELLRANGE">
                      <a:rPr lang="en-US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-78794"/>
                        <a:gd name="adj2" fmla="val 97718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2-BB82-4056-AFED-7DF770D55C90}"/>
                </c:ext>
              </c:extLst>
            </c:dLbl>
            <c:dLbl>
              <c:idx val="4"/>
              <c:layout>
                <c:manualLayout>
                  <c:x val="-6.197166603970445E-2"/>
                  <c:y val="-7.5163398692810468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ECD8E0E0-BB4A-4B14-8CFC-E20B90BBFD77}" type="CELLRANGE">
                      <a:rPr lang="en-US" dirty="0"/>
                      <a:pPr>
                        <a:defRPr sz="900">
                          <a:solidFill>
                            <a:schemeClr val="bg1"/>
                          </a:solidFill>
                        </a:defRPr>
                      </a:pPr>
                      <a:t>[CELLRANGE]</a:t>
                    </a:fld>
                    <a:endParaRPr lang="en-US"/>
                  </a:p>
                </c:rich>
              </c:tx>
              <c:spPr>
                <a:solidFill>
                  <a:srgbClr val="274769"/>
                </a:solidFill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oundRectCallout">
                      <a:avLst>
                        <a:gd name="adj1" fmla="val 74044"/>
                        <a:gd name="adj2" fmla="val 106547"/>
                        <a:gd name="adj3" fmla="val 16667"/>
                      </a:avLst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BB82-4056-AFED-7DF770D55C90}"/>
                </c:ext>
              </c:extLst>
            </c:dLbl>
            <c:spPr>
              <a:solidFill>
                <a:srgbClr val="274769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4454329</c:v>
                </c:pt>
                <c:pt idx="1">
                  <c:v>2877576</c:v>
                </c:pt>
                <c:pt idx="2">
                  <c:v>1610585</c:v>
                </c:pt>
                <c:pt idx="3">
                  <c:v>322810</c:v>
                </c:pt>
                <c:pt idx="4" formatCode="#,##0">
                  <c:v>357616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Sheet1!$G$2:$G$7</c15:f>
                <c15:dlblRangeCache>
                  <c:ptCount val="6"/>
                  <c:pt idx="0">
                    <c:v>Meets threshold</c:v>
                  </c:pt>
                  <c:pt idx="1">
                    <c:v>Meets threshold</c:v>
                  </c:pt>
                  <c:pt idx="2">
                    <c:v>Meets threshold</c:v>
                  </c:pt>
                  <c:pt idx="3">
                    <c:v>Misses threshold by $208k</c:v>
                  </c:pt>
                  <c:pt idx="4">
                    <c:v>Misses threshold by $93k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1-BB82-4056-AFED-7DF770D55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Delta</c:v>
                </c:pt>
              </c:strCache>
            </c:strRef>
          </c:tx>
          <c:spPr>
            <a:pattFill prst="pct10">
              <a:fgClr>
                <a:srgbClr val="1D3557"/>
              </a:fgClr>
              <a:bgClr>
                <a:schemeClr val="bg1"/>
              </a:bgClr>
            </a:pattFill>
            <a:ln w="25400"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208472</c:v>
                </c:pt>
                <c:pt idx="4">
                  <c:v>93639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82-4056-AFED-7DF770D55C9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Notes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B7-42CE-8352-A08FAC307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320110976"/>
        <c:axId val="1320124416"/>
      </c:barChart>
      <c:barChart>
        <c:barDir val="bar"/>
        <c:grouping val="clustered"/>
        <c:varyColors val="0"/>
        <c:ser>
          <c:idx val="0"/>
          <c:order val="1"/>
          <c:tx>
            <c:strRef>
              <c:f>Sheet1!$C$1</c:f>
              <c:strCache>
                <c:ptCount val="1"/>
                <c:pt idx="0">
                  <c:v>60-Days Cash Threshold</c:v>
                </c:pt>
              </c:strCache>
            </c:strRef>
          </c:tx>
          <c:spPr>
            <a:noFill/>
            <a:ln w="19050">
              <a:solidFill>
                <a:srgbClr val="1D3557"/>
              </a:solidFill>
              <a:prstDash val="solid"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741940</c:v>
                </c:pt>
                <c:pt idx="1">
                  <c:v>733019</c:v>
                </c:pt>
                <c:pt idx="2">
                  <c:v>642354</c:v>
                </c:pt>
                <c:pt idx="3">
                  <c:v>531282</c:v>
                </c:pt>
                <c:pt idx="4">
                  <c:v>451255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82-4056-AFED-7DF770D55C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Min Invisible</c:v>
                </c:pt>
              </c:strCache>
            </c:strRef>
          </c:tx>
          <c:spPr>
            <a:noFill/>
            <a:ln w="2540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322810</c:v>
                </c:pt>
                <c:pt idx="1">
                  <c:v>322810</c:v>
                </c:pt>
                <c:pt idx="2">
                  <c:v>322810</c:v>
                </c:pt>
                <c:pt idx="3">
                  <c:v>322810</c:v>
                </c:pt>
                <c:pt idx="4">
                  <c:v>322810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B82-4056-AFED-7DF770D55C9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Max Invisible</c:v>
                </c:pt>
              </c:strCache>
            </c:strRef>
          </c:tx>
          <c:spPr>
            <a:noFill/>
            <a:ln w="25400">
              <a:solidFill>
                <a:schemeClr val="bg1"/>
              </a:solidFill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2027-28</c:v>
                </c:pt>
                <c:pt idx="1">
                  <c:v>2026-27</c:v>
                </c:pt>
                <c:pt idx="2">
                  <c:v>2025-26</c:v>
                </c:pt>
                <c:pt idx="3">
                  <c:v>2024-25</c:v>
                </c:pt>
                <c:pt idx="4">
                  <c:v>2023-24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208472</c:v>
                </c:pt>
                <c:pt idx="1">
                  <c:v>208472</c:v>
                </c:pt>
                <c:pt idx="2">
                  <c:v>208472</c:v>
                </c:pt>
                <c:pt idx="3">
                  <c:v>208472</c:v>
                </c:pt>
                <c:pt idx="4">
                  <c:v>208472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B82-4056-AFED-7DF770D55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50901199"/>
        <c:axId val="350898799"/>
      </c:barChart>
      <c:valAx>
        <c:axId val="1320124416"/>
        <c:scaling>
          <c:orientation val="minMax"/>
        </c:scaling>
        <c:delete val="0"/>
        <c:axPos val="b"/>
        <c:numFmt formatCode="&quot;$&quot;#,##0.0" sourceLinked="0"/>
        <c:majorTickMark val="out"/>
        <c:minorTickMark val="out"/>
        <c:tickLblPos val="nextTo"/>
        <c:spPr>
          <a:noFill/>
          <a:ln w="9525" cap="flat" cmpd="sng" algn="ctr">
            <a:solidFill>
              <a:schemeClr val="bg1">
                <a:lumMod val="9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20110976"/>
        <c:crosses val="autoZero"/>
        <c:crossBetween val="between"/>
        <c:majorUnit val="200000"/>
        <c:minorUnit val="100000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</c:dispUnitsLbl>
        </c:dispUnits>
      </c:valAx>
      <c:catAx>
        <c:axId val="1320110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20124416"/>
        <c:crosses val="autoZero"/>
        <c:auto val="1"/>
        <c:lblAlgn val="ctr"/>
        <c:lblOffset val="100"/>
        <c:noMultiLvlLbl val="0"/>
      </c:catAx>
      <c:valAx>
        <c:axId val="350898799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50901199"/>
        <c:crosses val="max"/>
        <c:crossBetween val="between"/>
      </c:valAx>
      <c:catAx>
        <c:axId val="350901199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50898799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74586444485453296"/>
          <c:y val="1.5702743039473006E-2"/>
          <c:w val="0.22873063219084255"/>
          <c:h val="5.21226390818794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solidFill>
        <a:srgbClr val="DFF2EA"/>
      </a:solidFill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Sheet1!$A$2:$A$6</cx:f>
        <cx:lvl ptCount="5">
          <cx:pt idx="0">State</cx:pt>
          <cx:pt idx="1">Federal</cx:pt>
          <cx:pt idx="2">Local</cx:pt>
          <cx:pt idx="3">Private Grants</cx:pt>
          <cx:pt idx="4">Total</cx:pt>
        </cx:lvl>
      </cx:strDim>
      <cx:numDim type="val">
        <cx:f>Sheet1!$C$2:$C$6</cx:f>
        <cx:lvl ptCount="5" formatCode="General">
          <cx:pt idx="0">1971527</cx:pt>
          <cx:pt idx="1">511865</cx:pt>
          <cx:pt idx="2">47245</cx:pt>
          <cx:pt idx="3">51000</cx:pt>
          <cx:pt idx="4">2581637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lnSpc>
                <a:spcPct val="130000"/>
              </a:lnSpc>
              <a:defRPr sz="11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100" b="1" i="0" u="none" strike="noStrike" kern="1200" spc="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Revenue by Funding Source</a:t>
            </a:r>
          </a:p>
          <a:p>
            <a:pPr algn="ctr" rtl="0">
              <a:lnSpc>
                <a:spcPct val="130000"/>
              </a:lnSpc>
              <a:defRPr sz="11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800" b="0" i="1" u="none" strike="noStrike" kern="120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(dollars in thousands)</a:t>
            </a:r>
          </a:p>
        </cx:rich>
      </cx:tx>
    </cx:title>
    <cx:plotArea>
      <cx:plotAreaRegion>
        <cx:plotSurface>
          <cx:spPr>
            <a:ln>
              <a:noFill/>
            </a:ln>
          </cx:spPr>
        </cx:plotSurface>
        <cx:series layoutId="waterfall" uniqueId="{BFCE1D8F-0106-49FD-A10E-FDCBECFB1910}" formatIdx="1">
          <cx:tx>
            <cx:txData>
              <cx:f>Sheet1!$C$1</cx:f>
              <cx:v>2023-24</cx:v>
            </cx:txData>
          </cx:tx>
          <cx:spPr>
            <a:solidFill>
              <a:srgbClr val="A8DADC"/>
            </a:solidFill>
            <a:ln>
              <a:noFill/>
            </a:ln>
          </cx:spPr>
          <cx:dataPt idx="4">
            <cx:spPr>
              <a:solidFill>
                <a:srgbClr val="1D3557"/>
              </a:solidFill>
            </cx:spPr>
          </cx:dataPt>
          <cx:dataLabels pos="outEnd">
            <cx:numFmt formatCode="#,##0" sourceLinked="0"/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lnSpc>
                    <a:spcPct val="100000"/>
                  </a:lnSpc>
                  <a:defRPr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x:txPr>
            <cx:visibility seriesName="0" categoryName="0" value="1"/>
            <cx:separator>, </cx:separator>
          </cx:dataLabels>
          <cx:dataId val="0"/>
          <cx:layoutPr>
            <cx:visibility connectorLines="0"/>
            <cx:subtotals>
              <cx:idx val="4"/>
            </cx:subtotals>
          </cx:layoutPr>
        </cx:series>
      </cx:plotAreaRegion>
      <cx:axis id="0">
        <cx:catScaling gapWidth="0.75"/>
        <cx:tickLabels/>
        <cx:numFmt formatCode="$#,##0.00" sourceLinked="0"/>
        <cx:spPr>
          <a:ln>
            <a:noFill/>
          </a:ln>
        </cx:spPr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lnSpc>
                <a:spcPct val="130000"/>
              </a:lnSpc>
              <a:defRPr sz="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pPr>
            <a:endParaRPr lang="en-US" sz="8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x:txPr>
      </cx:axis>
      <cx:axis id="1" hidden="1">
        <cx:valScaling/>
        <cx:units unit="thousands">
          <cx:unitsLabel>
            <cx:tx>
              <cx:txData>
                <cx:v>Thousands</cx:v>
              </cx:txData>
            </cx:tx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00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000" b="0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Thousands</a:t>
                </a:r>
              </a:p>
            </cx:txPr>
          </cx:unitsLabel>
        </cx:units>
        <cx:minorTickMarks type="in"/>
        <cx:tickLabels/>
        <cx:numFmt formatCode="$#,##0" sourceLinked="0"/>
        <cx:spPr>
          <a:ln>
            <a:solidFill>
              <a:schemeClr val="bg1">
                <a:lumMod val="95000"/>
              </a:schemeClr>
            </a:solidFill>
          </a:ln>
        </cx:spPr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lnSpc>
                <a:spcPct val="130000"/>
              </a:lnSpc>
              <a:defRPr sz="90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pPr>
            <a:endParaRPr lang="en-US" sz="9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x:txPr>
      </cx:axis>
    </cx:plotArea>
  </cx:chart>
  <cx:spPr>
    <a:solidFill>
      <a:schemeClr val="bg1"/>
    </a:solidFill>
    <a:ln w="9525">
      <a:solidFill>
        <a:srgbClr val="DFF2EA"/>
      </a:solidFill>
    </a:ln>
  </cx:spPr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Sheet1!$A$2:$A$7</cx:f>
        <cx:lvl ptCount="6">
          <cx:pt idx="0">Personnel</cx:pt>
          <cx:pt idx="1">Consultants</cx:pt>
          <cx:pt idx="2">School Ops</cx:pt>
          <cx:pt idx="3">Facility</cx:pt>
          <cx:pt idx="4">Contingency</cx:pt>
          <cx:pt idx="5">Total</cx:pt>
        </cx:lvl>
      </cx:strDim>
      <cx:numDim type="val">
        <cx:f>Sheet1!$C$2:$C$7</cx:f>
        <cx:lvl ptCount="6" formatCode="General">
          <cx:pt idx="0">1816438</cx:pt>
          <cx:pt idx="1">290374</cx:pt>
          <cx:pt idx="2">237820</cx:pt>
          <cx:pt idx="3">320952</cx:pt>
          <cx:pt idx="4">72992</cx:pt>
          <cx:pt idx="5">2738576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lnSpc>
                <a:spcPct val="130000"/>
              </a:lnSpc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100" b="1" i="0" u="none" strike="noStrike" kern="1200" spc="0" baseline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Expenditures by Category</a:t>
            </a:r>
          </a:p>
          <a:p>
            <a:pPr algn="ctr" rtl="0">
              <a:lnSpc>
                <a:spcPct val="130000"/>
              </a:lnSpc>
              <a:defRPr sz="1200" b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800" b="0" i="1" u="none" strike="noStrike" kern="120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(dollars in thousands)</a:t>
            </a:r>
            <a:endParaRPr lang="en-US" sz="1100" b="0" i="1" u="none" strike="noStrike" kern="1200" spc="0" baseline="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x:rich>
      </cx:tx>
    </cx:title>
    <cx:plotArea>
      <cx:plotAreaRegion>
        <cx:plotSurface>
          <cx:spPr>
            <a:ln>
              <a:noFill/>
            </a:ln>
          </cx:spPr>
        </cx:plotSurface>
        <cx:series layoutId="waterfall" uniqueId="{BFCE1D8F-0106-49FD-A10E-FDCBECFB1910}" formatIdx="1">
          <cx:tx>
            <cx:txData>
              <cx:f>Sheet1!$C$1</cx:f>
              <cx:v>2023-24</cx:v>
            </cx:txData>
          </cx:tx>
          <cx:spPr>
            <a:solidFill>
              <a:srgbClr val="A8DADC"/>
            </a:solidFill>
            <a:ln>
              <a:noFill/>
            </a:ln>
          </cx:spPr>
          <cx:dataPt idx="5">
            <cx:spPr>
              <a:solidFill>
                <a:srgbClr val="1D3557"/>
              </a:solidFill>
            </cx:spPr>
          </cx:dataPt>
          <cx:dataLabels pos="outEnd">
            <cx:numFmt formatCode="#,##0" sourceLinked="0"/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lnSpc>
                    <a:spcPct val="100000"/>
                  </a:lnSpc>
                  <a:defRPr sz="8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x:txPr>
            <cx:visibility seriesName="0" categoryName="0" value="1"/>
            <cx:separator>, </cx:separator>
          </cx:dataLabels>
          <cx:dataId val="0"/>
          <cx:layoutPr>
            <cx:visibility connectorLines="0"/>
            <cx:subtotals>
              <cx:idx val="5"/>
            </cx:subtotals>
          </cx:layoutPr>
        </cx:series>
      </cx:plotAreaRegion>
      <cx:axis id="0">
        <cx:catScaling gapWidth="0.75"/>
        <cx:tickLabels/>
        <cx:numFmt formatCode="$#,##0.00" sourceLinked="0"/>
        <cx:spPr>
          <a:ln>
            <a:noFill/>
          </a:ln>
        </cx:spPr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lnSpc>
                <a:spcPct val="130000"/>
              </a:lnSpc>
              <a:defRPr sz="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pPr>
            <a:endParaRPr lang="en-US" sz="8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x:txPr>
      </cx:axis>
      <cx:axis id="1" hidden="1">
        <cx:valScaling/>
        <cx:units unit="thousands">
          <cx:unitsLabel>
            <cx:tx>
              <cx:txData>
                <cx:v>Thousands</cx:v>
              </cx:txData>
            </cx:tx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000"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000" b="0" i="0" u="none" strike="noStrike" kern="1200" baseline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Thousands</a:t>
                </a:r>
              </a:p>
            </cx:txPr>
          </cx:unitsLabel>
        </cx:units>
        <cx:minorTickMarks type="in"/>
        <cx:tickLabels/>
        <cx:numFmt formatCode="$#,##0" sourceLinked="0"/>
        <cx:spPr>
          <a:ln>
            <a:solidFill>
              <a:schemeClr val="bg1">
                <a:lumMod val="95000"/>
              </a:schemeClr>
            </a:solidFill>
          </a:ln>
        </cx:spPr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lnSpc>
                <a:spcPct val="130000"/>
              </a:lnSpc>
              <a:defRPr sz="900" strike="noStrike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pPr>
            <a:endParaRPr lang="en-US" sz="9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x:txPr>
      </cx:axis>
    </cx:plotArea>
  </cx:chart>
  <cx:spPr>
    <a:solidFill>
      <a:schemeClr val="bg1"/>
    </a:solidFill>
    <a:ln w="9525">
      <a:solidFill>
        <a:srgbClr val="DFF2EA"/>
      </a:solidFill>
    </a:ln>
  </cx:spPr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Sheet1!$A$2:$A$8</cx:f>
        <cx:lvl ptCount="7">
          <cx:pt idx="0">Admin</cx:pt>
          <cx:pt idx="1">Ops</cx:pt>
          <cx:pt idx="2">Guides/Teachers</cx:pt>
          <cx:pt idx="3">Classroom Assistants</cx:pt>
          <cx:pt idx="4">Nurse/Counselor</cx:pt>
          <cx:pt idx="5">SPED Assistants</cx:pt>
          <cx:pt idx="6">Total</cx:pt>
        </cx:lvl>
      </cx:strDim>
      <cx:numDim type="val">
        <cx:f>Sheet1!$B$2:$B$8</cx:f>
        <cx:lvl ptCount="7" formatCode="General">
          <cx:pt idx="0">4</cx:pt>
          <cx:pt idx="1">3</cx:pt>
          <cx:pt idx="2">6.5</cx:pt>
          <cx:pt idx="3">7</cx:pt>
          <cx:pt idx="4">1.8</cx:pt>
          <cx:pt idx="5">2</cx:pt>
          <cx:pt idx="6">24.300000000000001</cx:pt>
        </cx:lvl>
      </cx:numDim>
    </cx:data>
  </cx:chartData>
  <cx:chart>
    <cx:title pos="t" align="ctr" overlay="0">
      <cx:tx>
        <cx:rich>
          <a:bodyPr rot="0" spcFirstLastPara="1" vertOverflow="ellipsis" vert="horz" wrap="square" lIns="38100" tIns="19050" rIns="38100" bIns="19050" anchor="ctr" anchorCtr="1" compatLnSpc="0"/>
          <a:lstStyle/>
          <a:p>
            <a:pPr algn="ctr" rtl="0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Staffing Plan </a:t>
            </a:r>
          </a:p>
          <a:p>
            <a:pPr algn="ctr" rtl="0"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0" lang="en-US" sz="8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(FTE)</a:t>
            </a:r>
          </a:p>
        </cx:rich>
      </cx:tx>
    </cx:title>
    <cx:plotArea>
      <cx:plotAreaRegion>
        <cx:plotSurface>
          <cx:spPr>
            <a:noFill/>
          </cx:spPr>
        </cx:plotSurface>
        <cx:series layoutId="waterfall" uniqueId="{B4C3E53D-1E5C-4F98-A743-08FAEAE3253E}">
          <cx:tx>
            <cx:txData>
              <cx:f>Sheet1!$B$1</cx:f>
              <cx:v>FTE</cx:v>
            </cx:txData>
          </cx:tx>
          <cx:dataLabels/>
          <cx:dataId val="0"/>
          <cx:layoutPr>
            <cx:visibility connectorLines="0"/>
            <cx:subtotals/>
          </cx:layoutPr>
        </cx:series>
      </cx:plotAreaRegion>
      <cx:axis id="0">
        <cx:catScaling gapWidth="2.19000006"/>
        <cx:tickLabels/>
      </cx:axis>
      <cx:axis id="1">
        <cx:valScaling/>
        <cx:tickLabels/>
      </cx:axis>
    </cx:plotArea>
  </cx:chart>
  <cx:spPr>
    <a:noFill/>
    <a:ln>
      <a:noFill/>
    </a:ln>
  </cx:spPr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0.15385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5B50F0B-5F23-D2D1-3DBC-F59F76A7A1D1}"/>
            </a:ext>
          </a:extLst>
        </cdr:cNvPr>
        <cdr:cNvSpPr txBox="1"/>
      </cdr:nvSpPr>
      <cdr:spPr>
        <a:xfrm xmlns:a="http://schemas.openxmlformats.org/drawingml/2006/main">
          <a:off x="0" y="-1"/>
          <a:ext cx="11277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dirty="0">
            <a:solidFill>
              <a:schemeClr val="bg1"/>
            </a:solidFill>
            <a:latin typeface="Mangal Pro" panose="00000500000000000000" pitchFamily="2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4ECCF9B-0436-446A-8962-A375ECD0CCA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5CDB045-3BBC-49AE-BB5C-B4EA29E59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7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DB045-3BBC-49AE-BB5C-B4EA29E59C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09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DB045-3BBC-49AE-BB5C-B4EA29E59C7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32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DB045-3BBC-49AE-BB5C-B4EA29E59C7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23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CDB045-3BBC-49AE-BB5C-B4EA29E59C7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91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38573-3FFC-4E1B-3ADA-D30CD6F5EF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E3CD63-FE8A-31CC-5C0B-AEF8AEA05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B38027-8F30-7691-8541-337433AC7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13B8-31FC-4AA6-946A-F79E6228C51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1310F-CE5B-81B7-0698-30467159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928DBD-772D-7DC6-3A87-F5029EF0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D0E5-4623-48B9-ABC3-1CD6E532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7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C2234-2D34-DA7B-00CC-A01493798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D94F8-844F-7878-D848-B9592FF23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3A8A0-1AC8-0958-28E7-D8A9EE73A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13B8-31FC-4AA6-946A-F79E6228C51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0A742-186B-5EAE-A3C9-76330F22E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12FAA-9F4E-77AF-E4F3-60FC96C4D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D0E5-4623-48B9-ABC3-1CD6E532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3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C0BCD-A11A-3538-DCE4-F1D5C7D7F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57C2D-94AA-20B3-E425-5279963D3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2DA4F-72D1-AE51-2F42-5FD5A7B9A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13B8-31FC-4AA6-946A-F79E6228C51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23551-BF9A-4A9F-9EA2-A5DB652D4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4A2D3-F412-40DD-FBCE-AC0F8192B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D0E5-4623-48B9-ABC3-1CD6E532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0F96F-CC25-4FA0-BE6B-42E2B2A85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6C2CB-986F-AD58-9F34-3E5BF1220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131D6-F618-CFC3-B0C3-F173C8DC3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13B8-31FC-4AA6-946A-F79E6228C51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784C2-C683-9E45-CA52-836E00D5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26D89-5CA8-EA99-110A-86EE880F9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D0E5-4623-48B9-ABC3-1CD6E532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3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1FD7-9475-D0E5-7620-992D8F0C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1D23A-93C8-EFED-A87E-8F3FB2D42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5E150-25E5-747D-898E-DF527F857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13B8-31FC-4AA6-946A-F79E6228C51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69354-956F-9314-DA27-0DCD9DF9A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92A92-D5C7-2B17-4526-9C34A93C4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D0E5-4623-48B9-ABC3-1CD6E532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2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F8766-1C44-08A1-3B0E-BB1D68EEF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8A58F-7B77-4AA4-51CC-5F23EAC66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00D35-B00C-7702-0704-1CCE8B131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39465-D290-6F75-7711-D5B60D53B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13B8-31FC-4AA6-946A-F79E6228C51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E1DF3-3E2F-61F8-B471-9D5589585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32161-9783-1B68-1850-B84D9B077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D0E5-4623-48B9-ABC3-1CD6E532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4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51A0D-964F-2DAC-6A16-056B59097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5402E-2DE5-E685-71F2-E4E303444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73588-036A-F784-8145-B446F64BC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FFDFAC-A377-ECE8-9427-A32378F130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75895-CAE9-A331-1DDA-5543A956D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1A85CA-78C2-4764-1222-8B914CB72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13B8-31FC-4AA6-946A-F79E6228C51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6ACF8-F555-58F4-3B7F-B2B109CA9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3962BE-FD0C-7FAD-E29A-B20B7AFF5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D0E5-4623-48B9-ABC3-1CD6E532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F78B9-446C-07AB-1FF7-B7AF7DC5C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2EAA8B-B290-0637-92EB-3503D06D7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13B8-31FC-4AA6-946A-F79E6228C51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3FD097-448D-0112-AA85-3E7C6783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71E8AC-7D4C-38A5-14F9-384EA1414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D0E5-4623-48B9-ABC3-1CD6E532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48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2ECF4C-6B4C-9923-0019-E48FEBC4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13B8-31FC-4AA6-946A-F79E6228C51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A78D7A-8A19-14C0-0662-FC64AE75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96ACB1-C6D7-BCCB-8245-61887AB4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D0E5-4623-48B9-ABC3-1CD6E532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C11D1-1D74-5BBA-E27D-666E1BD94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509E3-889A-60AA-03F7-E90E0B034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49E4A-D409-3DC6-D065-3A9D56328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54E05F-6C8B-15B9-D8D7-97D131F6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13B8-31FC-4AA6-946A-F79E6228C51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9D47D-B194-BA2E-22AA-5951C438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AE567E-DE6E-815A-5FED-D448320B2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D0E5-4623-48B9-ABC3-1CD6E532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2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2F19B-830C-A800-4F9B-05EC48971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B11FE1-8F7E-21FA-3591-C3E678B822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D5EDD-D4AD-5827-AA4E-F2F6848BB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558DA-9A6B-15AB-752E-15BABF37B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13B8-31FC-4AA6-946A-F79E6228C51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1D071-B631-36DA-7906-AE82AF657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265D0-82EC-AF80-9E62-28A54F62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3D0E5-4623-48B9-ABC3-1CD6E532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10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EE82F-986A-B571-552D-197A735C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EE85E-F2C7-3E4E-16B2-21FFFD606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9223E-9EFB-109B-D3A3-4492D7651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F13B8-31FC-4AA6-946A-F79E6228C51D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89D05-C0D3-F8A0-6859-9A9E5466A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C4B08-BF6F-F495-94B8-B7119FF2A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3D0E5-4623-48B9-ABC3-1CD6E532D7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3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7.xml"/><Relationship Id="rId6" Type="http://schemas.microsoft.com/office/2014/relationships/chartEx" Target="../charts/chartEx3.xml"/><Relationship Id="rId5" Type="http://schemas.openxmlformats.org/officeDocument/2006/relationships/image" Target="../media/image4.png"/><Relationship Id="rId4" Type="http://schemas.microsoft.com/office/2014/relationships/chartEx" Target="../charts/chartEx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5852D9-2E25-A516-AB3B-BA41C8027AFD}"/>
              </a:ext>
            </a:extLst>
          </p:cNvPr>
          <p:cNvSpPr/>
          <p:nvPr/>
        </p:nvSpPr>
        <p:spPr>
          <a:xfrm>
            <a:off x="5183024" y="0"/>
            <a:ext cx="7008976" cy="68580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2023-24</a:t>
            </a: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PROPOSED BUDGET</a:t>
            </a:r>
          </a:p>
        </p:txBody>
      </p:sp>
      <p:pic>
        <p:nvPicPr>
          <p:cNvPr id="5" name="Picture 4" descr="A logo with a sun rays&#10;&#10;Description automatically generated">
            <a:extLst>
              <a:ext uri="{FF2B5EF4-FFF2-40B4-BE49-F238E27FC236}">
                <a16:creationId xmlns:a16="http://schemas.microsoft.com/office/drawing/2014/main" id="{81F1E0FB-D43F-8951-3A16-F702BE925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895" y="23574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184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52D636-462B-9F77-F01F-F12ED7EF8F43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4FB95B2-DA33-3BC6-581C-2774DA954A4F}"/>
              </a:ext>
            </a:extLst>
          </p:cNvPr>
          <p:cNvSpPr/>
          <p:nvPr/>
        </p:nvSpPr>
        <p:spPr>
          <a:xfrm>
            <a:off x="9448800" y="2514599"/>
            <a:ext cx="2279680" cy="3733801"/>
          </a:xfrm>
          <a:prstGeom prst="roundRect">
            <a:avLst>
              <a:gd name="adj" fmla="val 5888"/>
            </a:avLst>
          </a:prstGeom>
          <a:solidFill>
            <a:srgbClr val="27476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57200" y="228600"/>
            <a:ext cx="112712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Changes in 2023-24</a:t>
            </a:r>
          </a:p>
          <a:p>
            <a:endParaRPr lang="en-US" sz="1100" dirty="0">
              <a:solidFill>
                <a:schemeClr val="bg1"/>
              </a:solidFill>
              <a:latin typeface="Mangal Pro" panose="00000500000000000000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costs updates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6A972-D446-3A4B-DABB-27EFE44A3078}"/>
              </a:ext>
            </a:extLst>
          </p:cNvPr>
          <p:cNvSpPr txBox="1"/>
          <p:nvPr/>
        </p:nvSpPr>
        <p:spPr>
          <a:xfrm>
            <a:off x="608647" y="3124200"/>
            <a:ext cx="1981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Year of 7th Grade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Welcoming its first 7th grade class in Fall 2023.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7342D-130D-6068-B86E-939E9D0C5C3B}"/>
              </a:ext>
            </a:extLst>
          </p:cNvPr>
          <p:cNvSpPr txBox="1"/>
          <p:nvPr/>
        </p:nvSpPr>
        <p:spPr>
          <a:xfrm>
            <a:off x="608647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91AFDB-718D-ECFF-8B39-85DC241D9935}"/>
              </a:ext>
            </a:extLst>
          </p:cNvPr>
          <p:cNvSpPr txBox="1"/>
          <p:nvPr/>
        </p:nvSpPr>
        <p:spPr>
          <a:xfrm>
            <a:off x="3503410" y="31242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 plan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Materially lowered supplies and furniture needs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6C0012-8943-D06F-4D28-2E65162FC5CF}"/>
              </a:ext>
            </a:extLst>
          </p:cNvPr>
          <p:cNvSpPr txBox="1"/>
          <p:nvPr/>
        </p:nvSpPr>
        <p:spPr>
          <a:xfrm>
            <a:off x="3505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A4A661-F580-6F7C-C5BF-83263E42931F}"/>
              </a:ext>
            </a:extLst>
          </p:cNvPr>
          <p:cNvSpPr txBox="1"/>
          <p:nvPr/>
        </p:nvSpPr>
        <p:spPr>
          <a:xfrm>
            <a:off x="6549620" y="3124200"/>
            <a:ext cx="1981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 an office assistant, counselor, SPED para.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918ED9-4BD6-DAC0-A155-2E243C25FE48}"/>
              </a:ext>
            </a:extLst>
          </p:cNvPr>
          <p:cNvSpPr txBox="1"/>
          <p:nvPr/>
        </p:nvSpPr>
        <p:spPr>
          <a:xfrm>
            <a:off x="6553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C02468-E89D-5850-A4AD-AA89674EBEB5}"/>
              </a:ext>
            </a:extLst>
          </p:cNvPr>
          <p:cNvSpPr txBox="1"/>
          <p:nvPr/>
        </p:nvSpPr>
        <p:spPr>
          <a:xfrm>
            <a:off x="9595830" y="3124200"/>
            <a:ext cx="19812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 costs updated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2 years of data in the books, clearer picture of PCM costs.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updates include student recruitment, meals, student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software.</a:t>
            </a:r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3CA5C0-8D85-44D6-43EE-55ACA52555ED}"/>
              </a:ext>
            </a:extLst>
          </p:cNvPr>
          <p:cNvSpPr txBox="1"/>
          <p:nvPr/>
        </p:nvSpPr>
        <p:spPr>
          <a:xfrm>
            <a:off x="9601200" y="2667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3373603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AD55C4-1C20-092B-5779-C243717FD020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649A01-574A-2214-5050-DA6B4082EDCE}"/>
              </a:ext>
            </a:extLst>
          </p:cNvPr>
          <p:cNvSpPr/>
          <p:nvPr/>
        </p:nvSpPr>
        <p:spPr>
          <a:xfrm>
            <a:off x="457200" y="1828800"/>
            <a:ext cx="18288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srgbClr val="132237">
                <a:alpha val="40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3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Operating Net Income</a:t>
            </a:r>
          </a:p>
          <a:p>
            <a:pPr algn="ctr">
              <a:lnSpc>
                <a:spcPct val="130000"/>
              </a:lnSpc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-157K</a:t>
            </a:r>
          </a:p>
          <a:p>
            <a:pPr algn="ctr">
              <a:lnSpc>
                <a:spcPct val="130000"/>
              </a:lnSpc>
            </a:pPr>
            <a:r>
              <a:rPr lang="en-US" sz="1100" dirty="0">
                <a:solidFill>
                  <a:srgbClr val="E76F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▼ 271</a:t>
            </a:r>
            <a:r>
              <a:rPr lang="en-US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38C6FAE-F1AF-EE1E-BFE7-83F1D0F2A536}"/>
              </a:ext>
            </a:extLst>
          </p:cNvPr>
          <p:cNvSpPr/>
          <p:nvPr/>
        </p:nvSpPr>
        <p:spPr>
          <a:xfrm>
            <a:off x="3606800" y="1828800"/>
            <a:ext cx="18288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srgbClr val="132237">
                <a:alpha val="40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3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Cash Effect</a:t>
            </a:r>
          </a:p>
          <a:p>
            <a:pPr algn="ctr">
              <a:lnSpc>
                <a:spcPct val="130000"/>
              </a:lnSpc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109K</a:t>
            </a:r>
          </a:p>
          <a:p>
            <a:pPr algn="ctr">
              <a:lnSpc>
                <a:spcPct val="130000"/>
              </a:lnSpc>
            </a:pPr>
            <a:r>
              <a:rPr lang="en-US" sz="1100" dirty="0">
                <a:solidFill>
                  <a:srgbClr val="2A9D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▲63K</a:t>
            </a:r>
          </a:p>
          <a:p>
            <a:pPr algn="ctr">
              <a:lnSpc>
                <a:spcPct val="130000"/>
              </a:lnSpc>
            </a:pPr>
            <a:endParaRPr lang="en-US" sz="1400" dirty="0">
              <a:solidFill>
                <a:srgbClr val="3B4C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7B3E8AB-D0E3-AABA-1337-EB68E7C12E7A}"/>
              </a:ext>
            </a:extLst>
          </p:cNvPr>
          <p:cNvSpPr/>
          <p:nvPr/>
        </p:nvSpPr>
        <p:spPr>
          <a:xfrm>
            <a:off x="6756400" y="1828800"/>
            <a:ext cx="18288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srgbClr val="132237">
                <a:alpha val="40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3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Ending Cash</a:t>
            </a:r>
          </a:p>
          <a:p>
            <a:pPr algn="ctr">
              <a:lnSpc>
                <a:spcPct val="130000"/>
              </a:lnSpc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304K</a:t>
            </a:r>
          </a:p>
          <a:p>
            <a:pPr algn="ctr">
              <a:lnSpc>
                <a:spcPct val="130000"/>
              </a:lnSpc>
            </a:pPr>
            <a:r>
              <a:rPr lang="en-US" sz="1100" dirty="0">
                <a:solidFill>
                  <a:srgbClr val="2A9D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▲109</a:t>
            </a:r>
          </a:p>
          <a:p>
            <a:pPr algn="ctr">
              <a:lnSpc>
                <a:spcPct val="130000"/>
              </a:lnSpc>
            </a:pPr>
            <a:endParaRPr lang="en-US" sz="1400" dirty="0">
              <a:solidFill>
                <a:srgbClr val="3B4C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3464DD-5091-5150-EB1F-9ACE1C3E26D1}"/>
              </a:ext>
            </a:extLst>
          </p:cNvPr>
          <p:cNvSpPr/>
          <p:nvPr/>
        </p:nvSpPr>
        <p:spPr>
          <a:xfrm>
            <a:off x="9906000" y="1828800"/>
            <a:ext cx="18288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srgbClr val="132237">
                <a:alpha val="40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30000"/>
              </a:lnSpc>
            </a:pPr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 of Cash on Hand</a:t>
            </a:r>
          </a:p>
          <a:p>
            <a:pPr algn="ctr">
              <a:lnSpc>
                <a:spcPct val="130000"/>
              </a:lnSpc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  <a:p>
            <a:pPr algn="ctr">
              <a:lnSpc>
                <a:spcPct val="130000"/>
              </a:lnSpc>
            </a:pPr>
            <a:r>
              <a:rPr lang="en-US" sz="1100" dirty="0">
                <a:solidFill>
                  <a:srgbClr val="2A9D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▲10</a:t>
            </a:r>
          </a:p>
          <a:p>
            <a:pPr algn="ctr">
              <a:lnSpc>
                <a:spcPct val="130000"/>
              </a:lnSpc>
            </a:pPr>
            <a:endParaRPr lang="en-US" sz="1400" dirty="0">
              <a:solidFill>
                <a:srgbClr val="3B4C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5284D119-1C79-3F57-C669-8CAD8223F289}"/>
              </a:ext>
            </a:extLst>
          </p:cNvPr>
          <p:cNvSpPr txBox="1"/>
          <p:nvPr/>
        </p:nvSpPr>
        <p:spPr>
          <a:xfrm>
            <a:off x="457200" y="228818"/>
            <a:ext cx="112776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Anchor</a:t>
            </a:r>
            <a:r>
              <a:rPr lang="en-US" sz="1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: without additional support, projections show cash on hand on August 31, 2024 will be $188K below the 60-day cash covenant.  </a:t>
            </a:r>
          </a:p>
          <a:p>
            <a:r>
              <a:rPr lang="en-US" sz="1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Risk</a:t>
            </a:r>
            <a:r>
              <a:rPr lang="en-US" sz="1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: PCM needs a $300K loan to reach 30 days cash</a:t>
            </a:r>
          </a:p>
          <a:p>
            <a:r>
              <a:rPr lang="en-US" sz="1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Solution</a:t>
            </a:r>
            <a:r>
              <a:rPr lang="en-US" sz="1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: WA Charters has agreed to provide PCM a grant of approximately $300K and indicated they will negotiate a low-interest line of credit if needed to reach &gt;30-days cash if PCM maintains </a:t>
            </a:r>
          </a:p>
          <a:p>
            <a:r>
              <a:rPr lang="en-US" sz="10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close to projected enrollment.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648FFF-FFF3-DAB0-8395-2CDC5D2891D0}"/>
              </a:ext>
            </a:extLst>
          </p:cNvPr>
          <p:cNvSpPr txBox="1"/>
          <p:nvPr/>
        </p:nvSpPr>
        <p:spPr>
          <a:xfrm>
            <a:off x="8382000" y="2872076"/>
            <a:ext cx="3352237" cy="3985706"/>
          </a:xfrm>
          <a:prstGeom prst="rect">
            <a:avLst/>
          </a:prstGeom>
          <a:solidFill>
            <a:schemeClr val="bg1"/>
          </a:solidFill>
          <a:ln w="9525">
            <a:solidFill>
              <a:srgbClr val="DFF2EA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Key data</a:t>
            </a:r>
          </a:p>
          <a:p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Grades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offered: K-7</a:t>
            </a:r>
            <a:r>
              <a:rPr lang="en-US" sz="105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Budgeted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enrollment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: 136 (+36)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Cash loan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: WA Charters loan of $300k to help balance cash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Relying on 9</a:t>
            </a:r>
            <a:r>
              <a:rPr lang="en-US" sz="105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grade small school bonus to repay and balance future budgets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teaching staff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(incl SPED &amp; assistants): 14.5 (+3.5)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staff FTE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: 23.4 (+4.5)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Per-pupil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gen apport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= $11k;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chg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from PY = same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Per-pupil 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expenditures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= $19k; change from PY = -$3k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SPED Projected Program Loss </a:t>
            </a:r>
            <a:r>
              <a:rPr lang="en-US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-$78k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Contingency</a:t>
            </a:r>
            <a:r>
              <a:rPr lang="en-US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$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73</a:t>
            </a:r>
            <a:r>
              <a:rPr lang="en-US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= approx. 9 students (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105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F318DA1-1A06-EBAE-7679-BD4169C85E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9657812"/>
              </p:ext>
            </p:extLst>
          </p:nvPr>
        </p:nvGraphicFramePr>
        <p:xfrm>
          <a:off x="456637" y="3261480"/>
          <a:ext cx="3505200" cy="3308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0AD66E3-A1D0-7349-47B1-C30F063874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7101950"/>
              </p:ext>
            </p:extLst>
          </p:nvPr>
        </p:nvGraphicFramePr>
        <p:xfrm>
          <a:off x="4419600" y="3261479"/>
          <a:ext cx="3504637" cy="3308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53689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7">
            <a:extLst>
              <a:ext uri="{FF2B5EF4-FFF2-40B4-BE49-F238E27FC236}">
                <a16:creationId xmlns:a16="http://schemas.microsoft.com/office/drawing/2014/main" id="{81833ECD-3E44-22D8-D406-A9004129E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977060"/>
              </p:ext>
            </p:extLst>
          </p:nvPr>
        </p:nvGraphicFramePr>
        <p:xfrm>
          <a:off x="374904" y="1824383"/>
          <a:ext cx="5486401" cy="49610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0665">
                  <a:extLst>
                    <a:ext uri="{9D8B030D-6E8A-4147-A177-3AD203B41FA5}">
                      <a16:colId xmlns:a16="http://schemas.microsoft.com/office/drawing/2014/main" val="3654479485"/>
                    </a:ext>
                  </a:extLst>
                </a:gridCol>
                <a:gridCol w="1301912">
                  <a:extLst>
                    <a:ext uri="{9D8B030D-6E8A-4147-A177-3AD203B41FA5}">
                      <a16:colId xmlns:a16="http://schemas.microsoft.com/office/drawing/2014/main" val="3870008157"/>
                    </a:ext>
                  </a:extLst>
                </a:gridCol>
                <a:gridCol w="1301912">
                  <a:extLst>
                    <a:ext uri="{9D8B030D-6E8A-4147-A177-3AD203B41FA5}">
                      <a16:colId xmlns:a16="http://schemas.microsoft.com/office/drawing/2014/main" val="857059310"/>
                    </a:ext>
                  </a:extLst>
                </a:gridCol>
                <a:gridCol w="1301912">
                  <a:extLst>
                    <a:ext uri="{9D8B030D-6E8A-4147-A177-3AD203B41FA5}">
                      <a16:colId xmlns:a16="http://schemas.microsoft.com/office/drawing/2014/main" val="101178934"/>
                    </a:ext>
                  </a:extLst>
                </a:gridCol>
              </a:tblGrid>
              <a:tr h="361589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 Summary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57B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Amount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57B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From PY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57B9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57B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959300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2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2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2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226062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Revenue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$1.9M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$510k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706301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Federal Revenue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$511k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CSP transfer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794305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Donations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$25k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709784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Misc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Revenue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$22k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Meals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218039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Private Grants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$85k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$(523)k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of grant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040098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$2.6M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553519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Expenditures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2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2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2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2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89092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Personnel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$1.8M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$408k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396592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Contracted Services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$290k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$(84)k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693713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Ops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$237k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$(30)k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Supplies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761309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Facility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$320k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$110k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421710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Contingency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$72k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789033"/>
                  </a:ext>
                </a:extLst>
              </a:tr>
              <a:tr h="323878">
                <a:tc>
                  <a:txBody>
                    <a:bodyPr/>
                    <a:lstStyle/>
                    <a:p>
                      <a:pPr algn="l"/>
                      <a:r>
                        <a:rPr lang="en-US" sz="1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$2.7M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$500k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1740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8D83D5FF-7F49-5993-5C1F-FF34E6C001EB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B5BB71-70ED-C784-A17E-4C313E9C00D1}"/>
              </a:ext>
            </a:extLst>
          </p:cNvPr>
          <p:cNvSpPr txBox="1"/>
          <p:nvPr/>
        </p:nvSpPr>
        <p:spPr>
          <a:xfrm>
            <a:off x="467032" y="228600"/>
            <a:ext cx="11274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Summary Continued</a:t>
            </a:r>
          </a:p>
        </p:txBody>
      </p:sp>
    </p:spTree>
    <p:extLst>
      <p:ext uri="{BB962C8B-B14F-4D97-AF65-F5344CB8AC3E}">
        <p14:creationId xmlns:p14="http://schemas.microsoft.com/office/powerpoint/2010/main" val="389377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802B3DE-1A00-98D4-2CC1-1C19110AC46B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2C5B13-5CCD-13A5-6D8F-51510BEA4BB9}"/>
              </a:ext>
            </a:extLst>
          </p:cNvPr>
          <p:cNvSpPr txBox="1"/>
          <p:nvPr/>
        </p:nvSpPr>
        <p:spPr>
          <a:xfrm>
            <a:off x="457200" y="228600"/>
            <a:ext cx="11274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Summary Continued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Chart 4">
                <a:extLst>
                  <a:ext uri="{FF2B5EF4-FFF2-40B4-BE49-F238E27FC236}">
                    <a16:creationId xmlns:a16="http://schemas.microsoft.com/office/drawing/2014/main" id="{780A3B38-ABB2-9738-A927-CD4F5CBE023B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147974035"/>
                  </p:ext>
                </p:extLst>
              </p:nvPr>
            </p:nvGraphicFramePr>
            <p:xfrm>
              <a:off x="6477002" y="1641858"/>
              <a:ext cx="4572000" cy="2286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Chart 4">
                <a:extLst>
                  <a:ext uri="{FF2B5EF4-FFF2-40B4-BE49-F238E27FC236}">
                    <a16:creationId xmlns:a16="http://schemas.microsoft.com/office/drawing/2014/main" id="{780A3B38-ABB2-9738-A927-CD4F5CBE023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77002" y="1641858"/>
                <a:ext cx="4572000" cy="228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4" name="Chart 3">
                <a:extLst>
                  <a:ext uri="{FF2B5EF4-FFF2-40B4-BE49-F238E27FC236}">
                    <a16:creationId xmlns:a16="http://schemas.microsoft.com/office/drawing/2014/main" id="{7DEA4397-AE61-0F20-0E76-3AAAF6B689F7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5134234"/>
                  </p:ext>
                </p:extLst>
              </p:nvPr>
            </p:nvGraphicFramePr>
            <p:xfrm>
              <a:off x="1143000" y="1641859"/>
              <a:ext cx="4572000" cy="2286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4" name="Chart 3">
                <a:extLst>
                  <a:ext uri="{FF2B5EF4-FFF2-40B4-BE49-F238E27FC236}">
                    <a16:creationId xmlns:a16="http://schemas.microsoft.com/office/drawing/2014/main" id="{7DEA4397-AE61-0F20-0E76-3AAAF6B689F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43000" y="1641859"/>
                <a:ext cx="4572000" cy="228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" name="Chart 9">
                <a:extLst>
                  <a:ext uri="{FF2B5EF4-FFF2-40B4-BE49-F238E27FC236}">
                    <a16:creationId xmlns:a16="http://schemas.microsoft.com/office/drawing/2014/main" id="{260D94E3-F6AD-C5EA-BE5E-B343D5E0FBF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389446262"/>
                  </p:ext>
                </p:extLst>
              </p:nvPr>
            </p:nvGraphicFramePr>
            <p:xfrm>
              <a:off x="1141475" y="4343400"/>
              <a:ext cx="9906002" cy="22860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6"/>
              </a:graphicData>
            </a:graphic>
          </p:graphicFrame>
        </mc:Choice>
        <mc:Fallback xmlns="">
          <p:pic>
            <p:nvPicPr>
              <p:cNvPr id="10" name="Chart 9">
                <a:extLst>
                  <a:ext uri="{FF2B5EF4-FFF2-40B4-BE49-F238E27FC236}">
                    <a16:creationId xmlns:a16="http://schemas.microsoft.com/office/drawing/2014/main" id="{260D94E3-F6AD-C5EA-BE5E-B343D5E0FBF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41475" y="4343400"/>
                <a:ext cx="9906002" cy="228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6473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27CBC204-F82E-B4CC-833B-4AE5C120916A}"/>
              </a:ext>
            </a:extLst>
          </p:cNvPr>
          <p:cNvSpPr/>
          <p:nvPr/>
        </p:nvSpPr>
        <p:spPr>
          <a:xfrm>
            <a:off x="6096000" y="3410712"/>
            <a:ext cx="3657600" cy="2743199"/>
          </a:xfrm>
          <a:prstGeom prst="rect">
            <a:avLst/>
          </a:prstGeom>
          <a:solidFill>
            <a:schemeClr val="bg1"/>
          </a:solidFill>
          <a:ln w="9525">
            <a:solidFill>
              <a:srgbClr val="DFF2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54E58E3-BDCB-48F2-5EC2-E7FDCAC3D39B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63520" y="228818"/>
            <a:ext cx="112712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</a:p>
          <a:p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 load is high compared to fiscal sustainability ratios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50DCA0-A2A0-6800-57C2-0A998B04A020}"/>
              </a:ext>
            </a:extLst>
          </p:cNvPr>
          <p:cNvSpPr/>
          <p:nvPr/>
        </p:nvSpPr>
        <p:spPr>
          <a:xfrm>
            <a:off x="3605784" y="1828800"/>
            <a:ext cx="18288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srgbClr val="132237">
                <a:alpha val="40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30000"/>
              </a:lnSpc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FTE</a:t>
            </a:r>
          </a:p>
          <a:p>
            <a:pPr algn="ctr">
              <a:lnSpc>
                <a:spcPct val="130000"/>
              </a:lnSpc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5.5</a:t>
            </a:r>
          </a:p>
          <a:p>
            <a:pPr algn="ctr">
              <a:lnSpc>
                <a:spcPct val="130000"/>
              </a:lnSpc>
            </a:pPr>
            <a:r>
              <a:rPr lang="en-US" sz="1100" dirty="0">
                <a:solidFill>
                  <a:srgbClr val="E76F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▼0.5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9CA4B3-D5E3-4DCA-D9DB-5DD35ECA03A3}"/>
              </a:ext>
            </a:extLst>
          </p:cNvPr>
          <p:cNvSpPr/>
          <p:nvPr/>
        </p:nvSpPr>
        <p:spPr>
          <a:xfrm>
            <a:off x="6754368" y="1828800"/>
            <a:ext cx="18288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srgbClr val="132237">
                <a:alpha val="40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30000"/>
              </a:lnSpc>
            </a:pPr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SPED Staff FTE</a:t>
            </a:r>
          </a:p>
          <a:p>
            <a:pPr algn="ctr">
              <a:lnSpc>
                <a:spcPct val="130000"/>
              </a:lnSpc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3.0</a:t>
            </a:r>
          </a:p>
          <a:p>
            <a:pPr algn="ctr">
              <a:lnSpc>
                <a:spcPct val="130000"/>
              </a:lnSpc>
            </a:pPr>
            <a:r>
              <a:rPr lang="en-US" sz="1100" dirty="0">
                <a:solidFill>
                  <a:srgbClr val="2A9D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▲1</a:t>
            </a:r>
            <a:endParaRPr lang="en-US" sz="1400" dirty="0">
              <a:solidFill>
                <a:srgbClr val="3B4C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A6E6E9F-382A-A746-AFC1-C9F6F0517829}"/>
              </a:ext>
            </a:extLst>
          </p:cNvPr>
          <p:cNvSpPr/>
          <p:nvPr/>
        </p:nvSpPr>
        <p:spPr>
          <a:xfrm>
            <a:off x="9902952" y="1818968"/>
            <a:ext cx="18288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srgbClr val="132237">
                <a:alpha val="40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30000"/>
              </a:lnSpc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FTE</a:t>
            </a:r>
          </a:p>
          <a:p>
            <a:pPr algn="ctr">
              <a:lnSpc>
                <a:spcPct val="130000"/>
              </a:lnSpc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24.3</a:t>
            </a:r>
          </a:p>
          <a:p>
            <a:pPr algn="ctr">
              <a:lnSpc>
                <a:spcPct val="130000"/>
              </a:lnSpc>
            </a:pPr>
            <a:r>
              <a:rPr lang="en-US" sz="1100" dirty="0">
                <a:solidFill>
                  <a:srgbClr val="2A9D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▲5.5</a:t>
            </a:r>
          </a:p>
          <a:p>
            <a:pPr algn="ctr">
              <a:lnSpc>
                <a:spcPct val="130000"/>
              </a:lnSpc>
            </a:pPr>
            <a:endParaRPr lang="en-US" sz="1400" dirty="0">
              <a:solidFill>
                <a:srgbClr val="3B4C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AF001A-AAF9-6D67-0704-A0C9109FABC6}"/>
              </a:ext>
            </a:extLst>
          </p:cNvPr>
          <p:cNvSpPr/>
          <p:nvPr/>
        </p:nvSpPr>
        <p:spPr>
          <a:xfrm>
            <a:off x="457200" y="1828800"/>
            <a:ext cx="18288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25400" dir="2700000" algn="tl" rotWithShape="0">
              <a:srgbClr val="132237">
                <a:alpha val="40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lnSpc>
                <a:spcPct val="130000"/>
              </a:lnSpc>
            </a:pPr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Teacher Salary</a:t>
            </a:r>
          </a:p>
          <a:p>
            <a:pPr algn="ctr">
              <a:lnSpc>
                <a:spcPct val="130000"/>
              </a:lnSpc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$65k</a:t>
            </a:r>
          </a:p>
          <a:p>
            <a:pPr algn="ctr">
              <a:lnSpc>
                <a:spcPct val="130000"/>
              </a:lnSpc>
            </a:pPr>
            <a:r>
              <a:rPr lang="en-US" sz="1100" dirty="0">
                <a:solidFill>
                  <a:srgbClr val="2A9D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▲$4k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DA1CEAF3-7B63-EE99-D87E-C23AC158C4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6849931"/>
              </p:ext>
            </p:extLst>
          </p:nvPr>
        </p:nvGraphicFramePr>
        <p:xfrm>
          <a:off x="429330" y="3391129"/>
          <a:ext cx="3429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478BC29-9957-EC41-64FF-1BDA867381D1}"/>
              </a:ext>
            </a:extLst>
          </p:cNvPr>
          <p:cNvSpPr txBox="1"/>
          <p:nvPr/>
        </p:nvSpPr>
        <p:spPr>
          <a:xfrm>
            <a:off x="6096000" y="3410714"/>
            <a:ext cx="3657600" cy="384129"/>
          </a:xfrm>
          <a:prstGeom prst="rect">
            <a:avLst/>
          </a:prstGeom>
          <a:solidFill>
            <a:srgbClr val="457B9D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Faculty Compensation to Retain Talent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07DD04B-4E0A-23A9-C3A3-23D8A1909B95}"/>
              </a:ext>
            </a:extLst>
          </p:cNvPr>
          <p:cNvGrpSpPr/>
          <p:nvPr/>
        </p:nvGrpSpPr>
        <p:grpSpPr>
          <a:xfrm>
            <a:off x="6165462" y="3957115"/>
            <a:ext cx="3131422" cy="457201"/>
            <a:chOff x="341798" y="2303857"/>
            <a:chExt cx="5334551" cy="544171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29F31CA7-DBEF-C2A2-387E-9CD94F93A7ED}"/>
                </a:ext>
              </a:extLst>
            </p:cNvPr>
            <p:cNvSpPr/>
            <p:nvPr/>
          </p:nvSpPr>
          <p:spPr>
            <a:xfrm>
              <a:off x="1104349" y="2303857"/>
              <a:ext cx="4572000" cy="544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3.5% raise to all salary schedules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9F760EF-ED21-F542-5752-21DD498FA9E1}"/>
                </a:ext>
              </a:extLst>
            </p:cNvPr>
            <p:cNvSpPr/>
            <p:nvPr/>
          </p:nvSpPr>
          <p:spPr>
            <a:xfrm>
              <a:off x="341798" y="2303858"/>
              <a:ext cx="778866" cy="5441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65254A8-242F-DBEA-6FA4-740D0DCC3D4C}"/>
              </a:ext>
            </a:extLst>
          </p:cNvPr>
          <p:cNvGrpSpPr/>
          <p:nvPr/>
        </p:nvGrpSpPr>
        <p:grpSpPr>
          <a:xfrm>
            <a:off x="6165462" y="4744443"/>
            <a:ext cx="3131422" cy="457200"/>
            <a:chOff x="341798" y="2303858"/>
            <a:chExt cx="5334551" cy="54417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5F19452-4CA2-CF4D-D0E5-1081D2F6D2AC}"/>
                </a:ext>
              </a:extLst>
            </p:cNvPr>
            <p:cNvSpPr/>
            <p:nvPr/>
          </p:nvSpPr>
          <p:spPr>
            <a:xfrm>
              <a:off x="1104349" y="2303858"/>
              <a:ext cx="4572000" cy="544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$1 raise for hourly staff on top of 3.5%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8D9DA29-9BF3-4F9F-5E8E-043DC945E793}"/>
                </a:ext>
              </a:extLst>
            </p:cNvPr>
            <p:cNvSpPr/>
            <p:nvPr/>
          </p:nvSpPr>
          <p:spPr>
            <a:xfrm>
              <a:off x="341798" y="2303858"/>
              <a:ext cx="778866" cy="5441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F467ED4-3000-046B-3811-F389081FD80C}"/>
              </a:ext>
            </a:extLst>
          </p:cNvPr>
          <p:cNvGrpSpPr/>
          <p:nvPr/>
        </p:nvGrpSpPr>
        <p:grpSpPr>
          <a:xfrm>
            <a:off x="6165462" y="5531770"/>
            <a:ext cx="3131422" cy="457201"/>
            <a:chOff x="341798" y="2303857"/>
            <a:chExt cx="5334551" cy="54417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DE48B32-52AD-8095-B31C-92B396FA9F80}"/>
                </a:ext>
              </a:extLst>
            </p:cNvPr>
            <p:cNvSpPr/>
            <p:nvPr/>
          </p:nvSpPr>
          <p:spPr>
            <a:xfrm>
              <a:off x="1104349" y="2303857"/>
              <a:ext cx="4572000" cy="544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Summer PD Pay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D883615-B844-949B-C781-B140BC8EDEFA}"/>
                </a:ext>
              </a:extLst>
            </p:cNvPr>
            <p:cNvSpPr/>
            <p:nvPr/>
          </p:nvSpPr>
          <p:spPr>
            <a:xfrm>
              <a:off x="341798" y="2303858"/>
              <a:ext cx="778866" cy="5441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6248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0B2587-022C-154D-EE17-E8A3099895A0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C3964DA1-D78B-A8EF-324C-15C74D0C08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779368"/>
              </p:ext>
            </p:extLst>
          </p:nvPr>
        </p:nvGraphicFramePr>
        <p:xfrm>
          <a:off x="457200" y="1797877"/>
          <a:ext cx="11277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1B24395E-4B08-5F96-8F4B-0F095A307347}"/>
              </a:ext>
            </a:extLst>
          </p:cNvPr>
          <p:cNvSpPr txBox="1"/>
          <p:nvPr/>
        </p:nvSpPr>
        <p:spPr>
          <a:xfrm>
            <a:off x="457200" y="228818"/>
            <a:ext cx="11277600" cy="91440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PCM’s Expenditures track closely to those of a typical charter school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Contracted services and personnel costs are slightly higher than a typical school which makes sense since PCM is in the startup phase</a:t>
            </a:r>
          </a:p>
        </p:txBody>
      </p:sp>
    </p:spTree>
    <p:extLst>
      <p:ext uri="{BB962C8B-B14F-4D97-AF65-F5344CB8AC3E}">
        <p14:creationId xmlns:p14="http://schemas.microsoft.com/office/powerpoint/2010/main" val="2354113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2D475F-0853-FE04-8632-3C0E47E2BF9E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57200" y="228600"/>
            <a:ext cx="112712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Enrollment Scenarios</a:t>
            </a:r>
          </a:p>
          <a:p>
            <a:endParaRPr lang="en-US" sz="1100" dirty="0">
              <a:solidFill>
                <a:schemeClr val="bg1"/>
              </a:solidFill>
              <a:latin typeface="Mangal Pro" panose="00000500000000000000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Every drop of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students per grade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2023-24 translates to approximately </a:t>
            </a:r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$8.5k decrease </a:t>
            </a:r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revenue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3B40CD-26AE-2FC2-C2F9-48FCE0F64182}"/>
              </a:ext>
            </a:extLst>
          </p:cNvPr>
          <p:cNvSpPr/>
          <p:nvPr/>
        </p:nvSpPr>
        <p:spPr>
          <a:xfrm>
            <a:off x="4632916" y="1813560"/>
            <a:ext cx="3657600" cy="4380948"/>
          </a:xfrm>
          <a:prstGeom prst="rect">
            <a:avLst/>
          </a:prstGeom>
          <a:solidFill>
            <a:schemeClr val="bg1"/>
          </a:solidFill>
          <a:ln w="9525">
            <a:solidFill>
              <a:srgbClr val="DFF2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4F9483-A821-DC2A-2C1B-09647B9DA9AC}"/>
              </a:ext>
            </a:extLst>
          </p:cNvPr>
          <p:cNvSpPr txBox="1"/>
          <p:nvPr/>
        </p:nvSpPr>
        <p:spPr>
          <a:xfrm>
            <a:off x="4632916" y="1813560"/>
            <a:ext cx="3657600" cy="384129"/>
          </a:xfrm>
          <a:prstGeom prst="rect">
            <a:avLst/>
          </a:prstGeom>
          <a:solidFill>
            <a:srgbClr val="457B9D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Incremental Change in State Revenue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CBCE9D5-C9C0-9E25-B85C-61FE54BE9F16}"/>
              </a:ext>
            </a:extLst>
          </p:cNvPr>
          <p:cNvGrpSpPr/>
          <p:nvPr/>
        </p:nvGrpSpPr>
        <p:grpSpPr>
          <a:xfrm>
            <a:off x="4692801" y="2359959"/>
            <a:ext cx="3140999" cy="914398"/>
            <a:chOff x="325483" y="2303857"/>
            <a:chExt cx="5350866" cy="54417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127543-9212-866D-47E4-D827A36B1FA0}"/>
                </a:ext>
              </a:extLst>
            </p:cNvPr>
            <p:cNvSpPr/>
            <p:nvPr/>
          </p:nvSpPr>
          <p:spPr>
            <a:xfrm>
              <a:off x="1104349" y="2303857"/>
              <a:ext cx="4572000" cy="544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Loss of </a:t>
              </a:r>
              <a:r>
                <a:rPr lang="en-US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one student </a:t>
              </a:r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 in a</a:t>
              </a:r>
              <a:r>
                <a:rPr lang="en-US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$8.5k </a:t>
              </a:r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loss in State revenue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F671EF8-BDFD-7479-87DC-6618683B5E5E}"/>
                </a:ext>
              </a:extLst>
            </p:cNvPr>
            <p:cNvSpPr/>
            <p:nvPr/>
          </p:nvSpPr>
          <p:spPr>
            <a:xfrm>
              <a:off x="325483" y="2439899"/>
              <a:ext cx="778866" cy="27208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FB5D865-FCAE-BAF2-FF6A-A47B1992F4A7}"/>
              </a:ext>
            </a:extLst>
          </p:cNvPr>
          <p:cNvGrpSpPr/>
          <p:nvPr/>
        </p:nvGrpSpPr>
        <p:grpSpPr>
          <a:xfrm>
            <a:off x="4702378" y="3436627"/>
            <a:ext cx="3131422" cy="914400"/>
            <a:chOff x="341798" y="2303858"/>
            <a:chExt cx="5334551" cy="54417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42533F4-6C10-8F09-17C8-1910867E0127}"/>
                </a:ext>
              </a:extLst>
            </p:cNvPr>
            <p:cNvSpPr/>
            <p:nvPr/>
          </p:nvSpPr>
          <p:spPr>
            <a:xfrm>
              <a:off x="1104349" y="2303858"/>
              <a:ext cx="4572000" cy="5441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Contingency can absorb up to 9 students lower than budget (125)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0213D35-7A83-87F7-2152-CC8FCAFFF020}"/>
                </a:ext>
              </a:extLst>
            </p:cNvPr>
            <p:cNvSpPr/>
            <p:nvPr/>
          </p:nvSpPr>
          <p:spPr>
            <a:xfrm>
              <a:off x="341798" y="2439901"/>
              <a:ext cx="778866" cy="27208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7933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C76ACE-1424-5E00-1010-EB7AB9D51352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57200" y="228600"/>
            <a:ext cx="1127128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Outlook</a:t>
            </a:r>
          </a:p>
          <a:p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Levy equalization or additional funding needed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B8BE989-5378-2DC4-C1EC-84F0E1248E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358928"/>
              </p:ext>
            </p:extLst>
          </p:nvPr>
        </p:nvGraphicFramePr>
        <p:xfrm>
          <a:off x="457200" y="1760345"/>
          <a:ext cx="1127128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99D2347-3630-4C7D-7DC8-FE5669FD32B1}"/>
              </a:ext>
            </a:extLst>
          </p:cNvPr>
          <p:cNvSpPr txBox="1"/>
          <p:nvPr/>
        </p:nvSpPr>
        <p:spPr>
          <a:xfrm>
            <a:off x="457200" y="5939626"/>
            <a:ext cx="11271280" cy="685800"/>
          </a:xfrm>
          <a:prstGeom prst="rect">
            <a:avLst/>
          </a:prstGeom>
          <a:solidFill>
            <a:srgbClr val="457B9D"/>
          </a:solidFill>
        </p:spPr>
        <p:txBody>
          <a:bodyPr wrap="square" rtlCol="0" anchor="ctr" anchorCtr="0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term budget will need additional funding to materialize or cuts to reach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931170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C76ACE-1424-5E00-1010-EB7AB9D51352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57200" y="228600"/>
            <a:ext cx="1127128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Outlook w/ Credit Line ($400k) </a:t>
            </a:r>
          </a:p>
          <a:p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 Line Draw Needed to Meet 30 days cash in 24-25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B8BE989-5378-2DC4-C1EC-84F0E1248E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2423641"/>
              </p:ext>
            </p:extLst>
          </p:nvPr>
        </p:nvGraphicFramePr>
        <p:xfrm>
          <a:off x="457200" y="1760345"/>
          <a:ext cx="1127128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99D2347-3630-4C7D-7DC8-FE5669FD32B1}"/>
              </a:ext>
            </a:extLst>
          </p:cNvPr>
          <p:cNvSpPr txBox="1"/>
          <p:nvPr/>
        </p:nvSpPr>
        <p:spPr>
          <a:xfrm>
            <a:off x="457200" y="5939626"/>
            <a:ext cx="11271280" cy="685800"/>
          </a:xfrm>
          <a:prstGeom prst="rect">
            <a:avLst/>
          </a:prstGeom>
          <a:solidFill>
            <a:srgbClr val="457B9D"/>
          </a:solidFill>
        </p:spPr>
        <p:txBody>
          <a:bodyPr wrap="square" rtlCol="0" anchor="ctr" anchorCtr="0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term budget will need additional funding to materialize or cuts to reach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127730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0C76ACE-1424-5E00-1010-EB7AB9D51352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57200" y="228600"/>
            <a:ext cx="1127128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Outlook – with levy equalization</a:t>
            </a:r>
          </a:p>
          <a:p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B8BE989-5378-2DC4-C1EC-84F0E1248E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4923324"/>
              </p:ext>
            </p:extLst>
          </p:nvPr>
        </p:nvGraphicFramePr>
        <p:xfrm>
          <a:off x="457200" y="1760345"/>
          <a:ext cx="1127128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99D2347-3630-4C7D-7DC8-FE5669FD32B1}"/>
              </a:ext>
            </a:extLst>
          </p:cNvPr>
          <p:cNvSpPr txBox="1"/>
          <p:nvPr/>
        </p:nvSpPr>
        <p:spPr>
          <a:xfrm>
            <a:off x="457200" y="5939626"/>
            <a:ext cx="11271280" cy="685800"/>
          </a:xfrm>
          <a:prstGeom prst="rect">
            <a:avLst/>
          </a:prstGeom>
          <a:solidFill>
            <a:srgbClr val="457B9D"/>
          </a:solidFill>
        </p:spPr>
        <p:txBody>
          <a:bodyPr wrap="square" rtlCol="0" anchor="ctr" anchorCtr="0">
            <a:no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 term budget will need additional funding to materialize or cuts to reach sustainability</a:t>
            </a:r>
          </a:p>
        </p:txBody>
      </p:sp>
    </p:spTree>
    <p:extLst>
      <p:ext uri="{BB962C8B-B14F-4D97-AF65-F5344CB8AC3E}">
        <p14:creationId xmlns:p14="http://schemas.microsoft.com/office/powerpoint/2010/main" val="210432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59C3A949-6802-BB35-602B-4908F7EA5C38}"/>
              </a:ext>
            </a:extLst>
          </p:cNvPr>
          <p:cNvSpPr/>
          <p:nvPr/>
        </p:nvSpPr>
        <p:spPr>
          <a:xfrm>
            <a:off x="6565405" y="2057400"/>
            <a:ext cx="5166347" cy="4114800"/>
          </a:xfrm>
          <a:prstGeom prst="rect">
            <a:avLst/>
          </a:prstGeom>
          <a:solidFill>
            <a:schemeClr val="bg1"/>
          </a:solidFill>
          <a:ln w="9525">
            <a:solidFill>
              <a:srgbClr val="DFF2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82588B5-FC30-40EF-A945-B32AA425EDA8}"/>
              </a:ext>
            </a:extLst>
          </p:cNvPr>
          <p:cNvSpPr/>
          <p:nvPr/>
        </p:nvSpPr>
        <p:spPr>
          <a:xfrm>
            <a:off x="457060" y="2055691"/>
            <a:ext cx="5166347" cy="4114800"/>
          </a:xfrm>
          <a:prstGeom prst="rect">
            <a:avLst/>
          </a:prstGeom>
          <a:solidFill>
            <a:schemeClr val="bg1"/>
          </a:solidFill>
          <a:ln w="9525">
            <a:solidFill>
              <a:srgbClr val="DFF2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02B3DE-1A00-98D4-2CC1-1C19110AC46B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2C5B13-5CCD-13A5-6D8F-51510BEA4BB9}"/>
              </a:ext>
            </a:extLst>
          </p:cNvPr>
          <p:cNvSpPr txBox="1"/>
          <p:nvPr/>
        </p:nvSpPr>
        <p:spPr>
          <a:xfrm>
            <a:off x="457200" y="228600"/>
            <a:ext cx="11274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Mangal Pro" panose="00000500000000000000" pitchFamily="2" charset="0"/>
              </a:rPr>
              <a:t>Board and Management’s Roles and Responsibilities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D04FBE6-223E-8C25-AAE5-192418294FAE}"/>
              </a:ext>
            </a:extLst>
          </p:cNvPr>
          <p:cNvGrpSpPr/>
          <p:nvPr/>
        </p:nvGrpSpPr>
        <p:grpSpPr>
          <a:xfrm>
            <a:off x="533039" y="3976190"/>
            <a:ext cx="5090521" cy="685800"/>
            <a:chOff x="341798" y="2303858"/>
            <a:chExt cx="5334551" cy="685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D53413C-95A0-BFFD-0A9A-74CE71A92A66}"/>
                </a:ext>
              </a:extLst>
            </p:cNvPr>
            <p:cNvSpPr/>
            <p:nvPr/>
          </p:nvSpPr>
          <p:spPr>
            <a:xfrm>
              <a:off x="1104349" y="2303858"/>
              <a:ext cx="45720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Adjust the budget for drops in enrollment and revenue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5411F19-7E42-E720-34CE-95BEA410B113}"/>
                </a:ext>
              </a:extLst>
            </p:cNvPr>
            <p:cNvSpPr/>
            <p:nvPr/>
          </p:nvSpPr>
          <p:spPr>
            <a:xfrm>
              <a:off x="341798" y="2303858"/>
              <a:ext cx="6858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8245047-BA96-558C-5F06-2C888E2CA62F}"/>
              </a:ext>
            </a:extLst>
          </p:cNvPr>
          <p:cNvSpPr txBox="1"/>
          <p:nvPr/>
        </p:nvSpPr>
        <p:spPr>
          <a:xfrm>
            <a:off x="457201" y="2057400"/>
            <a:ext cx="5166360" cy="457200"/>
          </a:xfrm>
          <a:prstGeom prst="rect">
            <a:avLst/>
          </a:prstGeom>
          <a:solidFill>
            <a:srgbClr val="457B9D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E154F4C-CF3D-8FF1-F797-7EA38E781489}"/>
              </a:ext>
            </a:extLst>
          </p:cNvPr>
          <p:cNvGrpSpPr/>
          <p:nvPr/>
        </p:nvGrpSpPr>
        <p:grpSpPr>
          <a:xfrm>
            <a:off x="533039" y="2902495"/>
            <a:ext cx="5090519" cy="685800"/>
            <a:chOff x="341798" y="2303858"/>
            <a:chExt cx="5166358" cy="6858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DDF6024-CAC9-8B66-A8AE-94EE2867DEE5}"/>
                </a:ext>
              </a:extLst>
            </p:cNvPr>
            <p:cNvSpPr/>
            <p:nvPr/>
          </p:nvSpPr>
          <p:spPr>
            <a:xfrm>
              <a:off x="1104349" y="2303858"/>
              <a:ext cx="4403807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Produce the budget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03202FF-8599-CBEC-FC78-886DB78527E8}"/>
                </a:ext>
              </a:extLst>
            </p:cNvPr>
            <p:cNvSpPr/>
            <p:nvPr/>
          </p:nvSpPr>
          <p:spPr>
            <a:xfrm>
              <a:off x="341798" y="2303858"/>
              <a:ext cx="6858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9E8915D-100B-1556-0977-CC4C9EA0CCBF}"/>
              </a:ext>
            </a:extLst>
          </p:cNvPr>
          <p:cNvGrpSpPr/>
          <p:nvPr/>
        </p:nvGrpSpPr>
        <p:grpSpPr>
          <a:xfrm>
            <a:off x="532888" y="5049885"/>
            <a:ext cx="5090519" cy="685800"/>
            <a:chOff x="341798" y="2303858"/>
            <a:chExt cx="5166356" cy="6858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0211160-2925-DC82-9C36-4F8029049436}"/>
                </a:ext>
              </a:extLst>
            </p:cNvPr>
            <p:cNvSpPr/>
            <p:nvPr/>
          </p:nvSpPr>
          <p:spPr>
            <a:xfrm>
              <a:off x="1104349" y="2303858"/>
              <a:ext cx="4403805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Stay </a:t>
              </a:r>
              <a:r>
                <a:rPr lang="en-US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within</a:t>
              </a:r>
              <a:r>
                <a:rPr lang="en-US" sz="13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the approved budget when making purchases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7F03BB0-8798-66D0-3221-DEAEB6779D6B}"/>
                </a:ext>
              </a:extLst>
            </p:cNvPr>
            <p:cNvSpPr/>
            <p:nvPr/>
          </p:nvSpPr>
          <p:spPr>
            <a:xfrm>
              <a:off x="341798" y="2303858"/>
              <a:ext cx="6858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13C3C12-A007-8815-BF21-6A318A19957E}"/>
              </a:ext>
            </a:extLst>
          </p:cNvPr>
          <p:cNvGrpSpPr/>
          <p:nvPr/>
        </p:nvGrpSpPr>
        <p:grpSpPr>
          <a:xfrm>
            <a:off x="6648174" y="3976190"/>
            <a:ext cx="5083578" cy="685800"/>
            <a:chOff x="341798" y="2303858"/>
            <a:chExt cx="5166360" cy="6858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1B86754-C733-79E2-387D-2C16DEEC109F}"/>
                </a:ext>
              </a:extLst>
            </p:cNvPr>
            <p:cNvSpPr/>
            <p:nvPr/>
          </p:nvSpPr>
          <p:spPr>
            <a:xfrm>
              <a:off x="1104349" y="2303858"/>
              <a:ext cx="4403809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Monitor enrollment and ensure plans are in place to adjust expenses if necessary</a:t>
              </a: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0C83361-7769-8A66-A5B4-A5BFCFD56885}"/>
                </a:ext>
              </a:extLst>
            </p:cNvPr>
            <p:cNvSpPr/>
            <p:nvPr/>
          </p:nvSpPr>
          <p:spPr>
            <a:xfrm>
              <a:off x="341798" y="2303858"/>
              <a:ext cx="6858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6243C045-06C1-1CAA-2AE5-17D83CD96DE7}"/>
              </a:ext>
            </a:extLst>
          </p:cNvPr>
          <p:cNvSpPr txBox="1"/>
          <p:nvPr/>
        </p:nvSpPr>
        <p:spPr>
          <a:xfrm>
            <a:off x="6565392" y="2057400"/>
            <a:ext cx="5166360" cy="457200"/>
          </a:xfrm>
          <a:prstGeom prst="rect">
            <a:avLst/>
          </a:prstGeom>
          <a:solidFill>
            <a:srgbClr val="457B9D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of Directors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E016EB1-EA22-D89E-3A2D-ECAD79EC5BE5}"/>
              </a:ext>
            </a:extLst>
          </p:cNvPr>
          <p:cNvGrpSpPr/>
          <p:nvPr/>
        </p:nvGrpSpPr>
        <p:grpSpPr>
          <a:xfrm>
            <a:off x="6648174" y="2902495"/>
            <a:ext cx="5083578" cy="685800"/>
            <a:chOff x="341798" y="2303858"/>
            <a:chExt cx="5166360" cy="685800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6C19D5E-7955-7A2F-F8C8-C0DEC60F8A68}"/>
                </a:ext>
              </a:extLst>
            </p:cNvPr>
            <p:cNvSpPr/>
            <p:nvPr/>
          </p:nvSpPr>
          <p:spPr>
            <a:xfrm>
              <a:off x="1104349" y="2303858"/>
              <a:ext cx="4403809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Determine whether the budget is reasonable</a:t>
              </a: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197B6BD-4515-2BE0-F180-E690DA4EEF9D}"/>
                </a:ext>
              </a:extLst>
            </p:cNvPr>
            <p:cNvSpPr/>
            <p:nvPr/>
          </p:nvSpPr>
          <p:spPr>
            <a:xfrm>
              <a:off x="341798" y="2303858"/>
              <a:ext cx="6858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18D0554-4B68-1A32-042B-EA03ED0554A9}"/>
              </a:ext>
            </a:extLst>
          </p:cNvPr>
          <p:cNvGrpSpPr/>
          <p:nvPr/>
        </p:nvGrpSpPr>
        <p:grpSpPr>
          <a:xfrm>
            <a:off x="6648174" y="5049885"/>
            <a:ext cx="5083578" cy="685800"/>
            <a:chOff x="341798" y="2303858"/>
            <a:chExt cx="5166360" cy="685800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998935A-4977-08D9-407F-0B92C5EB61CA}"/>
                </a:ext>
              </a:extLst>
            </p:cNvPr>
            <p:cNvSpPr/>
            <p:nvPr/>
          </p:nvSpPr>
          <p:spPr>
            <a:xfrm>
              <a:off x="1104349" y="2303858"/>
              <a:ext cx="4403809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3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Monitor budget-to-actual reports and ensure understanding of variances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D1A318D-7486-79CB-C995-37F5D6E213C0}"/>
                </a:ext>
              </a:extLst>
            </p:cNvPr>
            <p:cNvSpPr/>
            <p:nvPr/>
          </p:nvSpPr>
          <p:spPr>
            <a:xfrm>
              <a:off x="341798" y="2303858"/>
              <a:ext cx="685800" cy="6858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9437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888DF2-5DE5-187C-D1C8-CA42E93CE0A7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4FB95B2-DA33-3BC6-581C-2774DA954A4F}"/>
              </a:ext>
            </a:extLst>
          </p:cNvPr>
          <p:cNvSpPr/>
          <p:nvPr/>
        </p:nvSpPr>
        <p:spPr>
          <a:xfrm>
            <a:off x="459407" y="2514600"/>
            <a:ext cx="2279680" cy="3733801"/>
          </a:xfrm>
          <a:prstGeom prst="roundRect">
            <a:avLst>
              <a:gd name="adj" fmla="val 5888"/>
            </a:avLst>
          </a:prstGeom>
          <a:solidFill>
            <a:srgbClr val="DFF2E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57200" y="228600"/>
            <a:ext cx="112712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Learnings from 2022-23</a:t>
            </a:r>
          </a:p>
          <a:p>
            <a:endParaRPr lang="en-US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Relying on Local Donations to Balance the Budget is Risky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6A972-D446-3A4B-DABB-27EFE44A3078}"/>
              </a:ext>
            </a:extLst>
          </p:cNvPr>
          <p:cNvSpPr txBox="1"/>
          <p:nvPr/>
        </p:nvSpPr>
        <p:spPr>
          <a:xfrm>
            <a:off x="608647" y="31242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Local Donations Goal not Met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Only 3% of $110k goal raised, combined with other issues, led to cash issues.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7342D-130D-6068-B86E-939E9D0C5C3B}"/>
              </a:ext>
            </a:extLst>
          </p:cNvPr>
          <p:cNvSpPr txBox="1"/>
          <p:nvPr/>
        </p:nvSpPr>
        <p:spPr>
          <a:xfrm>
            <a:off x="608647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91AFDB-718D-ECFF-8B39-85DC241D9935}"/>
              </a:ext>
            </a:extLst>
          </p:cNvPr>
          <p:cNvSpPr txBox="1"/>
          <p:nvPr/>
        </p:nvSpPr>
        <p:spPr>
          <a:xfrm>
            <a:off x="3505200" y="3124200"/>
            <a:ext cx="1981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Management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control on spending to maintain a healthy cash balance for timely cash disbursement without advances in grant payments from WA Charters.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6C0012-8943-D06F-4D28-2E65162FC5CF}"/>
              </a:ext>
            </a:extLst>
          </p:cNvPr>
          <p:cNvSpPr txBox="1"/>
          <p:nvPr/>
        </p:nvSpPr>
        <p:spPr>
          <a:xfrm>
            <a:off x="3505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A4A661-F580-6F7C-C5BF-83263E42931F}"/>
              </a:ext>
            </a:extLst>
          </p:cNvPr>
          <p:cNvSpPr txBox="1"/>
          <p:nvPr/>
        </p:nvSpPr>
        <p:spPr>
          <a:xfrm>
            <a:off x="6549620" y="3124200"/>
            <a:ext cx="198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Operations Staff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Putting necessary resources towards operations is critical for staff to not feel overworked – hiring office assistant and counselor.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918ED9-4BD6-DAC0-A155-2E243C25FE48}"/>
              </a:ext>
            </a:extLst>
          </p:cNvPr>
          <p:cNvSpPr txBox="1"/>
          <p:nvPr/>
        </p:nvSpPr>
        <p:spPr>
          <a:xfrm>
            <a:off x="6553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C02468-E89D-5850-A4AD-AA89674EBEB5}"/>
              </a:ext>
            </a:extLst>
          </p:cNvPr>
          <p:cNvSpPr txBox="1"/>
          <p:nvPr/>
        </p:nvSpPr>
        <p:spPr>
          <a:xfrm>
            <a:off x="9595830" y="3124200"/>
            <a:ext cx="1981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SPED Needs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SPED services overspent by $30k to budget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3CA5C0-8D85-44D6-43EE-55ACA52555ED}"/>
              </a:ext>
            </a:extLst>
          </p:cNvPr>
          <p:cNvSpPr txBox="1"/>
          <p:nvPr/>
        </p:nvSpPr>
        <p:spPr>
          <a:xfrm>
            <a:off x="9601200" y="2667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88034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1C757A-F42C-675C-78B2-5B161E9A056E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4FB95B2-DA33-3BC6-581C-2774DA954A4F}"/>
              </a:ext>
            </a:extLst>
          </p:cNvPr>
          <p:cNvSpPr/>
          <p:nvPr/>
        </p:nvSpPr>
        <p:spPr>
          <a:xfrm>
            <a:off x="3353692" y="2514600"/>
            <a:ext cx="2279680" cy="3733801"/>
          </a:xfrm>
          <a:prstGeom prst="roundRect">
            <a:avLst>
              <a:gd name="adj" fmla="val 5888"/>
            </a:avLst>
          </a:prstGeom>
          <a:solidFill>
            <a:srgbClr val="BBE2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57200" y="228600"/>
            <a:ext cx="112712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Learnings from 2022-23</a:t>
            </a:r>
          </a:p>
          <a:p>
            <a:endParaRPr lang="en-US" sz="1100" dirty="0">
              <a:solidFill>
                <a:schemeClr val="bg1"/>
              </a:solidFill>
              <a:latin typeface="Mangal Pro" panose="00000500000000000000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 management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6A972-D446-3A4B-DABB-27EFE44A3078}"/>
              </a:ext>
            </a:extLst>
          </p:cNvPr>
          <p:cNvSpPr txBox="1"/>
          <p:nvPr/>
        </p:nvSpPr>
        <p:spPr>
          <a:xfrm>
            <a:off x="608647" y="3124200"/>
            <a:ext cx="1981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Donations Goal not Met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3% of $110k goal raised, combined with other issues, led to cash issues.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7342D-130D-6068-B86E-939E9D0C5C3B}"/>
              </a:ext>
            </a:extLst>
          </p:cNvPr>
          <p:cNvSpPr txBox="1"/>
          <p:nvPr/>
        </p:nvSpPr>
        <p:spPr>
          <a:xfrm>
            <a:off x="608647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91AFDB-718D-ECFF-8B39-85DC241D9935}"/>
              </a:ext>
            </a:extLst>
          </p:cNvPr>
          <p:cNvSpPr txBox="1"/>
          <p:nvPr/>
        </p:nvSpPr>
        <p:spPr>
          <a:xfrm>
            <a:off x="3505200" y="3124200"/>
            <a:ext cx="1981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Cash Management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Better control on spending or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fundtraising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to maintain a healthy cash balance for timely cash disbursement without advances in grant payments from WA Charters.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6C0012-8943-D06F-4D28-2E65162FC5CF}"/>
              </a:ext>
            </a:extLst>
          </p:cNvPr>
          <p:cNvSpPr txBox="1"/>
          <p:nvPr/>
        </p:nvSpPr>
        <p:spPr>
          <a:xfrm>
            <a:off x="3505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A4A661-F580-6F7C-C5BF-83263E42931F}"/>
              </a:ext>
            </a:extLst>
          </p:cNvPr>
          <p:cNvSpPr txBox="1"/>
          <p:nvPr/>
        </p:nvSpPr>
        <p:spPr>
          <a:xfrm>
            <a:off x="6549620" y="3124200"/>
            <a:ext cx="198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Operations Staff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Putting necessary resources towards operations is critical for staff to not feel overworked – hiring office assistant and counselor.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918ED9-4BD6-DAC0-A155-2E243C25FE48}"/>
              </a:ext>
            </a:extLst>
          </p:cNvPr>
          <p:cNvSpPr txBox="1"/>
          <p:nvPr/>
        </p:nvSpPr>
        <p:spPr>
          <a:xfrm>
            <a:off x="6553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C02468-E89D-5850-A4AD-AA89674EBEB5}"/>
              </a:ext>
            </a:extLst>
          </p:cNvPr>
          <p:cNvSpPr txBox="1"/>
          <p:nvPr/>
        </p:nvSpPr>
        <p:spPr>
          <a:xfrm>
            <a:off x="9595830" y="3124200"/>
            <a:ext cx="1981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SPED Needs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SPED services overspent by $30k to budget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3CA5C0-8D85-44D6-43EE-55ACA52555ED}"/>
              </a:ext>
            </a:extLst>
          </p:cNvPr>
          <p:cNvSpPr txBox="1"/>
          <p:nvPr/>
        </p:nvSpPr>
        <p:spPr>
          <a:xfrm>
            <a:off x="9595830" y="2651038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6057217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073949-AE40-CAE3-A76F-179AD3AE740A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4FB95B2-DA33-3BC6-581C-2774DA954A4F}"/>
              </a:ext>
            </a:extLst>
          </p:cNvPr>
          <p:cNvSpPr/>
          <p:nvPr/>
        </p:nvSpPr>
        <p:spPr>
          <a:xfrm>
            <a:off x="6400380" y="2514600"/>
            <a:ext cx="2279680" cy="3733801"/>
          </a:xfrm>
          <a:prstGeom prst="roundRect">
            <a:avLst>
              <a:gd name="adj" fmla="val 5888"/>
            </a:avLst>
          </a:prstGeom>
          <a:solidFill>
            <a:srgbClr val="457B9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57200" y="228600"/>
            <a:ext cx="112712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Learnings from 2022-23</a:t>
            </a:r>
          </a:p>
          <a:p>
            <a:endParaRPr lang="en-US" sz="1100" dirty="0">
              <a:solidFill>
                <a:schemeClr val="bg1"/>
              </a:solidFill>
              <a:latin typeface="Mangal Pro" panose="00000500000000000000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and Counseling staff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6A972-D446-3A4B-DABB-27EFE44A3078}"/>
              </a:ext>
            </a:extLst>
          </p:cNvPr>
          <p:cNvSpPr txBox="1"/>
          <p:nvPr/>
        </p:nvSpPr>
        <p:spPr>
          <a:xfrm>
            <a:off x="608647" y="3124200"/>
            <a:ext cx="1981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Donations Goal not Met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3% of $110k goal raised, combined with other issues, led to cash issues.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7342D-130D-6068-B86E-939E9D0C5C3B}"/>
              </a:ext>
            </a:extLst>
          </p:cNvPr>
          <p:cNvSpPr txBox="1"/>
          <p:nvPr/>
        </p:nvSpPr>
        <p:spPr>
          <a:xfrm>
            <a:off x="608647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91AFDB-718D-ECFF-8B39-85DC241D9935}"/>
              </a:ext>
            </a:extLst>
          </p:cNvPr>
          <p:cNvSpPr txBox="1"/>
          <p:nvPr/>
        </p:nvSpPr>
        <p:spPr>
          <a:xfrm>
            <a:off x="3505200" y="3124200"/>
            <a:ext cx="1981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Management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control on spending to maintain a healthy cash balance for timely cash disbursement without advances in grant payments from WA Charters.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6C0012-8943-D06F-4D28-2E65162FC5CF}"/>
              </a:ext>
            </a:extLst>
          </p:cNvPr>
          <p:cNvSpPr txBox="1"/>
          <p:nvPr/>
        </p:nvSpPr>
        <p:spPr>
          <a:xfrm>
            <a:off x="3505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A4A661-F580-6F7C-C5BF-83263E42931F}"/>
              </a:ext>
            </a:extLst>
          </p:cNvPr>
          <p:cNvSpPr txBox="1"/>
          <p:nvPr/>
        </p:nvSpPr>
        <p:spPr>
          <a:xfrm>
            <a:off x="6549620" y="3124200"/>
            <a:ext cx="19812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Operations Staff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Putting necessary resources towards operations is critical for staff to not feel overworked – hiring office assistant and counselor.</a:t>
            </a:r>
          </a:p>
          <a:p>
            <a:endParaRPr lang="en-US" sz="11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918ED9-4BD6-DAC0-A155-2E243C25FE48}"/>
              </a:ext>
            </a:extLst>
          </p:cNvPr>
          <p:cNvSpPr txBox="1"/>
          <p:nvPr/>
        </p:nvSpPr>
        <p:spPr>
          <a:xfrm>
            <a:off x="6553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C02468-E89D-5850-A4AD-AA89674EBEB5}"/>
              </a:ext>
            </a:extLst>
          </p:cNvPr>
          <p:cNvSpPr txBox="1"/>
          <p:nvPr/>
        </p:nvSpPr>
        <p:spPr>
          <a:xfrm>
            <a:off x="9595830" y="3124200"/>
            <a:ext cx="1981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SPED Needs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SPED services overspent by $30k to budget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3CA5C0-8D85-44D6-43EE-55ACA52555ED}"/>
              </a:ext>
            </a:extLst>
          </p:cNvPr>
          <p:cNvSpPr txBox="1"/>
          <p:nvPr/>
        </p:nvSpPr>
        <p:spPr>
          <a:xfrm>
            <a:off x="9601200" y="2667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6327945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119F52-8248-EAF2-BD27-1A93C3CF6F53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4FB95B2-DA33-3BC6-581C-2774DA954A4F}"/>
              </a:ext>
            </a:extLst>
          </p:cNvPr>
          <p:cNvSpPr/>
          <p:nvPr/>
        </p:nvSpPr>
        <p:spPr>
          <a:xfrm>
            <a:off x="9448800" y="2514599"/>
            <a:ext cx="2279680" cy="3733801"/>
          </a:xfrm>
          <a:prstGeom prst="roundRect">
            <a:avLst>
              <a:gd name="adj" fmla="val 5888"/>
            </a:avLst>
          </a:prstGeom>
          <a:solidFill>
            <a:srgbClr val="27476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57200" y="228600"/>
            <a:ext cx="112712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Learnings from 2022-23</a:t>
            </a:r>
          </a:p>
          <a:p>
            <a:endParaRPr lang="en-US" sz="1100" dirty="0">
              <a:solidFill>
                <a:schemeClr val="bg1"/>
              </a:solidFill>
              <a:latin typeface="Mangal Pro" panose="00000500000000000000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SPED Needs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6A972-D446-3A4B-DABB-27EFE44A3078}"/>
              </a:ext>
            </a:extLst>
          </p:cNvPr>
          <p:cNvSpPr txBox="1"/>
          <p:nvPr/>
        </p:nvSpPr>
        <p:spPr>
          <a:xfrm>
            <a:off x="608647" y="3124200"/>
            <a:ext cx="1981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Donations Goal not Met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3% of $110k goal raised, combined with other issues, led to cash issues.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7342D-130D-6068-B86E-939E9D0C5C3B}"/>
              </a:ext>
            </a:extLst>
          </p:cNvPr>
          <p:cNvSpPr txBox="1"/>
          <p:nvPr/>
        </p:nvSpPr>
        <p:spPr>
          <a:xfrm>
            <a:off x="608647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91AFDB-718D-ECFF-8B39-85DC241D9935}"/>
              </a:ext>
            </a:extLst>
          </p:cNvPr>
          <p:cNvSpPr txBox="1"/>
          <p:nvPr/>
        </p:nvSpPr>
        <p:spPr>
          <a:xfrm>
            <a:off x="3505200" y="3124200"/>
            <a:ext cx="19812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Cash Management</a:t>
            </a:r>
          </a:p>
          <a:p>
            <a:endParaRPr lang="en-US" sz="140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control on spending to maintain a healthy cash balance for timely cash disbursement without advances in grant payments from WA Charters.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6C0012-8943-D06F-4D28-2E65162FC5CF}"/>
              </a:ext>
            </a:extLst>
          </p:cNvPr>
          <p:cNvSpPr txBox="1"/>
          <p:nvPr/>
        </p:nvSpPr>
        <p:spPr>
          <a:xfrm>
            <a:off x="3505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A4A661-F580-6F7C-C5BF-83263E42931F}"/>
              </a:ext>
            </a:extLst>
          </p:cNvPr>
          <p:cNvSpPr txBox="1"/>
          <p:nvPr/>
        </p:nvSpPr>
        <p:spPr>
          <a:xfrm>
            <a:off x="6549620" y="3124200"/>
            <a:ext cx="198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Operations Staff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Putting necessary resources towards operations is critical for staff to not feel overworked – hiring office assistant and counselor.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918ED9-4BD6-DAC0-A155-2E243C25FE48}"/>
              </a:ext>
            </a:extLst>
          </p:cNvPr>
          <p:cNvSpPr txBox="1"/>
          <p:nvPr/>
        </p:nvSpPr>
        <p:spPr>
          <a:xfrm>
            <a:off x="6553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C02468-E89D-5850-A4AD-AA89674EBEB5}"/>
              </a:ext>
            </a:extLst>
          </p:cNvPr>
          <p:cNvSpPr txBox="1"/>
          <p:nvPr/>
        </p:nvSpPr>
        <p:spPr>
          <a:xfrm>
            <a:off x="9595830" y="3124200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SPED Needs</a:t>
            </a:r>
          </a:p>
          <a:p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SPED services overspent by $30k to budget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3CA5C0-8D85-44D6-43EE-55ACA52555ED}"/>
              </a:ext>
            </a:extLst>
          </p:cNvPr>
          <p:cNvSpPr txBox="1"/>
          <p:nvPr/>
        </p:nvSpPr>
        <p:spPr>
          <a:xfrm>
            <a:off x="9601200" y="2667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7935165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94FDF00-0AA5-7EF3-C7E8-5CF7DE03A588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4FB95B2-DA33-3BC6-581C-2774DA954A4F}"/>
              </a:ext>
            </a:extLst>
          </p:cNvPr>
          <p:cNvSpPr/>
          <p:nvPr/>
        </p:nvSpPr>
        <p:spPr>
          <a:xfrm>
            <a:off x="465731" y="2514600"/>
            <a:ext cx="2279680" cy="3733800"/>
          </a:xfrm>
          <a:prstGeom prst="roundRect">
            <a:avLst>
              <a:gd name="adj" fmla="val 5888"/>
            </a:avLst>
          </a:prstGeom>
          <a:solidFill>
            <a:srgbClr val="DFF2E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57200" y="228600"/>
            <a:ext cx="112712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Changes in 2023-24</a:t>
            </a:r>
          </a:p>
          <a:p>
            <a:endParaRPr lang="en-US" sz="1100" dirty="0">
              <a:solidFill>
                <a:schemeClr val="bg1"/>
              </a:solidFill>
              <a:latin typeface="Mangal Pro" panose="00000500000000000000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classes offered; more staff needed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6A972-D446-3A4B-DABB-27EFE44A3078}"/>
              </a:ext>
            </a:extLst>
          </p:cNvPr>
          <p:cNvSpPr txBox="1"/>
          <p:nvPr/>
        </p:nvSpPr>
        <p:spPr>
          <a:xfrm>
            <a:off x="614971" y="3124200"/>
            <a:ext cx="19812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First Year of 7</a:t>
            </a:r>
            <a:r>
              <a:rPr lang="en-US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Grade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Welcoming its first 7</a:t>
            </a:r>
            <a:r>
              <a:rPr lang="en-US" sz="11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grade class in Fall 2023.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7342D-130D-6068-B86E-939E9D0C5C3B}"/>
              </a:ext>
            </a:extLst>
          </p:cNvPr>
          <p:cNvSpPr txBox="1"/>
          <p:nvPr/>
        </p:nvSpPr>
        <p:spPr>
          <a:xfrm>
            <a:off x="614971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91AFDB-718D-ECFF-8B39-85DC241D9935}"/>
              </a:ext>
            </a:extLst>
          </p:cNvPr>
          <p:cNvSpPr txBox="1"/>
          <p:nvPr/>
        </p:nvSpPr>
        <p:spPr>
          <a:xfrm>
            <a:off x="3503410" y="31242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 plan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Materially lowered supplies and furniture needs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6C0012-8943-D06F-4D28-2E65162FC5CF}"/>
              </a:ext>
            </a:extLst>
          </p:cNvPr>
          <p:cNvSpPr txBox="1"/>
          <p:nvPr/>
        </p:nvSpPr>
        <p:spPr>
          <a:xfrm>
            <a:off x="3505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C02468-E89D-5850-A4AD-AA89674EBEB5}"/>
              </a:ext>
            </a:extLst>
          </p:cNvPr>
          <p:cNvSpPr txBox="1"/>
          <p:nvPr/>
        </p:nvSpPr>
        <p:spPr>
          <a:xfrm>
            <a:off x="9595830" y="3122186"/>
            <a:ext cx="19812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Meals</a:t>
            </a:r>
          </a:p>
          <a:p>
            <a:endParaRPr lang="en-US" sz="140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 struggles at Wenatchee School District prevent the district from providing meals to Pinnacles students in 2023-24. As a result, meal preparation will be moved in-house with the support from the new Kitchen Manager.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3CA5C0-8D85-44D6-43EE-55ACA52555ED}"/>
              </a:ext>
            </a:extLst>
          </p:cNvPr>
          <p:cNvSpPr txBox="1"/>
          <p:nvPr/>
        </p:nvSpPr>
        <p:spPr>
          <a:xfrm>
            <a:off x="9601200" y="2667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A4A661-F580-6F7C-C5BF-83263E42931F}"/>
              </a:ext>
            </a:extLst>
          </p:cNvPr>
          <p:cNvSpPr txBox="1"/>
          <p:nvPr/>
        </p:nvSpPr>
        <p:spPr>
          <a:xfrm>
            <a:off x="6549620" y="3124200"/>
            <a:ext cx="1981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 an office assistant, counselor, SPED para.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918ED9-4BD6-DAC0-A155-2E243C25FE48}"/>
              </a:ext>
            </a:extLst>
          </p:cNvPr>
          <p:cNvSpPr txBox="1"/>
          <p:nvPr/>
        </p:nvSpPr>
        <p:spPr>
          <a:xfrm>
            <a:off x="6553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3466530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0F1F6B-02E1-B720-E836-C74D6DABC6C7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4FB95B2-DA33-3BC6-581C-2774DA954A4F}"/>
              </a:ext>
            </a:extLst>
          </p:cNvPr>
          <p:cNvSpPr/>
          <p:nvPr/>
        </p:nvSpPr>
        <p:spPr>
          <a:xfrm>
            <a:off x="3353691" y="2514600"/>
            <a:ext cx="2279680" cy="3733800"/>
          </a:xfrm>
          <a:prstGeom prst="roundRect">
            <a:avLst>
              <a:gd name="adj" fmla="val 5888"/>
            </a:avLst>
          </a:prstGeom>
          <a:solidFill>
            <a:srgbClr val="BBE2E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57200" y="228600"/>
            <a:ext cx="112712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Changes in 2023-24</a:t>
            </a:r>
          </a:p>
          <a:p>
            <a:endParaRPr lang="en-US" sz="1100" dirty="0">
              <a:solidFill>
                <a:schemeClr val="bg1"/>
              </a:solidFill>
              <a:latin typeface="Mangal Pro" panose="00000500000000000000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classroom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6A972-D446-3A4B-DABB-27EFE44A3078}"/>
              </a:ext>
            </a:extLst>
          </p:cNvPr>
          <p:cNvSpPr txBox="1"/>
          <p:nvPr/>
        </p:nvSpPr>
        <p:spPr>
          <a:xfrm>
            <a:off x="614971" y="3124200"/>
            <a:ext cx="1981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Year of 7th Grade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Welcoming its first 7th grade class in Fall 2023.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7342D-130D-6068-B86E-939E9D0C5C3B}"/>
              </a:ext>
            </a:extLst>
          </p:cNvPr>
          <p:cNvSpPr txBox="1"/>
          <p:nvPr/>
        </p:nvSpPr>
        <p:spPr>
          <a:xfrm>
            <a:off x="614971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91AFDB-718D-ECFF-8B39-85DC241D9935}"/>
              </a:ext>
            </a:extLst>
          </p:cNvPr>
          <p:cNvSpPr txBox="1"/>
          <p:nvPr/>
        </p:nvSpPr>
        <p:spPr>
          <a:xfrm>
            <a:off x="3503410" y="3124200"/>
            <a:ext cx="198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Classroom plan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Materially lowered supplies and furniture needs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6C0012-8943-D06F-4D28-2E65162FC5CF}"/>
              </a:ext>
            </a:extLst>
          </p:cNvPr>
          <p:cNvSpPr txBox="1"/>
          <p:nvPr/>
        </p:nvSpPr>
        <p:spPr>
          <a:xfrm>
            <a:off x="3505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A4A661-F580-6F7C-C5BF-83263E42931F}"/>
              </a:ext>
            </a:extLst>
          </p:cNvPr>
          <p:cNvSpPr txBox="1"/>
          <p:nvPr/>
        </p:nvSpPr>
        <p:spPr>
          <a:xfrm>
            <a:off x="6549620" y="3124200"/>
            <a:ext cx="1981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 an office assistant, counselor, SPED para.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918ED9-4BD6-DAC0-A155-2E243C25FE48}"/>
              </a:ext>
            </a:extLst>
          </p:cNvPr>
          <p:cNvSpPr txBox="1"/>
          <p:nvPr/>
        </p:nvSpPr>
        <p:spPr>
          <a:xfrm>
            <a:off x="6553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C02468-E89D-5850-A4AD-AA89674EBEB5}"/>
              </a:ext>
            </a:extLst>
          </p:cNvPr>
          <p:cNvSpPr txBox="1"/>
          <p:nvPr/>
        </p:nvSpPr>
        <p:spPr>
          <a:xfrm>
            <a:off x="9595829" y="3124200"/>
            <a:ext cx="19812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Meals</a:t>
            </a:r>
          </a:p>
          <a:p>
            <a:endParaRPr lang="en-US" sz="140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 struggles at Wenatchee School District prevent the district from providing meals to Pinnacles students in 2023-24. As a result, meal preparation will be moved in-house with the support from the new Kitchen Manager.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3CA5C0-8D85-44D6-43EE-55ACA52555ED}"/>
              </a:ext>
            </a:extLst>
          </p:cNvPr>
          <p:cNvSpPr txBox="1"/>
          <p:nvPr/>
        </p:nvSpPr>
        <p:spPr>
          <a:xfrm>
            <a:off x="9601200" y="2667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1554796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E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ADDD2EF-59E4-F6C7-132A-0F927456DC85}"/>
              </a:ext>
            </a:extLst>
          </p:cNvPr>
          <p:cNvSpPr/>
          <p:nvPr/>
        </p:nvSpPr>
        <p:spPr>
          <a:xfrm>
            <a:off x="0" y="218"/>
            <a:ext cx="12192000" cy="1371600"/>
          </a:xfrm>
          <a:prstGeom prst="rect">
            <a:avLst/>
          </a:prstGeom>
          <a:solidFill>
            <a:srgbClr val="1D355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4FB95B2-DA33-3BC6-581C-2774DA954A4F}"/>
              </a:ext>
            </a:extLst>
          </p:cNvPr>
          <p:cNvSpPr/>
          <p:nvPr/>
        </p:nvSpPr>
        <p:spPr>
          <a:xfrm>
            <a:off x="6400380" y="2514600"/>
            <a:ext cx="2279680" cy="3733800"/>
          </a:xfrm>
          <a:prstGeom prst="roundRect">
            <a:avLst>
              <a:gd name="adj" fmla="val 5888"/>
            </a:avLst>
          </a:prstGeom>
          <a:solidFill>
            <a:srgbClr val="457B9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83B49C-4ABB-E877-AF0A-E6E4FD8E77A6}"/>
              </a:ext>
            </a:extLst>
          </p:cNvPr>
          <p:cNvSpPr txBox="1"/>
          <p:nvPr/>
        </p:nvSpPr>
        <p:spPr>
          <a:xfrm>
            <a:off x="457200" y="228600"/>
            <a:ext cx="11271280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Changes in 2023-24</a:t>
            </a:r>
          </a:p>
          <a:p>
            <a:endParaRPr lang="en-US" sz="1100" dirty="0">
              <a:solidFill>
                <a:schemeClr val="bg1"/>
              </a:solidFill>
              <a:latin typeface="Mangal Pro" panose="00000500000000000000" pitchFamily="2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 updates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96A972-D446-3A4B-DABB-27EFE44A3078}"/>
              </a:ext>
            </a:extLst>
          </p:cNvPr>
          <p:cNvSpPr txBox="1"/>
          <p:nvPr/>
        </p:nvSpPr>
        <p:spPr>
          <a:xfrm>
            <a:off x="614857" y="3124200"/>
            <a:ext cx="1981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Year of 7th Grade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Welcoming its first 7th grade class in Fall 2023.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37342D-130D-6068-B86E-939E9D0C5C3B}"/>
              </a:ext>
            </a:extLst>
          </p:cNvPr>
          <p:cNvSpPr txBox="1"/>
          <p:nvPr/>
        </p:nvSpPr>
        <p:spPr>
          <a:xfrm>
            <a:off x="614857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91AFDB-718D-ECFF-8B39-85DC241D9935}"/>
              </a:ext>
            </a:extLst>
          </p:cNvPr>
          <p:cNvSpPr txBox="1"/>
          <p:nvPr/>
        </p:nvSpPr>
        <p:spPr>
          <a:xfrm>
            <a:off x="3503410" y="31242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Classroom plan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Materially lowered supplies and furniture needs</a:t>
            </a:r>
            <a:endParaRPr lang="en-US" sz="11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6C0012-8943-D06F-4D28-2E65162FC5CF}"/>
              </a:ext>
            </a:extLst>
          </p:cNvPr>
          <p:cNvSpPr txBox="1"/>
          <p:nvPr/>
        </p:nvSpPr>
        <p:spPr>
          <a:xfrm>
            <a:off x="3505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A4A661-F580-6F7C-C5BF-83263E42931F}"/>
              </a:ext>
            </a:extLst>
          </p:cNvPr>
          <p:cNvSpPr txBox="1"/>
          <p:nvPr/>
        </p:nvSpPr>
        <p:spPr>
          <a:xfrm>
            <a:off x="6549620" y="31242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</a:p>
          <a:p>
            <a:endParaRPr lang="en-US" sz="14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 an office assistant, counselor, second SPED para, food service support, and a part-time PE teacher.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918ED9-4BD6-DAC0-A155-2E243C25FE48}"/>
              </a:ext>
            </a:extLst>
          </p:cNvPr>
          <p:cNvSpPr txBox="1"/>
          <p:nvPr/>
        </p:nvSpPr>
        <p:spPr>
          <a:xfrm>
            <a:off x="6553200" y="263748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C02468-E89D-5850-A4AD-AA89674EBEB5}"/>
              </a:ext>
            </a:extLst>
          </p:cNvPr>
          <p:cNvSpPr txBox="1"/>
          <p:nvPr/>
        </p:nvSpPr>
        <p:spPr>
          <a:xfrm>
            <a:off x="9595830" y="3130242"/>
            <a:ext cx="19812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Meals</a:t>
            </a:r>
          </a:p>
          <a:p>
            <a:endParaRPr lang="en-US" sz="140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 struggles at Wenatchee School District prevent the district from providing meals to Pinnacles students in 2023-24. As a result, meal preparation will be moved in-house with the support from the new Kitchen Manager.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3CA5C0-8D85-44D6-43EE-55ACA52555ED}"/>
              </a:ext>
            </a:extLst>
          </p:cNvPr>
          <p:cNvSpPr txBox="1"/>
          <p:nvPr/>
        </p:nvSpPr>
        <p:spPr>
          <a:xfrm>
            <a:off x="9601200" y="2667000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19652068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1373</Words>
  <Application>Microsoft Office PowerPoint</Application>
  <PresentationFormat>Widescreen</PresentationFormat>
  <Paragraphs>332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Mangal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Winnie Li</dc:creator>
  <cp:lastModifiedBy>Laylah Sullivan</cp:lastModifiedBy>
  <cp:revision>2</cp:revision>
  <cp:lastPrinted>2023-07-14T18:09:02Z</cp:lastPrinted>
  <dcterms:created xsi:type="dcterms:W3CDTF">2023-06-08T17:55:32Z</dcterms:created>
  <dcterms:modified xsi:type="dcterms:W3CDTF">2023-08-02T04:44:48Z</dcterms:modified>
</cp:coreProperties>
</file>