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7" r:id="rId2"/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79" d="100"/>
          <a:sy n="79" d="100"/>
        </p:scale>
        <p:origin x="773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40013" y="484479"/>
            <a:ext cx="6911974" cy="2954655"/>
          </a:xfrm>
        </p:spPr>
        <p:txBody>
          <a:bodyPr anchor="b">
            <a:normAutofit/>
          </a:bodyPr>
          <a:lstStyle>
            <a:lvl1pPr algn="ctr">
              <a:defRPr sz="5600" spc="-1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40013" y="3799133"/>
            <a:ext cx="6911974" cy="1969841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2395C5C9-164C-46B3-A87E-7660D39D3106}" type="datetime2">
              <a:rPr lang="en-US" smtClean="0"/>
              <a:t>Monday, May 23,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837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000" y="2636838"/>
            <a:ext cx="10728325" cy="31321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5B75179A-1E2B-41AB-B400-4F1B4022FAEE}" type="datetime2">
              <a:rPr lang="en-US" smtClean="0"/>
              <a:t>Monday, May 23,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733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40486" y="720000"/>
            <a:ext cx="1477328" cy="5048975"/>
          </a:xfrm>
        </p:spPr>
        <p:txBody>
          <a:bodyPr vert="eaVert">
            <a:norm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838" y="720000"/>
            <a:ext cx="8929614" cy="5048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05681D0F-6595-4F14-8EF3-954CD87C797B}" type="datetime2">
              <a:rPr lang="en-US" smtClean="0"/>
              <a:t>Monday, May 23,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315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00" y="2541600"/>
            <a:ext cx="10728325" cy="3227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4DDCFF8A-AAF8-4A12-8A91-9CA0EAF6CBB9}" type="datetime2">
              <a:rPr lang="en-US" smtClean="0"/>
              <a:t>Monday, May 23,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081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6" cy="2879724"/>
          </a:xfrm>
        </p:spPr>
        <p:txBody>
          <a:bodyPr anchor="b">
            <a:normAutofit/>
          </a:bodyPr>
          <a:lstStyle>
            <a:lvl1pPr>
              <a:defRPr sz="5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910" y="3858924"/>
            <a:ext cx="10728326" cy="1919076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ABCC25C3-021A-4B0B-8F70-0C181FE1CF45}" type="datetime2">
              <a:rPr lang="en-US" smtClean="0"/>
              <a:t>Monday, May 23,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430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000" y="2541600"/>
            <a:ext cx="5003800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8400" y="2541600"/>
            <a:ext cx="5003801" cy="3234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0C23D88D-8CEC-4ED9-A53B-5596187D9A16}" type="datetime2">
              <a:rPr lang="en-US" smtClean="0"/>
              <a:t>Monday, May 23,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975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5" cy="673005"/>
          </a:xfrm>
        </p:spPr>
        <p:txBody>
          <a:bodyPr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1840698"/>
            <a:ext cx="5015638" cy="565796"/>
          </a:xfrm>
        </p:spPr>
        <p:txBody>
          <a:bodyPr wrap="square" anchor="b">
            <a:normAutofit/>
          </a:bodyPr>
          <a:lstStyle>
            <a:lvl1pPr marL="0" indent="0">
              <a:lnSpc>
                <a:spcPct val="120000"/>
              </a:lnSpc>
              <a:buNone/>
              <a:defRPr sz="16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0000" y="2541600"/>
            <a:ext cx="5003801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400" y="1840698"/>
            <a:ext cx="5015638" cy="565796"/>
          </a:xfrm>
        </p:spPr>
        <p:txBody>
          <a:bodyPr anchor="b">
            <a:normAutofit/>
          </a:bodyPr>
          <a:lstStyle>
            <a:lvl1pPr marL="0" indent="0">
              <a:lnSpc>
                <a:spcPct val="120000"/>
              </a:lnSpc>
              <a:buNone/>
              <a:defRPr sz="16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400" y="2541600"/>
            <a:ext cx="5003800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D2CCD382-DFDA-4722-A27A-59C21AD112F2}" type="datetime2">
              <a:rPr lang="en-US" smtClean="0"/>
              <a:t>Monday, May 23, 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230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22F2A30D-1C09-413F-AAB1-38F366000715}" type="datetime2">
              <a:rPr lang="en-US" smtClean="0"/>
              <a:t>Monday, May 23, 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689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6DB82B9C-D65E-4F64-95C3-B10F3B00F0D9}" type="datetime2">
              <a:rPr lang="en-US" smtClean="0"/>
              <a:t>Monday, May 23, 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261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3107463" cy="1477328"/>
          </a:xfrm>
        </p:spPr>
        <p:txBody>
          <a:bodyPr anchor="t" anchorCtr="0">
            <a:normAutofit/>
          </a:bodyPr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8188" y="584662"/>
            <a:ext cx="6911974" cy="5184313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4800"/>
            </a:lvl1pPr>
            <a:lvl2pPr marL="914400" indent="-457200">
              <a:buFont typeface="Arial" panose="020B0604020202020204" pitchFamily="34" charset="0"/>
              <a:buChar char="•"/>
              <a:defRPr sz="2000"/>
            </a:lvl2pPr>
            <a:lvl3pPr marL="1257300" indent="-342900">
              <a:buFont typeface="Arial" panose="020B0604020202020204" pitchFamily="34" charset="0"/>
              <a:buChar char="•"/>
              <a:defRPr sz="2000"/>
            </a:lvl3pPr>
            <a:lvl4pPr marL="1714500" indent="-342900">
              <a:buFont typeface="Arial" panose="020B0604020202020204" pitchFamily="34" charset="0"/>
              <a:buChar char="•"/>
              <a:defRPr sz="2000"/>
            </a:lvl4pPr>
            <a:lvl5pPr marL="2171700" indent="-342900">
              <a:buFont typeface="Arial" panose="020B0604020202020204" pitchFamily="34" charset="0"/>
              <a:buChar char="•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00" y="2541600"/>
            <a:ext cx="3107463" cy="323183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B7F5FDCC-6AAC-4A08-B9E0-3793AB5E64C3}" type="datetime2">
              <a:rPr lang="en-US" smtClean="0"/>
              <a:t>Monday, May 23,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152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3095626" cy="1476000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8188" y="728664"/>
            <a:ext cx="6923812" cy="504031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00" y="2541600"/>
            <a:ext cx="3095625" cy="32328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349FE94D-439C-40F1-900E-BC07940E3988}" type="datetime2">
              <a:rPr lang="en-US" smtClean="0"/>
              <a:t>Monday, May 23,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460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9646535-AEF6-4883-A4F9-EEC1F8B4319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2" cy="1477328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2541600"/>
            <a:ext cx="10728325" cy="322737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l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8DEA2CF1-0EB2-4673-802D-3371233E4A77}" type="datetime2">
              <a:rPr lang="en-US" smtClean="0"/>
              <a:t>Monday, May 23,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ctr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r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866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05" r:id="rId6"/>
    <p:sldLayoutId id="2147483701" r:id="rId7"/>
    <p:sldLayoutId id="2147483702" r:id="rId8"/>
    <p:sldLayoutId id="2147483703" r:id="rId9"/>
    <p:sldLayoutId id="2147483704" r:id="rId10"/>
    <p:sldLayoutId id="2147483706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 cap="none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624CB-5F13-4688-AF86-15F6AFBEA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2" cy="703762"/>
          </a:xfrm>
        </p:spPr>
        <p:txBody>
          <a:bodyPr/>
          <a:lstStyle/>
          <a:p>
            <a:r>
              <a:rPr lang="en-US" dirty="0"/>
              <a:t>Commission Visit Outcomes Review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6491AB2-C3D3-21BC-7B09-B3AFCA589C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2451" y="1357863"/>
            <a:ext cx="10728325" cy="53182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Timeline.  Within 45 days from visit a public report will be published by the Commission.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GLOWS</a:t>
            </a:r>
          </a:p>
          <a:p>
            <a:r>
              <a:rPr lang="en-US" dirty="0"/>
              <a:t>HAPPY KIDS!</a:t>
            </a:r>
          </a:p>
          <a:p>
            <a:r>
              <a:rPr lang="en-US" dirty="0"/>
              <a:t>They are very considerate of one another.</a:t>
            </a:r>
          </a:p>
          <a:p>
            <a:r>
              <a:rPr lang="en-US" dirty="0"/>
              <a:t>Level of precociousness was really refreshing and unique (parenting or model)</a:t>
            </a:r>
          </a:p>
          <a:p>
            <a:r>
              <a:rPr lang="en-US" dirty="0"/>
              <a:t>Calm/healthy classrooms</a:t>
            </a:r>
          </a:p>
          <a:p>
            <a:r>
              <a:rPr lang="en-US" dirty="0"/>
              <a:t>Inclusion of ALL kiddos</a:t>
            </a:r>
          </a:p>
          <a:p>
            <a:r>
              <a:rPr lang="en-US" dirty="0"/>
              <a:t>Well set up classrooms &amp; staff committed to students</a:t>
            </a:r>
          </a:p>
          <a:p>
            <a:r>
              <a:rPr lang="en-US" dirty="0"/>
              <a:t>Families overall supportive and believe in the school</a:t>
            </a:r>
          </a:p>
          <a:p>
            <a:r>
              <a:rPr lang="en-US" dirty="0"/>
              <a:t>High fidelity to program terms with few exceptions that boil down to COVID</a:t>
            </a:r>
          </a:p>
        </p:txBody>
      </p:sp>
    </p:spTree>
    <p:extLst>
      <p:ext uri="{BB962C8B-B14F-4D97-AF65-F5344CB8AC3E}">
        <p14:creationId xmlns:p14="http://schemas.microsoft.com/office/powerpoint/2010/main" val="571851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624CB-5F13-4688-AF86-15F6AFBEA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2" cy="703762"/>
          </a:xfrm>
        </p:spPr>
        <p:txBody>
          <a:bodyPr/>
          <a:lstStyle/>
          <a:p>
            <a:r>
              <a:rPr lang="en-US" dirty="0"/>
              <a:t>Commission Visit Outcomes Review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6491AB2-C3D3-21BC-7B09-B3AFCA589C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2451" y="1357863"/>
            <a:ext cx="10728325" cy="53182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Timeline.  Within 45 days from visit a public report will be published by the Commission.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GROWS -- 3 main buckets</a:t>
            </a:r>
          </a:p>
          <a:p>
            <a:r>
              <a:rPr lang="en-US" dirty="0"/>
              <a:t>Adult Culture  -  some distrust among staff and between staff and admin</a:t>
            </a:r>
          </a:p>
          <a:p>
            <a:r>
              <a:rPr lang="en-US" dirty="0"/>
              <a:t>Sustainable Systems</a:t>
            </a:r>
          </a:p>
          <a:p>
            <a:pPr lvl="1"/>
            <a:r>
              <a:rPr lang="en-US" dirty="0"/>
              <a:t>Is there need for system refinement that is not a direct impact of COVID or being short a key staff member?</a:t>
            </a:r>
          </a:p>
          <a:p>
            <a:pPr lvl="1"/>
            <a:r>
              <a:rPr lang="en-US" dirty="0"/>
              <a:t>Eyes on building systems that long-term are not leader dependent.</a:t>
            </a:r>
          </a:p>
          <a:p>
            <a:r>
              <a:rPr lang="en-US" dirty="0"/>
              <a:t>Consistency &amp; Cohesion</a:t>
            </a:r>
          </a:p>
          <a:p>
            <a:pPr lvl="1"/>
            <a:r>
              <a:rPr lang="en-US" dirty="0"/>
              <a:t>Trickle across staff, board, families</a:t>
            </a:r>
          </a:p>
          <a:p>
            <a:pPr lvl="1"/>
            <a:r>
              <a:rPr lang="en-US" dirty="0"/>
              <a:t>Filtering of communications</a:t>
            </a:r>
          </a:p>
        </p:txBody>
      </p:sp>
    </p:spTree>
    <p:extLst>
      <p:ext uri="{BB962C8B-B14F-4D97-AF65-F5344CB8AC3E}">
        <p14:creationId xmlns:p14="http://schemas.microsoft.com/office/powerpoint/2010/main" val="2848245166"/>
      </p:ext>
    </p:extLst>
  </p:cSld>
  <p:clrMapOvr>
    <a:masterClrMapping/>
  </p:clrMapOvr>
</p:sld>
</file>

<file path=ppt/theme/theme1.xml><?xml version="1.0" encoding="utf-8"?>
<a:theme xmlns:a="http://schemas.openxmlformats.org/drawingml/2006/main" name="BlobVTI">
  <a:themeElements>
    <a:clrScheme name="AnalogousFromDarkSeedLeftStep">
      <a:dk1>
        <a:srgbClr val="000000"/>
      </a:dk1>
      <a:lt1>
        <a:srgbClr val="FFFFFF"/>
      </a:lt1>
      <a:dk2>
        <a:srgbClr val="34371F"/>
      </a:dk2>
      <a:lt2>
        <a:srgbClr val="E8E2E6"/>
      </a:lt2>
      <a:accent1>
        <a:srgbClr val="47B570"/>
      </a:accent1>
      <a:accent2>
        <a:srgbClr val="40B13B"/>
      </a:accent2>
      <a:accent3>
        <a:srgbClr val="75AF45"/>
      </a:accent3>
      <a:accent4>
        <a:srgbClr val="9BA938"/>
      </a:accent4>
      <a:accent5>
        <a:srgbClr val="BE9C4B"/>
      </a:accent5>
      <a:accent6>
        <a:srgbClr val="B15D3B"/>
      </a:accent6>
      <a:hlink>
        <a:srgbClr val="8E822F"/>
      </a:hlink>
      <a:folHlink>
        <a:srgbClr val="7F7F7F"/>
      </a:folHlink>
    </a:clrScheme>
    <a:fontScheme name="Blob">
      <a:majorFont>
        <a:latin typeface="Rockwell Nova Light"/>
        <a:ea typeface=""/>
        <a:cs typeface=""/>
      </a:majorFont>
      <a:minorFont>
        <a:latin typeface="Avenir Next LT Pr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bVTI" id="{06D3AACF-B619-4265-899F-5E2FB3A445D5}" vid="{F5918863-BA1A-4735-81A8-3E7BFBDA847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170</Words>
  <Application>Microsoft Office PowerPoint</Application>
  <PresentationFormat>Widescreen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Avenir Next LT Pro</vt:lpstr>
      <vt:lpstr>Rockwell Nova Light</vt:lpstr>
      <vt:lpstr>The Hand Extrablack</vt:lpstr>
      <vt:lpstr>BlobVTI</vt:lpstr>
      <vt:lpstr>Commission Visit Outcomes Review</vt:lpstr>
      <vt:lpstr>Commission Visit Outcomes Review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LSullivan</dc:creator>
  <cp:lastModifiedBy>LSullivan</cp:lastModifiedBy>
  <cp:revision>4</cp:revision>
  <dcterms:created xsi:type="dcterms:W3CDTF">2022-05-18T18:01:42Z</dcterms:created>
  <dcterms:modified xsi:type="dcterms:W3CDTF">2022-05-24T01:20:09Z</dcterms:modified>
</cp:coreProperties>
</file>