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76" r:id="rId4"/>
    <p:sldId id="260" r:id="rId5"/>
    <p:sldId id="257" r:id="rId6"/>
    <p:sldId id="273" r:id="rId7"/>
    <p:sldId id="278" r:id="rId8"/>
    <p:sldId id="275" r:id="rId9"/>
    <p:sldId id="258" r:id="rId10"/>
    <p:sldId id="267" r:id="rId11"/>
    <p:sldId id="262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708" autoAdjust="0"/>
  </p:normalViewPr>
  <p:slideViewPr>
    <p:cSldViewPr snapToGrid="0" snapToObjects="1">
      <p:cViewPr>
        <p:scale>
          <a:sx n="103" d="100"/>
          <a:sy n="103" d="100"/>
        </p:scale>
        <p:origin x="-600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D661-1836-44F7-8FAF-35E8F866ECD3}" type="datetime1">
              <a:rPr lang="en-US" smtClean="0"/>
              <a:pPr/>
              <a:t>4/21/17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1CE-B899-4B2B-848D-9F12F0C901B6}" type="datetimeFigureOut">
              <a:rPr lang="en-US" smtClean="0"/>
              <a:t>4/21/17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606D-E5C4-4C2F-8241-EC2663EF1C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1CA-F464-4B29-B867-EAF8A9B936E3}" type="datetime1">
              <a:rPr lang="en-US" smtClean="0"/>
              <a:pPr/>
              <a:t>4/21/17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B357-51B9-47D2-A71D-0D06CB03185D}" type="datetime1">
              <a:rPr lang="en-US" smtClean="0"/>
              <a:pPr/>
              <a:t>4/21/17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B827-F132-4DF6-9FB9-4035A4C798EF}" type="datetime1">
              <a:rPr lang="en-US" smtClean="0"/>
              <a:pPr/>
              <a:t>4/21/17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A601-7D32-4ED7-AD1A-974B6DDBDCDC}" type="datetime1">
              <a:rPr lang="en-US" smtClean="0"/>
              <a:pPr/>
              <a:t>4/21/17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7B41-4A0C-4639-A132-E5C8F99A4BE8}" type="datetime1">
              <a:rPr lang="en-US" smtClean="0"/>
              <a:pPr/>
              <a:t>4/21/17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67FD-6084-4075-993E-77EC8038773F}" type="datetime1">
              <a:rPr lang="en-US" smtClean="0"/>
              <a:pPr/>
              <a:t>4/21/17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4/21/17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52C1-9A39-494C-9977-BBEFAB872C1F}" type="datetime1">
              <a:rPr lang="en-US" smtClean="0"/>
              <a:pPr/>
              <a:t>4/21/17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ACE2-EA00-4376-9A66-47ABB8B02CF5}" type="datetime1">
              <a:rPr lang="en-US" smtClean="0"/>
              <a:pPr/>
              <a:t>4/21/17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DA47DADC-55EA-4839-91C8-5BCC0EC06F5C}" type="datetime1">
              <a:rPr lang="en-US" smtClean="0"/>
              <a:pPr/>
              <a:t>4/21/17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MORCS Construction Pictures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163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1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2" b="17752"/>
          <a:stretch>
            <a:fillRect/>
          </a:stretch>
        </p:blipFill>
        <p:spPr>
          <a:xfrm rot="5400000">
            <a:off x="-1403307" y="1849777"/>
            <a:ext cx="6594435" cy="3190778"/>
          </a:xfrm>
        </p:spPr>
      </p:pic>
      <p:pic>
        <p:nvPicPr>
          <p:cNvPr id="5" name="Content Placeholder 3" descr="IMG_01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2" b="17752"/>
          <a:stretch>
            <a:fillRect/>
          </a:stretch>
        </p:blipFill>
        <p:spPr>
          <a:xfrm rot="5400000">
            <a:off x="2518322" y="1849778"/>
            <a:ext cx="6594435" cy="319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26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16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2" b="17752"/>
          <a:stretch>
            <a:fillRect/>
          </a:stretch>
        </p:blipFill>
        <p:spPr>
          <a:xfrm rot="5400000">
            <a:off x="-1206466" y="1820651"/>
            <a:ext cx="6694730" cy="3239307"/>
          </a:xfrm>
        </p:spPr>
      </p:pic>
      <p:sp>
        <p:nvSpPr>
          <p:cNvPr id="6" name="TextBox 5"/>
          <p:cNvSpPr txBox="1"/>
          <p:nvPr/>
        </p:nvSpPr>
        <p:spPr>
          <a:xfrm>
            <a:off x="4524993" y="2958957"/>
            <a:ext cx="4123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Concrete footings for the retaining wall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875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523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2" b="17752"/>
          <a:stretch>
            <a:fillRect/>
          </a:stretch>
        </p:blipFill>
        <p:spPr>
          <a:xfrm>
            <a:off x="632879" y="908156"/>
            <a:ext cx="7315200" cy="3539527"/>
          </a:xfrm>
        </p:spPr>
      </p:pic>
      <p:sp>
        <p:nvSpPr>
          <p:cNvPr id="5" name="TextBox 4"/>
          <p:cNvSpPr txBox="1"/>
          <p:nvPr/>
        </p:nvSpPr>
        <p:spPr>
          <a:xfrm>
            <a:off x="530176" y="123559"/>
            <a:ext cx="7626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found a storm drain that runs the length of the underground garage</a:t>
            </a:r>
          </a:p>
          <a:p>
            <a:r>
              <a:rPr lang="en-US" dirty="0"/>
              <a:t>e</a:t>
            </a:r>
            <a:r>
              <a:rPr lang="en-US" dirty="0" smtClean="0"/>
              <a:t>ncased in concrete and bricks while preparing to correct the soft ground.</a:t>
            </a:r>
            <a:endParaRPr lang="en-US" dirty="0"/>
          </a:p>
        </p:txBody>
      </p:sp>
      <p:pic>
        <p:nvPicPr>
          <p:cNvPr id="6" name="Content Placeholder 3" descr="IMG_523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0" b="31860"/>
          <a:stretch>
            <a:fillRect/>
          </a:stretch>
        </p:blipFill>
        <p:spPr>
          <a:xfrm>
            <a:off x="4640316" y="4043908"/>
            <a:ext cx="4503684" cy="2179149"/>
          </a:xfrm>
          <a:prstGeom prst="rect">
            <a:avLst/>
          </a:prstGeom>
        </p:spPr>
      </p:pic>
      <p:pic>
        <p:nvPicPr>
          <p:cNvPr id="7" name="Content Placeholder 3" descr="IMG_523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0" b="31860"/>
          <a:stretch>
            <a:fillRect/>
          </a:stretch>
        </p:blipFill>
        <p:spPr>
          <a:xfrm>
            <a:off x="209605" y="4549397"/>
            <a:ext cx="4134216" cy="200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82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504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0" b="31860"/>
          <a:stretch>
            <a:fillRect/>
          </a:stretch>
        </p:blipFill>
        <p:spPr>
          <a:xfrm>
            <a:off x="132385" y="2009625"/>
            <a:ext cx="8886335" cy="4299735"/>
          </a:xfrm>
        </p:spPr>
      </p:pic>
      <p:sp>
        <p:nvSpPr>
          <p:cNvPr id="5" name="TextBox 4"/>
          <p:cNvSpPr txBox="1"/>
          <p:nvPr/>
        </p:nvSpPr>
        <p:spPr>
          <a:xfrm>
            <a:off x="1701496" y="863029"/>
            <a:ext cx="2570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 top was removed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436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504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0" b="31860"/>
          <a:stretch>
            <a:fillRect/>
          </a:stretch>
        </p:blipFill>
        <p:spPr>
          <a:xfrm>
            <a:off x="39511" y="1910993"/>
            <a:ext cx="9090179" cy="4398367"/>
          </a:xfrm>
        </p:spPr>
      </p:pic>
      <p:sp>
        <p:nvSpPr>
          <p:cNvPr id="5" name="TextBox 4"/>
          <p:cNvSpPr txBox="1"/>
          <p:nvPr/>
        </p:nvSpPr>
        <p:spPr>
          <a:xfrm>
            <a:off x="1565870" y="863029"/>
            <a:ext cx="430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 wall of the underground parking 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171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08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2" b="17752"/>
          <a:stretch>
            <a:fillRect/>
          </a:stretch>
        </p:blipFill>
        <p:spPr>
          <a:xfrm rot="5400000">
            <a:off x="-779553" y="1872546"/>
            <a:ext cx="6473077" cy="3132058"/>
          </a:xfrm>
        </p:spPr>
      </p:pic>
      <p:pic>
        <p:nvPicPr>
          <p:cNvPr id="5" name="Content Placeholder 3" descr="IMG_01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2" b="17752"/>
          <a:stretch>
            <a:fillRect/>
          </a:stretch>
        </p:blipFill>
        <p:spPr>
          <a:xfrm rot="5400000">
            <a:off x="3137747" y="1885555"/>
            <a:ext cx="6473077" cy="31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23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10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" b="17752"/>
          <a:stretch/>
        </p:blipFill>
        <p:spPr>
          <a:xfrm rot="5400000">
            <a:off x="-929799" y="1292043"/>
            <a:ext cx="6221250" cy="3637163"/>
          </a:xfrm>
        </p:spPr>
      </p:pic>
      <p:pic>
        <p:nvPicPr>
          <p:cNvPr id="5" name="Content Placeholder 3" descr="IMG_01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2" b="17752"/>
          <a:stretch>
            <a:fillRect/>
          </a:stretch>
        </p:blipFill>
        <p:spPr>
          <a:xfrm rot="5400000">
            <a:off x="3184538" y="1627427"/>
            <a:ext cx="6210589" cy="30050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91958" y="6386416"/>
            <a:ext cx="420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Excavating the underground parking 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908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511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0" b="31860"/>
          <a:stretch>
            <a:fillRect/>
          </a:stretch>
        </p:blipFill>
        <p:spPr>
          <a:xfrm>
            <a:off x="49068" y="1750179"/>
            <a:ext cx="8760042" cy="4238627"/>
          </a:xfrm>
        </p:spPr>
      </p:pic>
      <p:sp>
        <p:nvSpPr>
          <p:cNvPr id="6" name="TextBox 5"/>
          <p:cNvSpPr txBox="1"/>
          <p:nvPr/>
        </p:nvSpPr>
        <p:spPr>
          <a:xfrm>
            <a:off x="1085012" y="1171254"/>
            <a:ext cx="714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found concrete and brick </a:t>
            </a:r>
            <a:r>
              <a:rPr lang="en-US" dirty="0"/>
              <a:t>f</a:t>
            </a:r>
            <a:r>
              <a:rPr lang="en-US" dirty="0" smtClean="0"/>
              <a:t>oundations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144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504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0" b="31860"/>
          <a:stretch>
            <a:fillRect/>
          </a:stretch>
        </p:blipFill>
        <p:spPr>
          <a:xfrm>
            <a:off x="51319" y="423136"/>
            <a:ext cx="4849958" cy="2346697"/>
          </a:xfrm>
        </p:spPr>
      </p:pic>
      <p:pic>
        <p:nvPicPr>
          <p:cNvPr id="6" name="Picture 5" descr="IMG_504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59" y="0"/>
            <a:ext cx="4276917" cy="5702556"/>
          </a:xfrm>
          <a:prstGeom prst="rect">
            <a:avLst/>
          </a:prstGeom>
        </p:spPr>
      </p:pic>
      <p:pic>
        <p:nvPicPr>
          <p:cNvPr id="7" name="Content Placeholder 3" descr="IMG_504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0" b="31860"/>
          <a:stretch>
            <a:fillRect/>
          </a:stretch>
        </p:blipFill>
        <p:spPr>
          <a:xfrm>
            <a:off x="0" y="4258558"/>
            <a:ext cx="5372311" cy="25994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1143" y="3452117"/>
            <a:ext cx="241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Sewer </a:t>
            </a:r>
            <a:r>
              <a:rPr lang="en-US" dirty="0"/>
              <a:t>l</a:t>
            </a:r>
            <a:r>
              <a:rPr lang="en-US" dirty="0" smtClean="0"/>
              <a:t>ine installation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742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504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1" y="295895"/>
            <a:ext cx="4762072" cy="63494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53807" y="1738387"/>
            <a:ext cx="37482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Removing retaining wall that was damaged on 11</a:t>
            </a:r>
            <a:r>
              <a:rPr lang="en-US" baseline="30000" dirty="0" smtClean="0"/>
              <a:t>th</a:t>
            </a:r>
            <a:r>
              <a:rPr lang="en-US" dirty="0" smtClean="0"/>
              <a:t> street</a:t>
            </a:r>
          </a:p>
          <a:p>
            <a:endParaRPr lang="en-US" dirty="0"/>
          </a:p>
          <a:p>
            <a:r>
              <a:rPr lang="en-US" dirty="0" smtClean="0"/>
              <a:t>And the remaining portion of the wall for our project.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174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09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2" b="17752"/>
          <a:stretch>
            <a:fillRect/>
          </a:stretch>
        </p:blipFill>
        <p:spPr>
          <a:xfrm rot="5400000">
            <a:off x="-1124260" y="2204379"/>
            <a:ext cx="6185088" cy="2992712"/>
          </a:xfrm>
        </p:spPr>
      </p:pic>
      <p:pic>
        <p:nvPicPr>
          <p:cNvPr id="5" name="Content Placeholder 3" descr="IMG_008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2" b="17752"/>
          <a:stretch>
            <a:fillRect/>
          </a:stretch>
        </p:blipFill>
        <p:spPr>
          <a:xfrm rot="5400000">
            <a:off x="2771918" y="2204376"/>
            <a:ext cx="6185087" cy="29927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82420" y="135619"/>
            <a:ext cx="2190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Retaining Wall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5743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63</TotalTime>
  <Words>83</Words>
  <Application>Microsoft Macintosh PowerPoint</Application>
  <PresentationFormat>On-screen Show (4:3)</PresentationFormat>
  <Paragraphs>13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Perspective</vt:lpstr>
      <vt:lpstr>MORCS Construction Pictures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Bert Corona Charter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Harvey</dc:creator>
  <cp:lastModifiedBy>Charles Harvey</cp:lastModifiedBy>
  <cp:revision>6</cp:revision>
  <dcterms:created xsi:type="dcterms:W3CDTF">2017-04-21T21:00:20Z</dcterms:created>
  <dcterms:modified xsi:type="dcterms:W3CDTF">2017-04-21T22:04:16Z</dcterms:modified>
</cp:coreProperties>
</file>