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03" r:id="rId3"/>
    <p:sldId id="306" r:id="rId4"/>
    <p:sldId id="304" r:id="rId5"/>
    <p:sldId id="307" r:id="rId6"/>
    <p:sldId id="305" r:id="rId7"/>
    <p:sldId id="30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98807" autoAdjust="0"/>
  </p:normalViewPr>
  <p:slideViewPr>
    <p:cSldViewPr snapToGrid="0" snapToObjects="1">
      <p:cViewPr varScale="1">
        <p:scale>
          <a:sx n="107" d="100"/>
          <a:sy n="107" d="100"/>
        </p:scale>
        <p:origin x="-120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01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2" d="100"/>
          <a:sy n="72" d="100"/>
        </p:scale>
        <p:origin x="-350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F82186-3ECF-9C47-AB71-94A66188CE14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6C443-1739-5F45-ACF7-42A6CA3BC5E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33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FC0E5E-445A-8F40-AF29-11AA01F363B8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E3F1F-0C2F-EB4A-BCC0-957CA85F3D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381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Agenda for Morning PD – Student Travel Cards, Attendance, Time-Off and Sub Requests, Breakfast in the Classroom (BIC)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E3F1F-0C2F-EB4A-BCC0-957CA85F3D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65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Agenda for Morning PD – Student Travel Cards, Attendance, Time-Off and Sub Requests, Breakfast in the Classroom (BIC)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E3F1F-0C2F-EB4A-BCC0-957CA85F3D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82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Agenda for Morning PD – Student Travel Cards, Attendance, Time-Off and Sub Requests, Breakfast in the Classroom (BIC)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E3F1F-0C2F-EB4A-BCC0-957CA85F3D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76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Agenda for Morning PD – Student Travel Cards, Attendance, Time-Off and Sub Requests, Breakfast in the Classroom (BIC)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E3F1F-0C2F-EB4A-BCC0-957CA85F3D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70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Agenda for Morning PD – Student Travel Cards, Attendance, Time-Off and Sub Requests, Breakfast in the Classroom (BIC)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E3F1F-0C2F-EB4A-BCC0-957CA85F3D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2592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rgbClr val="000000"/>
                </a:solidFill>
              </a:rPr>
              <a:t>Agenda for Morning PD – Student Travel Cards, Attendance, Time-Off and Sub Requests, Breakfast in the Classroom (BIC)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E3F1F-0C2F-EB4A-BCC0-957CA85F3D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19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51846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88804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81848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233881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25840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551218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26425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13693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846073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840092"/>
      </p:ext>
    </p:extLst>
  </p:cSld>
  <p:clrMapOvr>
    <a:masterClrMapping/>
  </p:clrMapOvr>
  <p:transition xmlns:p14="http://schemas.microsoft.com/office/powerpoint/2010/main"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234032"/>
      </p:ext>
    </p:extLst>
  </p:cSld>
  <p:clrMapOvr>
    <a:masterClrMapping/>
  </p:clrMapOvr>
  <p:transition xmlns:p14="http://schemas.microsoft.com/office/powerpoint/2010/main"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87E12-BB73-FD44-970A-F17F73B31EC9}" type="datetimeFigureOut">
              <a:rPr lang="en-US" smtClean="0"/>
              <a:t>2/17/16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0982E-0B12-6241-AA66-1C7F6CF53D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44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ICS_Presentations2014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00"/>
            <a:ext cx="9144000" cy="68546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90701"/>
            <a:ext cx="9144000" cy="180975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E46C0A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YPI CS Grant Updates</a:t>
            </a:r>
            <a:endParaRPr lang="en-US" sz="5400" b="1" dirty="0">
              <a:solidFill>
                <a:srgbClr val="E46C0A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8946920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ICS_Presentations2014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6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" y="1695888"/>
            <a:ext cx="8724900" cy="5009712"/>
          </a:xfrm>
        </p:spPr>
        <p:txBody>
          <a:bodyPr>
            <a:noAutofit/>
          </a:bodyPr>
          <a:lstStyle/>
          <a:p>
            <a:pPr lvl="1" algn="l"/>
            <a:endParaRPr lang="en-US" sz="1800" dirty="0" smtClean="0">
              <a:solidFill>
                <a:srgbClr val="000000"/>
              </a:solidFill>
            </a:endParaRPr>
          </a:p>
          <a:p>
            <a:pPr marL="628650" lvl="1" indent="-171450" algn="l">
              <a:buFont typeface="Arial"/>
              <a:buChar char="•"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04955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GEAR UP (Year 2 as of 02/15/16)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33396" y="2127250"/>
            <a:ext cx="5877207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76819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ICS_Presentations2014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65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GEAR UP – Spending Plan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l"/>
            <a:endParaRPr lang="en-US" sz="1800" dirty="0" smtClean="0">
              <a:solidFill>
                <a:srgbClr val="000000"/>
              </a:solidFill>
            </a:endParaRPr>
          </a:p>
          <a:p>
            <a:pPr marL="628650" lvl="1" indent="-17145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Additional admin support at Bert Corona Site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Summer Programs for students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Summer </a:t>
            </a:r>
            <a:r>
              <a:rPr lang="en-US" sz="2400" dirty="0">
                <a:solidFill>
                  <a:srgbClr val="000000"/>
                </a:solidFill>
              </a:rPr>
              <a:t>PD for teachers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Additional YPI staffing at the HS sites</a:t>
            </a:r>
          </a:p>
          <a:p>
            <a:pPr marL="628650" lvl="1" indent="-171450" algn="l">
              <a:buFont typeface="Arial"/>
              <a:buChar char="•"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202138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ICS_Presentations2014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6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" y="1695888"/>
            <a:ext cx="8724900" cy="5009712"/>
          </a:xfrm>
        </p:spPr>
        <p:txBody>
          <a:bodyPr>
            <a:noAutofit/>
          </a:bodyPr>
          <a:lstStyle/>
          <a:p>
            <a:pPr lvl="1" algn="l"/>
            <a:endParaRPr lang="en-US" sz="1800" dirty="0" smtClean="0">
              <a:solidFill>
                <a:srgbClr val="000000"/>
              </a:solidFill>
            </a:endParaRPr>
          </a:p>
          <a:p>
            <a:pPr marL="628650" lvl="1" indent="-171450" algn="l">
              <a:buFont typeface="Arial"/>
              <a:buChar char="•"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04955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School Climate (Year 2 as of 02/15/16)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6865" y="2127250"/>
            <a:ext cx="5750270" cy="26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861189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ICS_Presentations2014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65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School Climate– </a:t>
            </a:r>
            <a:r>
              <a:rPr lang="en-US" b="1" dirty="0"/>
              <a:t>Spending Plan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l"/>
            <a:endParaRPr lang="en-US" sz="1800" dirty="0" smtClean="0">
              <a:solidFill>
                <a:srgbClr val="000000"/>
              </a:solidFill>
            </a:endParaRPr>
          </a:p>
          <a:p>
            <a:pPr marL="628650" lvl="1" indent="-17145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International Conference of PBS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SW Expectation Printing/Banners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Computers for RE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PBIS PC Institute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PBIS Swag</a:t>
            </a:r>
          </a:p>
          <a:p>
            <a:pPr marL="628650" lvl="1" indent="-171450" algn="l">
              <a:buFont typeface="Arial"/>
              <a:buChar char="•"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6232620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ICS_Presentations2014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65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" y="1695888"/>
            <a:ext cx="8724900" cy="5009712"/>
          </a:xfrm>
        </p:spPr>
        <p:txBody>
          <a:bodyPr>
            <a:noAutofit/>
          </a:bodyPr>
          <a:lstStyle/>
          <a:p>
            <a:pPr lvl="1" algn="l"/>
            <a:endParaRPr lang="en-US" sz="1800" dirty="0" smtClean="0">
              <a:solidFill>
                <a:srgbClr val="000000"/>
              </a:solidFill>
            </a:endParaRPr>
          </a:p>
          <a:p>
            <a:pPr marL="628650" lvl="1" indent="-171450" algn="l">
              <a:buFont typeface="Arial"/>
              <a:buChar char="•"/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1049557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/>
              <a:t>PCSGP as of 01/31/16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1549" y="2247900"/>
            <a:ext cx="7920901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929384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PICS_Presentations2014Blu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4653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0287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PCSGP– </a:t>
            </a:r>
            <a:r>
              <a:rPr lang="en-US" b="1" dirty="0"/>
              <a:t>Spending Plan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algn="l"/>
            <a:endParaRPr lang="en-US" sz="1800" dirty="0" smtClean="0">
              <a:solidFill>
                <a:srgbClr val="000000"/>
              </a:solidFill>
            </a:endParaRP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Books for FY15-</a:t>
            </a:r>
            <a:r>
              <a:rPr lang="en-US" sz="2400" dirty="0" smtClean="0">
                <a:solidFill>
                  <a:srgbClr val="000000"/>
                </a:solidFill>
              </a:rPr>
              <a:t>16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Technology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Computer programs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Textbooks</a:t>
            </a:r>
          </a:p>
          <a:p>
            <a:pPr marL="628650" lvl="1" indent="-171450">
              <a:buFont typeface="Arial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Professional development</a:t>
            </a:r>
            <a:endParaRPr lang="en-US" sz="2400" dirty="0">
              <a:solidFill>
                <a:srgbClr val="000000"/>
              </a:solidFill>
            </a:endParaRPr>
          </a:p>
          <a:p>
            <a:pPr marL="628650" lvl="1" indent="-171450" algn="l">
              <a:buFont typeface="Arial"/>
              <a:buChar char="•"/>
            </a:pPr>
            <a:endParaRPr lang="en-US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88133"/>
      </p:ext>
    </p:extLst>
  </p:cSld>
  <p:clrMapOvr>
    <a:masterClrMapping/>
  </p:clrMapOvr>
  <p:transition xmlns:p14="http://schemas.microsoft.com/office/powerpoint/2010/main" spd="slow">
    <p:pull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18967</TotalTime>
  <Words>258</Words>
  <Application>Microsoft Macintosh PowerPoint</Application>
  <PresentationFormat>On-screen Show (4:3)</PresentationFormat>
  <Paragraphs>36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YPI CS Grant Updates</vt:lpstr>
      <vt:lpstr>PowerPoint Presentation</vt:lpstr>
      <vt:lpstr>GEAR UP – Spending Plan </vt:lpstr>
      <vt:lpstr>PowerPoint Presentation</vt:lpstr>
      <vt:lpstr>School Climate– Spending Plan </vt:lpstr>
      <vt:lpstr>PowerPoint Presentation</vt:lpstr>
      <vt:lpstr>PCSGP– Spending Plan </vt:lpstr>
    </vt:vector>
  </TitlesOfParts>
  <Company>BCCS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mssandoval</dc:creator>
  <cp:lastModifiedBy>Charles Harvey</cp:lastModifiedBy>
  <cp:revision>113</cp:revision>
  <cp:lastPrinted>2015-05-11T22:54:49Z</cp:lastPrinted>
  <dcterms:created xsi:type="dcterms:W3CDTF">2014-07-31T20:52:11Z</dcterms:created>
  <dcterms:modified xsi:type="dcterms:W3CDTF">2016-02-18T04:38:57Z</dcterms:modified>
</cp:coreProperties>
</file>