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A168C-8B5A-4288-9725-06FDBD63FD16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0BC70-F4AD-4888-A3BA-6958AC3DA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25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A168C-8B5A-4288-9725-06FDBD63FD16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0BC70-F4AD-4888-A3BA-6958AC3DA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45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A168C-8B5A-4288-9725-06FDBD63FD16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0BC70-F4AD-4888-A3BA-6958AC3DA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45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A168C-8B5A-4288-9725-06FDBD63FD16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0BC70-F4AD-4888-A3BA-6958AC3DA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42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A168C-8B5A-4288-9725-06FDBD63FD16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0BC70-F4AD-4888-A3BA-6958AC3DA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6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A168C-8B5A-4288-9725-06FDBD63FD16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0BC70-F4AD-4888-A3BA-6958AC3DA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301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A168C-8B5A-4288-9725-06FDBD63FD16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0BC70-F4AD-4888-A3BA-6958AC3DA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3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A168C-8B5A-4288-9725-06FDBD63FD16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0BC70-F4AD-4888-A3BA-6958AC3DA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42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A168C-8B5A-4288-9725-06FDBD63FD16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0BC70-F4AD-4888-A3BA-6958AC3DA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425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A168C-8B5A-4288-9725-06FDBD63FD16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0BC70-F4AD-4888-A3BA-6958AC3DA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455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A168C-8B5A-4288-9725-06FDBD63FD16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0BC70-F4AD-4888-A3BA-6958AC3DA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20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A168C-8B5A-4288-9725-06FDBD63FD16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0BC70-F4AD-4888-A3BA-6958AC3DA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0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-1" y="0"/>
            <a:ext cx="11524735" cy="6622106"/>
            <a:chOff x="-1" y="0"/>
            <a:chExt cx="11524735" cy="662210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l="15635" t="13387" r="16064" b="16842"/>
            <a:stretch/>
          </p:blipFill>
          <p:spPr>
            <a:xfrm>
              <a:off x="-1" y="0"/>
              <a:ext cx="11524735" cy="6622106"/>
            </a:xfrm>
            <a:prstGeom prst="rect">
              <a:avLst/>
            </a:prstGeom>
          </p:spPr>
        </p:pic>
        <p:sp>
          <p:nvSpPr>
            <p:cNvPr id="5" name="Cloud 4"/>
            <p:cNvSpPr/>
            <p:nvPr/>
          </p:nvSpPr>
          <p:spPr>
            <a:xfrm>
              <a:off x="3303371" y="3089834"/>
              <a:ext cx="1598142" cy="1186248"/>
            </a:xfrm>
            <a:prstGeom prst="cloud">
              <a:avLst/>
            </a:prstGeom>
            <a:solidFill>
              <a:srgbClr val="5B9BD5">
                <a:alpha val="18039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loud 5"/>
            <p:cNvSpPr/>
            <p:nvPr/>
          </p:nvSpPr>
          <p:spPr>
            <a:xfrm>
              <a:off x="6713836" y="178487"/>
              <a:ext cx="1540477" cy="1232285"/>
            </a:xfrm>
            <a:prstGeom prst="cloud">
              <a:avLst/>
            </a:prstGeom>
            <a:solidFill>
              <a:srgbClr val="5B9BD5">
                <a:alpha val="18039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796216" y="1502847"/>
              <a:ext cx="1005016" cy="5978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71307" y="-85150"/>
            <a:ext cx="4730206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Monsenor</a:t>
            </a:r>
            <a:r>
              <a:rPr lang="en-US" dirty="0" smtClean="0"/>
              <a:t> Oscar Romero Charter School Project </a:t>
            </a:r>
          </a:p>
          <a:p>
            <a:r>
              <a:rPr lang="en-US" dirty="0" smtClean="0"/>
              <a:t>Portable Removal Plan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4366" y="706994"/>
            <a:ext cx="365702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Portables to be removed are clouded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85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Dahdul, Issam</dc:creator>
  <cp:lastModifiedBy>Dahdul, Issam</cp:lastModifiedBy>
  <cp:revision>2</cp:revision>
  <dcterms:created xsi:type="dcterms:W3CDTF">2015-11-20T19:37:54Z</dcterms:created>
  <dcterms:modified xsi:type="dcterms:W3CDTF">2015-11-20T19:44:03Z</dcterms:modified>
</cp:coreProperties>
</file>