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1" r:id="rId11"/>
    <p:sldId id="258" r:id="rId12"/>
    <p:sldId id="259" r:id="rId13"/>
    <p:sldId id="276" r:id="rId14"/>
    <p:sldId id="260" r:id="rId15"/>
    <p:sldId id="261" r:id="rId16"/>
    <p:sldId id="275" r:id="rId17"/>
    <p:sldId id="262" r:id="rId18"/>
    <p:sldId id="277" r:id="rId19"/>
    <p:sldId id="263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F18"/>
    <a:srgbClr val="002857"/>
    <a:srgbClr val="D82624"/>
    <a:srgbClr val="0068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444"/>
  </p:normalViewPr>
  <p:slideViewPr>
    <p:cSldViewPr snapToGrid="0">
      <p:cViewPr varScale="1">
        <p:scale>
          <a:sx n="76" d="100"/>
          <a:sy n="76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FC11-3471-1B6C-A860-1A92A13C4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7388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E36AD-131B-B2CB-B634-BC9AC999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7063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4C06F-B064-1BE6-C0A8-0B2789D4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CD02F-EFF8-D8A0-8483-B049163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7424F-0AC7-30E9-9E90-40925F89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6598D-B730-9EA6-59C3-DC92E20A0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130" y="189087"/>
            <a:ext cx="4107770" cy="20642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B95E27-A560-7F5C-BA53-1EEF775166BF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2BFED2-D19F-254D-7744-F8797D170A69}"/>
              </a:ext>
            </a:extLst>
          </p:cNvPr>
          <p:cNvSpPr/>
          <p:nvPr userDrawn="1"/>
        </p:nvSpPr>
        <p:spPr>
          <a:xfrm>
            <a:off x="-21265" y="6294473"/>
            <a:ext cx="12203392" cy="6379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4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C0F5-65B2-2E2D-E42F-5D9DCAB7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DE523-FF58-625F-8019-164D0CBC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B4FAC-747B-DCBE-88CD-DF05EB0E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6D82E-AEC8-91A9-F6C2-FC309A51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5A51B-1F0D-212D-8C93-EE06AB86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4A9E2-7C34-DCED-88D5-B7CA5A8152E8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D82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C08CD-BEA1-27D6-9A9C-E24C95FF6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935" y="230189"/>
            <a:ext cx="773856" cy="5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0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C0F5-65B2-2E2D-E42F-5D9DCAB7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DE523-FF58-625F-8019-164D0CBC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B4FAC-747B-DCBE-88CD-DF05EB0E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6D82E-AEC8-91A9-F6C2-FC309A51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5A51B-1F0D-212D-8C93-EE06AB86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F1B969-FCE0-23D8-1BD2-CB8473BCF8D3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2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83A4D-81FD-A84E-7258-9F39BF6C5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54" y="254395"/>
            <a:ext cx="514474" cy="7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C0F5-65B2-2E2D-E42F-5D9DCAB7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DE523-FF58-625F-8019-164D0CBC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B4FAC-747B-DCBE-88CD-DF05EB0E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6D82E-AEC8-91A9-F6C2-FC309A51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5A51B-1F0D-212D-8C93-EE06AB86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12C4E8-D00A-1EAA-19E5-22BF78D5A926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8483F0-CE94-9BA2-6823-F599B7A34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51" y="240472"/>
            <a:ext cx="821820" cy="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3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2B56-BE13-52D5-9186-3E86FA59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BABA6-F6E1-DCA7-572C-AAE76BDA5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42556-D669-9A92-3F13-04D256464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107E9-4985-4047-BD2C-50023FB7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715F-23AE-1FE9-D51D-4789403F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301EC-294F-F51A-FE02-EC6243AA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C45AD5-98AA-6721-3CA8-066CE3B4A6AB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5D168F-155D-6D39-3B44-0FE17A90147A}"/>
              </a:ext>
            </a:extLst>
          </p:cNvPr>
          <p:cNvSpPr/>
          <p:nvPr userDrawn="1"/>
        </p:nvSpPr>
        <p:spPr>
          <a:xfrm>
            <a:off x="-21265" y="6294473"/>
            <a:ext cx="12203392" cy="6379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22A33E-78BB-1588-53F9-FCCAA1C00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06" y="208570"/>
            <a:ext cx="338238" cy="4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0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2B56-BE13-52D5-9186-3E86FA59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BABA6-F6E1-DCA7-572C-AAE76BDA5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42556-D669-9A92-3F13-04D256464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107E9-4985-4047-BD2C-50023FB7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715F-23AE-1FE9-D51D-4789403F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301EC-294F-F51A-FE02-EC6243AA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CBCA3D-368A-D121-9E9E-6C5C99464A0B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D82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669F8C-BE72-4515-31FB-27AF254F3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935" y="230189"/>
            <a:ext cx="773856" cy="5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4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2B56-BE13-52D5-9186-3E86FA59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BABA6-F6E1-DCA7-572C-AAE76BDA5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42556-D669-9A92-3F13-04D256464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107E9-4985-4047-BD2C-50023FB7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715F-23AE-1FE9-D51D-4789403F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301EC-294F-F51A-FE02-EC6243AA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E879A-C1A7-1C08-4FB4-793BE731AE70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2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4D4AE9-1C90-CC13-43E9-4D18E8BE05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54" y="254395"/>
            <a:ext cx="514474" cy="7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30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2B56-BE13-52D5-9186-3E86FA59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BABA6-F6E1-DCA7-572C-AAE76BDA5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42556-D669-9A92-3F13-04D256464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107E9-4985-4047-BD2C-50023FB7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715F-23AE-1FE9-D51D-4789403F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301EC-294F-F51A-FE02-EC6243AA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06B8F5-7D9F-2B22-41E3-8C59E2361A63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277E65-C009-61A8-E523-9BBAD5683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51" y="240472"/>
            <a:ext cx="821820" cy="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91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8CA3-0407-133A-3875-3E3967DB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7895D-DF6A-3188-9066-7DA4047F0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31FCC-49BD-164C-5BDD-D0D28B48B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CF0A1-FE77-0888-B1C7-04546DE6A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D7CCC-A694-E507-999E-4624A89D4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DB8D3-78B8-5317-E46E-2093E131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2BE37-19A2-9376-203B-38DAD7EC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170AF-21E4-B5EF-CBD0-4B71928D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F4687-988A-C1A4-7BFA-F9BACCC080E1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89804-9852-5D2E-38D7-EDA52CD3C34A}"/>
              </a:ext>
            </a:extLst>
          </p:cNvPr>
          <p:cNvSpPr/>
          <p:nvPr userDrawn="1"/>
        </p:nvSpPr>
        <p:spPr>
          <a:xfrm>
            <a:off x="-21265" y="6294473"/>
            <a:ext cx="12203392" cy="6379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97FCBD-FDCF-4504-EE12-028989013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06" y="208570"/>
            <a:ext cx="338238" cy="4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1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8CA3-0407-133A-3875-3E3967DB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7895D-DF6A-3188-9066-7DA4047F0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31FCC-49BD-164C-5BDD-D0D28B48B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CF0A1-FE77-0888-B1C7-04546DE6A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D7CCC-A694-E507-999E-4624A89D4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DB8D3-78B8-5317-E46E-2093E131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2BE37-19A2-9376-203B-38DAD7EC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170AF-21E4-B5EF-CBD0-4B71928D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8BA5A-4972-22A8-C9B3-7F3BB8E631F1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D82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62ADC2-4DC7-8C69-8A34-581FF8F3B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935" y="230189"/>
            <a:ext cx="773856" cy="5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8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8CA3-0407-133A-3875-3E3967DB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7895D-DF6A-3188-9066-7DA4047F0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31FCC-49BD-164C-5BDD-D0D28B48B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CF0A1-FE77-0888-B1C7-04546DE6A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D7CCC-A694-E507-999E-4624A89D4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DB8D3-78B8-5317-E46E-2093E131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2BE37-19A2-9376-203B-38DAD7EC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170AF-21E4-B5EF-CBD0-4B71928D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FCA0A3-2912-7313-07AA-A9DDA87DE77A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2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B67AB8-1B48-6421-4D19-679EDEACB2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54" y="254395"/>
            <a:ext cx="514474" cy="7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FC11-3471-1B6C-A860-1A92A13C4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7388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E36AD-131B-B2CB-B634-BC9AC999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7063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4C06F-B064-1BE6-C0A8-0B2789D4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CD02F-EFF8-D8A0-8483-B049163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7424F-0AC7-30E9-9E90-40925F89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B95E27-A560-7F5C-BA53-1EEF775166BF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D82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BFC2AE-60DF-0C05-6200-CCE99093B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83" y="256406"/>
            <a:ext cx="2934585" cy="10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59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8CA3-0407-133A-3875-3E3967DB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7895D-DF6A-3188-9066-7DA4047F0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31FCC-49BD-164C-5BDD-D0D28B48B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CF0A1-FE77-0888-B1C7-04546DE6A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D7CCC-A694-E507-999E-4624A89D4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DB8D3-78B8-5317-E46E-2093E131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2BE37-19A2-9376-203B-38DAD7EC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170AF-21E4-B5EF-CBD0-4B71928D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2F5090-A05E-3B82-C50E-8FE03D3A7D15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D62811-1A92-478D-2D2B-4E4FDFCDD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51" y="240472"/>
            <a:ext cx="821820" cy="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8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9394-A53B-EFEC-5B1C-E835A04E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8798E-2BEB-C6CB-EC64-5402F456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A3A25-C2CD-13D6-CC0B-93BFE518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37D5E-AB1A-63DF-F72D-19F22CB7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AAA2D3-AC19-3528-3EEA-6B73A1B776E4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1232F-D869-C2D9-E749-74F0D1005BCE}"/>
              </a:ext>
            </a:extLst>
          </p:cNvPr>
          <p:cNvSpPr/>
          <p:nvPr userDrawn="1"/>
        </p:nvSpPr>
        <p:spPr>
          <a:xfrm>
            <a:off x="-21265" y="6294473"/>
            <a:ext cx="12203392" cy="6379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345153-386B-91D8-1E45-2671377D29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06" y="208570"/>
            <a:ext cx="338238" cy="4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93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9394-A53B-EFEC-5B1C-E835A04E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8798E-2BEB-C6CB-EC64-5402F456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A3A25-C2CD-13D6-CC0B-93BFE518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37D5E-AB1A-63DF-F72D-19F22CB7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5EA61-FF0C-8CE1-0EB0-87E3B0E60DA8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D82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FD552-8E6A-28BD-30BE-F33B58BB6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935" y="230189"/>
            <a:ext cx="773856" cy="5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88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9394-A53B-EFEC-5B1C-E835A04E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8798E-2BEB-C6CB-EC64-5402F456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A3A25-C2CD-13D6-CC0B-93BFE518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37D5E-AB1A-63DF-F72D-19F22CB7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6EF33-B020-0179-E93D-0397E6B09E51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2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C57F2B-5FD7-FB31-61F7-2F28E33949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54" y="254395"/>
            <a:ext cx="514474" cy="7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6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9394-A53B-EFEC-5B1C-E835A04E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8798E-2BEB-C6CB-EC64-5402F456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A3A25-C2CD-13D6-CC0B-93BFE518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37D5E-AB1A-63DF-F72D-19F22CB7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185BE-9EB4-659D-53E8-2F038AE81745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2226D-B2F8-8D71-7E2A-3AACEBAF9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51" y="240472"/>
            <a:ext cx="821820" cy="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3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574FF-79F6-3E63-DBF2-B57753D1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988A4-16FC-BFEE-5708-4BEDB954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A8884-BE73-5B51-A0FC-F3CC3A51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7D8592-7597-44A5-5DBA-499CA19A4851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D00D9F-A34E-9969-E880-0A00CB4063B7}"/>
              </a:ext>
            </a:extLst>
          </p:cNvPr>
          <p:cNvSpPr/>
          <p:nvPr userDrawn="1"/>
        </p:nvSpPr>
        <p:spPr>
          <a:xfrm>
            <a:off x="-21265" y="6294473"/>
            <a:ext cx="12203392" cy="6379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622E7C-C593-4E19-E52F-FA26043B67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06" y="208570"/>
            <a:ext cx="338238" cy="4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30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574FF-79F6-3E63-DBF2-B57753D1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988A4-16FC-BFEE-5708-4BEDB954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A8884-BE73-5B51-A0FC-F3CC3A51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509534-DAFF-8A8B-D05C-392ED152F871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D82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9EE5F-D08B-817F-5112-8EF67FE4DB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935" y="230189"/>
            <a:ext cx="773856" cy="5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73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574FF-79F6-3E63-DBF2-B57753D1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988A4-16FC-BFEE-5708-4BEDB954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A8884-BE73-5B51-A0FC-F3CC3A51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D6FBB-20C7-9081-5148-F7E054912A80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2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5DFDA-74C6-26BA-A047-8CB6A469A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54" y="254395"/>
            <a:ext cx="514474" cy="7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43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574FF-79F6-3E63-DBF2-B57753D1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988A4-16FC-BFEE-5708-4BEDB954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A8884-BE73-5B51-A0FC-F3CC3A51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A6493C-4D3E-90C0-7513-ED6E135B6039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608DD-F309-9EE3-4212-3D2B7B1547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51" y="240472"/>
            <a:ext cx="821820" cy="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89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50E0-3F04-645C-1E74-9FF5FF59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8AECE-C975-6DAF-C944-A8ADC4C1A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53BA1-FBDF-D994-4534-95D1CC384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8E01-9582-D9EC-3561-9876906B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0D620-993C-8762-57C4-A31DFF1D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ABBD8-16A4-0494-CDD1-E3CCF0C0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627FE-A006-A924-272E-CFBFB17EA1C8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B64B2B-34A8-97FC-B22D-5557596B437A}"/>
              </a:ext>
            </a:extLst>
          </p:cNvPr>
          <p:cNvSpPr/>
          <p:nvPr userDrawn="1"/>
        </p:nvSpPr>
        <p:spPr>
          <a:xfrm>
            <a:off x="-21265" y="6294473"/>
            <a:ext cx="12203392" cy="6379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15C21C-2657-7C5E-3691-5B62D793F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06" y="208570"/>
            <a:ext cx="338238" cy="4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1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FC11-3471-1B6C-A860-1A92A13C4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7388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E36AD-131B-B2CB-B634-BC9AC999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7063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4C06F-B064-1BE6-C0A8-0B2789D4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CD02F-EFF8-D8A0-8483-B049163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7424F-0AC7-30E9-9E90-40925F89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B95E27-A560-7F5C-BA53-1EEF775166BF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2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D83459-4A72-36B4-9E4D-62D5BA4AB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193" y="256406"/>
            <a:ext cx="2514600" cy="121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41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50E0-3F04-645C-1E74-9FF5FF59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8AECE-C975-6DAF-C944-A8ADC4C1A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53BA1-FBDF-D994-4534-95D1CC384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8E01-9582-D9EC-3561-9876906B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0D620-993C-8762-57C4-A31DFF1D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ABBD8-16A4-0494-CDD1-E3CCF0C0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A5F1FF-2FB8-69BA-C6C7-08514DE0E068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D82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EA8DF7-BACE-3F07-3451-769E305FA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935" y="230189"/>
            <a:ext cx="773856" cy="5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04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50E0-3F04-645C-1E74-9FF5FF59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8AECE-C975-6DAF-C944-A8ADC4C1A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53BA1-FBDF-D994-4534-95D1CC384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8E01-9582-D9EC-3561-9876906B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0D620-993C-8762-57C4-A31DFF1D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ABBD8-16A4-0494-CDD1-E3CCF0C0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64FDB-21DE-A9AD-B042-3FC6E7D7A898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2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173E8-CF7D-4F32-8B6D-BD2282E2D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54" y="254395"/>
            <a:ext cx="514474" cy="7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50E0-3F04-645C-1E74-9FF5FF59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8AECE-C975-6DAF-C944-A8ADC4C1A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53BA1-FBDF-D994-4534-95D1CC384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8E01-9582-D9EC-3561-9876906B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0D620-993C-8762-57C4-A31DFF1D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ABBD8-16A4-0494-CDD1-E3CCF0C0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7338AA-38AA-7222-4B91-DAEE07D1BE47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6C2AC0-499A-B461-D4F4-86FA0AB7A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51" y="240472"/>
            <a:ext cx="821820" cy="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17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EBB1-318C-71D4-3BA4-601E267C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40B67-9B71-0AD1-DD84-3E5577F0B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92E8C-0043-CE53-9C6A-0ACB47734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803-BBD1-29A3-64D0-0E66199D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39EA2-27C9-B664-92C8-3E831D46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3587A-BCF0-2DCF-3897-0AA8D828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475437-B60C-ABCB-DFC7-5F33557C2199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35E0A-8BB6-3B1F-6CF7-602B93B3AA44}"/>
              </a:ext>
            </a:extLst>
          </p:cNvPr>
          <p:cNvSpPr/>
          <p:nvPr userDrawn="1"/>
        </p:nvSpPr>
        <p:spPr>
          <a:xfrm>
            <a:off x="-21265" y="6294473"/>
            <a:ext cx="12203392" cy="6379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56FDE0-1CF7-54F1-0C73-E5E380C51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06" y="208570"/>
            <a:ext cx="338238" cy="4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70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EBB1-318C-71D4-3BA4-601E267C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40B67-9B71-0AD1-DD84-3E5577F0B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92E8C-0043-CE53-9C6A-0ACB47734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803-BBD1-29A3-64D0-0E66199D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39EA2-27C9-B664-92C8-3E831D46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3587A-BCF0-2DCF-3897-0AA8D828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683AFD-2DA7-22E6-EB51-8982FBB2C8E6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D82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E593A-4B76-5D62-4F7C-FCC4CF46C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935" y="230189"/>
            <a:ext cx="773856" cy="5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49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EBB1-318C-71D4-3BA4-601E267C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40B67-9B71-0AD1-DD84-3E5577F0B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92E8C-0043-CE53-9C6A-0ACB47734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803-BBD1-29A3-64D0-0E66199D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39EA2-27C9-B664-92C8-3E831D46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3587A-BCF0-2DCF-3897-0AA8D828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79BA1C-38E3-9FEC-21EC-CC7AA4F3B6D3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2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D94EE-88F1-A61E-1C6C-0006DBD105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54" y="254395"/>
            <a:ext cx="514474" cy="7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9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EBB1-318C-71D4-3BA4-601E267C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40B67-9B71-0AD1-DD84-3E5577F0B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92E8C-0043-CE53-9C6A-0ACB47734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803-BBD1-29A3-64D0-0E66199D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39EA2-27C9-B664-92C8-3E831D46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3587A-BCF0-2DCF-3897-0AA8D828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746AB-4960-4E6B-425B-601984E0D25D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90D804-A344-281D-DCC6-C0BA02E95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51" y="240472"/>
            <a:ext cx="821820" cy="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1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FC11-3471-1B6C-A860-1A92A13C4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7388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E36AD-131B-B2CB-B634-BC9AC999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7063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4C06F-B064-1BE6-C0A8-0B2789D4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CD02F-EFF8-D8A0-8483-B049163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7424F-0AC7-30E9-9E90-40925F89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B95E27-A560-7F5C-BA53-1EEF775166BF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75F08C-1F60-A297-A35B-97E43C949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521" y="324245"/>
            <a:ext cx="4122494" cy="121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46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E4F9-B623-1423-CB5F-08E058E5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E336A-3CA4-7780-7DBD-90FFC7D0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7964A-3478-E279-26DC-32693FFD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2999-96C3-ED2C-E1D8-EF527EFF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DF774-E4D3-9EE5-268F-85B37204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11AEA1-53DC-667E-9177-BFFB982CB820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2FA96-91F3-AC8C-24DB-DC9CBAD5D784}"/>
              </a:ext>
            </a:extLst>
          </p:cNvPr>
          <p:cNvSpPr/>
          <p:nvPr userDrawn="1"/>
        </p:nvSpPr>
        <p:spPr>
          <a:xfrm>
            <a:off x="-21265" y="6294473"/>
            <a:ext cx="12203392" cy="6379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77745-D96A-2782-D10F-B45F3FFFD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06" y="208570"/>
            <a:ext cx="338238" cy="4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7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E4F9-B623-1423-CB5F-08E058E5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E336A-3CA4-7780-7DBD-90FFC7D0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7964A-3478-E279-26DC-32693FFD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2999-96C3-ED2C-E1D8-EF527EFF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DF774-E4D3-9EE5-268F-85B37204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153719-76B7-B960-06D6-E6BA4BB305FC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D82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A80AD9-EBDE-F691-F25B-D23431B1D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935" y="230189"/>
            <a:ext cx="773856" cy="5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7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E4F9-B623-1423-CB5F-08E058E5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E336A-3CA4-7780-7DBD-90FFC7D0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7964A-3478-E279-26DC-32693FFD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2999-96C3-ED2C-E1D8-EF527EFF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DF774-E4D3-9EE5-268F-85B37204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F3A233-D388-033B-0F59-E535491FC5DC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2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6EE047-53C3-6FD1-4C17-69A50FE49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54" y="254395"/>
            <a:ext cx="514474" cy="7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7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E4F9-B623-1423-CB5F-08E058E5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E336A-3CA4-7780-7DBD-90FFC7D0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7964A-3478-E279-26DC-32693FFD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2999-96C3-ED2C-E1D8-EF527EFF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DF774-E4D3-9EE5-268F-85B37204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B7A556-77D7-8F42-810A-E83851782297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603213-2ACB-41F5-6614-810132062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51" y="240472"/>
            <a:ext cx="821820" cy="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6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C0F5-65B2-2E2D-E42F-5D9DCAB7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DE523-FF58-625F-8019-164D0CBC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B4FAC-747B-DCBE-88CD-DF05EB0E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6D82E-AEC8-91A9-F6C2-FC309A51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5A51B-1F0D-212D-8C93-EE06AB86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FF6769-7EC5-D45E-B3D7-5BFA34E81D72}"/>
              </a:ext>
            </a:extLst>
          </p:cNvPr>
          <p:cNvSpPr/>
          <p:nvPr userDrawn="1"/>
        </p:nvSpPr>
        <p:spPr>
          <a:xfrm>
            <a:off x="-21265" y="6335085"/>
            <a:ext cx="12224657" cy="555175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6CCBC-53D9-A8F8-4B87-F6A0ABC91969}"/>
              </a:ext>
            </a:extLst>
          </p:cNvPr>
          <p:cNvSpPr/>
          <p:nvPr userDrawn="1"/>
        </p:nvSpPr>
        <p:spPr>
          <a:xfrm>
            <a:off x="-21265" y="6294473"/>
            <a:ext cx="12203392" cy="63795"/>
          </a:xfrm>
          <a:prstGeom prst="rect">
            <a:avLst/>
          </a:prstGeom>
          <a:solidFill>
            <a:srgbClr val="F79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EF2FF3-66F2-E1B7-25C5-D64D6CA656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06" y="208570"/>
            <a:ext cx="338238" cy="4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0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B80C8-E79A-73A9-C4F2-B74F7BC4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8163C-7485-A943-0745-B35487BF9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3362E-677F-6EA1-8EBD-5DC8801F4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004C597-A54E-F042-8FFD-2F4D9FA275DC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C814-1D38-9ABA-A717-39B129A5C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B5FEE-98DA-DC99-0903-BC4A8B62E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15EC18-320E-7F40-BABC-A614F81F3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0" r:id="rId5"/>
    <p:sldLayoutId id="2147483677" r:id="rId6"/>
    <p:sldLayoutId id="2147483661" r:id="rId7"/>
    <p:sldLayoutId id="2147483669" r:id="rId8"/>
    <p:sldLayoutId id="2147483651" r:id="rId9"/>
    <p:sldLayoutId id="2147483678" r:id="rId10"/>
    <p:sldLayoutId id="2147483662" r:id="rId11"/>
    <p:sldLayoutId id="2147483670" r:id="rId12"/>
    <p:sldLayoutId id="2147483652" r:id="rId13"/>
    <p:sldLayoutId id="2147483679" r:id="rId14"/>
    <p:sldLayoutId id="2147483663" r:id="rId15"/>
    <p:sldLayoutId id="2147483671" r:id="rId16"/>
    <p:sldLayoutId id="2147483653" r:id="rId17"/>
    <p:sldLayoutId id="2147483680" r:id="rId18"/>
    <p:sldLayoutId id="2147483664" r:id="rId19"/>
    <p:sldLayoutId id="2147483672" r:id="rId20"/>
    <p:sldLayoutId id="2147483654" r:id="rId21"/>
    <p:sldLayoutId id="2147483681" r:id="rId22"/>
    <p:sldLayoutId id="2147483665" r:id="rId23"/>
    <p:sldLayoutId id="2147483673" r:id="rId24"/>
    <p:sldLayoutId id="2147483655" r:id="rId25"/>
    <p:sldLayoutId id="2147483682" r:id="rId26"/>
    <p:sldLayoutId id="2147483666" r:id="rId27"/>
    <p:sldLayoutId id="2147483674" r:id="rId28"/>
    <p:sldLayoutId id="2147483656" r:id="rId29"/>
    <p:sldLayoutId id="2147483683" r:id="rId30"/>
    <p:sldLayoutId id="2147483667" r:id="rId31"/>
    <p:sldLayoutId id="2147483675" r:id="rId32"/>
    <p:sldLayoutId id="2147483657" r:id="rId33"/>
    <p:sldLayoutId id="2147483684" r:id="rId34"/>
    <p:sldLayoutId id="2147483668" r:id="rId35"/>
    <p:sldLayoutId id="214748367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65AA-437E-6DE7-4A42-30F2BD1E2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2023-24 Local Control &amp; Accountability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C3138-DB62-C389-B29F-34A1F0D67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2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6D8E-5E72-28CD-36C8-17D27C6F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Goal 5 School Culture &amp; Climate</a:t>
            </a:r>
            <a:b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</a:br>
            <a:r>
              <a:rPr lang="en-US" sz="2000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(State Priorities: </a:t>
            </a:r>
            <a:r>
              <a:rPr lang="en-US" sz="2000" dirty="0">
                <a:solidFill>
                  <a:schemeClr val="accent6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3 Parental Involvement, 5 Student Engagement, 6 School Climate</a:t>
            </a:r>
            <a:r>
              <a:rPr lang="en-US" sz="2000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)</a:t>
            </a:r>
            <a:b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</a:br>
            <a:endParaRPr lang="en-US" dirty="0">
              <a:latin typeface="Devanagari Sangam MN" panose="02000000000000000000" pitchFamily="2" charset="0"/>
              <a:cs typeface="Devanagari Sangam M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17998-0ADF-6E44-9DB2-CA5F7C4E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Engage students, teachers and parents as partners to strengthen the school climate and increase their understanding of the focus to improve successful secondary outcomes. </a:t>
            </a:r>
          </a:p>
        </p:txBody>
      </p:sp>
    </p:spTree>
    <p:extLst>
      <p:ext uri="{BB962C8B-B14F-4D97-AF65-F5344CB8AC3E}">
        <p14:creationId xmlns:p14="http://schemas.microsoft.com/office/powerpoint/2010/main" val="82878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CBB6-A923-00AE-8B09-78723140C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MORCS 2023-24 LCAP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BCB41-C305-3602-298D-5049295C9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7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F54C-E3AE-F96F-20BD-7E88AC88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F26C-4132-01E8-E370-37BF5416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err="1">
                <a:latin typeface="Devanagari Sangam MN" panose="02000000000000000000" pitchFamily="2" charset="0"/>
                <a:cs typeface="Devanagari Sangam MN" panose="02000000000000000000" pitchFamily="2" charset="0"/>
              </a:rPr>
              <a:t>iReady</a:t>
            </a:r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 growth of Latino, English learners &amp; Students with Disabilities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Use of ELOP program in building community </a:t>
            </a:r>
          </a:p>
        </p:txBody>
      </p:sp>
    </p:spTree>
    <p:extLst>
      <p:ext uri="{BB962C8B-B14F-4D97-AF65-F5344CB8AC3E}">
        <p14:creationId xmlns:p14="http://schemas.microsoft.com/office/powerpoint/2010/main" val="44655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F54C-E3AE-F96F-20BD-7E88AC88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Opportunities for Growth/Improvement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F26C-4132-01E8-E370-37BF5416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Chronic Absenteeism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English Language Arts Indicator - CA Dashboard 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Mathematics Indicator – CA Dashboard</a:t>
            </a:r>
          </a:p>
        </p:txBody>
      </p:sp>
    </p:spTree>
    <p:extLst>
      <p:ext uri="{BB962C8B-B14F-4D97-AF65-F5344CB8AC3E}">
        <p14:creationId xmlns:p14="http://schemas.microsoft.com/office/powerpoint/2010/main" val="17390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3DD9-E752-DB7F-C01E-EF1CF126B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BCCS 2023-24 LCAP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9DF13-3296-809F-A970-2B83F26424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01E0-94BB-4FA3-6DC1-02844A74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8BB5C-16DA-E591-5AC3-0C8F24937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Devanagari Sangam MN" panose="02000000000000000000" pitchFamily="2" charset="0"/>
                <a:cs typeface="Devanagari Sangam MN" panose="02000000000000000000" pitchFamily="2" charset="0"/>
              </a:rPr>
              <a:t>iReady</a:t>
            </a:r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 “Stretch Growth” &amp; “Improved Placement” in English and math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English Learner Progress in developing English Proficiency (ELPAC &amp; SBAC)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Suspension Rate Indicator – CA Dashboard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Mathematics Indicator – CA Dashboard</a:t>
            </a:r>
          </a:p>
        </p:txBody>
      </p:sp>
    </p:spTree>
    <p:extLst>
      <p:ext uri="{BB962C8B-B14F-4D97-AF65-F5344CB8AC3E}">
        <p14:creationId xmlns:p14="http://schemas.microsoft.com/office/powerpoint/2010/main" val="72694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01E0-94BB-4FA3-6DC1-02844A74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Opportunities for Growth – CA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8BB5C-16DA-E591-5AC3-0C8F24937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Additional Targeted Support &amp; Improvement (ATSI) identification for Hispanic, English learner, Students with Disabilities &amp; Low-income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Chronic Absenteeism Indicator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English/Language Arts Indicator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Mathematics Indicator</a:t>
            </a:r>
          </a:p>
        </p:txBody>
      </p:sp>
    </p:spTree>
    <p:extLst>
      <p:ext uri="{BB962C8B-B14F-4D97-AF65-F5344CB8AC3E}">
        <p14:creationId xmlns:p14="http://schemas.microsoft.com/office/powerpoint/2010/main" val="134810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C348-0A48-88B5-2B65-71C738DCD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BCCHS 2023-24 LCAP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C2C73-2496-DE83-BCC4-6C4F5285D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4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CBB5-9519-D753-70FB-AB47DCDE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D4EB-B068-EB08-E042-2548472FF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Graduation Rate 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Suspension Rate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School Climate</a:t>
            </a:r>
          </a:p>
        </p:txBody>
      </p:sp>
    </p:spTree>
    <p:extLst>
      <p:ext uri="{BB962C8B-B14F-4D97-AF65-F5344CB8AC3E}">
        <p14:creationId xmlns:p14="http://schemas.microsoft.com/office/powerpoint/2010/main" val="953018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CBB5-9519-D753-70FB-AB47DCDE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Opportunities for Growth – CA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D4EB-B068-EB08-E042-2548472FF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English Learner Progress in developing English Proficiency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English/Language Arts Indicator 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Mathematics Indicator</a:t>
            </a:r>
          </a:p>
        </p:txBody>
      </p:sp>
    </p:spTree>
    <p:extLst>
      <p:ext uri="{BB962C8B-B14F-4D97-AF65-F5344CB8AC3E}">
        <p14:creationId xmlns:p14="http://schemas.microsoft.com/office/powerpoint/2010/main" val="267402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6D8E-5E72-28CD-36C8-17D27C6F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Charting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17998-0ADF-6E44-9DB2-CA5F7C4E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Originally introduced by Governor Brown in 2013 with the creation of the Local Control Funding Formula (LCFF), the Local Control &amp; Accountability Plan (LCAP) is meant to serve as a comprehensive plan for LEAs on the use of funds aligned to the Eight State Priorities</a:t>
            </a:r>
          </a:p>
        </p:txBody>
      </p:sp>
    </p:spTree>
    <p:extLst>
      <p:ext uri="{BB962C8B-B14F-4D97-AF65-F5344CB8AC3E}">
        <p14:creationId xmlns:p14="http://schemas.microsoft.com/office/powerpoint/2010/main" val="3449336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59A42-FD91-1583-78F9-8A27AA4A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Devanagari Sangam MN" panose="02000000000000000000" pitchFamily="2" charset="0"/>
              <a:cs typeface="Devanagari Sangam M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960D3-57B6-EA21-B753-80D2FA357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Devanagari Sangam MN" panose="02000000000000000000" pitchFamily="2" charset="0"/>
              <a:cs typeface="Devanagari Sangam M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93F5F-CD0B-DC31-C4BC-83430634A0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Devanagari Sangam MN" panose="02000000000000000000" pitchFamily="2" charset="0"/>
              <a:cs typeface="Devanagari Sangam M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6D8C28-1998-EE21-6EA8-F5EB6693F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latin typeface="Devanagari Sangam MN" panose="02000000000000000000" pitchFamily="2" charset="0"/>
              <a:cs typeface="Devanagari Sangam M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069A4-E0EB-996F-C55F-31E7C68B75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>
              <a:latin typeface="Devanagari Sangam MN" panose="02000000000000000000" pitchFamily="2" charset="0"/>
              <a:cs typeface="Devanagari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6D8E-5E72-28CD-36C8-17D27C6F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The LCFF Eight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17998-0ADF-6E44-9DB2-CA5F7C4E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677"/>
            <a:ext cx="36873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Conditions of Learning</a:t>
            </a:r>
          </a:p>
          <a:p>
            <a:r>
              <a:rPr lang="en-US" dirty="0">
                <a:solidFill>
                  <a:schemeClr val="accent1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Basic Services (Priority 1)</a:t>
            </a:r>
          </a:p>
          <a:p>
            <a:r>
              <a:rPr lang="en-US" dirty="0">
                <a:solidFill>
                  <a:schemeClr val="accent1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State Standards (Priority 2)</a:t>
            </a:r>
          </a:p>
          <a:p>
            <a:r>
              <a:rPr lang="en-US" dirty="0">
                <a:solidFill>
                  <a:schemeClr val="accent1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Course Access (Priority 7)</a:t>
            </a:r>
          </a:p>
          <a:p>
            <a:endParaRPr lang="en-US" dirty="0">
              <a:solidFill>
                <a:schemeClr val="accent1"/>
              </a:solidFill>
              <a:latin typeface="Devanagari Sangam MN" panose="02000000000000000000" pitchFamily="2" charset="0"/>
              <a:cs typeface="Devanagari Sangam MN" panose="02000000000000000000" pitchFamily="2" charset="0"/>
            </a:endParaRPr>
          </a:p>
          <a:p>
            <a:endParaRPr lang="en-US" dirty="0">
              <a:solidFill>
                <a:schemeClr val="accent1"/>
              </a:solidFill>
              <a:latin typeface="Devanagari Sangam MN" panose="02000000000000000000" pitchFamily="2" charset="0"/>
              <a:cs typeface="Devanagari Sangam MN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DDC5B1-A797-9D97-EFF9-7E1C72E6E52C}"/>
              </a:ext>
            </a:extLst>
          </p:cNvPr>
          <p:cNvSpPr txBox="1">
            <a:spLocks/>
          </p:cNvSpPr>
          <p:nvPr/>
        </p:nvSpPr>
        <p:spPr>
          <a:xfrm>
            <a:off x="4539710" y="1358097"/>
            <a:ext cx="36873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Student Outcomes</a:t>
            </a:r>
          </a:p>
          <a:p>
            <a:r>
              <a:rPr lang="en-US" dirty="0">
                <a:solidFill>
                  <a:schemeClr val="accent2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Student Achievement (Priority 4)</a:t>
            </a:r>
          </a:p>
          <a:p>
            <a:r>
              <a:rPr lang="en-US" dirty="0">
                <a:solidFill>
                  <a:schemeClr val="accent2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Student Outcomes (Priority 8)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21A26E-086C-BBE4-D23D-2C75AB55A505}"/>
              </a:ext>
            </a:extLst>
          </p:cNvPr>
          <p:cNvSpPr txBox="1">
            <a:spLocks/>
          </p:cNvSpPr>
          <p:nvPr/>
        </p:nvSpPr>
        <p:spPr>
          <a:xfrm>
            <a:off x="8166314" y="1342599"/>
            <a:ext cx="36873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Engagement</a:t>
            </a:r>
          </a:p>
          <a:p>
            <a:r>
              <a:rPr lang="en-US" dirty="0">
                <a:solidFill>
                  <a:schemeClr val="accent6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Parent Involvement (Priority 3)</a:t>
            </a:r>
          </a:p>
          <a:p>
            <a:r>
              <a:rPr lang="en-US" dirty="0">
                <a:solidFill>
                  <a:schemeClr val="accent6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Student Engagement (Priority 5)</a:t>
            </a:r>
          </a:p>
          <a:p>
            <a:r>
              <a:rPr lang="en-US" dirty="0">
                <a:solidFill>
                  <a:schemeClr val="accent6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School Climate (Priority 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93DAC-6DD1-7E6E-1A14-C455A621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485" y="3653502"/>
            <a:ext cx="2993030" cy="28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6D8E-5E72-28CD-36C8-17D27C6F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The Current LCAP Goals (22-23)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17998-0ADF-6E44-9DB2-CA5F7C4E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Goal 1: Increase Student Achievement </a:t>
            </a:r>
          </a:p>
          <a:p>
            <a:pPr marL="0" indent="0">
              <a:buNone/>
            </a:pPr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Goal 2: Increase meaningful and purposeful student, teacher, and parent engagement. </a:t>
            </a:r>
          </a:p>
          <a:p>
            <a:pPr marL="0" indent="0">
              <a:buNone/>
            </a:pPr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Goal 3: Provide an appropriate Basic Condition of Learning Social-emotional and behavioral support with extended classes and enrichment activities for students, and ensure all students are actively engaged and supported through a safe, healthy, and rigorous learning environment. Increase student engagement.</a:t>
            </a:r>
          </a:p>
        </p:txBody>
      </p:sp>
    </p:spTree>
    <p:extLst>
      <p:ext uri="{BB962C8B-B14F-4D97-AF65-F5344CB8AC3E}">
        <p14:creationId xmlns:p14="http://schemas.microsoft.com/office/powerpoint/2010/main" val="391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6D8E-5E72-28CD-36C8-17D27C6F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Rebuilding for 2023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17998-0ADF-6E44-9DB2-CA5F7C4E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In reflecting on the 2022-23 LCAPs developed last year, we determined the need to revamp the plans to address the following: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Strategic consideration of assessment data/response to it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Provide plans for our communities which are more transparent on the manner by which we seek to meet the goals</a:t>
            </a:r>
          </a:p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Provide metrics which align to the eight state priorities which can been actively progress monitored</a:t>
            </a:r>
          </a:p>
        </p:txBody>
      </p:sp>
    </p:spTree>
    <p:extLst>
      <p:ext uri="{BB962C8B-B14F-4D97-AF65-F5344CB8AC3E}">
        <p14:creationId xmlns:p14="http://schemas.microsoft.com/office/powerpoint/2010/main" val="406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6D8E-5E72-28CD-36C8-17D27C6F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Goal 1 Conditions of Learning</a:t>
            </a:r>
            <a:b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</a:br>
            <a:r>
              <a:rPr lang="en-US" sz="2000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(State Priorities: </a:t>
            </a:r>
            <a:r>
              <a:rPr lang="en-US" sz="2000" dirty="0">
                <a:solidFill>
                  <a:schemeClr val="accent1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1 Basic Services, 2 Implementation of State Standards, 7 Course Access</a:t>
            </a:r>
            <a:r>
              <a:rPr lang="en-US" sz="2000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17998-0ADF-6E44-9DB2-CA5F7C4E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Maintain high standards for a safe, nurturing, engaging learning environment where ALL students are supported in attaining high levels of achievement through the use of high-quality curricula and exceptional staff. </a:t>
            </a:r>
          </a:p>
        </p:txBody>
      </p:sp>
    </p:spTree>
    <p:extLst>
      <p:ext uri="{BB962C8B-B14F-4D97-AF65-F5344CB8AC3E}">
        <p14:creationId xmlns:p14="http://schemas.microsoft.com/office/powerpoint/2010/main" val="97296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F288-B0E2-33E2-81CC-7AA69629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0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Goal 2 Annual Growth &amp; Achievement in English Language Arts</a:t>
            </a:r>
            <a:b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</a:br>
            <a:r>
              <a:rPr lang="en-US" sz="2000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(State Priorities: </a:t>
            </a:r>
            <a:r>
              <a:rPr lang="en-US" sz="2000" dirty="0">
                <a:solidFill>
                  <a:schemeClr val="accent2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4 Pupil Achievement, 8 Other Pupil Outcomes</a:t>
            </a:r>
            <a:r>
              <a:rPr lang="en-US" sz="2000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) </a:t>
            </a:r>
            <a:b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</a:br>
            <a:endParaRPr lang="en-US" dirty="0">
              <a:latin typeface="Devanagari Sangam MN" panose="02000000000000000000" pitchFamily="2" charset="0"/>
              <a:cs typeface="Devanagari Sangam M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AC36-EB18-EA16-045B-542805CE4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Increase student achievement in English/Language Arts - Maintain high standards for our community to engage students in high levels of achievement in English/Language Arts through the use of high-quality curricula and local assessments, and ensure the necessary targeted acceleration and supports are delivered in a timely manner to maximize student growth. </a:t>
            </a:r>
          </a:p>
        </p:txBody>
      </p:sp>
    </p:spTree>
    <p:extLst>
      <p:ext uri="{BB962C8B-B14F-4D97-AF65-F5344CB8AC3E}">
        <p14:creationId xmlns:p14="http://schemas.microsoft.com/office/powerpoint/2010/main" val="158305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04EA-9946-ED3B-A6F5-F9FD9FC4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0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Goal 3 Annual Growth &amp; Achievement in Mathematics &amp; Science</a:t>
            </a:r>
            <a:b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</a:br>
            <a:r>
              <a:rPr lang="en-US" sz="2000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(State Priorities: </a:t>
            </a:r>
            <a:r>
              <a:rPr lang="en-US" sz="2000" dirty="0">
                <a:solidFill>
                  <a:schemeClr val="accent2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Priority 4 Pupil Achievement, Priority 8 Other Pupil Outcomes</a:t>
            </a:r>
            <a:r>
              <a:rPr lang="en-US" sz="2000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)</a:t>
            </a:r>
            <a:b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01C0E-4D4F-37A2-F9AD-95F56A9B3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Increase student achievement in Mathematics and Science - Maintain high standards for our community to engage students in high levels of achievement in mathematics through the use of high-quality curricula and local assessments, and ensure the necessary targeted acceleration and supports are delivered in a timely manner to maximize student growth. </a:t>
            </a:r>
          </a:p>
          <a:p>
            <a:pPr marL="0" indent="0">
              <a:buNone/>
            </a:pPr>
            <a:endParaRPr lang="en-US" dirty="0">
              <a:latin typeface="Devanagari Sangam MN" panose="02000000000000000000" pitchFamily="2" charset="0"/>
              <a:cs typeface="Devanagari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3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6D8E-5E72-28CD-36C8-17D27C6F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0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Goal 4 Growth &amp; Achievement for English Learners and At-Promise Students</a:t>
            </a:r>
            <a:b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</a:br>
            <a:r>
              <a:rPr lang="en-US" sz="2000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(State Priorities: </a:t>
            </a:r>
            <a:r>
              <a:rPr lang="en-US" sz="2000" dirty="0">
                <a:solidFill>
                  <a:schemeClr val="accent2"/>
                </a:solidFill>
                <a:latin typeface="Devanagari Sangam MN" panose="02000000000000000000" pitchFamily="2" charset="0"/>
                <a:cs typeface="Devanagari Sangam MN" panose="02000000000000000000" pitchFamily="2" charset="0"/>
              </a:rPr>
              <a:t>4 Pupil Achievement, 8 Other Student Outcomes</a:t>
            </a:r>
            <a:r>
              <a:rPr lang="en-US" sz="2000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)</a:t>
            </a:r>
            <a:b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</a:br>
            <a:endParaRPr lang="en-US" dirty="0">
              <a:latin typeface="Devanagari Sangam MN" panose="02000000000000000000" pitchFamily="2" charset="0"/>
              <a:cs typeface="Devanagari Sangam M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17998-0ADF-6E44-9DB2-CA5F7C4E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Devanagari Sangam MN" panose="02000000000000000000" pitchFamily="2" charset="0"/>
                <a:cs typeface="Devanagari Sangam MN" panose="02000000000000000000" pitchFamily="2" charset="0"/>
              </a:rPr>
              <a:t>Annual growth for English Learners and special student groups - Ensure English learner students are demonstrating annual growth and progress in the mastery of state standards in English, mathematics and science. </a:t>
            </a:r>
          </a:p>
        </p:txBody>
      </p:sp>
    </p:spTree>
    <p:extLst>
      <p:ext uri="{BB962C8B-B14F-4D97-AF65-F5344CB8AC3E}">
        <p14:creationId xmlns:p14="http://schemas.microsoft.com/office/powerpoint/2010/main" val="668488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738</Words>
  <Application>Microsoft Macintosh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Devanagari Sangam MN</vt:lpstr>
      <vt:lpstr>Verdana</vt:lpstr>
      <vt:lpstr>Office Theme</vt:lpstr>
      <vt:lpstr>2023-24 Local Control &amp; Accountability </vt:lpstr>
      <vt:lpstr>Charting the Course</vt:lpstr>
      <vt:lpstr>The LCFF Eight Priorities</vt:lpstr>
      <vt:lpstr>The Current LCAP Goals (22-23)</vt:lpstr>
      <vt:lpstr>Rebuilding for 2023 and Beyond</vt:lpstr>
      <vt:lpstr>Goal 1 Conditions of Learning (State Priorities: 1 Basic Services, 2 Implementation of State Standards, 7 Course Access) </vt:lpstr>
      <vt:lpstr>Goal 2 Annual Growth &amp; Achievement in English Language Arts (State Priorities: 4 Pupil Achievement, 8 Other Pupil Outcomes)  </vt:lpstr>
      <vt:lpstr>Goal 3 Annual Growth &amp; Achievement in Mathematics &amp; Science (State Priorities: Priority 4 Pupil Achievement, Priority 8 Other Pupil Outcomes) </vt:lpstr>
      <vt:lpstr>Goal 4 Growth &amp; Achievement for English Learners and At-Promise Students (State Priorities: 4 Pupil Achievement, 8 Other Student Outcomes) </vt:lpstr>
      <vt:lpstr>Goal 5 School Culture &amp; Climate (State Priorities: 3 Parental Involvement, 5 Student Engagement, 6 School Climate) </vt:lpstr>
      <vt:lpstr>MORCS 2023-24 LCAP</vt:lpstr>
      <vt:lpstr>Successes</vt:lpstr>
      <vt:lpstr>Opportunities for Growth/Improvement</vt:lpstr>
      <vt:lpstr>BCCS 2023-24 LCAP</vt:lpstr>
      <vt:lpstr>Successes</vt:lpstr>
      <vt:lpstr>Opportunities for Growth – CA Dashboard</vt:lpstr>
      <vt:lpstr>BCCHS 2023-24 LCAP</vt:lpstr>
      <vt:lpstr>Successes</vt:lpstr>
      <vt:lpstr>Opportunities for Growth – CA Dashboard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E.L. LAVAN</cp:lastModifiedBy>
  <cp:revision>5</cp:revision>
  <dcterms:created xsi:type="dcterms:W3CDTF">2023-06-02T04:09:18Z</dcterms:created>
  <dcterms:modified xsi:type="dcterms:W3CDTF">2023-06-02T21:10:17Z</dcterms:modified>
</cp:coreProperties>
</file>