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Alata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at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281450" y="661150"/>
            <a:ext cx="6618600" cy="3305700"/>
          </a:xfrm>
          <a:prstGeom prst="rect">
            <a:avLst/>
          </a:prstGeom>
          <a:solidFill>
            <a:schemeClr val="accent2"/>
          </a:solidFill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Enrollment Projection</a:t>
            </a:r>
            <a:endParaRPr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2023-2024</a:t>
            </a:r>
            <a:endParaRPr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en" sz="2200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Feather River</a:t>
            </a:r>
            <a:r>
              <a:rPr b="1" lang="en" sz="2200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 Charter School</a:t>
            </a:r>
            <a:endParaRPr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100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en" sz="2200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Current Budgeted 22-23: 2285 </a:t>
            </a:r>
            <a:endParaRPr b="1" sz="2200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b="1" lang="en" sz="2200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Actual 22-23 Enrollment Average: 2387</a:t>
            </a:r>
            <a:endParaRPr b="1" sz="2200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483"/>
              <a:buFont typeface="Arial"/>
              <a:buNone/>
            </a:pPr>
            <a:r>
              <a:rPr b="1" lang="en" sz="3100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Projected 23-24: 2400</a:t>
            </a:r>
            <a:endParaRPr b="1" sz="3100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