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aleway"/>
      <p:regular r:id="rId25"/>
      <p:bold r:id="rId26"/>
      <p:italic r:id="rId27"/>
      <p:boldItalic r:id="rId28"/>
    </p:embeddedFont>
    <p:embeddedFont>
      <p:font typeface="Playfair Display"/>
      <p:regular r:id="rId29"/>
      <p:bold r:id="rId30"/>
      <p:italic r:id="rId31"/>
      <p:boldItalic r:id="rId32"/>
    </p:embeddedFont>
    <p:embeddedFont>
      <p:font typeface="Bebas Neue"/>
      <p:regular r:id="rId33"/>
    </p:embeddedFont>
    <p:embeddedFont>
      <p:font typeface="Raleway Medium"/>
      <p:regular r:id="rId34"/>
      <p:bold r:id="rId35"/>
      <p:italic r:id="rId36"/>
      <p:boldItalic r:id="rId37"/>
    </p:embeddedFont>
    <p:embeddedFont>
      <p:font typeface="ABeeZee"/>
      <p:regular r:id="rId38"/>
      <p:italic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5.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OpenSans-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italic.fntdata"/><Relationship Id="rId30" Type="http://schemas.openxmlformats.org/officeDocument/2006/relationships/font" Target="fonts/PlayfairDisplay-bold.fntdata"/><Relationship Id="rId11" Type="http://schemas.openxmlformats.org/officeDocument/2006/relationships/slide" Target="slides/slide6.xml"/><Relationship Id="rId33" Type="http://schemas.openxmlformats.org/officeDocument/2006/relationships/font" Target="fonts/BebasNeue-regular.fntdata"/><Relationship Id="rId10" Type="http://schemas.openxmlformats.org/officeDocument/2006/relationships/slide" Target="slides/slide5.xml"/><Relationship Id="rId32" Type="http://schemas.openxmlformats.org/officeDocument/2006/relationships/font" Target="fonts/PlayfairDisplay-boldItalic.fntdata"/><Relationship Id="rId13" Type="http://schemas.openxmlformats.org/officeDocument/2006/relationships/slide" Target="slides/slide8.xml"/><Relationship Id="rId35" Type="http://schemas.openxmlformats.org/officeDocument/2006/relationships/font" Target="fonts/RalewayMedium-bold.fntdata"/><Relationship Id="rId12" Type="http://schemas.openxmlformats.org/officeDocument/2006/relationships/slide" Target="slides/slide7.xml"/><Relationship Id="rId34" Type="http://schemas.openxmlformats.org/officeDocument/2006/relationships/font" Target="fonts/RalewayMedium-regular.fntdata"/><Relationship Id="rId15" Type="http://schemas.openxmlformats.org/officeDocument/2006/relationships/slide" Target="slides/slide10.xml"/><Relationship Id="rId37" Type="http://schemas.openxmlformats.org/officeDocument/2006/relationships/font" Target="fonts/RalewayMedium-boldItalic.fntdata"/><Relationship Id="rId14" Type="http://schemas.openxmlformats.org/officeDocument/2006/relationships/slide" Target="slides/slide9.xml"/><Relationship Id="rId36" Type="http://schemas.openxmlformats.org/officeDocument/2006/relationships/font" Target="fonts/RalewayMedium-italic.fntdata"/><Relationship Id="rId17" Type="http://schemas.openxmlformats.org/officeDocument/2006/relationships/slide" Target="slides/slide12.xml"/><Relationship Id="rId39" Type="http://schemas.openxmlformats.org/officeDocument/2006/relationships/font" Target="fonts/ABeeZee-italic.fntdata"/><Relationship Id="rId16" Type="http://schemas.openxmlformats.org/officeDocument/2006/relationships/slide" Target="slides/slide11.xml"/><Relationship Id="rId38" Type="http://schemas.openxmlformats.org/officeDocument/2006/relationships/font" Target="fonts/ABeeZee-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97d13b9f5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97d13b9f5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e1d838b627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e1d838b62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98c556ec2b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98c556ec2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98c556ec2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98c556ec2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e1d838b627_4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e1d838b627_4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98c556ec2b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98c556ec2b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98c556ec2b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98c556ec2b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e1d838b627_4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e1d838b627_4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9f19abcb3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9f19abcb3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98c556ec2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98c556ec2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e1d838b627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e1d838b62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e1d838b62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e1d838b62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e1d838b627_4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e1d838b627_4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97d13b9f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97d13b9f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9f19abcb3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9f19abcb3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e207fd22f2_0_250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e207fd22f2_0_250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98c556ec2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98c556ec2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97d13b9f5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97d13b9f5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98c556ec2b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98c556ec2b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9255" l="0" r="9132" t="0"/>
          <a:stretch/>
        </p:blipFill>
        <p:spPr>
          <a:xfrm>
            <a:off x="0" y="0"/>
            <a:ext cx="9143999" cy="5143499"/>
          </a:xfrm>
          <a:prstGeom prst="rect">
            <a:avLst/>
          </a:prstGeom>
          <a:noFill/>
          <a:ln>
            <a:noFill/>
          </a:ln>
        </p:spPr>
      </p:pic>
      <p:sp>
        <p:nvSpPr>
          <p:cNvPr id="10" name="Google Shape;10;p2"/>
          <p:cNvSpPr txBox="1"/>
          <p:nvPr>
            <p:ph type="ctrTitle"/>
          </p:nvPr>
        </p:nvSpPr>
        <p:spPr>
          <a:xfrm>
            <a:off x="709562" y="618050"/>
            <a:ext cx="5788500" cy="2470200"/>
          </a:xfrm>
          <a:prstGeom prst="rect">
            <a:avLst/>
          </a:prstGeom>
        </p:spPr>
        <p:txBody>
          <a:bodyPr anchorCtr="0" anchor="ctr" bIns="91425" lIns="91425" spcFirstLastPara="1" rIns="91425" wrap="square" tIns="91425">
            <a:noAutofit/>
          </a:bodyPr>
          <a:lstStyle>
            <a:lvl1pPr lvl="0">
              <a:lnSpc>
                <a:spcPct val="90000"/>
              </a:lnSpc>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1" name="Google Shape;11;p2"/>
          <p:cNvSpPr txBox="1"/>
          <p:nvPr>
            <p:ph idx="1" type="subTitle"/>
          </p:nvPr>
        </p:nvSpPr>
        <p:spPr>
          <a:xfrm>
            <a:off x="709562" y="3088150"/>
            <a:ext cx="2810100" cy="7413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grpSp>
        <p:nvGrpSpPr>
          <p:cNvPr id="58" name="Google Shape;58;p11"/>
          <p:cNvGrpSpPr/>
          <p:nvPr/>
        </p:nvGrpSpPr>
        <p:grpSpPr>
          <a:xfrm>
            <a:off x="0" y="0"/>
            <a:ext cx="9144000" cy="5143499"/>
            <a:chOff x="0" y="0"/>
            <a:chExt cx="9144000" cy="5143499"/>
          </a:xfrm>
        </p:grpSpPr>
        <p:pic>
          <p:nvPicPr>
            <p:cNvPr id="59" name="Google Shape;59;p11"/>
            <p:cNvPicPr preferRelativeResize="0"/>
            <p:nvPr/>
          </p:nvPicPr>
          <p:blipFill rotWithShape="1">
            <a:blip r:embed="rId2">
              <a:alphaModFix amt="48000"/>
            </a:blip>
            <a:srcRect b="9255" l="0" r="9132" t="0"/>
            <a:stretch/>
          </p:blipFill>
          <p:spPr>
            <a:xfrm>
              <a:off x="0" y="0"/>
              <a:ext cx="9143999" cy="5143499"/>
            </a:xfrm>
            <a:prstGeom prst="rect">
              <a:avLst/>
            </a:prstGeom>
            <a:noFill/>
            <a:ln>
              <a:noFill/>
            </a:ln>
          </p:spPr>
        </p:pic>
        <p:pic>
          <p:nvPicPr>
            <p:cNvPr id="60" name="Google Shape;60;p11"/>
            <p:cNvPicPr preferRelativeResize="0"/>
            <p:nvPr/>
          </p:nvPicPr>
          <p:blipFill rotWithShape="1">
            <a:blip r:embed="rId3">
              <a:alphaModFix/>
            </a:blip>
            <a:srcRect b="19962" l="12116" r="59199" t="5990"/>
            <a:stretch/>
          </p:blipFill>
          <p:spPr>
            <a:xfrm flipH="1">
              <a:off x="6257525" y="539500"/>
              <a:ext cx="2886475" cy="4373526"/>
            </a:xfrm>
            <a:prstGeom prst="rect">
              <a:avLst/>
            </a:prstGeom>
            <a:noFill/>
            <a:ln>
              <a:noFill/>
            </a:ln>
          </p:spPr>
        </p:pic>
        <p:pic>
          <p:nvPicPr>
            <p:cNvPr id="61" name="Google Shape;61;p11"/>
            <p:cNvPicPr preferRelativeResize="0"/>
            <p:nvPr/>
          </p:nvPicPr>
          <p:blipFill rotWithShape="1">
            <a:blip r:embed="rId3">
              <a:alphaModFix/>
            </a:blip>
            <a:srcRect b="2247" l="43059" r="36251" t="29"/>
            <a:stretch/>
          </p:blipFill>
          <p:spPr>
            <a:xfrm flipH="1">
              <a:off x="1" y="254175"/>
              <a:ext cx="1716049" cy="4438825"/>
            </a:xfrm>
            <a:prstGeom prst="rect">
              <a:avLst/>
            </a:prstGeom>
            <a:noFill/>
            <a:ln>
              <a:noFill/>
            </a:ln>
          </p:spPr>
        </p:pic>
      </p:grpSp>
      <p:sp>
        <p:nvSpPr>
          <p:cNvPr id="62" name="Google Shape;62;p11"/>
          <p:cNvSpPr txBox="1"/>
          <p:nvPr>
            <p:ph hasCustomPrompt="1" type="title"/>
          </p:nvPr>
        </p:nvSpPr>
        <p:spPr>
          <a:xfrm>
            <a:off x="1951800" y="1459425"/>
            <a:ext cx="5240400" cy="12063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3" name="Google Shape;63;p11"/>
          <p:cNvSpPr txBox="1"/>
          <p:nvPr>
            <p:ph idx="1" type="subTitle"/>
          </p:nvPr>
        </p:nvSpPr>
        <p:spPr>
          <a:xfrm>
            <a:off x="2512050" y="2665825"/>
            <a:ext cx="4119900" cy="7134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20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64" name="Shape 6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2">
    <p:spTree>
      <p:nvGrpSpPr>
        <p:cNvPr id="65" name="Shape 65"/>
        <p:cNvGrpSpPr/>
        <p:nvPr/>
      </p:nvGrpSpPr>
      <p:grpSpPr>
        <a:xfrm>
          <a:off x="0" y="0"/>
          <a:ext cx="0" cy="0"/>
          <a:chOff x="0" y="0"/>
          <a:chExt cx="0" cy="0"/>
        </a:xfrm>
      </p:grpSpPr>
      <p:grpSp>
        <p:nvGrpSpPr>
          <p:cNvPr id="66" name="Google Shape;66;p13"/>
          <p:cNvGrpSpPr/>
          <p:nvPr/>
        </p:nvGrpSpPr>
        <p:grpSpPr>
          <a:xfrm>
            <a:off x="0" y="0"/>
            <a:ext cx="9143999" cy="5143499"/>
            <a:chOff x="0" y="0"/>
            <a:chExt cx="9143999" cy="5143499"/>
          </a:xfrm>
        </p:grpSpPr>
        <p:pic>
          <p:nvPicPr>
            <p:cNvPr id="67" name="Google Shape;67;p13"/>
            <p:cNvPicPr preferRelativeResize="0"/>
            <p:nvPr/>
          </p:nvPicPr>
          <p:blipFill rotWithShape="1">
            <a:blip r:embed="rId2">
              <a:alphaModFix amt="49000"/>
            </a:blip>
            <a:srcRect b="14750" l="0" r="9132" t="5082"/>
            <a:stretch/>
          </p:blipFill>
          <p:spPr>
            <a:xfrm>
              <a:off x="0" y="0"/>
              <a:ext cx="9143999" cy="5143499"/>
            </a:xfrm>
            <a:prstGeom prst="rect">
              <a:avLst/>
            </a:prstGeom>
            <a:noFill/>
            <a:ln>
              <a:noFill/>
            </a:ln>
          </p:spPr>
        </p:pic>
        <p:pic>
          <p:nvPicPr>
            <p:cNvPr id="68" name="Google Shape;68;p13"/>
            <p:cNvPicPr preferRelativeResize="0"/>
            <p:nvPr/>
          </p:nvPicPr>
          <p:blipFill rotWithShape="1">
            <a:blip r:embed="rId3">
              <a:alphaModFix/>
            </a:blip>
            <a:srcRect b="28181" l="23521" r="58692" t="41230"/>
            <a:stretch/>
          </p:blipFill>
          <p:spPr>
            <a:xfrm>
              <a:off x="0" y="3495275"/>
              <a:ext cx="1602151" cy="1648224"/>
            </a:xfrm>
            <a:prstGeom prst="rect">
              <a:avLst/>
            </a:prstGeom>
            <a:noFill/>
            <a:ln>
              <a:noFill/>
            </a:ln>
          </p:spPr>
        </p:pic>
        <p:pic>
          <p:nvPicPr>
            <p:cNvPr id="69" name="Google Shape;69;p13"/>
            <p:cNvPicPr preferRelativeResize="0"/>
            <p:nvPr/>
          </p:nvPicPr>
          <p:blipFill rotWithShape="1">
            <a:blip r:embed="rId3">
              <a:alphaModFix/>
            </a:blip>
            <a:srcRect b="24019" l="41351" r="45354" t="35130"/>
            <a:stretch/>
          </p:blipFill>
          <p:spPr>
            <a:xfrm>
              <a:off x="7674850" y="2443050"/>
              <a:ext cx="1469148" cy="2700450"/>
            </a:xfrm>
            <a:prstGeom prst="rect">
              <a:avLst/>
            </a:prstGeom>
            <a:noFill/>
            <a:ln>
              <a:noFill/>
            </a:ln>
          </p:spPr>
        </p:pic>
      </p:grpSp>
      <p:sp>
        <p:nvSpPr>
          <p:cNvPr id="70" name="Google Shape;70;p13"/>
          <p:cNvSpPr txBox="1"/>
          <p:nvPr>
            <p:ph type="title"/>
          </p:nvPr>
        </p:nvSpPr>
        <p:spPr>
          <a:xfrm>
            <a:off x="1382200" y="1693162"/>
            <a:ext cx="28743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b="1" sz="26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1" name="Google Shape;71;p13"/>
          <p:cNvSpPr txBox="1"/>
          <p:nvPr>
            <p:ph idx="1" type="subTitle"/>
          </p:nvPr>
        </p:nvSpPr>
        <p:spPr>
          <a:xfrm>
            <a:off x="1382200" y="2304900"/>
            <a:ext cx="28743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2" name="Google Shape;72;p13"/>
          <p:cNvSpPr txBox="1"/>
          <p:nvPr>
            <p:ph idx="2" type="title"/>
          </p:nvPr>
        </p:nvSpPr>
        <p:spPr>
          <a:xfrm>
            <a:off x="4874750" y="1693162"/>
            <a:ext cx="28743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b="1" sz="26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3" name="Google Shape;73;p13"/>
          <p:cNvSpPr txBox="1"/>
          <p:nvPr>
            <p:ph idx="3" type="subTitle"/>
          </p:nvPr>
        </p:nvSpPr>
        <p:spPr>
          <a:xfrm>
            <a:off x="4874750" y="2304900"/>
            <a:ext cx="28743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4" name="Google Shape;74;p13"/>
          <p:cNvSpPr txBox="1"/>
          <p:nvPr>
            <p:ph idx="4" type="title"/>
          </p:nvPr>
        </p:nvSpPr>
        <p:spPr>
          <a:xfrm>
            <a:off x="1382200" y="3367609"/>
            <a:ext cx="28743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b="1" sz="26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5" name="Google Shape;75;p13"/>
          <p:cNvSpPr txBox="1"/>
          <p:nvPr>
            <p:ph idx="5" type="subTitle"/>
          </p:nvPr>
        </p:nvSpPr>
        <p:spPr>
          <a:xfrm>
            <a:off x="1382200" y="3983047"/>
            <a:ext cx="28743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6" name="Google Shape;76;p13"/>
          <p:cNvSpPr txBox="1"/>
          <p:nvPr>
            <p:ph idx="6" type="title"/>
          </p:nvPr>
        </p:nvSpPr>
        <p:spPr>
          <a:xfrm>
            <a:off x="4884950" y="3367609"/>
            <a:ext cx="28539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b="1" sz="26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7" name="Google Shape;77;p13"/>
          <p:cNvSpPr txBox="1"/>
          <p:nvPr>
            <p:ph idx="7" type="subTitle"/>
          </p:nvPr>
        </p:nvSpPr>
        <p:spPr>
          <a:xfrm>
            <a:off x="4874750" y="3983047"/>
            <a:ext cx="28743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8" name="Google Shape;78;p13"/>
          <p:cNvSpPr txBox="1"/>
          <p:nvPr>
            <p:ph idx="8"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9" name="Google Shape;79;p13"/>
          <p:cNvSpPr txBox="1"/>
          <p:nvPr>
            <p:ph hasCustomPrompt="1" idx="9" type="title"/>
          </p:nvPr>
        </p:nvSpPr>
        <p:spPr>
          <a:xfrm>
            <a:off x="2423200" y="1256604"/>
            <a:ext cx="7923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3"/>
          <p:cNvSpPr txBox="1"/>
          <p:nvPr>
            <p:ph hasCustomPrompt="1" idx="13" type="title"/>
          </p:nvPr>
        </p:nvSpPr>
        <p:spPr>
          <a:xfrm>
            <a:off x="2423200" y="2944275"/>
            <a:ext cx="7923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 name="Google Shape;81;p13"/>
          <p:cNvSpPr txBox="1"/>
          <p:nvPr>
            <p:ph hasCustomPrompt="1" idx="14" type="title"/>
          </p:nvPr>
        </p:nvSpPr>
        <p:spPr>
          <a:xfrm>
            <a:off x="5915750" y="1256604"/>
            <a:ext cx="7923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txBox="1"/>
          <p:nvPr>
            <p:ph hasCustomPrompt="1" idx="15" type="title"/>
          </p:nvPr>
        </p:nvSpPr>
        <p:spPr>
          <a:xfrm>
            <a:off x="5915750" y="2933626"/>
            <a:ext cx="7923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83" name="Shape 83"/>
        <p:cNvGrpSpPr/>
        <p:nvPr/>
      </p:nvGrpSpPr>
      <p:grpSpPr>
        <a:xfrm>
          <a:off x="0" y="0"/>
          <a:ext cx="0" cy="0"/>
          <a:chOff x="0" y="0"/>
          <a:chExt cx="0" cy="0"/>
        </a:xfrm>
      </p:grpSpPr>
      <p:grpSp>
        <p:nvGrpSpPr>
          <p:cNvPr id="84" name="Google Shape;84;p14"/>
          <p:cNvGrpSpPr/>
          <p:nvPr/>
        </p:nvGrpSpPr>
        <p:grpSpPr>
          <a:xfrm flipH="1">
            <a:off x="0" y="0"/>
            <a:ext cx="9150424" cy="5143499"/>
            <a:chOff x="-6423" y="0"/>
            <a:chExt cx="9150424" cy="5143499"/>
          </a:xfrm>
        </p:grpSpPr>
        <p:pic>
          <p:nvPicPr>
            <p:cNvPr id="85" name="Google Shape;85;p14"/>
            <p:cNvPicPr preferRelativeResize="0"/>
            <p:nvPr/>
          </p:nvPicPr>
          <p:blipFill rotWithShape="1">
            <a:blip r:embed="rId2">
              <a:alphaModFix amt="90000"/>
            </a:blip>
            <a:srcRect b="3453" l="0" r="37099" t="37100"/>
            <a:stretch/>
          </p:blipFill>
          <p:spPr>
            <a:xfrm flipH="1">
              <a:off x="0" y="0"/>
              <a:ext cx="9144001" cy="5143499"/>
            </a:xfrm>
            <a:prstGeom prst="rect">
              <a:avLst/>
            </a:prstGeom>
            <a:noFill/>
            <a:ln>
              <a:noFill/>
            </a:ln>
          </p:spPr>
        </p:pic>
        <p:pic>
          <p:nvPicPr>
            <p:cNvPr id="86" name="Google Shape;86;p14"/>
            <p:cNvPicPr preferRelativeResize="0"/>
            <p:nvPr/>
          </p:nvPicPr>
          <p:blipFill rotWithShape="1">
            <a:blip r:embed="rId3">
              <a:alphaModFix/>
            </a:blip>
            <a:srcRect b="2646" l="60738" r="26666" t="-676"/>
            <a:stretch/>
          </p:blipFill>
          <p:spPr>
            <a:xfrm flipH="1">
              <a:off x="-6423" y="1495475"/>
              <a:ext cx="1151699" cy="3640400"/>
            </a:xfrm>
            <a:prstGeom prst="rect">
              <a:avLst/>
            </a:prstGeom>
            <a:noFill/>
            <a:ln>
              <a:noFill/>
            </a:ln>
          </p:spPr>
        </p:pic>
        <p:pic>
          <p:nvPicPr>
            <p:cNvPr id="87" name="Google Shape;87;p14"/>
            <p:cNvPicPr preferRelativeResize="0"/>
            <p:nvPr/>
          </p:nvPicPr>
          <p:blipFill rotWithShape="1">
            <a:blip r:embed="rId4">
              <a:alphaModFix/>
            </a:blip>
            <a:srcRect b="0" l="40995" r="2405" t="0"/>
            <a:stretch/>
          </p:blipFill>
          <p:spPr>
            <a:xfrm flipH="1">
              <a:off x="8270651" y="1298600"/>
              <a:ext cx="873350" cy="1297950"/>
            </a:xfrm>
            <a:prstGeom prst="rect">
              <a:avLst/>
            </a:prstGeom>
            <a:noFill/>
            <a:ln>
              <a:noFill/>
            </a:ln>
          </p:spPr>
        </p:pic>
      </p:grpSp>
      <p:sp>
        <p:nvSpPr>
          <p:cNvPr id="88" name="Google Shape;88;p14"/>
          <p:cNvSpPr txBox="1"/>
          <p:nvPr>
            <p:ph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89" name="Shape 89"/>
        <p:cNvGrpSpPr/>
        <p:nvPr/>
      </p:nvGrpSpPr>
      <p:grpSpPr>
        <a:xfrm>
          <a:off x="0" y="0"/>
          <a:ext cx="0" cy="0"/>
          <a:chOff x="0" y="0"/>
          <a:chExt cx="0" cy="0"/>
        </a:xfrm>
      </p:grpSpPr>
      <p:grpSp>
        <p:nvGrpSpPr>
          <p:cNvPr id="90" name="Google Shape;90;p15"/>
          <p:cNvGrpSpPr/>
          <p:nvPr/>
        </p:nvGrpSpPr>
        <p:grpSpPr>
          <a:xfrm>
            <a:off x="0" y="0"/>
            <a:ext cx="9351400" cy="5143499"/>
            <a:chOff x="0" y="0"/>
            <a:chExt cx="9351400" cy="5143499"/>
          </a:xfrm>
        </p:grpSpPr>
        <p:pic>
          <p:nvPicPr>
            <p:cNvPr id="91" name="Google Shape;91;p15"/>
            <p:cNvPicPr preferRelativeResize="0"/>
            <p:nvPr/>
          </p:nvPicPr>
          <p:blipFill rotWithShape="1">
            <a:blip r:embed="rId2">
              <a:alphaModFix amt="48000"/>
            </a:blip>
            <a:srcRect b="9255" l="0" r="9132" t="0"/>
            <a:stretch/>
          </p:blipFill>
          <p:spPr>
            <a:xfrm>
              <a:off x="0" y="0"/>
              <a:ext cx="9143999" cy="5143499"/>
            </a:xfrm>
            <a:prstGeom prst="rect">
              <a:avLst/>
            </a:prstGeom>
            <a:noFill/>
            <a:ln>
              <a:noFill/>
            </a:ln>
          </p:spPr>
        </p:pic>
        <p:pic>
          <p:nvPicPr>
            <p:cNvPr id="92" name="Google Shape;92;p15"/>
            <p:cNvPicPr preferRelativeResize="0"/>
            <p:nvPr/>
          </p:nvPicPr>
          <p:blipFill rotWithShape="1">
            <a:blip r:embed="rId3">
              <a:alphaModFix/>
            </a:blip>
            <a:srcRect b="28424" l="10054" r="80037" t="40746"/>
            <a:stretch/>
          </p:blipFill>
          <p:spPr>
            <a:xfrm flipH="1">
              <a:off x="8354500" y="2592025"/>
              <a:ext cx="996900" cy="1820700"/>
            </a:xfrm>
            <a:prstGeom prst="round2DiagRect">
              <a:avLst>
                <a:gd fmla="val 28927" name="adj1"/>
                <a:gd fmla="val 0" name="adj2"/>
              </a:avLst>
            </a:prstGeom>
            <a:noFill/>
            <a:ln>
              <a:noFill/>
            </a:ln>
          </p:spPr>
        </p:pic>
        <p:pic>
          <p:nvPicPr>
            <p:cNvPr id="93" name="Google Shape;93;p15"/>
            <p:cNvPicPr preferRelativeResize="0"/>
            <p:nvPr/>
          </p:nvPicPr>
          <p:blipFill rotWithShape="1">
            <a:blip r:embed="rId3">
              <a:alphaModFix/>
            </a:blip>
            <a:srcRect b="24160" l="41024" r="44771" t="-6282"/>
            <a:stretch/>
          </p:blipFill>
          <p:spPr>
            <a:xfrm flipH="1">
              <a:off x="0" y="254175"/>
              <a:ext cx="1178200" cy="3730275"/>
            </a:xfrm>
            <a:prstGeom prst="rect">
              <a:avLst/>
            </a:prstGeom>
            <a:noFill/>
            <a:ln>
              <a:noFill/>
            </a:ln>
          </p:spPr>
        </p:pic>
      </p:grpSp>
      <p:sp>
        <p:nvSpPr>
          <p:cNvPr id="94" name="Google Shape;94;p15"/>
          <p:cNvSpPr txBox="1"/>
          <p:nvPr>
            <p:ph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
    <p:spTree>
      <p:nvGrpSpPr>
        <p:cNvPr id="95" name="Shape 95"/>
        <p:cNvGrpSpPr/>
        <p:nvPr/>
      </p:nvGrpSpPr>
      <p:grpSpPr>
        <a:xfrm>
          <a:off x="0" y="0"/>
          <a:ext cx="0" cy="0"/>
          <a:chOff x="0" y="0"/>
          <a:chExt cx="0" cy="0"/>
        </a:xfrm>
      </p:grpSpPr>
      <p:grpSp>
        <p:nvGrpSpPr>
          <p:cNvPr id="96" name="Google Shape;96;p16"/>
          <p:cNvGrpSpPr/>
          <p:nvPr/>
        </p:nvGrpSpPr>
        <p:grpSpPr>
          <a:xfrm>
            <a:off x="0" y="0"/>
            <a:ext cx="9144000" cy="5143499"/>
            <a:chOff x="0" y="0"/>
            <a:chExt cx="9144000" cy="5143499"/>
          </a:xfrm>
        </p:grpSpPr>
        <p:pic>
          <p:nvPicPr>
            <p:cNvPr id="97" name="Google Shape;97;p16"/>
            <p:cNvPicPr preferRelativeResize="0"/>
            <p:nvPr/>
          </p:nvPicPr>
          <p:blipFill rotWithShape="1">
            <a:blip r:embed="rId2">
              <a:alphaModFix amt="48000"/>
            </a:blip>
            <a:srcRect b="9255" l="0" r="9132" t="0"/>
            <a:stretch/>
          </p:blipFill>
          <p:spPr>
            <a:xfrm>
              <a:off x="0" y="0"/>
              <a:ext cx="9143999" cy="5143499"/>
            </a:xfrm>
            <a:prstGeom prst="rect">
              <a:avLst/>
            </a:prstGeom>
            <a:noFill/>
            <a:ln>
              <a:noFill/>
            </a:ln>
          </p:spPr>
        </p:pic>
        <p:pic>
          <p:nvPicPr>
            <p:cNvPr id="98" name="Google Shape;98;p16"/>
            <p:cNvPicPr preferRelativeResize="0"/>
            <p:nvPr/>
          </p:nvPicPr>
          <p:blipFill rotWithShape="1">
            <a:blip r:embed="rId3">
              <a:alphaModFix/>
            </a:blip>
            <a:srcRect b="19962" l="12116" r="59199" t="5990"/>
            <a:stretch/>
          </p:blipFill>
          <p:spPr>
            <a:xfrm flipH="1">
              <a:off x="6257525" y="539500"/>
              <a:ext cx="2886475" cy="4373526"/>
            </a:xfrm>
            <a:prstGeom prst="rect">
              <a:avLst/>
            </a:prstGeom>
            <a:noFill/>
            <a:ln>
              <a:noFill/>
            </a:ln>
          </p:spPr>
        </p:pic>
        <p:pic>
          <p:nvPicPr>
            <p:cNvPr id="99" name="Google Shape;99;p16"/>
            <p:cNvPicPr preferRelativeResize="0"/>
            <p:nvPr/>
          </p:nvPicPr>
          <p:blipFill rotWithShape="1">
            <a:blip r:embed="rId3">
              <a:alphaModFix/>
            </a:blip>
            <a:srcRect b="2247" l="43059" r="36251" t="29"/>
            <a:stretch/>
          </p:blipFill>
          <p:spPr>
            <a:xfrm flipH="1">
              <a:off x="1" y="254175"/>
              <a:ext cx="1716049" cy="4438825"/>
            </a:xfrm>
            <a:prstGeom prst="rect">
              <a:avLst/>
            </a:prstGeom>
            <a:noFill/>
            <a:ln>
              <a:noFill/>
            </a:ln>
          </p:spPr>
        </p:pic>
      </p:grpSp>
      <p:sp>
        <p:nvSpPr>
          <p:cNvPr id="100" name="Google Shape;100;p16"/>
          <p:cNvSpPr txBox="1"/>
          <p:nvPr>
            <p:ph idx="1" type="subTitle"/>
          </p:nvPr>
        </p:nvSpPr>
        <p:spPr>
          <a:xfrm>
            <a:off x="5684450" y="1507900"/>
            <a:ext cx="2558700" cy="10794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1400"/>
              <a:buNone/>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101" name="Google Shape;101;p16"/>
          <p:cNvSpPr txBox="1"/>
          <p:nvPr>
            <p:ph type="title"/>
          </p:nvPr>
        </p:nvSpPr>
        <p:spPr>
          <a:xfrm>
            <a:off x="7151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r">
              <a:spcBef>
                <a:spcPts val="0"/>
              </a:spcBef>
              <a:spcAft>
                <a:spcPts val="0"/>
              </a:spcAft>
              <a:buSzPts val="3000"/>
              <a:buNone/>
              <a:defRPr/>
            </a:lvl2pPr>
            <a:lvl3pPr lvl="2" rtl="0" algn="r">
              <a:spcBef>
                <a:spcPts val="0"/>
              </a:spcBef>
              <a:spcAft>
                <a:spcPts val="0"/>
              </a:spcAft>
              <a:buSzPts val="3000"/>
              <a:buNone/>
              <a:defRPr/>
            </a:lvl3pPr>
            <a:lvl4pPr lvl="3" rtl="0" algn="r">
              <a:spcBef>
                <a:spcPts val="0"/>
              </a:spcBef>
              <a:spcAft>
                <a:spcPts val="0"/>
              </a:spcAft>
              <a:buSzPts val="3000"/>
              <a:buNone/>
              <a:defRPr/>
            </a:lvl4pPr>
            <a:lvl5pPr lvl="4" rtl="0" algn="r">
              <a:spcBef>
                <a:spcPts val="0"/>
              </a:spcBef>
              <a:spcAft>
                <a:spcPts val="0"/>
              </a:spcAft>
              <a:buSzPts val="3000"/>
              <a:buNone/>
              <a:defRPr/>
            </a:lvl5pPr>
            <a:lvl6pPr lvl="5" rtl="0" algn="r">
              <a:spcBef>
                <a:spcPts val="0"/>
              </a:spcBef>
              <a:spcAft>
                <a:spcPts val="0"/>
              </a:spcAft>
              <a:buSzPts val="3000"/>
              <a:buNone/>
              <a:defRPr/>
            </a:lvl6pPr>
            <a:lvl7pPr lvl="6" rtl="0" algn="r">
              <a:spcBef>
                <a:spcPts val="0"/>
              </a:spcBef>
              <a:spcAft>
                <a:spcPts val="0"/>
              </a:spcAft>
              <a:buSzPts val="3000"/>
              <a:buNone/>
              <a:defRPr/>
            </a:lvl7pPr>
            <a:lvl8pPr lvl="7" rtl="0" algn="r">
              <a:spcBef>
                <a:spcPts val="0"/>
              </a:spcBef>
              <a:spcAft>
                <a:spcPts val="0"/>
              </a:spcAft>
              <a:buSzPts val="3000"/>
              <a:buNone/>
              <a:defRPr/>
            </a:lvl8pPr>
            <a:lvl9pPr lvl="8" rtl="0" algn="r">
              <a:spcBef>
                <a:spcPts val="0"/>
              </a:spcBef>
              <a:spcAft>
                <a:spcPts val="0"/>
              </a:spcAft>
              <a:buSzPts val="30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_AND_BODY_1">
    <p:spTree>
      <p:nvGrpSpPr>
        <p:cNvPr id="102" name="Shape 102"/>
        <p:cNvGrpSpPr/>
        <p:nvPr/>
      </p:nvGrpSpPr>
      <p:grpSpPr>
        <a:xfrm>
          <a:off x="0" y="0"/>
          <a:ext cx="0" cy="0"/>
          <a:chOff x="0" y="0"/>
          <a:chExt cx="0" cy="0"/>
        </a:xfrm>
      </p:grpSpPr>
      <p:grpSp>
        <p:nvGrpSpPr>
          <p:cNvPr id="103" name="Google Shape;103;p17"/>
          <p:cNvGrpSpPr/>
          <p:nvPr/>
        </p:nvGrpSpPr>
        <p:grpSpPr>
          <a:xfrm>
            <a:off x="0" y="0"/>
            <a:ext cx="9143999" cy="5143499"/>
            <a:chOff x="0" y="0"/>
            <a:chExt cx="9143999" cy="5143499"/>
          </a:xfrm>
        </p:grpSpPr>
        <p:pic>
          <p:nvPicPr>
            <p:cNvPr id="104" name="Google Shape;104;p17"/>
            <p:cNvPicPr preferRelativeResize="0"/>
            <p:nvPr/>
          </p:nvPicPr>
          <p:blipFill rotWithShape="1">
            <a:blip r:embed="rId2">
              <a:alphaModFix amt="48000"/>
            </a:blip>
            <a:srcRect b="9255" l="0" r="9132" t="0"/>
            <a:stretch/>
          </p:blipFill>
          <p:spPr>
            <a:xfrm>
              <a:off x="0" y="0"/>
              <a:ext cx="9143999" cy="5143499"/>
            </a:xfrm>
            <a:prstGeom prst="rect">
              <a:avLst/>
            </a:prstGeom>
            <a:noFill/>
            <a:ln>
              <a:noFill/>
            </a:ln>
          </p:spPr>
        </p:pic>
        <p:pic>
          <p:nvPicPr>
            <p:cNvPr id="105" name="Google Shape;105;p17"/>
            <p:cNvPicPr preferRelativeResize="0"/>
            <p:nvPr/>
          </p:nvPicPr>
          <p:blipFill rotWithShape="1">
            <a:blip r:embed="rId3">
              <a:alphaModFix/>
            </a:blip>
            <a:srcRect b="19962" l="42945" r="47750" t="5990"/>
            <a:stretch/>
          </p:blipFill>
          <p:spPr>
            <a:xfrm>
              <a:off x="8207775" y="152400"/>
              <a:ext cx="936224" cy="4373526"/>
            </a:xfrm>
            <a:prstGeom prst="rect">
              <a:avLst/>
            </a:prstGeom>
            <a:noFill/>
            <a:ln>
              <a:noFill/>
            </a:ln>
          </p:spPr>
        </p:pic>
        <p:pic>
          <p:nvPicPr>
            <p:cNvPr id="106" name="Google Shape;106;p17"/>
            <p:cNvPicPr preferRelativeResize="0"/>
            <p:nvPr/>
          </p:nvPicPr>
          <p:blipFill rotWithShape="1">
            <a:blip r:embed="rId3">
              <a:alphaModFix/>
            </a:blip>
            <a:srcRect b="8165" l="28929" r="60831" t="8771"/>
            <a:stretch/>
          </p:blipFill>
          <p:spPr>
            <a:xfrm>
              <a:off x="0" y="91175"/>
              <a:ext cx="1030349" cy="5000675"/>
            </a:xfrm>
            <a:prstGeom prst="rect">
              <a:avLst/>
            </a:prstGeom>
            <a:noFill/>
            <a:ln>
              <a:noFill/>
            </a:ln>
          </p:spPr>
        </p:pic>
      </p:grpSp>
      <p:sp>
        <p:nvSpPr>
          <p:cNvPr id="107" name="Google Shape;107;p17"/>
          <p:cNvSpPr txBox="1"/>
          <p:nvPr>
            <p:ph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8" name="Google Shape;108;p17"/>
          <p:cNvSpPr txBox="1"/>
          <p:nvPr>
            <p:ph idx="1" type="body"/>
          </p:nvPr>
        </p:nvSpPr>
        <p:spPr>
          <a:xfrm>
            <a:off x="848075" y="1122175"/>
            <a:ext cx="7407000" cy="33945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Darker Grotesque SemiBold"/>
              <a:buChar char="●"/>
              <a:defRPr>
                <a:solidFill>
                  <a:srgbClr val="434343"/>
                </a:solidFill>
              </a:defRPr>
            </a:lvl1pPr>
            <a:lvl2pPr indent="-317500" lvl="1" marL="914400" rtl="0">
              <a:lnSpc>
                <a:spcPct val="115000"/>
              </a:lnSpc>
              <a:spcBef>
                <a:spcPts val="0"/>
              </a:spcBef>
              <a:spcAft>
                <a:spcPts val="0"/>
              </a:spcAft>
              <a:buClr>
                <a:srgbClr val="15325B"/>
              </a:buClr>
              <a:buSzPts val="1400"/>
              <a:buFont typeface="Darker Grotesque SemiBold"/>
              <a:buChar char="○"/>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Char char="■"/>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Char char="●"/>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Char char="○"/>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Char char="■"/>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Char char="●"/>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Char char="○"/>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TITLE_AND_BODY_1_1">
    <p:spTree>
      <p:nvGrpSpPr>
        <p:cNvPr id="109" name="Shape 109"/>
        <p:cNvGrpSpPr/>
        <p:nvPr/>
      </p:nvGrpSpPr>
      <p:grpSpPr>
        <a:xfrm>
          <a:off x="0" y="0"/>
          <a:ext cx="0" cy="0"/>
          <a:chOff x="0" y="0"/>
          <a:chExt cx="0" cy="0"/>
        </a:xfrm>
      </p:grpSpPr>
      <p:pic>
        <p:nvPicPr>
          <p:cNvPr id="110" name="Google Shape;110;p18"/>
          <p:cNvPicPr preferRelativeResize="0"/>
          <p:nvPr/>
        </p:nvPicPr>
        <p:blipFill rotWithShape="1">
          <a:blip r:embed="rId2">
            <a:alphaModFix amt="48000"/>
          </a:blip>
          <a:srcRect b="9255" l="0" r="9132" t="0"/>
          <a:stretch/>
        </p:blipFill>
        <p:spPr>
          <a:xfrm flipH="1">
            <a:off x="0" y="0"/>
            <a:ext cx="9143999" cy="5143499"/>
          </a:xfrm>
          <a:prstGeom prst="rect">
            <a:avLst/>
          </a:prstGeom>
          <a:noFill/>
          <a:ln>
            <a:noFill/>
          </a:ln>
        </p:spPr>
      </p:pic>
      <p:sp>
        <p:nvSpPr>
          <p:cNvPr id="111" name="Google Shape;111;p18"/>
          <p:cNvSpPr txBox="1"/>
          <p:nvPr>
            <p:ph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2" name="Google Shape;112;p18"/>
          <p:cNvSpPr txBox="1"/>
          <p:nvPr>
            <p:ph idx="1" type="body"/>
          </p:nvPr>
        </p:nvSpPr>
        <p:spPr>
          <a:xfrm>
            <a:off x="848075" y="1122175"/>
            <a:ext cx="7407000" cy="3213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Darker Grotesque SemiBold"/>
              <a:buChar char="●"/>
              <a:defRPr>
                <a:solidFill>
                  <a:srgbClr val="434343"/>
                </a:solidFill>
              </a:defRPr>
            </a:lvl1pPr>
            <a:lvl2pPr indent="-317500" lvl="1" marL="914400" rtl="0">
              <a:lnSpc>
                <a:spcPct val="115000"/>
              </a:lnSpc>
              <a:spcBef>
                <a:spcPts val="0"/>
              </a:spcBef>
              <a:spcAft>
                <a:spcPts val="0"/>
              </a:spcAft>
              <a:buClr>
                <a:srgbClr val="15325B"/>
              </a:buClr>
              <a:buSzPts val="1400"/>
              <a:buFont typeface="Darker Grotesque SemiBold"/>
              <a:buChar char="○"/>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Char char="■"/>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Char char="●"/>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Char char="○"/>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Char char="■"/>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Char char="●"/>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Char char="○"/>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13" name="Shape 113"/>
        <p:cNvGrpSpPr/>
        <p:nvPr/>
      </p:nvGrpSpPr>
      <p:grpSpPr>
        <a:xfrm>
          <a:off x="0" y="0"/>
          <a:ext cx="0" cy="0"/>
          <a:chOff x="0" y="0"/>
          <a:chExt cx="0" cy="0"/>
        </a:xfrm>
      </p:grpSpPr>
      <p:grpSp>
        <p:nvGrpSpPr>
          <p:cNvPr id="114" name="Google Shape;114;p19"/>
          <p:cNvGrpSpPr/>
          <p:nvPr/>
        </p:nvGrpSpPr>
        <p:grpSpPr>
          <a:xfrm>
            <a:off x="-33275" y="304800"/>
            <a:ext cx="9177277" cy="4838700"/>
            <a:chOff x="-32825" y="0"/>
            <a:chExt cx="9053247" cy="4269567"/>
          </a:xfrm>
        </p:grpSpPr>
        <p:pic>
          <p:nvPicPr>
            <p:cNvPr id="115" name="Google Shape;115;p19"/>
            <p:cNvPicPr preferRelativeResize="0"/>
            <p:nvPr/>
          </p:nvPicPr>
          <p:blipFill rotWithShape="1">
            <a:blip r:embed="rId2">
              <a:alphaModFix amt="48000"/>
            </a:blip>
            <a:srcRect b="24676" l="0" r="10362" t="0"/>
            <a:stretch/>
          </p:blipFill>
          <p:spPr>
            <a:xfrm>
              <a:off x="0" y="0"/>
              <a:ext cx="9020422" cy="4269567"/>
            </a:xfrm>
            <a:prstGeom prst="rect">
              <a:avLst/>
            </a:prstGeom>
            <a:noFill/>
            <a:ln>
              <a:noFill/>
            </a:ln>
          </p:spPr>
        </p:pic>
        <p:pic>
          <p:nvPicPr>
            <p:cNvPr id="116" name="Google Shape;116;p19"/>
            <p:cNvPicPr preferRelativeResize="0"/>
            <p:nvPr/>
          </p:nvPicPr>
          <p:blipFill rotWithShape="1">
            <a:blip r:embed="rId3">
              <a:alphaModFix/>
            </a:blip>
            <a:srcRect b="33134" l="17422" r="58145" t="5990"/>
            <a:stretch/>
          </p:blipFill>
          <p:spPr>
            <a:xfrm flipH="1">
              <a:off x="6767632" y="974874"/>
              <a:ext cx="2252788" cy="3294692"/>
            </a:xfrm>
            <a:prstGeom prst="rect">
              <a:avLst/>
            </a:prstGeom>
            <a:noFill/>
            <a:ln>
              <a:noFill/>
            </a:ln>
          </p:spPr>
        </p:pic>
        <p:pic>
          <p:nvPicPr>
            <p:cNvPr id="117" name="Google Shape;117;p19"/>
            <p:cNvPicPr preferRelativeResize="0"/>
            <p:nvPr/>
          </p:nvPicPr>
          <p:blipFill rotWithShape="1">
            <a:blip r:embed="rId3">
              <a:alphaModFix/>
            </a:blip>
            <a:srcRect b="11598" l="42764" r="41588" t="0"/>
            <a:stretch/>
          </p:blipFill>
          <p:spPr>
            <a:xfrm flipH="1">
              <a:off x="-32825" y="254169"/>
              <a:ext cx="1297844" cy="4015398"/>
            </a:xfrm>
            <a:prstGeom prst="rect">
              <a:avLst/>
            </a:prstGeom>
            <a:noFill/>
            <a:ln>
              <a:noFill/>
            </a:ln>
          </p:spPr>
        </p:pic>
      </p:grpSp>
      <p:sp>
        <p:nvSpPr>
          <p:cNvPr id="118" name="Google Shape;118;p19"/>
          <p:cNvSpPr txBox="1"/>
          <p:nvPr>
            <p:ph type="title"/>
          </p:nvPr>
        </p:nvSpPr>
        <p:spPr>
          <a:xfrm>
            <a:off x="1024800" y="2560181"/>
            <a:ext cx="2336400" cy="384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19" name="Google Shape;119;p19"/>
          <p:cNvSpPr txBox="1"/>
          <p:nvPr>
            <p:ph idx="1" type="subTitle"/>
          </p:nvPr>
        </p:nvSpPr>
        <p:spPr>
          <a:xfrm>
            <a:off x="1024800" y="3122806"/>
            <a:ext cx="2336400" cy="77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0" name="Google Shape;120;p19"/>
          <p:cNvSpPr txBox="1"/>
          <p:nvPr>
            <p:ph idx="2" type="title"/>
          </p:nvPr>
        </p:nvSpPr>
        <p:spPr>
          <a:xfrm>
            <a:off x="3403800" y="2560181"/>
            <a:ext cx="2336400" cy="384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1" name="Google Shape;121;p19"/>
          <p:cNvSpPr txBox="1"/>
          <p:nvPr>
            <p:ph idx="3" type="subTitle"/>
          </p:nvPr>
        </p:nvSpPr>
        <p:spPr>
          <a:xfrm>
            <a:off x="3403800" y="3122806"/>
            <a:ext cx="2336400" cy="77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2" name="Google Shape;122;p19"/>
          <p:cNvSpPr txBox="1"/>
          <p:nvPr>
            <p:ph idx="4" type="title"/>
          </p:nvPr>
        </p:nvSpPr>
        <p:spPr>
          <a:xfrm>
            <a:off x="5782800" y="2560181"/>
            <a:ext cx="2336400" cy="384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3" name="Google Shape;123;p19"/>
          <p:cNvSpPr txBox="1"/>
          <p:nvPr>
            <p:ph idx="5" type="subTitle"/>
          </p:nvPr>
        </p:nvSpPr>
        <p:spPr>
          <a:xfrm>
            <a:off x="5782800" y="3122806"/>
            <a:ext cx="2336400" cy="77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4" name="Google Shape;124;p19"/>
          <p:cNvSpPr txBox="1"/>
          <p:nvPr>
            <p:ph idx="6"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25" name="Shape 125"/>
        <p:cNvGrpSpPr/>
        <p:nvPr/>
      </p:nvGrpSpPr>
      <p:grpSpPr>
        <a:xfrm>
          <a:off x="0" y="0"/>
          <a:ext cx="0" cy="0"/>
          <a:chOff x="0" y="0"/>
          <a:chExt cx="0" cy="0"/>
        </a:xfrm>
      </p:grpSpPr>
      <p:grpSp>
        <p:nvGrpSpPr>
          <p:cNvPr id="126" name="Google Shape;126;p20"/>
          <p:cNvGrpSpPr/>
          <p:nvPr/>
        </p:nvGrpSpPr>
        <p:grpSpPr>
          <a:xfrm>
            <a:off x="0" y="0"/>
            <a:ext cx="9143999" cy="5143499"/>
            <a:chOff x="0" y="0"/>
            <a:chExt cx="9143999" cy="5143499"/>
          </a:xfrm>
        </p:grpSpPr>
        <p:pic>
          <p:nvPicPr>
            <p:cNvPr id="127" name="Google Shape;127;p20"/>
            <p:cNvPicPr preferRelativeResize="0"/>
            <p:nvPr/>
          </p:nvPicPr>
          <p:blipFill rotWithShape="1">
            <a:blip r:embed="rId2">
              <a:alphaModFix amt="48000"/>
            </a:blip>
            <a:srcRect b="9255" l="0" r="9132" t="0"/>
            <a:stretch/>
          </p:blipFill>
          <p:spPr>
            <a:xfrm>
              <a:off x="0" y="0"/>
              <a:ext cx="9143999" cy="5143499"/>
            </a:xfrm>
            <a:prstGeom prst="rect">
              <a:avLst/>
            </a:prstGeom>
            <a:noFill/>
            <a:ln>
              <a:noFill/>
            </a:ln>
          </p:spPr>
        </p:pic>
        <p:pic>
          <p:nvPicPr>
            <p:cNvPr id="128" name="Google Shape;128;p20"/>
            <p:cNvPicPr preferRelativeResize="0"/>
            <p:nvPr/>
          </p:nvPicPr>
          <p:blipFill rotWithShape="1">
            <a:blip r:embed="rId3">
              <a:alphaModFix/>
            </a:blip>
            <a:srcRect b="19962" l="42945" r="47750" t="5990"/>
            <a:stretch/>
          </p:blipFill>
          <p:spPr>
            <a:xfrm>
              <a:off x="8207775" y="152400"/>
              <a:ext cx="936224" cy="4373526"/>
            </a:xfrm>
            <a:prstGeom prst="rect">
              <a:avLst/>
            </a:prstGeom>
            <a:noFill/>
            <a:ln>
              <a:noFill/>
            </a:ln>
          </p:spPr>
        </p:pic>
        <p:pic>
          <p:nvPicPr>
            <p:cNvPr id="129" name="Google Shape;129;p20"/>
            <p:cNvPicPr preferRelativeResize="0"/>
            <p:nvPr/>
          </p:nvPicPr>
          <p:blipFill rotWithShape="1">
            <a:blip r:embed="rId3">
              <a:alphaModFix/>
            </a:blip>
            <a:srcRect b="8165" l="28929" r="60831" t="8771"/>
            <a:stretch/>
          </p:blipFill>
          <p:spPr>
            <a:xfrm>
              <a:off x="0" y="91175"/>
              <a:ext cx="1030349" cy="5000675"/>
            </a:xfrm>
            <a:prstGeom prst="rect">
              <a:avLst/>
            </a:prstGeom>
            <a:noFill/>
            <a:ln>
              <a:noFill/>
            </a:ln>
          </p:spPr>
        </p:pic>
      </p:grpSp>
      <p:sp>
        <p:nvSpPr>
          <p:cNvPr id="130" name="Google Shape;130;p20"/>
          <p:cNvSpPr txBox="1"/>
          <p:nvPr>
            <p:ph type="title"/>
          </p:nvPr>
        </p:nvSpPr>
        <p:spPr>
          <a:xfrm>
            <a:off x="948600" y="1565975"/>
            <a:ext cx="3589200" cy="527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2pPr>
            <a:lvl3pPr lvl="2"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3pPr>
            <a:lvl4pPr lvl="3"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4pPr>
            <a:lvl5pPr lvl="4"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5pPr>
            <a:lvl6pPr lvl="5"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6pPr>
            <a:lvl7pPr lvl="6"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7pPr>
            <a:lvl8pPr lvl="7"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8pPr>
            <a:lvl9pPr lvl="8"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9pPr>
          </a:lstStyle>
          <a:p/>
        </p:txBody>
      </p:sp>
      <p:sp>
        <p:nvSpPr>
          <p:cNvPr id="131" name="Google Shape;131;p20"/>
          <p:cNvSpPr txBox="1"/>
          <p:nvPr>
            <p:ph idx="1" type="subTitle"/>
          </p:nvPr>
        </p:nvSpPr>
        <p:spPr>
          <a:xfrm>
            <a:off x="1306050" y="2152500"/>
            <a:ext cx="28743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2" name="Google Shape;132;p20"/>
          <p:cNvSpPr txBox="1"/>
          <p:nvPr>
            <p:ph idx="2" type="title"/>
          </p:nvPr>
        </p:nvSpPr>
        <p:spPr>
          <a:xfrm>
            <a:off x="4580801" y="1565975"/>
            <a:ext cx="3614700" cy="527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2pPr>
            <a:lvl3pPr lvl="2"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3pPr>
            <a:lvl4pPr lvl="3"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4pPr>
            <a:lvl5pPr lvl="4"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5pPr>
            <a:lvl6pPr lvl="5"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6pPr>
            <a:lvl7pPr lvl="6"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7pPr>
            <a:lvl8pPr lvl="7"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8pPr>
            <a:lvl9pPr lvl="8"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9pPr>
          </a:lstStyle>
          <a:p/>
        </p:txBody>
      </p:sp>
      <p:sp>
        <p:nvSpPr>
          <p:cNvPr id="133" name="Google Shape;133;p20"/>
          <p:cNvSpPr txBox="1"/>
          <p:nvPr>
            <p:ph idx="3" type="subTitle"/>
          </p:nvPr>
        </p:nvSpPr>
        <p:spPr>
          <a:xfrm>
            <a:off x="4951001" y="2152500"/>
            <a:ext cx="28743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4" name="Google Shape;134;p20"/>
          <p:cNvSpPr txBox="1"/>
          <p:nvPr>
            <p:ph idx="4" type="title"/>
          </p:nvPr>
        </p:nvSpPr>
        <p:spPr>
          <a:xfrm>
            <a:off x="948600" y="3161885"/>
            <a:ext cx="3589200" cy="527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2pPr>
            <a:lvl3pPr lvl="2"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3pPr>
            <a:lvl4pPr lvl="3"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4pPr>
            <a:lvl5pPr lvl="4"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5pPr>
            <a:lvl6pPr lvl="5"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6pPr>
            <a:lvl7pPr lvl="6"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7pPr>
            <a:lvl8pPr lvl="7"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8pPr>
            <a:lvl9pPr lvl="8"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9pPr>
          </a:lstStyle>
          <a:p/>
        </p:txBody>
      </p:sp>
      <p:sp>
        <p:nvSpPr>
          <p:cNvPr id="135" name="Google Shape;135;p20"/>
          <p:cNvSpPr txBox="1"/>
          <p:nvPr>
            <p:ph idx="5" type="subTitle"/>
          </p:nvPr>
        </p:nvSpPr>
        <p:spPr>
          <a:xfrm>
            <a:off x="1306050" y="3746362"/>
            <a:ext cx="28743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6" name="Google Shape;136;p20"/>
          <p:cNvSpPr txBox="1"/>
          <p:nvPr>
            <p:ph idx="6" type="title"/>
          </p:nvPr>
        </p:nvSpPr>
        <p:spPr>
          <a:xfrm>
            <a:off x="4593551" y="3161885"/>
            <a:ext cx="3589200" cy="527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2pPr>
            <a:lvl3pPr lvl="2"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3pPr>
            <a:lvl4pPr lvl="3"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4pPr>
            <a:lvl5pPr lvl="4"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5pPr>
            <a:lvl6pPr lvl="5"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6pPr>
            <a:lvl7pPr lvl="6"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7pPr>
            <a:lvl8pPr lvl="7"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8pPr>
            <a:lvl9pPr lvl="8"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9pPr>
          </a:lstStyle>
          <a:p/>
        </p:txBody>
      </p:sp>
      <p:sp>
        <p:nvSpPr>
          <p:cNvPr id="137" name="Google Shape;137;p20"/>
          <p:cNvSpPr txBox="1"/>
          <p:nvPr>
            <p:ph idx="7" type="subTitle"/>
          </p:nvPr>
        </p:nvSpPr>
        <p:spPr>
          <a:xfrm>
            <a:off x="4951001" y="3746362"/>
            <a:ext cx="28743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8" name="Google Shape;138;p20"/>
          <p:cNvSpPr txBox="1"/>
          <p:nvPr>
            <p:ph idx="8"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mt="74000"/>
          </a:blip>
          <a:srcRect b="11606" l="0" r="0" t="0"/>
          <a:stretch/>
        </p:blipFill>
        <p:spPr>
          <a:xfrm flipH="1">
            <a:off x="0" y="0"/>
            <a:ext cx="9182848" cy="5143499"/>
          </a:xfrm>
          <a:prstGeom prst="rect">
            <a:avLst/>
          </a:prstGeom>
          <a:noFill/>
          <a:ln>
            <a:noFill/>
          </a:ln>
        </p:spPr>
      </p:pic>
      <p:pic>
        <p:nvPicPr>
          <p:cNvPr id="14" name="Google Shape;14;p3"/>
          <p:cNvPicPr preferRelativeResize="0"/>
          <p:nvPr/>
        </p:nvPicPr>
        <p:blipFill>
          <a:blip r:embed="rId3">
            <a:alphaModFix/>
          </a:blip>
          <a:stretch>
            <a:fillRect/>
          </a:stretch>
        </p:blipFill>
        <p:spPr>
          <a:xfrm>
            <a:off x="152400" y="0"/>
            <a:ext cx="3929685" cy="5143500"/>
          </a:xfrm>
          <a:prstGeom prst="rect">
            <a:avLst/>
          </a:prstGeom>
          <a:noFill/>
          <a:ln>
            <a:noFill/>
          </a:ln>
        </p:spPr>
      </p:pic>
      <p:sp>
        <p:nvSpPr>
          <p:cNvPr id="15" name="Google Shape;15;p3"/>
          <p:cNvSpPr txBox="1"/>
          <p:nvPr>
            <p:ph type="title"/>
          </p:nvPr>
        </p:nvSpPr>
        <p:spPr>
          <a:xfrm>
            <a:off x="2152350" y="1874825"/>
            <a:ext cx="4839300" cy="841800"/>
          </a:xfrm>
          <a:prstGeom prst="rect">
            <a:avLst/>
          </a:prstGeom>
          <a:ln>
            <a:noFill/>
          </a:ln>
        </p:spPr>
        <p:txBody>
          <a:bodyPr anchorCtr="0" anchor="ctr" bIns="91425" lIns="91425" spcFirstLastPara="1" rIns="91425" wrap="square" tIns="91425">
            <a:noAutofit/>
          </a:bodyPr>
          <a:lstStyle>
            <a:lvl1pPr lvl="0">
              <a:spcBef>
                <a:spcPts val="0"/>
              </a:spcBef>
              <a:spcAft>
                <a:spcPts val="0"/>
              </a:spcAft>
              <a:buSzPts val="3600"/>
              <a:buNone/>
              <a:defRPr b="1"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hasCustomPrompt="1" idx="2" type="title"/>
          </p:nvPr>
        </p:nvSpPr>
        <p:spPr>
          <a:xfrm>
            <a:off x="2152350" y="998475"/>
            <a:ext cx="12426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73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7" name="Google Shape;17;p3"/>
          <p:cNvSpPr txBox="1"/>
          <p:nvPr>
            <p:ph idx="1" type="subTitle"/>
          </p:nvPr>
        </p:nvSpPr>
        <p:spPr>
          <a:xfrm>
            <a:off x="2152350" y="2751175"/>
            <a:ext cx="4839300" cy="4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39" name="Shape 139"/>
        <p:cNvGrpSpPr/>
        <p:nvPr/>
      </p:nvGrpSpPr>
      <p:grpSpPr>
        <a:xfrm>
          <a:off x="0" y="0"/>
          <a:ext cx="0" cy="0"/>
          <a:chOff x="0" y="0"/>
          <a:chExt cx="0" cy="0"/>
        </a:xfrm>
      </p:grpSpPr>
      <p:grpSp>
        <p:nvGrpSpPr>
          <p:cNvPr id="140" name="Google Shape;140;p21"/>
          <p:cNvGrpSpPr/>
          <p:nvPr/>
        </p:nvGrpSpPr>
        <p:grpSpPr>
          <a:xfrm>
            <a:off x="0" y="0"/>
            <a:ext cx="9144001" cy="5143499"/>
            <a:chOff x="0" y="0"/>
            <a:chExt cx="9144001" cy="5143499"/>
          </a:xfrm>
        </p:grpSpPr>
        <p:pic>
          <p:nvPicPr>
            <p:cNvPr id="141" name="Google Shape;141;p21"/>
            <p:cNvPicPr preferRelativeResize="0"/>
            <p:nvPr/>
          </p:nvPicPr>
          <p:blipFill rotWithShape="1">
            <a:blip r:embed="rId2">
              <a:alphaModFix amt="49000"/>
            </a:blip>
            <a:srcRect b="14750" l="0" r="9132" t="5082"/>
            <a:stretch/>
          </p:blipFill>
          <p:spPr>
            <a:xfrm>
              <a:off x="0" y="0"/>
              <a:ext cx="9143999" cy="5143499"/>
            </a:xfrm>
            <a:prstGeom prst="rect">
              <a:avLst/>
            </a:prstGeom>
            <a:noFill/>
            <a:ln>
              <a:noFill/>
            </a:ln>
          </p:spPr>
        </p:pic>
        <p:pic>
          <p:nvPicPr>
            <p:cNvPr id="142" name="Google Shape;142;p21"/>
            <p:cNvPicPr preferRelativeResize="0"/>
            <p:nvPr/>
          </p:nvPicPr>
          <p:blipFill rotWithShape="1">
            <a:blip r:embed="rId3">
              <a:alphaModFix/>
            </a:blip>
            <a:srcRect b="29863" l="30107" r="60287" t="39547"/>
            <a:stretch/>
          </p:blipFill>
          <p:spPr>
            <a:xfrm>
              <a:off x="0" y="2123675"/>
              <a:ext cx="865099" cy="1648224"/>
            </a:xfrm>
            <a:prstGeom prst="rect">
              <a:avLst/>
            </a:prstGeom>
            <a:noFill/>
            <a:ln>
              <a:noFill/>
            </a:ln>
          </p:spPr>
        </p:pic>
        <p:pic>
          <p:nvPicPr>
            <p:cNvPr id="143" name="Google Shape;143;p21"/>
            <p:cNvPicPr preferRelativeResize="0"/>
            <p:nvPr/>
          </p:nvPicPr>
          <p:blipFill rotWithShape="1">
            <a:blip r:embed="rId3">
              <a:alphaModFix/>
            </a:blip>
            <a:srcRect b="25490" l="43177" r="50050" t="33660"/>
            <a:stretch/>
          </p:blipFill>
          <p:spPr>
            <a:xfrm>
              <a:off x="8395625" y="2366850"/>
              <a:ext cx="748377" cy="2700450"/>
            </a:xfrm>
            <a:prstGeom prst="rect">
              <a:avLst/>
            </a:prstGeom>
            <a:noFill/>
            <a:ln>
              <a:noFill/>
            </a:ln>
          </p:spPr>
        </p:pic>
      </p:grpSp>
      <p:sp>
        <p:nvSpPr>
          <p:cNvPr id="144" name="Google Shape;144;p21"/>
          <p:cNvSpPr txBox="1"/>
          <p:nvPr>
            <p:ph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5" name="Google Shape;145;p21"/>
          <p:cNvSpPr txBox="1"/>
          <p:nvPr>
            <p:ph idx="2" type="title"/>
          </p:nvPr>
        </p:nvSpPr>
        <p:spPr>
          <a:xfrm>
            <a:off x="719975" y="18523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6" name="Google Shape;146;p21"/>
          <p:cNvSpPr txBox="1"/>
          <p:nvPr>
            <p:ph idx="1" type="subTitle"/>
          </p:nvPr>
        </p:nvSpPr>
        <p:spPr>
          <a:xfrm>
            <a:off x="719975" y="22864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7" name="Google Shape;147;p21"/>
          <p:cNvSpPr txBox="1"/>
          <p:nvPr>
            <p:ph idx="3" type="title"/>
          </p:nvPr>
        </p:nvSpPr>
        <p:spPr>
          <a:xfrm>
            <a:off x="3419248" y="18523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8" name="Google Shape;148;p21"/>
          <p:cNvSpPr txBox="1"/>
          <p:nvPr>
            <p:ph idx="4" type="subTitle"/>
          </p:nvPr>
        </p:nvSpPr>
        <p:spPr>
          <a:xfrm>
            <a:off x="3419244" y="22864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9" name="Google Shape;149;p21"/>
          <p:cNvSpPr txBox="1"/>
          <p:nvPr>
            <p:ph idx="5" type="title"/>
          </p:nvPr>
        </p:nvSpPr>
        <p:spPr>
          <a:xfrm>
            <a:off x="719975" y="35905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0" name="Google Shape;150;p21"/>
          <p:cNvSpPr txBox="1"/>
          <p:nvPr>
            <p:ph idx="6" type="subTitle"/>
          </p:nvPr>
        </p:nvSpPr>
        <p:spPr>
          <a:xfrm>
            <a:off x="719975" y="40246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1" name="Google Shape;151;p21"/>
          <p:cNvSpPr txBox="1"/>
          <p:nvPr>
            <p:ph idx="7" type="title"/>
          </p:nvPr>
        </p:nvSpPr>
        <p:spPr>
          <a:xfrm>
            <a:off x="3419248" y="35905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2" name="Google Shape;152;p21"/>
          <p:cNvSpPr txBox="1"/>
          <p:nvPr>
            <p:ph idx="8" type="subTitle"/>
          </p:nvPr>
        </p:nvSpPr>
        <p:spPr>
          <a:xfrm>
            <a:off x="3419244" y="40246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3" name="Google Shape;153;p21"/>
          <p:cNvSpPr txBox="1"/>
          <p:nvPr>
            <p:ph idx="9" type="title"/>
          </p:nvPr>
        </p:nvSpPr>
        <p:spPr>
          <a:xfrm>
            <a:off x="6118520" y="18523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4" name="Google Shape;154;p21"/>
          <p:cNvSpPr txBox="1"/>
          <p:nvPr>
            <p:ph idx="13" type="subTitle"/>
          </p:nvPr>
        </p:nvSpPr>
        <p:spPr>
          <a:xfrm>
            <a:off x="6118520" y="22864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5" name="Google Shape;155;p21"/>
          <p:cNvSpPr txBox="1"/>
          <p:nvPr>
            <p:ph idx="14" type="title"/>
          </p:nvPr>
        </p:nvSpPr>
        <p:spPr>
          <a:xfrm>
            <a:off x="6118520" y="35905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6" name="Google Shape;156;p21"/>
          <p:cNvSpPr txBox="1"/>
          <p:nvPr>
            <p:ph idx="15" type="subTitle"/>
          </p:nvPr>
        </p:nvSpPr>
        <p:spPr>
          <a:xfrm>
            <a:off x="6118520" y="40246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157" name="Shape 157"/>
        <p:cNvGrpSpPr/>
        <p:nvPr/>
      </p:nvGrpSpPr>
      <p:grpSpPr>
        <a:xfrm>
          <a:off x="0" y="0"/>
          <a:ext cx="0" cy="0"/>
          <a:chOff x="0" y="0"/>
          <a:chExt cx="0" cy="0"/>
        </a:xfrm>
      </p:grpSpPr>
      <p:grpSp>
        <p:nvGrpSpPr>
          <p:cNvPr id="158" name="Google Shape;158;p22"/>
          <p:cNvGrpSpPr/>
          <p:nvPr/>
        </p:nvGrpSpPr>
        <p:grpSpPr>
          <a:xfrm flipH="1">
            <a:off x="0" y="0"/>
            <a:ext cx="9150424" cy="5143499"/>
            <a:chOff x="-6423" y="0"/>
            <a:chExt cx="9150424" cy="5143499"/>
          </a:xfrm>
        </p:grpSpPr>
        <p:pic>
          <p:nvPicPr>
            <p:cNvPr id="159" name="Google Shape;159;p22"/>
            <p:cNvPicPr preferRelativeResize="0"/>
            <p:nvPr/>
          </p:nvPicPr>
          <p:blipFill rotWithShape="1">
            <a:blip r:embed="rId2">
              <a:alphaModFix amt="90000"/>
            </a:blip>
            <a:srcRect b="3453" l="0" r="37099" t="37100"/>
            <a:stretch/>
          </p:blipFill>
          <p:spPr>
            <a:xfrm flipH="1">
              <a:off x="0" y="0"/>
              <a:ext cx="9144001" cy="5143499"/>
            </a:xfrm>
            <a:prstGeom prst="rect">
              <a:avLst/>
            </a:prstGeom>
            <a:noFill/>
            <a:ln>
              <a:noFill/>
            </a:ln>
          </p:spPr>
        </p:pic>
        <p:pic>
          <p:nvPicPr>
            <p:cNvPr id="160" name="Google Shape;160;p22"/>
            <p:cNvPicPr preferRelativeResize="0"/>
            <p:nvPr/>
          </p:nvPicPr>
          <p:blipFill rotWithShape="1">
            <a:blip r:embed="rId3">
              <a:alphaModFix/>
            </a:blip>
            <a:srcRect b="2646" l="60738" r="26666" t="-676"/>
            <a:stretch/>
          </p:blipFill>
          <p:spPr>
            <a:xfrm flipH="1">
              <a:off x="-6423" y="1495475"/>
              <a:ext cx="1151699" cy="3640400"/>
            </a:xfrm>
            <a:prstGeom prst="rect">
              <a:avLst/>
            </a:prstGeom>
            <a:noFill/>
            <a:ln>
              <a:noFill/>
            </a:ln>
          </p:spPr>
        </p:pic>
        <p:pic>
          <p:nvPicPr>
            <p:cNvPr id="161" name="Google Shape;161;p22"/>
            <p:cNvPicPr preferRelativeResize="0"/>
            <p:nvPr/>
          </p:nvPicPr>
          <p:blipFill rotWithShape="1">
            <a:blip r:embed="rId4">
              <a:alphaModFix/>
            </a:blip>
            <a:srcRect b="0" l="40995" r="2405" t="0"/>
            <a:stretch/>
          </p:blipFill>
          <p:spPr>
            <a:xfrm flipH="1">
              <a:off x="8270651" y="1298600"/>
              <a:ext cx="873350" cy="1297950"/>
            </a:xfrm>
            <a:prstGeom prst="rect">
              <a:avLst/>
            </a:prstGeom>
            <a:noFill/>
            <a:ln>
              <a:noFill/>
            </a:ln>
          </p:spPr>
        </p:pic>
      </p:grpSp>
      <p:sp>
        <p:nvSpPr>
          <p:cNvPr id="162" name="Google Shape;162;p22"/>
          <p:cNvSpPr txBox="1"/>
          <p:nvPr>
            <p:ph hasCustomPrompt="1" type="title"/>
          </p:nvPr>
        </p:nvSpPr>
        <p:spPr>
          <a:xfrm>
            <a:off x="4359950" y="1016306"/>
            <a:ext cx="38811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8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63" name="Google Shape;163;p22"/>
          <p:cNvSpPr txBox="1"/>
          <p:nvPr>
            <p:ph idx="1" type="subTitle"/>
          </p:nvPr>
        </p:nvSpPr>
        <p:spPr>
          <a:xfrm>
            <a:off x="4692800" y="1974338"/>
            <a:ext cx="3215400" cy="4299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4" name="Google Shape;164;p22"/>
          <p:cNvSpPr txBox="1"/>
          <p:nvPr>
            <p:ph hasCustomPrompt="1" idx="2" type="title"/>
          </p:nvPr>
        </p:nvSpPr>
        <p:spPr>
          <a:xfrm>
            <a:off x="1107250" y="2951121"/>
            <a:ext cx="35766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8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65" name="Google Shape;165;p22"/>
          <p:cNvSpPr txBox="1"/>
          <p:nvPr>
            <p:ph idx="3" type="subTitle"/>
          </p:nvPr>
        </p:nvSpPr>
        <p:spPr>
          <a:xfrm>
            <a:off x="1414000" y="3917390"/>
            <a:ext cx="2963100" cy="4281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166" name="Shape 166"/>
        <p:cNvGrpSpPr/>
        <p:nvPr/>
      </p:nvGrpSpPr>
      <p:grpSpPr>
        <a:xfrm>
          <a:off x="0" y="0"/>
          <a:ext cx="0" cy="0"/>
          <a:chOff x="0" y="0"/>
          <a:chExt cx="0" cy="0"/>
        </a:xfrm>
      </p:grpSpPr>
      <p:pic>
        <p:nvPicPr>
          <p:cNvPr id="167" name="Google Shape;167;p23"/>
          <p:cNvPicPr preferRelativeResize="0"/>
          <p:nvPr/>
        </p:nvPicPr>
        <p:blipFill rotWithShape="1">
          <a:blip r:embed="rId2">
            <a:alphaModFix/>
          </a:blip>
          <a:srcRect b="9255" l="0" r="9132" t="0"/>
          <a:stretch/>
        </p:blipFill>
        <p:spPr>
          <a:xfrm>
            <a:off x="0" y="0"/>
            <a:ext cx="9143999" cy="5143499"/>
          </a:xfrm>
          <a:prstGeom prst="rect">
            <a:avLst/>
          </a:prstGeom>
          <a:noFill/>
          <a:ln>
            <a:noFill/>
          </a:ln>
        </p:spPr>
      </p:pic>
      <p:sp>
        <p:nvSpPr>
          <p:cNvPr id="168" name="Google Shape;168;p23"/>
          <p:cNvSpPr txBox="1"/>
          <p:nvPr>
            <p:ph type="ctrTitle"/>
          </p:nvPr>
        </p:nvSpPr>
        <p:spPr>
          <a:xfrm>
            <a:off x="2429950" y="651875"/>
            <a:ext cx="4284000" cy="99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6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9" name="Google Shape;169;p23"/>
          <p:cNvSpPr txBox="1"/>
          <p:nvPr>
            <p:ph idx="1" type="subTitle"/>
          </p:nvPr>
        </p:nvSpPr>
        <p:spPr>
          <a:xfrm>
            <a:off x="2425075" y="1610400"/>
            <a:ext cx="4293900" cy="128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70" name="Google Shape;170;p23"/>
          <p:cNvSpPr txBox="1"/>
          <p:nvPr>
            <p:ph idx="2" type="subTitle"/>
          </p:nvPr>
        </p:nvSpPr>
        <p:spPr>
          <a:xfrm>
            <a:off x="2425000" y="3528250"/>
            <a:ext cx="4293900" cy="456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2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71" name="Google Shape;171;p23"/>
          <p:cNvSpPr txBox="1"/>
          <p:nvPr/>
        </p:nvSpPr>
        <p:spPr>
          <a:xfrm>
            <a:off x="2685600" y="3984550"/>
            <a:ext cx="3772800" cy="616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300"/>
              </a:spcBef>
              <a:spcAft>
                <a:spcPts val="0"/>
              </a:spcAft>
              <a:buNone/>
            </a:pPr>
            <a:r>
              <a:rPr lang="en" sz="1000">
                <a:solidFill>
                  <a:schemeClr val="dk2"/>
                </a:solidFill>
                <a:latin typeface="Raleway"/>
                <a:ea typeface="Raleway"/>
                <a:cs typeface="Raleway"/>
                <a:sym typeface="Raleway"/>
              </a:rPr>
              <a:t>CREDITS: This presentation template was created </a:t>
            </a:r>
            <a:r>
              <a:rPr b="1" lang="en" sz="1000">
                <a:solidFill>
                  <a:schemeClr val="dk2"/>
                </a:solidFill>
                <a:latin typeface="Raleway"/>
                <a:ea typeface="Raleway"/>
                <a:cs typeface="Raleway"/>
                <a:sym typeface="Raleway"/>
              </a:rPr>
              <a:t>by </a:t>
            </a:r>
            <a:r>
              <a:rPr b="1" lang="en" sz="1000">
                <a:solidFill>
                  <a:schemeClr val="dk2"/>
                </a:solidFill>
                <a:uFill>
                  <a:noFill/>
                </a:uFill>
                <a:latin typeface="Raleway"/>
                <a:ea typeface="Raleway"/>
                <a:cs typeface="Raleway"/>
                <a:sym typeface="Raleway"/>
                <a:hlinkClick r:id="rId3">
                  <a:extLst>
                    <a:ext uri="{A12FA001-AC4F-418D-AE19-62706E023703}">
                      <ahyp:hlinkClr val="tx"/>
                    </a:ext>
                  </a:extLst>
                </a:hlinkClick>
              </a:rPr>
              <a:t>Slidesgo</a:t>
            </a:r>
            <a:r>
              <a:rPr lang="en" sz="1000">
                <a:solidFill>
                  <a:schemeClr val="dk2"/>
                </a:solidFill>
                <a:latin typeface="Raleway"/>
                <a:ea typeface="Raleway"/>
                <a:cs typeface="Raleway"/>
                <a:sym typeface="Raleway"/>
              </a:rPr>
              <a:t>, including icons </a:t>
            </a:r>
            <a:r>
              <a:rPr b="1" lang="en" sz="1000">
                <a:solidFill>
                  <a:schemeClr val="dk2"/>
                </a:solidFill>
                <a:latin typeface="Raleway"/>
                <a:ea typeface="Raleway"/>
                <a:cs typeface="Raleway"/>
                <a:sym typeface="Raleway"/>
              </a:rPr>
              <a:t>by </a:t>
            </a:r>
            <a:r>
              <a:rPr b="1" lang="en" sz="1000">
                <a:solidFill>
                  <a:schemeClr val="dk2"/>
                </a:solidFill>
                <a:uFill>
                  <a:noFill/>
                </a:uFill>
                <a:latin typeface="Raleway"/>
                <a:ea typeface="Raleway"/>
                <a:cs typeface="Raleway"/>
                <a:sym typeface="Raleway"/>
                <a:hlinkClick r:id="rId4">
                  <a:extLst>
                    <a:ext uri="{A12FA001-AC4F-418D-AE19-62706E023703}">
                      <ahyp:hlinkClr val="tx"/>
                    </a:ext>
                  </a:extLst>
                </a:hlinkClick>
              </a:rPr>
              <a:t>Flaticon</a:t>
            </a:r>
            <a:r>
              <a:rPr lang="en" sz="1000">
                <a:solidFill>
                  <a:schemeClr val="dk2"/>
                </a:solidFill>
                <a:latin typeface="Raleway"/>
                <a:ea typeface="Raleway"/>
                <a:cs typeface="Raleway"/>
                <a:sym typeface="Raleway"/>
              </a:rPr>
              <a:t> and infographics &amp; images </a:t>
            </a:r>
            <a:r>
              <a:rPr b="1" lang="en" sz="1000">
                <a:solidFill>
                  <a:schemeClr val="dk2"/>
                </a:solidFill>
                <a:latin typeface="Raleway"/>
                <a:ea typeface="Raleway"/>
                <a:cs typeface="Raleway"/>
                <a:sym typeface="Raleway"/>
              </a:rPr>
              <a:t>by </a:t>
            </a:r>
            <a:r>
              <a:rPr b="1" lang="en" sz="1000">
                <a:solidFill>
                  <a:schemeClr val="dk2"/>
                </a:solidFill>
                <a:uFill>
                  <a:noFill/>
                </a:uFill>
                <a:latin typeface="Raleway"/>
                <a:ea typeface="Raleway"/>
                <a:cs typeface="Raleway"/>
                <a:sym typeface="Raleway"/>
                <a:hlinkClick r:id="rId5">
                  <a:extLst>
                    <a:ext uri="{A12FA001-AC4F-418D-AE19-62706E023703}">
                      <ahyp:hlinkClr val="tx"/>
                    </a:ext>
                  </a:extLst>
                </a:hlinkClick>
              </a:rPr>
              <a:t>Freepik</a:t>
            </a:r>
            <a:endParaRPr b="1" sz="1000">
              <a:solidFill>
                <a:schemeClr val="dk2"/>
              </a:solidFill>
              <a:latin typeface="Raleway"/>
              <a:ea typeface="Raleway"/>
              <a:cs typeface="Raleway"/>
              <a:sym typeface="Raleway"/>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72" name="Shape 172"/>
        <p:cNvGrpSpPr/>
        <p:nvPr/>
      </p:nvGrpSpPr>
      <p:grpSpPr>
        <a:xfrm>
          <a:off x="0" y="0"/>
          <a:ext cx="0" cy="0"/>
          <a:chOff x="0" y="0"/>
          <a:chExt cx="0" cy="0"/>
        </a:xfrm>
      </p:grpSpPr>
      <p:grpSp>
        <p:nvGrpSpPr>
          <p:cNvPr id="173" name="Google Shape;173;p24"/>
          <p:cNvGrpSpPr/>
          <p:nvPr/>
        </p:nvGrpSpPr>
        <p:grpSpPr>
          <a:xfrm flipH="1">
            <a:off x="0" y="0"/>
            <a:ext cx="9144001" cy="5143499"/>
            <a:chOff x="0" y="0"/>
            <a:chExt cx="9144001" cy="5143499"/>
          </a:xfrm>
        </p:grpSpPr>
        <p:pic>
          <p:nvPicPr>
            <p:cNvPr id="174" name="Google Shape;174;p24"/>
            <p:cNvPicPr preferRelativeResize="0"/>
            <p:nvPr/>
          </p:nvPicPr>
          <p:blipFill rotWithShape="1">
            <a:blip r:embed="rId2">
              <a:alphaModFix amt="90000"/>
            </a:blip>
            <a:srcRect b="3453" l="0" r="37099" t="37100"/>
            <a:stretch/>
          </p:blipFill>
          <p:spPr>
            <a:xfrm>
              <a:off x="0" y="0"/>
              <a:ext cx="9144001" cy="5143499"/>
            </a:xfrm>
            <a:prstGeom prst="rect">
              <a:avLst/>
            </a:prstGeom>
            <a:noFill/>
            <a:ln>
              <a:noFill/>
            </a:ln>
          </p:spPr>
        </p:pic>
        <p:pic>
          <p:nvPicPr>
            <p:cNvPr id="175" name="Google Shape;175;p24"/>
            <p:cNvPicPr preferRelativeResize="0"/>
            <p:nvPr/>
          </p:nvPicPr>
          <p:blipFill rotWithShape="1">
            <a:blip r:embed="rId3">
              <a:alphaModFix/>
            </a:blip>
            <a:srcRect b="2646" l="60738" r="17570" t="-676"/>
            <a:stretch/>
          </p:blipFill>
          <p:spPr>
            <a:xfrm flipH="1">
              <a:off x="0" y="1495475"/>
              <a:ext cx="1983476" cy="3640400"/>
            </a:xfrm>
            <a:prstGeom prst="rect">
              <a:avLst/>
            </a:prstGeom>
            <a:noFill/>
            <a:ln>
              <a:noFill/>
            </a:ln>
          </p:spPr>
        </p:pic>
        <p:pic>
          <p:nvPicPr>
            <p:cNvPr id="176" name="Google Shape;176;p24"/>
            <p:cNvPicPr preferRelativeResize="0"/>
            <p:nvPr/>
          </p:nvPicPr>
          <p:blipFill rotWithShape="1">
            <a:blip r:embed="rId4">
              <a:alphaModFix/>
            </a:blip>
            <a:srcRect b="0" l="38091" r="0" t="0"/>
            <a:stretch/>
          </p:blipFill>
          <p:spPr>
            <a:xfrm flipH="1">
              <a:off x="7992298" y="2010025"/>
              <a:ext cx="1151700" cy="1564925"/>
            </a:xfrm>
            <a:prstGeom prst="rect">
              <a:avLst/>
            </a:prstGeom>
            <a:noFill/>
            <a:ln>
              <a:noFill/>
            </a:ln>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LANK_1_1_1_1_1_1_1_1">
    <p:spTree>
      <p:nvGrpSpPr>
        <p:cNvPr id="177" name="Shape 177"/>
        <p:cNvGrpSpPr/>
        <p:nvPr/>
      </p:nvGrpSpPr>
      <p:grpSpPr>
        <a:xfrm>
          <a:off x="0" y="0"/>
          <a:ext cx="0" cy="0"/>
          <a:chOff x="0" y="0"/>
          <a:chExt cx="0" cy="0"/>
        </a:xfrm>
      </p:grpSpPr>
      <p:grpSp>
        <p:nvGrpSpPr>
          <p:cNvPr id="178" name="Google Shape;178;p25"/>
          <p:cNvGrpSpPr/>
          <p:nvPr/>
        </p:nvGrpSpPr>
        <p:grpSpPr>
          <a:xfrm flipH="1">
            <a:off x="-2" y="0"/>
            <a:ext cx="9144003" cy="5162075"/>
            <a:chOff x="0" y="0"/>
            <a:chExt cx="9020424" cy="4554906"/>
          </a:xfrm>
        </p:grpSpPr>
        <p:pic>
          <p:nvPicPr>
            <p:cNvPr id="179" name="Google Shape;179;p25"/>
            <p:cNvPicPr preferRelativeResize="0"/>
            <p:nvPr/>
          </p:nvPicPr>
          <p:blipFill rotWithShape="1">
            <a:blip r:embed="rId2">
              <a:alphaModFix amt="48000"/>
            </a:blip>
            <a:srcRect b="19929" l="0" r="10362" t="0"/>
            <a:stretch/>
          </p:blipFill>
          <p:spPr>
            <a:xfrm>
              <a:off x="2" y="0"/>
              <a:ext cx="9020422" cy="4538516"/>
            </a:xfrm>
            <a:prstGeom prst="rect">
              <a:avLst/>
            </a:prstGeom>
            <a:noFill/>
            <a:ln>
              <a:noFill/>
            </a:ln>
          </p:spPr>
        </p:pic>
        <p:pic>
          <p:nvPicPr>
            <p:cNvPr id="180" name="Google Shape;180;p25"/>
            <p:cNvPicPr preferRelativeResize="0"/>
            <p:nvPr/>
          </p:nvPicPr>
          <p:blipFill rotWithShape="1">
            <a:blip r:embed="rId3">
              <a:alphaModFix/>
            </a:blip>
            <a:srcRect b="26023" l="13343" r="59199" t="5995"/>
            <a:stretch/>
          </p:blipFill>
          <p:spPr>
            <a:xfrm flipH="1">
              <a:off x="6257522" y="539509"/>
              <a:ext cx="2762900" cy="4015398"/>
            </a:xfrm>
            <a:prstGeom prst="rect">
              <a:avLst/>
            </a:prstGeom>
            <a:noFill/>
            <a:ln>
              <a:noFill/>
            </a:ln>
          </p:spPr>
        </p:pic>
        <p:pic>
          <p:nvPicPr>
            <p:cNvPr id="181" name="Google Shape;181;p25"/>
            <p:cNvPicPr preferRelativeResize="0"/>
            <p:nvPr/>
          </p:nvPicPr>
          <p:blipFill rotWithShape="1">
            <a:blip r:embed="rId3">
              <a:alphaModFix/>
            </a:blip>
            <a:srcRect b="11598" l="42765" r="39264" t="0"/>
            <a:stretch/>
          </p:blipFill>
          <p:spPr>
            <a:xfrm flipH="1">
              <a:off x="0" y="254169"/>
              <a:ext cx="1490530" cy="4015398"/>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grpSp>
        <p:nvGrpSpPr>
          <p:cNvPr id="19" name="Google Shape;19;p4"/>
          <p:cNvGrpSpPr/>
          <p:nvPr/>
        </p:nvGrpSpPr>
        <p:grpSpPr>
          <a:xfrm>
            <a:off x="0" y="0"/>
            <a:ext cx="9143999" cy="5143499"/>
            <a:chOff x="0" y="0"/>
            <a:chExt cx="9143999" cy="5143499"/>
          </a:xfrm>
        </p:grpSpPr>
        <p:pic>
          <p:nvPicPr>
            <p:cNvPr id="20" name="Google Shape;20;p4"/>
            <p:cNvPicPr preferRelativeResize="0"/>
            <p:nvPr/>
          </p:nvPicPr>
          <p:blipFill rotWithShape="1">
            <a:blip r:embed="rId2">
              <a:alphaModFix amt="48000"/>
            </a:blip>
            <a:srcRect b="9255" l="0" r="9132" t="0"/>
            <a:stretch/>
          </p:blipFill>
          <p:spPr>
            <a:xfrm>
              <a:off x="0" y="0"/>
              <a:ext cx="9143999" cy="5143499"/>
            </a:xfrm>
            <a:prstGeom prst="rect">
              <a:avLst/>
            </a:prstGeom>
            <a:noFill/>
            <a:ln>
              <a:noFill/>
            </a:ln>
          </p:spPr>
        </p:pic>
        <p:pic>
          <p:nvPicPr>
            <p:cNvPr id="21" name="Google Shape;21;p4"/>
            <p:cNvPicPr preferRelativeResize="0"/>
            <p:nvPr/>
          </p:nvPicPr>
          <p:blipFill rotWithShape="1">
            <a:blip r:embed="rId3">
              <a:alphaModFix/>
            </a:blip>
            <a:srcRect b="19962" l="42945" r="47750" t="5990"/>
            <a:stretch/>
          </p:blipFill>
          <p:spPr>
            <a:xfrm>
              <a:off x="8207775" y="152400"/>
              <a:ext cx="936224" cy="4373526"/>
            </a:xfrm>
            <a:prstGeom prst="rect">
              <a:avLst/>
            </a:prstGeom>
            <a:noFill/>
            <a:ln>
              <a:noFill/>
            </a:ln>
          </p:spPr>
        </p:pic>
        <p:pic>
          <p:nvPicPr>
            <p:cNvPr id="22" name="Google Shape;22;p4"/>
            <p:cNvPicPr preferRelativeResize="0"/>
            <p:nvPr/>
          </p:nvPicPr>
          <p:blipFill rotWithShape="1">
            <a:blip r:embed="rId3">
              <a:alphaModFix/>
            </a:blip>
            <a:srcRect b="8165" l="28929" r="60831" t="8771"/>
            <a:stretch/>
          </p:blipFill>
          <p:spPr>
            <a:xfrm>
              <a:off x="0" y="91175"/>
              <a:ext cx="1030349" cy="5000675"/>
            </a:xfrm>
            <a:prstGeom prst="rect">
              <a:avLst/>
            </a:prstGeom>
            <a:noFill/>
            <a:ln>
              <a:noFill/>
            </a:ln>
          </p:spPr>
        </p:pic>
      </p:grpSp>
      <p:sp>
        <p:nvSpPr>
          <p:cNvPr id="23" name="Google Shape;23;p4"/>
          <p:cNvSpPr txBox="1"/>
          <p:nvPr>
            <p:ph type="title"/>
          </p:nvPr>
        </p:nvSpPr>
        <p:spPr>
          <a:xfrm>
            <a:off x="720000" y="417471"/>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solidFill>
                  <a:srgbClr val="001C25"/>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4" name="Google Shape;24;p4"/>
          <p:cNvSpPr txBox="1"/>
          <p:nvPr>
            <p:ph idx="1" type="body"/>
          </p:nvPr>
        </p:nvSpPr>
        <p:spPr>
          <a:xfrm>
            <a:off x="720000" y="1017725"/>
            <a:ext cx="7704000" cy="35511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rgbClr val="434343"/>
              </a:buClr>
              <a:buSzPts val="1200"/>
              <a:buAutoNum type="arabicPeriod"/>
              <a:defRPr sz="1250">
                <a:solidFill>
                  <a:srgbClr val="434343"/>
                </a:solidFill>
              </a:defRPr>
            </a:lvl1pPr>
            <a:lvl2pPr indent="-304800" lvl="1" marL="9144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indent="-304800" lvl="2" marL="13716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indent="-304800" lvl="3" marL="1828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indent="-304800" lvl="4" marL="22860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indent="-304800" lvl="5" marL="27432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indent="-304800" lvl="6" marL="32004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indent="-304800" lvl="7" marL="36576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indent="-304800" lvl="8" marL="411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pic>
        <p:nvPicPr>
          <p:cNvPr id="26" name="Google Shape;26;p5"/>
          <p:cNvPicPr preferRelativeResize="0"/>
          <p:nvPr/>
        </p:nvPicPr>
        <p:blipFill rotWithShape="1">
          <a:blip r:embed="rId2">
            <a:alphaModFix amt="74000"/>
          </a:blip>
          <a:srcRect b="11606" l="0" r="0" t="0"/>
          <a:stretch/>
        </p:blipFill>
        <p:spPr>
          <a:xfrm>
            <a:off x="0" y="0"/>
            <a:ext cx="9182848" cy="5143499"/>
          </a:xfrm>
          <a:prstGeom prst="rect">
            <a:avLst/>
          </a:prstGeom>
          <a:noFill/>
          <a:ln>
            <a:noFill/>
          </a:ln>
        </p:spPr>
      </p:pic>
      <p:pic>
        <p:nvPicPr>
          <p:cNvPr id="27" name="Google Shape;27;p5"/>
          <p:cNvPicPr preferRelativeResize="0"/>
          <p:nvPr/>
        </p:nvPicPr>
        <p:blipFill rotWithShape="1">
          <a:blip r:embed="rId3">
            <a:alphaModFix/>
          </a:blip>
          <a:srcRect b="0" l="119" r="42854" t="0"/>
          <a:stretch/>
        </p:blipFill>
        <p:spPr>
          <a:xfrm>
            <a:off x="7917825" y="2562325"/>
            <a:ext cx="1265025" cy="1865975"/>
          </a:xfrm>
          <a:prstGeom prst="rect">
            <a:avLst/>
          </a:prstGeom>
          <a:noFill/>
          <a:ln>
            <a:noFill/>
          </a:ln>
        </p:spPr>
      </p:pic>
      <p:sp>
        <p:nvSpPr>
          <p:cNvPr id="28" name="Google Shape;28;p5"/>
          <p:cNvSpPr txBox="1"/>
          <p:nvPr>
            <p:ph idx="1" type="subTitle"/>
          </p:nvPr>
        </p:nvSpPr>
        <p:spPr>
          <a:xfrm>
            <a:off x="1532838" y="2508938"/>
            <a:ext cx="2569800" cy="452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Playfair Display"/>
              <a:buNone/>
              <a:defRPr b="1" sz="2500">
                <a:solidFill>
                  <a:schemeClr val="accent1"/>
                </a:solidFill>
                <a:latin typeface="Playfair Display"/>
                <a:ea typeface="Playfair Display"/>
                <a:cs typeface="Playfair Display"/>
                <a:sym typeface="Playfair Display"/>
              </a:defRPr>
            </a:lvl1pPr>
            <a:lvl2pPr lvl="1"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2pPr>
            <a:lvl3pPr lvl="2"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3pPr>
            <a:lvl4pPr lvl="3"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4pPr>
            <a:lvl5pPr lvl="4"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5pPr>
            <a:lvl6pPr lvl="5"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6pPr>
            <a:lvl7pPr lvl="6"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7pPr>
            <a:lvl8pPr lvl="7"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8pPr>
            <a:lvl9pPr lvl="8"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9pPr>
          </a:lstStyle>
          <a:p/>
        </p:txBody>
      </p:sp>
      <p:sp>
        <p:nvSpPr>
          <p:cNvPr id="29" name="Google Shape;29;p5"/>
          <p:cNvSpPr txBox="1"/>
          <p:nvPr>
            <p:ph idx="2" type="subTitle"/>
          </p:nvPr>
        </p:nvSpPr>
        <p:spPr>
          <a:xfrm>
            <a:off x="5205463" y="2508938"/>
            <a:ext cx="2541900" cy="452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Playfair Display"/>
              <a:buNone/>
              <a:defRPr b="1" sz="2500">
                <a:solidFill>
                  <a:schemeClr val="accent1"/>
                </a:solidFill>
                <a:latin typeface="Playfair Display"/>
                <a:ea typeface="Playfair Display"/>
                <a:cs typeface="Playfair Display"/>
                <a:sym typeface="Playfair Display"/>
              </a:defRPr>
            </a:lvl1pPr>
            <a:lvl2pPr lvl="1" rtl="0"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2pPr>
            <a:lvl3pPr lvl="2" rtl="0"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3pPr>
            <a:lvl4pPr lvl="3" rtl="0"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4pPr>
            <a:lvl5pPr lvl="4" rtl="0"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5pPr>
            <a:lvl6pPr lvl="5" rtl="0"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6pPr>
            <a:lvl7pPr lvl="6" rtl="0"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7pPr>
            <a:lvl8pPr lvl="7" rtl="0"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8pPr>
            <a:lvl9pPr lvl="8" rtl="0"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9pPr>
          </a:lstStyle>
          <a:p/>
        </p:txBody>
      </p:sp>
      <p:sp>
        <p:nvSpPr>
          <p:cNvPr id="30" name="Google Shape;30;p5"/>
          <p:cNvSpPr txBox="1"/>
          <p:nvPr>
            <p:ph idx="3" type="subTitle"/>
          </p:nvPr>
        </p:nvSpPr>
        <p:spPr>
          <a:xfrm>
            <a:off x="1532838" y="3097475"/>
            <a:ext cx="2569800" cy="119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 name="Google Shape;31;p5"/>
          <p:cNvSpPr txBox="1"/>
          <p:nvPr>
            <p:ph idx="4" type="subTitle"/>
          </p:nvPr>
        </p:nvSpPr>
        <p:spPr>
          <a:xfrm>
            <a:off x="5205463" y="3097475"/>
            <a:ext cx="2541900" cy="119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 name="Google Shape;32;p5"/>
          <p:cNvSpPr txBox="1"/>
          <p:nvPr>
            <p:ph type="title"/>
          </p:nvPr>
        </p:nvSpPr>
        <p:spPr>
          <a:xfrm>
            <a:off x="720000" y="335814"/>
            <a:ext cx="7704000" cy="81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pic>
        <p:nvPicPr>
          <p:cNvPr id="33" name="Google Shape;33;p5"/>
          <p:cNvPicPr preferRelativeResize="0"/>
          <p:nvPr/>
        </p:nvPicPr>
        <p:blipFill rotWithShape="1">
          <a:blip r:embed="rId3">
            <a:alphaModFix/>
          </a:blip>
          <a:srcRect b="0" l="25939" r="118" t="0"/>
          <a:stretch/>
        </p:blipFill>
        <p:spPr>
          <a:xfrm>
            <a:off x="-36250" y="2158400"/>
            <a:ext cx="1252900" cy="14253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grpSp>
        <p:nvGrpSpPr>
          <p:cNvPr id="35" name="Google Shape;35;p6"/>
          <p:cNvGrpSpPr/>
          <p:nvPr/>
        </p:nvGrpSpPr>
        <p:grpSpPr>
          <a:xfrm flipH="1">
            <a:off x="0" y="0"/>
            <a:ext cx="9144001" cy="5143499"/>
            <a:chOff x="0" y="0"/>
            <a:chExt cx="9144001" cy="5143499"/>
          </a:xfrm>
        </p:grpSpPr>
        <p:pic>
          <p:nvPicPr>
            <p:cNvPr id="36" name="Google Shape;36;p6"/>
            <p:cNvPicPr preferRelativeResize="0"/>
            <p:nvPr/>
          </p:nvPicPr>
          <p:blipFill rotWithShape="1">
            <a:blip r:embed="rId2">
              <a:alphaModFix amt="90000"/>
            </a:blip>
            <a:srcRect b="3453" l="0" r="37099" t="37100"/>
            <a:stretch/>
          </p:blipFill>
          <p:spPr>
            <a:xfrm>
              <a:off x="0" y="0"/>
              <a:ext cx="9144001" cy="5143499"/>
            </a:xfrm>
            <a:prstGeom prst="rect">
              <a:avLst/>
            </a:prstGeom>
            <a:noFill/>
            <a:ln>
              <a:noFill/>
            </a:ln>
          </p:spPr>
        </p:pic>
        <p:pic>
          <p:nvPicPr>
            <p:cNvPr id="37" name="Google Shape;37;p6"/>
            <p:cNvPicPr preferRelativeResize="0"/>
            <p:nvPr/>
          </p:nvPicPr>
          <p:blipFill rotWithShape="1">
            <a:blip r:embed="rId3">
              <a:alphaModFix/>
            </a:blip>
            <a:srcRect b="2646" l="60738" r="17570" t="-676"/>
            <a:stretch/>
          </p:blipFill>
          <p:spPr>
            <a:xfrm flipH="1">
              <a:off x="0" y="1495475"/>
              <a:ext cx="1983476" cy="3640400"/>
            </a:xfrm>
            <a:prstGeom prst="rect">
              <a:avLst/>
            </a:prstGeom>
            <a:noFill/>
            <a:ln>
              <a:noFill/>
            </a:ln>
          </p:spPr>
        </p:pic>
        <p:pic>
          <p:nvPicPr>
            <p:cNvPr id="38" name="Google Shape;38;p6"/>
            <p:cNvPicPr preferRelativeResize="0"/>
            <p:nvPr/>
          </p:nvPicPr>
          <p:blipFill rotWithShape="1">
            <a:blip r:embed="rId4">
              <a:alphaModFix/>
            </a:blip>
            <a:srcRect b="0" l="38091" r="0" t="0"/>
            <a:stretch/>
          </p:blipFill>
          <p:spPr>
            <a:xfrm flipH="1">
              <a:off x="7992298" y="2010025"/>
              <a:ext cx="1151700" cy="1564925"/>
            </a:xfrm>
            <a:prstGeom prst="rect">
              <a:avLst/>
            </a:prstGeom>
            <a:noFill/>
            <a:ln>
              <a:noFill/>
            </a:ln>
          </p:spPr>
        </p:pic>
      </p:grpSp>
      <p:sp>
        <p:nvSpPr>
          <p:cNvPr id="39" name="Google Shape;39;p6"/>
          <p:cNvSpPr txBox="1"/>
          <p:nvPr>
            <p:ph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pic>
        <p:nvPicPr>
          <p:cNvPr id="41" name="Google Shape;41;p7"/>
          <p:cNvPicPr preferRelativeResize="0"/>
          <p:nvPr/>
        </p:nvPicPr>
        <p:blipFill rotWithShape="1">
          <a:blip r:embed="rId2">
            <a:alphaModFix amt="72000"/>
          </a:blip>
          <a:srcRect b="25311" l="0" r="48725" t="23483"/>
          <a:stretch/>
        </p:blipFill>
        <p:spPr>
          <a:xfrm>
            <a:off x="0" y="0"/>
            <a:ext cx="9143999" cy="5143499"/>
          </a:xfrm>
          <a:prstGeom prst="rect">
            <a:avLst/>
          </a:prstGeom>
          <a:noFill/>
          <a:ln>
            <a:noFill/>
          </a:ln>
        </p:spPr>
      </p:pic>
      <p:sp>
        <p:nvSpPr>
          <p:cNvPr id="42" name="Google Shape;42;p7"/>
          <p:cNvSpPr txBox="1"/>
          <p:nvPr>
            <p:ph type="title"/>
          </p:nvPr>
        </p:nvSpPr>
        <p:spPr>
          <a:xfrm>
            <a:off x="720000" y="850701"/>
            <a:ext cx="3232800" cy="1081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3" name="Google Shape;43;p7"/>
          <p:cNvSpPr txBox="1"/>
          <p:nvPr>
            <p:ph idx="1" type="body"/>
          </p:nvPr>
        </p:nvSpPr>
        <p:spPr>
          <a:xfrm>
            <a:off x="726450" y="2049125"/>
            <a:ext cx="4015200" cy="2163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434343"/>
              </a:buClr>
              <a:buSzPts val="1400"/>
              <a:buChar char="●"/>
              <a:defRPr sz="1400">
                <a:solidFill>
                  <a:srgbClr val="434343"/>
                </a:solidFill>
              </a:defRPr>
            </a:lvl1pPr>
            <a:lvl2pPr indent="-317500" lvl="1" marL="914400" rtl="0">
              <a:lnSpc>
                <a:spcPct val="115000"/>
              </a:lnSpc>
              <a:spcBef>
                <a:spcPts val="0"/>
              </a:spcBef>
              <a:spcAft>
                <a:spcPts val="0"/>
              </a:spcAft>
              <a:buClr>
                <a:srgbClr val="434343"/>
              </a:buClr>
              <a:buSzPts val="1400"/>
              <a:buChar char="○"/>
              <a:defRPr>
                <a:solidFill>
                  <a:srgbClr val="434343"/>
                </a:solidFill>
              </a:defRPr>
            </a:lvl2pPr>
            <a:lvl3pPr indent="-317500" lvl="2" marL="1371600" rtl="0">
              <a:lnSpc>
                <a:spcPct val="115000"/>
              </a:lnSpc>
              <a:spcBef>
                <a:spcPts val="0"/>
              </a:spcBef>
              <a:spcAft>
                <a:spcPts val="0"/>
              </a:spcAft>
              <a:buClr>
                <a:srgbClr val="434343"/>
              </a:buClr>
              <a:buSzPts val="1400"/>
              <a:buChar char="■"/>
              <a:defRPr>
                <a:solidFill>
                  <a:srgbClr val="434343"/>
                </a:solidFill>
              </a:defRPr>
            </a:lvl3pPr>
            <a:lvl4pPr indent="-317500" lvl="3" marL="1828800" rtl="0">
              <a:lnSpc>
                <a:spcPct val="115000"/>
              </a:lnSpc>
              <a:spcBef>
                <a:spcPts val="0"/>
              </a:spcBef>
              <a:spcAft>
                <a:spcPts val="0"/>
              </a:spcAft>
              <a:buClr>
                <a:srgbClr val="434343"/>
              </a:buClr>
              <a:buSzPts val="1400"/>
              <a:buChar char="●"/>
              <a:defRPr>
                <a:solidFill>
                  <a:srgbClr val="434343"/>
                </a:solidFill>
              </a:defRPr>
            </a:lvl4pPr>
            <a:lvl5pPr indent="-317500" lvl="4" marL="2286000" rtl="0">
              <a:lnSpc>
                <a:spcPct val="115000"/>
              </a:lnSpc>
              <a:spcBef>
                <a:spcPts val="0"/>
              </a:spcBef>
              <a:spcAft>
                <a:spcPts val="0"/>
              </a:spcAft>
              <a:buClr>
                <a:srgbClr val="434343"/>
              </a:buClr>
              <a:buSzPts val="1400"/>
              <a:buChar char="○"/>
              <a:defRPr>
                <a:solidFill>
                  <a:srgbClr val="434343"/>
                </a:solidFill>
              </a:defRPr>
            </a:lvl5pPr>
            <a:lvl6pPr indent="-317500" lvl="5" marL="2743200" rtl="0">
              <a:lnSpc>
                <a:spcPct val="115000"/>
              </a:lnSpc>
              <a:spcBef>
                <a:spcPts val="0"/>
              </a:spcBef>
              <a:spcAft>
                <a:spcPts val="0"/>
              </a:spcAft>
              <a:buClr>
                <a:srgbClr val="434343"/>
              </a:buClr>
              <a:buSzPts val="1400"/>
              <a:buChar char="■"/>
              <a:defRPr>
                <a:solidFill>
                  <a:srgbClr val="434343"/>
                </a:solidFill>
              </a:defRPr>
            </a:lvl6pPr>
            <a:lvl7pPr indent="-317500" lvl="6" marL="3200400" rtl="0">
              <a:lnSpc>
                <a:spcPct val="115000"/>
              </a:lnSpc>
              <a:spcBef>
                <a:spcPts val="0"/>
              </a:spcBef>
              <a:spcAft>
                <a:spcPts val="0"/>
              </a:spcAft>
              <a:buClr>
                <a:srgbClr val="434343"/>
              </a:buClr>
              <a:buSzPts val="1400"/>
              <a:buChar char="●"/>
              <a:defRPr>
                <a:solidFill>
                  <a:srgbClr val="434343"/>
                </a:solidFill>
              </a:defRPr>
            </a:lvl7pPr>
            <a:lvl8pPr indent="-317500" lvl="7" marL="3657600" rtl="0">
              <a:lnSpc>
                <a:spcPct val="115000"/>
              </a:lnSpc>
              <a:spcBef>
                <a:spcPts val="0"/>
              </a:spcBef>
              <a:spcAft>
                <a:spcPts val="0"/>
              </a:spcAft>
              <a:buClr>
                <a:srgbClr val="434343"/>
              </a:buClr>
              <a:buSzPts val="1400"/>
              <a:buChar char="○"/>
              <a:defRPr>
                <a:solidFill>
                  <a:srgbClr val="434343"/>
                </a:solidFill>
              </a:defRPr>
            </a:lvl8pPr>
            <a:lvl9pPr indent="-317500" lvl="8" marL="4114800" rtl="0">
              <a:lnSpc>
                <a:spcPct val="115000"/>
              </a:lnSpc>
              <a:spcBef>
                <a:spcPts val="0"/>
              </a:spcBef>
              <a:spcAft>
                <a:spcPts val="0"/>
              </a:spcAft>
              <a:buClr>
                <a:srgbClr val="434343"/>
              </a:buClr>
              <a:buSzPts val="1400"/>
              <a:buChar char="■"/>
              <a:defRPr>
                <a:solidFill>
                  <a:srgbClr val="434343"/>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pic>
        <p:nvPicPr>
          <p:cNvPr id="45" name="Google Shape;45;p8"/>
          <p:cNvPicPr preferRelativeResize="0"/>
          <p:nvPr/>
        </p:nvPicPr>
        <p:blipFill rotWithShape="1">
          <a:blip r:embed="rId2">
            <a:alphaModFix/>
          </a:blip>
          <a:srcRect b="14953" l="19954" r="14941" t="19946"/>
          <a:stretch/>
        </p:blipFill>
        <p:spPr>
          <a:xfrm>
            <a:off x="0" y="0"/>
            <a:ext cx="9144003" cy="5143501"/>
          </a:xfrm>
          <a:prstGeom prst="rect">
            <a:avLst/>
          </a:prstGeom>
          <a:noFill/>
          <a:ln>
            <a:noFill/>
          </a:ln>
        </p:spPr>
      </p:pic>
      <p:sp>
        <p:nvSpPr>
          <p:cNvPr id="46" name="Google Shape;46;p8"/>
          <p:cNvSpPr txBox="1"/>
          <p:nvPr>
            <p:ph type="title"/>
          </p:nvPr>
        </p:nvSpPr>
        <p:spPr>
          <a:xfrm>
            <a:off x="1754350" y="1307100"/>
            <a:ext cx="5635200" cy="25293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6000"/>
              <a:buNone/>
              <a:defRPr sz="9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grpSp>
        <p:nvGrpSpPr>
          <p:cNvPr id="48" name="Google Shape;48;p9"/>
          <p:cNvGrpSpPr/>
          <p:nvPr/>
        </p:nvGrpSpPr>
        <p:grpSpPr>
          <a:xfrm>
            <a:off x="0" y="0"/>
            <a:ext cx="9144001" cy="5143500"/>
            <a:chOff x="0" y="0"/>
            <a:chExt cx="9144001" cy="5143500"/>
          </a:xfrm>
        </p:grpSpPr>
        <p:pic>
          <p:nvPicPr>
            <p:cNvPr id="49" name="Google Shape;49;p9"/>
            <p:cNvPicPr preferRelativeResize="0"/>
            <p:nvPr/>
          </p:nvPicPr>
          <p:blipFill rotWithShape="1">
            <a:blip r:embed="rId2">
              <a:alphaModFix amt="90000"/>
            </a:blip>
            <a:srcRect b="3453" l="0" r="37099" t="37100"/>
            <a:stretch/>
          </p:blipFill>
          <p:spPr>
            <a:xfrm>
              <a:off x="0" y="0"/>
              <a:ext cx="9144001" cy="5143499"/>
            </a:xfrm>
            <a:prstGeom prst="rect">
              <a:avLst/>
            </a:prstGeom>
            <a:noFill/>
            <a:ln>
              <a:noFill/>
            </a:ln>
          </p:spPr>
        </p:pic>
        <p:pic>
          <p:nvPicPr>
            <p:cNvPr id="50" name="Google Shape;50;p9"/>
            <p:cNvPicPr preferRelativeResize="0"/>
            <p:nvPr/>
          </p:nvPicPr>
          <p:blipFill rotWithShape="1">
            <a:blip r:embed="rId3">
              <a:alphaModFix/>
            </a:blip>
            <a:srcRect b="4707" l="60738" r="0" t="0"/>
            <a:stretch/>
          </p:blipFill>
          <p:spPr>
            <a:xfrm>
              <a:off x="5553900" y="1604650"/>
              <a:ext cx="3590098" cy="3538850"/>
            </a:xfrm>
            <a:prstGeom prst="rect">
              <a:avLst/>
            </a:prstGeom>
            <a:noFill/>
            <a:ln>
              <a:noFill/>
            </a:ln>
          </p:spPr>
        </p:pic>
        <p:pic>
          <p:nvPicPr>
            <p:cNvPr id="51" name="Google Shape;51;p9"/>
            <p:cNvPicPr preferRelativeResize="0"/>
            <p:nvPr/>
          </p:nvPicPr>
          <p:blipFill rotWithShape="1">
            <a:blip r:embed="rId4">
              <a:alphaModFix/>
            </a:blip>
            <a:srcRect b="0" l="38091" r="0" t="0"/>
            <a:stretch/>
          </p:blipFill>
          <p:spPr>
            <a:xfrm>
              <a:off x="0" y="996600"/>
              <a:ext cx="1151700" cy="1564925"/>
            </a:xfrm>
            <a:prstGeom prst="rect">
              <a:avLst/>
            </a:prstGeom>
            <a:noFill/>
            <a:ln>
              <a:noFill/>
            </a:ln>
          </p:spPr>
        </p:pic>
      </p:grpSp>
      <p:sp>
        <p:nvSpPr>
          <p:cNvPr id="52" name="Google Shape;52;p9"/>
          <p:cNvSpPr txBox="1"/>
          <p:nvPr>
            <p:ph type="title"/>
          </p:nvPr>
        </p:nvSpPr>
        <p:spPr>
          <a:xfrm>
            <a:off x="1151700" y="1905472"/>
            <a:ext cx="4402200" cy="6951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3" name="Google Shape;53;p9"/>
          <p:cNvSpPr txBox="1"/>
          <p:nvPr>
            <p:ph idx="1" type="subTitle"/>
          </p:nvPr>
        </p:nvSpPr>
        <p:spPr>
          <a:xfrm>
            <a:off x="1151700" y="2829200"/>
            <a:ext cx="4818300" cy="135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10"/>
          <p:cNvSpPr txBox="1"/>
          <p:nvPr>
            <p:ph type="title"/>
          </p:nvPr>
        </p:nvSpPr>
        <p:spPr>
          <a:xfrm>
            <a:off x="4237075" y="1000925"/>
            <a:ext cx="4193700" cy="7662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pic>
        <p:nvPicPr>
          <p:cNvPr id="56" name="Google Shape;56;p10"/>
          <p:cNvPicPr preferRelativeResize="0"/>
          <p:nvPr/>
        </p:nvPicPr>
        <p:blipFill>
          <a:blip r:embed="rId2">
            <a:alphaModFix/>
          </a:blip>
          <a:stretch>
            <a:fillRect/>
          </a:stretch>
        </p:blipFill>
        <p:spPr>
          <a:xfrm>
            <a:off x="152400" y="0"/>
            <a:ext cx="3929685"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Playfair Display"/>
              <a:buNone/>
              <a:defRPr b="1" sz="30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2pPr>
            <a:lvl3pPr lvl="2"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3pPr>
            <a:lvl4pPr lvl="3"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4pPr>
            <a:lvl5pPr lvl="4"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5pPr>
            <a:lvl6pPr lvl="5"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6pPr>
            <a:lvl7pPr lvl="6"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7pPr>
            <a:lvl8pPr lvl="7"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8pPr>
            <a:lvl9pPr lvl="8"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1pPr>
            <a:lvl2pPr indent="-317500" lvl="1" marL="9144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indent="-317500" lvl="2" marL="13716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indent="-317500" lvl="3" marL="18288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indent="-317500" lvl="4" marL="22860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indent="-317500" lvl="5" marL="27432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indent="-317500" lvl="6" marL="32004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indent="-317500" lvl="7" marL="36576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indent="-317500" lvl="8" marL="4114800">
              <a:lnSpc>
                <a:spcPct val="115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hyperlink" Target="https://drive.google.com/file/d/1WgRK-NF-I0rDT2jmQIxGgX8hM-L_gNDX/view" TargetMode="External"/><Relationship Id="rId4" Type="http://schemas.openxmlformats.org/officeDocument/2006/relationships/image" Target="../media/image18.png"/><Relationship Id="rId5"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2.jpg"/><Relationship Id="rId4" Type="http://schemas.openxmlformats.org/officeDocument/2006/relationships/image" Target="../media/image16.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6"/>
          <p:cNvPicPr preferRelativeResize="0"/>
          <p:nvPr/>
        </p:nvPicPr>
        <p:blipFill rotWithShape="1">
          <a:blip r:embed="rId3">
            <a:alphaModFix/>
          </a:blip>
          <a:srcRect b="6040" l="40286" r="9134" t="8518"/>
          <a:stretch/>
        </p:blipFill>
        <p:spPr>
          <a:xfrm>
            <a:off x="4054075" y="0"/>
            <a:ext cx="5089926" cy="5143499"/>
          </a:xfrm>
          <a:prstGeom prst="rect">
            <a:avLst/>
          </a:prstGeom>
          <a:noFill/>
          <a:ln>
            <a:noFill/>
          </a:ln>
        </p:spPr>
      </p:pic>
      <p:sp>
        <p:nvSpPr>
          <p:cNvPr id="187" name="Google Shape;187;p26"/>
          <p:cNvSpPr txBox="1"/>
          <p:nvPr>
            <p:ph type="ctrTitle"/>
          </p:nvPr>
        </p:nvSpPr>
        <p:spPr>
          <a:xfrm>
            <a:off x="709562" y="618050"/>
            <a:ext cx="5788500" cy="247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Executive </a:t>
            </a:r>
            <a:endParaRPr/>
          </a:p>
          <a:p>
            <a:pPr indent="0" lvl="0" marL="0" rtl="0" algn="l">
              <a:spcBef>
                <a:spcPts val="0"/>
              </a:spcBef>
              <a:spcAft>
                <a:spcPts val="0"/>
              </a:spcAft>
              <a:buNone/>
            </a:pPr>
            <a:r>
              <a:rPr lang="en"/>
              <a:t>Director</a:t>
            </a:r>
            <a:r>
              <a:rPr b="1" lang="en"/>
              <a:t> </a:t>
            </a:r>
            <a:endParaRPr b="1"/>
          </a:p>
          <a:p>
            <a:pPr indent="0" lvl="0" marL="0" rtl="0" algn="l">
              <a:spcBef>
                <a:spcPts val="0"/>
              </a:spcBef>
              <a:spcAft>
                <a:spcPts val="0"/>
              </a:spcAft>
              <a:buNone/>
            </a:pPr>
            <a:r>
              <a:rPr b="0" lang="en"/>
              <a:t>Report</a:t>
            </a:r>
            <a:r>
              <a:rPr lang="en"/>
              <a:t> </a:t>
            </a:r>
            <a:endParaRPr>
              <a:solidFill>
                <a:schemeClr val="accent1"/>
              </a:solidFill>
            </a:endParaRPr>
          </a:p>
        </p:txBody>
      </p:sp>
      <p:sp>
        <p:nvSpPr>
          <p:cNvPr id="188" name="Google Shape;188;p26"/>
          <p:cNvSpPr txBox="1"/>
          <p:nvPr>
            <p:ph idx="1" type="subTitle"/>
          </p:nvPr>
        </p:nvSpPr>
        <p:spPr>
          <a:xfrm>
            <a:off x="641812" y="3088250"/>
            <a:ext cx="2810100" cy="74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300"/>
              <a:t>December 2022</a:t>
            </a:r>
            <a:endParaRPr b="1" sz="2300"/>
          </a:p>
        </p:txBody>
      </p:sp>
      <p:cxnSp>
        <p:nvCxnSpPr>
          <p:cNvPr id="189" name="Google Shape;189;p26"/>
          <p:cNvCxnSpPr/>
          <p:nvPr/>
        </p:nvCxnSpPr>
        <p:spPr>
          <a:xfrm>
            <a:off x="796462" y="2997300"/>
            <a:ext cx="3411900" cy="0"/>
          </a:xfrm>
          <a:prstGeom prst="straightConnector1">
            <a:avLst/>
          </a:prstGeom>
          <a:noFill/>
          <a:ln cap="flat" cmpd="sng" w="9525">
            <a:solidFill>
              <a:srgbClr val="15325B"/>
            </a:solidFill>
            <a:prstDash val="solid"/>
            <a:round/>
            <a:headEnd len="med" w="med" type="none"/>
            <a:tailEnd len="med" w="med" type="none"/>
          </a:ln>
        </p:spPr>
      </p:cxnSp>
      <p:pic>
        <p:nvPicPr>
          <p:cNvPr id="190" name="Google Shape;190;p26"/>
          <p:cNvPicPr preferRelativeResize="0"/>
          <p:nvPr/>
        </p:nvPicPr>
        <p:blipFill>
          <a:blip r:embed="rId4">
            <a:alphaModFix/>
          </a:blip>
          <a:stretch>
            <a:fillRect/>
          </a:stretch>
        </p:blipFill>
        <p:spPr>
          <a:xfrm>
            <a:off x="84825" y="4214000"/>
            <a:ext cx="1182495" cy="8620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5"/>
          <p:cNvSpPr txBox="1"/>
          <p:nvPr>
            <p:ph type="title"/>
          </p:nvPr>
        </p:nvSpPr>
        <p:spPr>
          <a:xfrm>
            <a:off x="2152350" y="2327950"/>
            <a:ext cx="6591600" cy="841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0" lang="en" sz="2000">
                <a:latin typeface="Raleway"/>
                <a:ea typeface="Raleway"/>
                <a:cs typeface="Raleway"/>
                <a:sym typeface="Raleway"/>
              </a:rPr>
              <a:t>Due to our increased number of high school students, we have added another counselor to better serve our families. Welcome Rachel!</a:t>
            </a:r>
            <a:endParaRPr b="0" sz="2000">
              <a:latin typeface="Raleway"/>
              <a:ea typeface="Raleway"/>
              <a:cs typeface="Raleway"/>
              <a:sym typeface="Raleway"/>
            </a:endParaRPr>
          </a:p>
        </p:txBody>
      </p:sp>
      <p:sp>
        <p:nvSpPr>
          <p:cNvPr id="264" name="Google Shape;264;p35"/>
          <p:cNvSpPr txBox="1"/>
          <p:nvPr>
            <p:ph idx="2" type="title"/>
          </p:nvPr>
        </p:nvSpPr>
        <p:spPr>
          <a:xfrm>
            <a:off x="2152350" y="1322475"/>
            <a:ext cx="67752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900"/>
              <a:t>New High School Counselor</a:t>
            </a:r>
            <a:endParaRPr sz="3900"/>
          </a:p>
        </p:txBody>
      </p:sp>
      <p:cxnSp>
        <p:nvCxnSpPr>
          <p:cNvPr id="265" name="Google Shape;265;p35"/>
          <p:cNvCxnSpPr/>
          <p:nvPr/>
        </p:nvCxnSpPr>
        <p:spPr>
          <a:xfrm>
            <a:off x="2271738" y="3333425"/>
            <a:ext cx="46005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6"/>
          <p:cNvSpPr txBox="1"/>
          <p:nvPr>
            <p:ph type="title"/>
          </p:nvPr>
        </p:nvSpPr>
        <p:spPr>
          <a:xfrm>
            <a:off x="2244150" y="2450400"/>
            <a:ext cx="6591600" cy="841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0" lang="en" sz="2000">
                <a:solidFill>
                  <a:srgbClr val="000000"/>
                </a:solidFill>
                <a:latin typeface="Raleway"/>
                <a:ea typeface="Raleway"/>
                <a:cs typeface="Raleway"/>
                <a:sym typeface="Raleway"/>
              </a:rPr>
              <a:t>Our new SST specialist has hit the ground running. In the short time she has been with us she has scheduled over 40 SSTs to support our struggling students. Welcome Stephanie!</a:t>
            </a:r>
            <a:endParaRPr b="0" sz="2000">
              <a:latin typeface="Raleway"/>
              <a:ea typeface="Raleway"/>
              <a:cs typeface="Raleway"/>
              <a:sym typeface="Raleway"/>
            </a:endParaRPr>
          </a:p>
        </p:txBody>
      </p:sp>
      <p:sp>
        <p:nvSpPr>
          <p:cNvPr id="271" name="Google Shape;271;p36"/>
          <p:cNvSpPr txBox="1"/>
          <p:nvPr>
            <p:ph idx="2" type="title"/>
          </p:nvPr>
        </p:nvSpPr>
        <p:spPr>
          <a:xfrm>
            <a:off x="2152350" y="1322475"/>
            <a:ext cx="67752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900"/>
              <a:t>New SST Specialist</a:t>
            </a:r>
            <a:endParaRPr sz="3900"/>
          </a:p>
        </p:txBody>
      </p:sp>
      <p:cxnSp>
        <p:nvCxnSpPr>
          <p:cNvPr id="272" name="Google Shape;272;p36"/>
          <p:cNvCxnSpPr/>
          <p:nvPr/>
        </p:nvCxnSpPr>
        <p:spPr>
          <a:xfrm>
            <a:off x="2345213" y="3566100"/>
            <a:ext cx="46005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7"/>
          <p:cNvSpPr txBox="1"/>
          <p:nvPr>
            <p:ph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January Professional Development</a:t>
            </a:r>
            <a:endParaRPr b="1"/>
          </a:p>
        </p:txBody>
      </p:sp>
      <p:pic>
        <p:nvPicPr>
          <p:cNvPr id="278" name="Google Shape;278;p37"/>
          <p:cNvPicPr preferRelativeResize="0"/>
          <p:nvPr/>
        </p:nvPicPr>
        <p:blipFill>
          <a:blip r:embed="rId3">
            <a:alphaModFix/>
          </a:blip>
          <a:stretch>
            <a:fillRect/>
          </a:stretch>
        </p:blipFill>
        <p:spPr>
          <a:xfrm>
            <a:off x="2610850" y="1072100"/>
            <a:ext cx="3922301" cy="39223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38"/>
          <p:cNvPicPr preferRelativeResize="0"/>
          <p:nvPr/>
        </p:nvPicPr>
        <p:blipFill>
          <a:blip r:embed="rId3">
            <a:alphaModFix amt="78000"/>
          </a:blip>
          <a:stretch>
            <a:fillRect/>
          </a:stretch>
        </p:blipFill>
        <p:spPr>
          <a:xfrm>
            <a:off x="6513150" y="999399"/>
            <a:ext cx="875700" cy="865958"/>
          </a:xfrm>
          <a:prstGeom prst="rect">
            <a:avLst/>
          </a:prstGeom>
          <a:noFill/>
          <a:ln>
            <a:noFill/>
          </a:ln>
        </p:spPr>
      </p:pic>
      <p:pic>
        <p:nvPicPr>
          <p:cNvPr id="284" name="Google Shape;284;p38"/>
          <p:cNvPicPr preferRelativeResize="0"/>
          <p:nvPr/>
        </p:nvPicPr>
        <p:blipFill>
          <a:blip r:embed="rId3">
            <a:alphaModFix amt="78000"/>
          </a:blip>
          <a:stretch>
            <a:fillRect/>
          </a:stretch>
        </p:blipFill>
        <p:spPr>
          <a:xfrm>
            <a:off x="4134150" y="999399"/>
            <a:ext cx="875700" cy="865958"/>
          </a:xfrm>
          <a:prstGeom prst="rect">
            <a:avLst/>
          </a:prstGeom>
          <a:noFill/>
          <a:ln>
            <a:noFill/>
          </a:ln>
        </p:spPr>
      </p:pic>
      <p:pic>
        <p:nvPicPr>
          <p:cNvPr id="285" name="Google Shape;285;p38"/>
          <p:cNvPicPr preferRelativeResize="0"/>
          <p:nvPr/>
        </p:nvPicPr>
        <p:blipFill>
          <a:blip r:embed="rId3">
            <a:alphaModFix amt="78000"/>
          </a:blip>
          <a:stretch>
            <a:fillRect/>
          </a:stretch>
        </p:blipFill>
        <p:spPr>
          <a:xfrm>
            <a:off x="1755150" y="999399"/>
            <a:ext cx="875700" cy="865958"/>
          </a:xfrm>
          <a:prstGeom prst="rect">
            <a:avLst/>
          </a:prstGeom>
          <a:noFill/>
          <a:ln>
            <a:noFill/>
          </a:ln>
        </p:spPr>
      </p:pic>
      <p:sp>
        <p:nvSpPr>
          <p:cNvPr id="286" name="Google Shape;286;p38"/>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Diversity, Inclusion &amp; Growth</a:t>
            </a:r>
            <a:endParaRPr/>
          </a:p>
        </p:txBody>
      </p:sp>
      <p:sp>
        <p:nvSpPr>
          <p:cNvPr id="287" name="Google Shape;287;p38"/>
          <p:cNvSpPr txBox="1"/>
          <p:nvPr>
            <p:ph type="title"/>
          </p:nvPr>
        </p:nvSpPr>
        <p:spPr>
          <a:xfrm>
            <a:off x="1024800" y="2123881"/>
            <a:ext cx="2336400" cy="38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Book Club</a:t>
            </a:r>
            <a:endParaRPr/>
          </a:p>
        </p:txBody>
      </p:sp>
      <p:sp>
        <p:nvSpPr>
          <p:cNvPr id="288" name="Google Shape;288;p38"/>
          <p:cNvSpPr txBox="1"/>
          <p:nvPr>
            <p:ph idx="1" type="subTitle"/>
          </p:nvPr>
        </p:nvSpPr>
        <p:spPr>
          <a:xfrm>
            <a:off x="1067400" y="2587481"/>
            <a:ext cx="2336400" cy="77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000000"/>
                </a:solidFill>
              </a:rPr>
              <a:t>6 week staff book club- “A Place to Belong” by Amber O’Neal Johnston</a:t>
            </a:r>
            <a:endParaRPr sz="1100">
              <a:solidFill>
                <a:srgbClr val="000000"/>
              </a:solidFill>
            </a:endParaRPr>
          </a:p>
          <a:p>
            <a:pPr indent="0" lvl="0" marL="0" rtl="0" algn="l">
              <a:spcBef>
                <a:spcPts val="0"/>
              </a:spcBef>
              <a:spcAft>
                <a:spcPts val="0"/>
              </a:spcAft>
              <a:buNone/>
            </a:pPr>
            <a:r>
              <a:rPr lang="en" sz="1100">
                <a:solidFill>
                  <a:srgbClr val="000000"/>
                </a:solidFill>
              </a:rPr>
              <a:t>15 staff members attend regularly</a:t>
            </a:r>
            <a:endParaRPr/>
          </a:p>
        </p:txBody>
      </p:sp>
      <p:sp>
        <p:nvSpPr>
          <p:cNvPr id="289" name="Google Shape;289;p38"/>
          <p:cNvSpPr txBox="1"/>
          <p:nvPr>
            <p:ph idx="2" type="title"/>
          </p:nvPr>
        </p:nvSpPr>
        <p:spPr>
          <a:xfrm>
            <a:off x="3213288" y="2080975"/>
            <a:ext cx="2717400" cy="38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Coffee &amp; Conversations</a:t>
            </a:r>
            <a:endParaRPr/>
          </a:p>
        </p:txBody>
      </p:sp>
      <p:sp>
        <p:nvSpPr>
          <p:cNvPr id="290" name="Google Shape;290;p38"/>
          <p:cNvSpPr txBox="1"/>
          <p:nvPr>
            <p:ph idx="3" type="subTitle"/>
          </p:nvPr>
        </p:nvSpPr>
        <p:spPr>
          <a:xfrm>
            <a:off x="3403800" y="2628581"/>
            <a:ext cx="2336400" cy="77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000000"/>
                </a:solidFill>
              </a:rPr>
              <a:t>Virtual Coffee &amp; Conversation for parents on how to create a diverse and inclusive home library.</a:t>
            </a:r>
            <a:endParaRPr sz="1100">
              <a:solidFill>
                <a:srgbClr val="000000"/>
              </a:solidFill>
            </a:endParaRPr>
          </a:p>
          <a:p>
            <a:pPr indent="0" lvl="0" marL="0" rtl="0" algn="l">
              <a:spcBef>
                <a:spcPts val="0"/>
              </a:spcBef>
              <a:spcAft>
                <a:spcPts val="0"/>
              </a:spcAft>
              <a:buNone/>
            </a:pPr>
            <a:r>
              <a:rPr lang="en" sz="1100">
                <a:solidFill>
                  <a:srgbClr val="000000"/>
                </a:solidFill>
              </a:rPr>
              <a:t>Slidedeck will be available on the DIG Homeschool Helper page. </a:t>
            </a:r>
            <a:endParaRPr sz="1100">
              <a:solidFill>
                <a:srgbClr val="000000"/>
              </a:solidFill>
            </a:endParaRPr>
          </a:p>
          <a:p>
            <a:pPr indent="0" lvl="0" marL="0" rtl="0" algn="l">
              <a:spcBef>
                <a:spcPts val="0"/>
              </a:spcBef>
              <a:spcAft>
                <a:spcPts val="0"/>
              </a:spcAft>
              <a:buNone/>
            </a:pPr>
            <a:r>
              <a:rPr lang="en" sz="1100">
                <a:solidFill>
                  <a:srgbClr val="000000"/>
                </a:solidFill>
              </a:rPr>
              <a:t>Resources for Universal Human Rights Month (December) on the DIG Homeschool Helper page</a:t>
            </a:r>
            <a:endParaRPr/>
          </a:p>
        </p:txBody>
      </p:sp>
      <p:sp>
        <p:nvSpPr>
          <p:cNvPr id="291" name="Google Shape;291;p38"/>
          <p:cNvSpPr txBox="1"/>
          <p:nvPr>
            <p:ph idx="4" type="title"/>
          </p:nvPr>
        </p:nvSpPr>
        <p:spPr>
          <a:xfrm>
            <a:off x="5782800" y="2080981"/>
            <a:ext cx="2336400" cy="38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Event</a:t>
            </a:r>
            <a:endParaRPr/>
          </a:p>
        </p:txBody>
      </p:sp>
      <p:sp>
        <p:nvSpPr>
          <p:cNvPr id="292" name="Google Shape;292;p38"/>
          <p:cNvSpPr txBox="1"/>
          <p:nvPr>
            <p:ph idx="5" type="subTitle"/>
          </p:nvPr>
        </p:nvSpPr>
        <p:spPr>
          <a:xfrm>
            <a:off x="5740200" y="2542775"/>
            <a:ext cx="3130500" cy="86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000000"/>
                </a:solidFill>
              </a:rPr>
              <a:t>Native American Heritage month- Lauren Garcia, provided a school wide zoom event about how Indegnious People are still present today and the positive impact they are having on the environment with their sustainable practices. </a:t>
            </a:r>
            <a:endParaRPr sz="1100">
              <a:solidFill>
                <a:srgbClr val="000000"/>
              </a:solidFill>
            </a:endParaRPr>
          </a:p>
          <a:p>
            <a:pPr indent="0" lvl="0" marL="0" rtl="0" algn="l">
              <a:spcBef>
                <a:spcPts val="0"/>
              </a:spcBef>
              <a:spcAft>
                <a:spcPts val="0"/>
              </a:spcAft>
              <a:buNone/>
            </a:pPr>
            <a:r>
              <a:rPr lang="en" sz="1100">
                <a:solidFill>
                  <a:srgbClr val="000000"/>
                </a:solidFill>
              </a:rPr>
              <a:t>50 students, parents, and staff were in attendance.</a:t>
            </a:r>
            <a:endParaRPr sz="1100"/>
          </a:p>
        </p:txBody>
      </p:sp>
      <p:cxnSp>
        <p:nvCxnSpPr>
          <p:cNvPr id="293" name="Google Shape;293;p38"/>
          <p:cNvCxnSpPr/>
          <p:nvPr/>
        </p:nvCxnSpPr>
        <p:spPr>
          <a:xfrm>
            <a:off x="1348500" y="2465570"/>
            <a:ext cx="1689000" cy="0"/>
          </a:xfrm>
          <a:prstGeom prst="straightConnector1">
            <a:avLst/>
          </a:prstGeom>
          <a:noFill/>
          <a:ln cap="flat" cmpd="sng" w="9525">
            <a:solidFill>
              <a:schemeClr val="dk1"/>
            </a:solidFill>
            <a:prstDash val="solid"/>
            <a:round/>
            <a:headEnd len="med" w="med" type="none"/>
            <a:tailEnd len="med" w="med" type="none"/>
          </a:ln>
        </p:spPr>
      </p:cxnSp>
      <p:cxnSp>
        <p:nvCxnSpPr>
          <p:cNvPr id="294" name="Google Shape;294;p38"/>
          <p:cNvCxnSpPr/>
          <p:nvPr/>
        </p:nvCxnSpPr>
        <p:spPr>
          <a:xfrm>
            <a:off x="3727500" y="2571745"/>
            <a:ext cx="1689000" cy="0"/>
          </a:xfrm>
          <a:prstGeom prst="straightConnector1">
            <a:avLst/>
          </a:prstGeom>
          <a:noFill/>
          <a:ln cap="flat" cmpd="sng" w="9525">
            <a:solidFill>
              <a:schemeClr val="dk1"/>
            </a:solidFill>
            <a:prstDash val="solid"/>
            <a:round/>
            <a:headEnd len="med" w="med" type="none"/>
            <a:tailEnd len="med" w="med" type="none"/>
          </a:ln>
        </p:spPr>
      </p:cxnSp>
      <p:cxnSp>
        <p:nvCxnSpPr>
          <p:cNvPr id="295" name="Google Shape;295;p38"/>
          <p:cNvCxnSpPr/>
          <p:nvPr/>
        </p:nvCxnSpPr>
        <p:spPr>
          <a:xfrm>
            <a:off x="6106500" y="2465570"/>
            <a:ext cx="1689000" cy="0"/>
          </a:xfrm>
          <a:prstGeom prst="straightConnector1">
            <a:avLst/>
          </a:prstGeom>
          <a:noFill/>
          <a:ln cap="flat" cmpd="sng" w="9525">
            <a:solidFill>
              <a:schemeClr val="dk1"/>
            </a:solidFill>
            <a:prstDash val="solid"/>
            <a:round/>
            <a:headEnd len="med" w="med" type="none"/>
            <a:tailEnd len="med" w="med" type="none"/>
          </a:ln>
        </p:spPr>
      </p:cxnSp>
      <p:grpSp>
        <p:nvGrpSpPr>
          <p:cNvPr id="296" name="Google Shape;296;p38"/>
          <p:cNvGrpSpPr/>
          <p:nvPr/>
        </p:nvGrpSpPr>
        <p:grpSpPr>
          <a:xfrm>
            <a:off x="1961905" y="1235781"/>
            <a:ext cx="394840" cy="393194"/>
            <a:chOff x="-20571700" y="4066875"/>
            <a:chExt cx="304825" cy="304825"/>
          </a:xfrm>
        </p:grpSpPr>
        <p:sp>
          <p:nvSpPr>
            <p:cNvPr id="297" name="Google Shape;297;p38"/>
            <p:cNvSpPr/>
            <p:nvPr/>
          </p:nvSpPr>
          <p:spPr>
            <a:xfrm>
              <a:off x="-20385825" y="4211025"/>
              <a:ext cx="118950" cy="160675"/>
            </a:xfrm>
            <a:custGeom>
              <a:rect b="b" l="l" r="r" t="t"/>
              <a:pathLst>
                <a:path extrusionOk="0" h="6427" w="4758">
                  <a:moveTo>
                    <a:pt x="757" y="0"/>
                  </a:moveTo>
                  <a:cubicBezTo>
                    <a:pt x="473" y="0"/>
                    <a:pt x="221" y="63"/>
                    <a:pt x="1" y="189"/>
                  </a:cubicBezTo>
                  <a:lnTo>
                    <a:pt x="2836" y="6427"/>
                  </a:lnTo>
                  <a:lnTo>
                    <a:pt x="4380" y="6427"/>
                  </a:lnTo>
                  <a:cubicBezTo>
                    <a:pt x="4474" y="6427"/>
                    <a:pt x="4600" y="6332"/>
                    <a:pt x="4695" y="6269"/>
                  </a:cubicBezTo>
                  <a:cubicBezTo>
                    <a:pt x="4758" y="6143"/>
                    <a:pt x="4758" y="6017"/>
                    <a:pt x="4695" y="5891"/>
                  </a:cubicBezTo>
                  <a:lnTo>
                    <a:pt x="2111" y="819"/>
                  </a:lnTo>
                  <a:cubicBezTo>
                    <a:pt x="1891" y="315"/>
                    <a:pt x="1387" y="0"/>
                    <a:pt x="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8"/>
            <p:cNvSpPr/>
            <p:nvPr/>
          </p:nvSpPr>
          <p:spPr>
            <a:xfrm>
              <a:off x="-20412600" y="4084875"/>
              <a:ext cx="109500" cy="89925"/>
            </a:xfrm>
            <a:custGeom>
              <a:rect b="b" l="l" r="r" t="t"/>
              <a:pathLst>
                <a:path extrusionOk="0" h="3597" w="4380">
                  <a:moveTo>
                    <a:pt x="2203" y="0"/>
                  </a:moveTo>
                  <a:cubicBezTo>
                    <a:pt x="2118" y="0"/>
                    <a:pt x="2029" y="10"/>
                    <a:pt x="1922" y="37"/>
                  </a:cubicBezTo>
                  <a:cubicBezTo>
                    <a:pt x="1261" y="194"/>
                    <a:pt x="788" y="824"/>
                    <a:pt x="788" y="1486"/>
                  </a:cubicBezTo>
                  <a:cubicBezTo>
                    <a:pt x="284" y="1707"/>
                    <a:pt x="0" y="2211"/>
                    <a:pt x="126" y="2715"/>
                  </a:cubicBezTo>
                  <a:cubicBezTo>
                    <a:pt x="252" y="3219"/>
                    <a:pt x="694" y="3597"/>
                    <a:pt x="1198" y="3597"/>
                  </a:cubicBezTo>
                  <a:lnTo>
                    <a:pt x="3308" y="3597"/>
                  </a:lnTo>
                  <a:cubicBezTo>
                    <a:pt x="3876" y="3597"/>
                    <a:pt x="4380" y="3124"/>
                    <a:pt x="4380" y="2526"/>
                  </a:cubicBezTo>
                  <a:cubicBezTo>
                    <a:pt x="4380" y="2179"/>
                    <a:pt x="4222" y="1801"/>
                    <a:pt x="3813" y="1580"/>
                  </a:cubicBezTo>
                  <a:cubicBezTo>
                    <a:pt x="3718" y="1549"/>
                    <a:pt x="3655" y="1423"/>
                    <a:pt x="3624" y="1297"/>
                  </a:cubicBezTo>
                  <a:cubicBezTo>
                    <a:pt x="3561" y="635"/>
                    <a:pt x="3119" y="194"/>
                    <a:pt x="2552" y="37"/>
                  </a:cubicBezTo>
                  <a:cubicBezTo>
                    <a:pt x="2425" y="19"/>
                    <a:pt x="2319" y="0"/>
                    <a:pt x="22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8"/>
            <p:cNvSpPr/>
            <p:nvPr/>
          </p:nvSpPr>
          <p:spPr>
            <a:xfrm>
              <a:off x="-20332275" y="4066875"/>
              <a:ext cx="64625" cy="80375"/>
            </a:xfrm>
            <a:custGeom>
              <a:rect b="b" l="l" r="r" t="t"/>
              <a:pathLst>
                <a:path extrusionOk="0" h="3215" w="2585">
                  <a:moveTo>
                    <a:pt x="820" y="1"/>
                  </a:moveTo>
                  <a:cubicBezTo>
                    <a:pt x="505" y="1"/>
                    <a:pt x="221" y="95"/>
                    <a:pt x="1" y="253"/>
                  </a:cubicBezTo>
                  <a:cubicBezTo>
                    <a:pt x="253" y="379"/>
                    <a:pt x="505" y="568"/>
                    <a:pt x="726" y="851"/>
                  </a:cubicBezTo>
                  <a:cubicBezTo>
                    <a:pt x="915" y="1103"/>
                    <a:pt x="1072" y="1418"/>
                    <a:pt x="1135" y="1733"/>
                  </a:cubicBezTo>
                  <a:cubicBezTo>
                    <a:pt x="1356" y="1891"/>
                    <a:pt x="1608" y="2174"/>
                    <a:pt x="1702" y="2490"/>
                  </a:cubicBezTo>
                  <a:cubicBezTo>
                    <a:pt x="1797" y="2679"/>
                    <a:pt x="1860" y="2962"/>
                    <a:pt x="1860" y="3214"/>
                  </a:cubicBezTo>
                  <a:cubicBezTo>
                    <a:pt x="2301" y="2899"/>
                    <a:pt x="2584" y="2363"/>
                    <a:pt x="2584" y="1796"/>
                  </a:cubicBezTo>
                  <a:cubicBezTo>
                    <a:pt x="2584" y="788"/>
                    <a:pt x="1797" y="1"/>
                    <a:pt x="8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8"/>
            <p:cNvSpPr/>
            <p:nvPr/>
          </p:nvSpPr>
          <p:spPr>
            <a:xfrm>
              <a:off x="-20553575" y="4103900"/>
              <a:ext cx="107925" cy="89025"/>
            </a:xfrm>
            <a:custGeom>
              <a:rect b="b" l="l" r="r" t="t"/>
              <a:pathLst>
                <a:path extrusionOk="0" h="3561" w="4317">
                  <a:moveTo>
                    <a:pt x="2174" y="0"/>
                  </a:moveTo>
                  <a:cubicBezTo>
                    <a:pt x="1386" y="0"/>
                    <a:pt x="756" y="630"/>
                    <a:pt x="756" y="1418"/>
                  </a:cubicBezTo>
                  <a:lnTo>
                    <a:pt x="756" y="1481"/>
                  </a:lnTo>
                  <a:cubicBezTo>
                    <a:pt x="284" y="1639"/>
                    <a:pt x="63" y="2048"/>
                    <a:pt x="63" y="2458"/>
                  </a:cubicBezTo>
                  <a:cubicBezTo>
                    <a:pt x="0" y="3088"/>
                    <a:pt x="473" y="3560"/>
                    <a:pt x="1071" y="3560"/>
                  </a:cubicBezTo>
                  <a:lnTo>
                    <a:pt x="3214" y="3560"/>
                  </a:lnTo>
                  <a:cubicBezTo>
                    <a:pt x="3686" y="3560"/>
                    <a:pt x="4159" y="3214"/>
                    <a:pt x="4253" y="2710"/>
                  </a:cubicBezTo>
                  <a:cubicBezTo>
                    <a:pt x="4253" y="2615"/>
                    <a:pt x="4316" y="2552"/>
                    <a:pt x="4316" y="2521"/>
                  </a:cubicBezTo>
                  <a:cubicBezTo>
                    <a:pt x="4316" y="2080"/>
                    <a:pt x="4033" y="1670"/>
                    <a:pt x="3592" y="1481"/>
                  </a:cubicBezTo>
                  <a:cubicBezTo>
                    <a:pt x="3592" y="1135"/>
                    <a:pt x="3529" y="819"/>
                    <a:pt x="3308" y="536"/>
                  </a:cubicBezTo>
                  <a:cubicBezTo>
                    <a:pt x="3056" y="189"/>
                    <a:pt x="2646" y="0"/>
                    <a:pt x="21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8"/>
            <p:cNvSpPr/>
            <p:nvPr/>
          </p:nvSpPr>
          <p:spPr>
            <a:xfrm>
              <a:off x="-20515000" y="4168475"/>
              <a:ext cx="119750" cy="91400"/>
            </a:xfrm>
            <a:custGeom>
              <a:rect b="b" l="l" r="r" t="t"/>
              <a:pathLst>
                <a:path extrusionOk="0" h="3656" w="4790">
                  <a:moveTo>
                    <a:pt x="3435" y="1"/>
                  </a:moveTo>
                  <a:cubicBezTo>
                    <a:pt x="3435" y="316"/>
                    <a:pt x="3372" y="599"/>
                    <a:pt x="3151" y="914"/>
                  </a:cubicBezTo>
                  <a:cubicBezTo>
                    <a:pt x="2773" y="1450"/>
                    <a:pt x="2206" y="1702"/>
                    <a:pt x="1671" y="1702"/>
                  </a:cubicBezTo>
                  <a:lnTo>
                    <a:pt x="473" y="1702"/>
                  </a:lnTo>
                  <a:lnTo>
                    <a:pt x="1" y="2710"/>
                  </a:lnTo>
                  <a:lnTo>
                    <a:pt x="946" y="3655"/>
                  </a:lnTo>
                  <a:lnTo>
                    <a:pt x="2143" y="2490"/>
                  </a:lnTo>
                  <a:cubicBezTo>
                    <a:pt x="2222" y="2411"/>
                    <a:pt x="2309" y="2371"/>
                    <a:pt x="2395" y="2371"/>
                  </a:cubicBezTo>
                  <a:cubicBezTo>
                    <a:pt x="2482" y="2371"/>
                    <a:pt x="2568" y="2411"/>
                    <a:pt x="2647" y="2490"/>
                  </a:cubicBezTo>
                  <a:lnTo>
                    <a:pt x="3844" y="3655"/>
                  </a:lnTo>
                  <a:lnTo>
                    <a:pt x="4790" y="2710"/>
                  </a:lnTo>
                  <a:lnTo>
                    <a:pt x="3718" y="410"/>
                  </a:lnTo>
                  <a:cubicBezTo>
                    <a:pt x="3624" y="253"/>
                    <a:pt x="3561" y="127"/>
                    <a:pt x="34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8"/>
            <p:cNvSpPr/>
            <p:nvPr/>
          </p:nvSpPr>
          <p:spPr>
            <a:xfrm>
              <a:off x="-20571700" y="4250400"/>
              <a:ext cx="233950" cy="120525"/>
            </a:xfrm>
            <a:custGeom>
              <a:rect b="b" l="l" r="r" t="t"/>
              <a:pathLst>
                <a:path extrusionOk="0" h="4821" w="9358">
                  <a:moveTo>
                    <a:pt x="4695" y="0"/>
                  </a:moveTo>
                  <a:lnTo>
                    <a:pt x="3497" y="1166"/>
                  </a:lnTo>
                  <a:cubicBezTo>
                    <a:pt x="3419" y="1245"/>
                    <a:pt x="3332" y="1284"/>
                    <a:pt x="3245" y="1284"/>
                  </a:cubicBezTo>
                  <a:cubicBezTo>
                    <a:pt x="3159" y="1284"/>
                    <a:pt x="3072" y="1245"/>
                    <a:pt x="2993" y="1166"/>
                  </a:cubicBezTo>
                  <a:lnTo>
                    <a:pt x="1954" y="158"/>
                  </a:lnTo>
                  <a:lnTo>
                    <a:pt x="32" y="4316"/>
                  </a:lnTo>
                  <a:cubicBezTo>
                    <a:pt x="0" y="4442"/>
                    <a:pt x="0" y="4568"/>
                    <a:pt x="63" y="4694"/>
                  </a:cubicBezTo>
                  <a:cubicBezTo>
                    <a:pt x="158" y="4789"/>
                    <a:pt x="252" y="4820"/>
                    <a:pt x="379" y="4820"/>
                  </a:cubicBezTo>
                  <a:lnTo>
                    <a:pt x="8979" y="4820"/>
                  </a:lnTo>
                  <a:cubicBezTo>
                    <a:pt x="9105" y="4820"/>
                    <a:pt x="9200" y="4757"/>
                    <a:pt x="9294" y="4694"/>
                  </a:cubicBezTo>
                  <a:cubicBezTo>
                    <a:pt x="9357" y="4568"/>
                    <a:pt x="9357" y="4442"/>
                    <a:pt x="9326" y="4316"/>
                  </a:cubicBezTo>
                  <a:lnTo>
                    <a:pt x="7341" y="158"/>
                  </a:lnTo>
                  <a:lnTo>
                    <a:pt x="6333" y="1166"/>
                  </a:lnTo>
                  <a:cubicBezTo>
                    <a:pt x="6270" y="1260"/>
                    <a:pt x="6175" y="1292"/>
                    <a:pt x="6112" y="1292"/>
                  </a:cubicBezTo>
                  <a:cubicBezTo>
                    <a:pt x="6018" y="1292"/>
                    <a:pt x="5892" y="1260"/>
                    <a:pt x="5860" y="1166"/>
                  </a:cubicBezTo>
                  <a:lnTo>
                    <a:pt x="46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 name="Google Shape;303;p38"/>
          <p:cNvGrpSpPr/>
          <p:nvPr/>
        </p:nvGrpSpPr>
        <p:grpSpPr>
          <a:xfrm>
            <a:off x="4371520" y="1236281"/>
            <a:ext cx="400960" cy="392194"/>
            <a:chOff x="-20199150" y="3317850"/>
            <a:chExt cx="309550" cy="304050"/>
          </a:xfrm>
        </p:grpSpPr>
        <p:sp>
          <p:nvSpPr>
            <p:cNvPr id="304" name="Google Shape;304;p38"/>
            <p:cNvSpPr/>
            <p:nvPr/>
          </p:nvSpPr>
          <p:spPr>
            <a:xfrm>
              <a:off x="-20161350" y="3507675"/>
              <a:ext cx="68550" cy="43325"/>
            </a:xfrm>
            <a:custGeom>
              <a:rect b="b" l="l" r="r" t="t"/>
              <a:pathLst>
                <a:path extrusionOk="0" h="1733" w="2742">
                  <a:moveTo>
                    <a:pt x="2647" y="0"/>
                  </a:moveTo>
                  <a:cubicBezTo>
                    <a:pt x="2174" y="158"/>
                    <a:pt x="1639" y="284"/>
                    <a:pt x="1072" y="284"/>
                  </a:cubicBezTo>
                  <a:cubicBezTo>
                    <a:pt x="788" y="284"/>
                    <a:pt x="505" y="252"/>
                    <a:pt x="221" y="221"/>
                  </a:cubicBezTo>
                  <a:cubicBezTo>
                    <a:pt x="64" y="567"/>
                    <a:pt x="1" y="945"/>
                    <a:pt x="1" y="1386"/>
                  </a:cubicBezTo>
                  <a:cubicBezTo>
                    <a:pt x="1" y="1575"/>
                    <a:pt x="158" y="1733"/>
                    <a:pt x="347" y="1733"/>
                  </a:cubicBezTo>
                  <a:cubicBezTo>
                    <a:pt x="1292" y="1733"/>
                    <a:pt x="2174" y="1292"/>
                    <a:pt x="2741" y="630"/>
                  </a:cubicBezTo>
                  <a:cubicBezTo>
                    <a:pt x="2710" y="441"/>
                    <a:pt x="2678" y="189"/>
                    <a:pt x="26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8"/>
            <p:cNvSpPr/>
            <p:nvPr/>
          </p:nvSpPr>
          <p:spPr>
            <a:xfrm>
              <a:off x="-20161350" y="3389525"/>
              <a:ext cx="68550" cy="43350"/>
            </a:xfrm>
            <a:custGeom>
              <a:rect b="b" l="l" r="r" t="t"/>
              <a:pathLst>
                <a:path extrusionOk="0" h="1734" w="2742">
                  <a:moveTo>
                    <a:pt x="347" y="1"/>
                  </a:moveTo>
                  <a:cubicBezTo>
                    <a:pt x="158" y="1"/>
                    <a:pt x="1" y="158"/>
                    <a:pt x="1" y="379"/>
                  </a:cubicBezTo>
                  <a:cubicBezTo>
                    <a:pt x="1" y="757"/>
                    <a:pt x="64" y="1166"/>
                    <a:pt x="221" y="1544"/>
                  </a:cubicBezTo>
                  <a:cubicBezTo>
                    <a:pt x="505" y="1513"/>
                    <a:pt x="788" y="1481"/>
                    <a:pt x="1072" y="1481"/>
                  </a:cubicBezTo>
                  <a:cubicBezTo>
                    <a:pt x="1639" y="1481"/>
                    <a:pt x="2174" y="1576"/>
                    <a:pt x="2647" y="1733"/>
                  </a:cubicBezTo>
                  <a:cubicBezTo>
                    <a:pt x="2678" y="1544"/>
                    <a:pt x="2741" y="1292"/>
                    <a:pt x="2741" y="1103"/>
                  </a:cubicBezTo>
                  <a:cubicBezTo>
                    <a:pt x="2174" y="442"/>
                    <a:pt x="1292" y="1"/>
                    <a:pt x="3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8"/>
            <p:cNvSpPr/>
            <p:nvPr/>
          </p:nvSpPr>
          <p:spPr>
            <a:xfrm>
              <a:off x="-20199150" y="3443075"/>
              <a:ext cx="97675" cy="53225"/>
            </a:xfrm>
            <a:custGeom>
              <a:rect b="b" l="l" r="r" t="t"/>
              <a:pathLst>
                <a:path extrusionOk="0" h="2129" w="3907">
                  <a:moveTo>
                    <a:pt x="2584" y="1"/>
                  </a:moveTo>
                  <a:cubicBezTo>
                    <a:pt x="1260" y="1"/>
                    <a:pt x="252" y="725"/>
                    <a:pt x="221" y="788"/>
                  </a:cubicBezTo>
                  <a:cubicBezTo>
                    <a:pt x="0" y="914"/>
                    <a:pt x="0" y="1230"/>
                    <a:pt x="221" y="1324"/>
                  </a:cubicBezTo>
                  <a:cubicBezTo>
                    <a:pt x="252" y="1387"/>
                    <a:pt x="1260" y="2112"/>
                    <a:pt x="2584" y="2112"/>
                  </a:cubicBezTo>
                  <a:cubicBezTo>
                    <a:pt x="2669" y="2123"/>
                    <a:pt x="2754" y="2128"/>
                    <a:pt x="2839" y="2128"/>
                  </a:cubicBezTo>
                  <a:cubicBezTo>
                    <a:pt x="3224" y="2128"/>
                    <a:pt x="3597" y="2020"/>
                    <a:pt x="3907" y="1891"/>
                  </a:cubicBezTo>
                  <a:cubicBezTo>
                    <a:pt x="3844" y="1639"/>
                    <a:pt x="3718" y="1450"/>
                    <a:pt x="3592" y="1230"/>
                  </a:cubicBezTo>
                  <a:cubicBezTo>
                    <a:pt x="3560" y="1103"/>
                    <a:pt x="3560" y="1009"/>
                    <a:pt x="3592" y="914"/>
                  </a:cubicBezTo>
                  <a:cubicBezTo>
                    <a:pt x="3718" y="662"/>
                    <a:pt x="3844" y="473"/>
                    <a:pt x="3907" y="221"/>
                  </a:cubicBezTo>
                  <a:cubicBezTo>
                    <a:pt x="3529" y="127"/>
                    <a:pt x="3088" y="1"/>
                    <a:pt x="25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8"/>
            <p:cNvSpPr/>
            <p:nvPr/>
          </p:nvSpPr>
          <p:spPr>
            <a:xfrm>
              <a:off x="-20091250" y="3479325"/>
              <a:ext cx="92175" cy="142575"/>
            </a:xfrm>
            <a:custGeom>
              <a:rect b="b" l="l" r="r" t="t"/>
              <a:pathLst>
                <a:path extrusionOk="0" h="5703" w="3687">
                  <a:moveTo>
                    <a:pt x="190" y="0"/>
                  </a:moveTo>
                  <a:cubicBezTo>
                    <a:pt x="946" y="1638"/>
                    <a:pt x="883" y="3592"/>
                    <a:pt x="95" y="5198"/>
                  </a:cubicBezTo>
                  <a:cubicBezTo>
                    <a:pt x="0" y="5450"/>
                    <a:pt x="158" y="5702"/>
                    <a:pt x="442" y="5702"/>
                  </a:cubicBezTo>
                  <a:lnTo>
                    <a:pt x="3245" y="5702"/>
                  </a:lnTo>
                  <a:cubicBezTo>
                    <a:pt x="3529" y="5702"/>
                    <a:pt x="3687" y="5450"/>
                    <a:pt x="3592" y="5198"/>
                  </a:cubicBezTo>
                  <a:cubicBezTo>
                    <a:pt x="2741" y="3592"/>
                    <a:pt x="2741" y="1607"/>
                    <a:pt x="34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8"/>
            <p:cNvSpPr/>
            <p:nvPr/>
          </p:nvSpPr>
          <p:spPr>
            <a:xfrm>
              <a:off x="-20090475" y="3317850"/>
              <a:ext cx="91400" cy="142575"/>
            </a:xfrm>
            <a:custGeom>
              <a:rect b="b" l="l" r="r" t="t"/>
              <a:pathLst>
                <a:path extrusionOk="0" h="5703" w="3656">
                  <a:moveTo>
                    <a:pt x="411" y="1"/>
                  </a:moveTo>
                  <a:cubicBezTo>
                    <a:pt x="285" y="1"/>
                    <a:pt x="159" y="95"/>
                    <a:pt x="64" y="158"/>
                  </a:cubicBezTo>
                  <a:cubicBezTo>
                    <a:pt x="1" y="284"/>
                    <a:pt x="1" y="410"/>
                    <a:pt x="64" y="505"/>
                  </a:cubicBezTo>
                  <a:cubicBezTo>
                    <a:pt x="915" y="2143"/>
                    <a:pt x="915" y="4096"/>
                    <a:pt x="159" y="5703"/>
                  </a:cubicBezTo>
                  <a:lnTo>
                    <a:pt x="3467" y="5703"/>
                  </a:lnTo>
                  <a:cubicBezTo>
                    <a:pt x="2710" y="4065"/>
                    <a:pt x="2710" y="2143"/>
                    <a:pt x="3530" y="505"/>
                  </a:cubicBezTo>
                  <a:cubicBezTo>
                    <a:pt x="3656" y="284"/>
                    <a:pt x="3467" y="1"/>
                    <a:pt x="32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8"/>
            <p:cNvSpPr/>
            <p:nvPr/>
          </p:nvSpPr>
          <p:spPr>
            <a:xfrm>
              <a:off x="-19984925" y="3389525"/>
              <a:ext cx="94550" cy="107925"/>
            </a:xfrm>
            <a:custGeom>
              <a:rect b="b" l="l" r="r" t="t"/>
              <a:pathLst>
                <a:path extrusionOk="0" h="4317" w="3782">
                  <a:moveTo>
                    <a:pt x="473" y="1"/>
                  </a:moveTo>
                  <a:cubicBezTo>
                    <a:pt x="190" y="1"/>
                    <a:pt x="1" y="316"/>
                    <a:pt x="158" y="568"/>
                  </a:cubicBezTo>
                  <a:cubicBezTo>
                    <a:pt x="946" y="1702"/>
                    <a:pt x="946" y="3119"/>
                    <a:pt x="253" y="4317"/>
                  </a:cubicBezTo>
                  <a:lnTo>
                    <a:pt x="3529" y="4317"/>
                  </a:lnTo>
                  <a:cubicBezTo>
                    <a:pt x="2868" y="3151"/>
                    <a:pt x="2868" y="1702"/>
                    <a:pt x="3624" y="568"/>
                  </a:cubicBezTo>
                  <a:cubicBezTo>
                    <a:pt x="3781" y="316"/>
                    <a:pt x="3624" y="1"/>
                    <a:pt x="33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8"/>
            <p:cNvSpPr/>
            <p:nvPr/>
          </p:nvSpPr>
          <p:spPr>
            <a:xfrm>
              <a:off x="-19984125" y="3514750"/>
              <a:ext cx="94525" cy="107150"/>
            </a:xfrm>
            <a:custGeom>
              <a:rect b="b" l="l" r="r" t="t"/>
              <a:pathLst>
                <a:path extrusionOk="0" h="4286" w="3781">
                  <a:moveTo>
                    <a:pt x="221" y="1"/>
                  </a:moveTo>
                  <a:cubicBezTo>
                    <a:pt x="914" y="1135"/>
                    <a:pt x="914" y="2647"/>
                    <a:pt x="158" y="3750"/>
                  </a:cubicBezTo>
                  <a:cubicBezTo>
                    <a:pt x="0" y="3970"/>
                    <a:pt x="158" y="4285"/>
                    <a:pt x="473" y="4285"/>
                  </a:cubicBezTo>
                  <a:lnTo>
                    <a:pt x="3308" y="4285"/>
                  </a:lnTo>
                  <a:cubicBezTo>
                    <a:pt x="3592" y="4285"/>
                    <a:pt x="3781" y="3970"/>
                    <a:pt x="3623" y="3750"/>
                  </a:cubicBezTo>
                  <a:cubicBezTo>
                    <a:pt x="2836" y="2584"/>
                    <a:pt x="2804" y="1135"/>
                    <a:pt x="34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 name="Google Shape;311;p38"/>
          <p:cNvGrpSpPr/>
          <p:nvPr/>
        </p:nvGrpSpPr>
        <p:grpSpPr>
          <a:xfrm>
            <a:off x="6787242" y="1236410"/>
            <a:ext cx="327517" cy="391936"/>
            <a:chOff x="-16018450" y="4058400"/>
            <a:chExt cx="252850" cy="303850"/>
          </a:xfrm>
        </p:grpSpPr>
        <p:sp>
          <p:nvSpPr>
            <p:cNvPr id="312" name="Google Shape;312;p38"/>
            <p:cNvSpPr/>
            <p:nvPr/>
          </p:nvSpPr>
          <p:spPr>
            <a:xfrm>
              <a:off x="-15927875" y="4129900"/>
              <a:ext cx="88250" cy="89025"/>
            </a:xfrm>
            <a:custGeom>
              <a:rect b="b" l="l" r="r" t="t"/>
              <a:pathLst>
                <a:path extrusionOk="0" h="3561" w="3530">
                  <a:moveTo>
                    <a:pt x="1765" y="0"/>
                  </a:moveTo>
                  <a:cubicBezTo>
                    <a:pt x="788" y="0"/>
                    <a:pt x="1" y="788"/>
                    <a:pt x="1" y="1764"/>
                  </a:cubicBezTo>
                  <a:cubicBezTo>
                    <a:pt x="1" y="2772"/>
                    <a:pt x="788" y="3560"/>
                    <a:pt x="1765" y="3560"/>
                  </a:cubicBezTo>
                  <a:cubicBezTo>
                    <a:pt x="2742" y="3560"/>
                    <a:pt x="3529" y="2772"/>
                    <a:pt x="3529" y="1764"/>
                  </a:cubicBezTo>
                  <a:cubicBezTo>
                    <a:pt x="3529" y="788"/>
                    <a:pt x="2742" y="0"/>
                    <a:pt x="17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8"/>
            <p:cNvSpPr/>
            <p:nvPr/>
          </p:nvSpPr>
          <p:spPr>
            <a:xfrm>
              <a:off x="-16002700" y="4058400"/>
              <a:ext cx="237100" cy="233575"/>
            </a:xfrm>
            <a:custGeom>
              <a:rect b="b" l="l" r="r" t="t"/>
              <a:pathLst>
                <a:path extrusionOk="0" h="9343" w="9484">
                  <a:moveTo>
                    <a:pt x="4758" y="2167"/>
                  </a:moveTo>
                  <a:cubicBezTo>
                    <a:pt x="6144" y="2167"/>
                    <a:pt x="7247" y="3270"/>
                    <a:pt x="7247" y="4656"/>
                  </a:cubicBezTo>
                  <a:cubicBezTo>
                    <a:pt x="7247" y="6010"/>
                    <a:pt x="6144" y="7113"/>
                    <a:pt x="4758" y="7113"/>
                  </a:cubicBezTo>
                  <a:cubicBezTo>
                    <a:pt x="3372" y="7113"/>
                    <a:pt x="2269" y="6010"/>
                    <a:pt x="2269" y="4656"/>
                  </a:cubicBezTo>
                  <a:cubicBezTo>
                    <a:pt x="2269" y="3270"/>
                    <a:pt x="3372" y="2167"/>
                    <a:pt x="4758" y="2167"/>
                  </a:cubicBezTo>
                  <a:close/>
                  <a:moveTo>
                    <a:pt x="4742" y="1"/>
                  </a:moveTo>
                  <a:cubicBezTo>
                    <a:pt x="4648" y="1"/>
                    <a:pt x="4553" y="40"/>
                    <a:pt x="4474" y="119"/>
                  </a:cubicBezTo>
                  <a:cubicBezTo>
                    <a:pt x="4159" y="434"/>
                    <a:pt x="3939" y="781"/>
                    <a:pt x="3813" y="1222"/>
                  </a:cubicBezTo>
                  <a:cubicBezTo>
                    <a:pt x="3498" y="938"/>
                    <a:pt x="3120" y="686"/>
                    <a:pt x="2679" y="623"/>
                  </a:cubicBezTo>
                  <a:cubicBezTo>
                    <a:pt x="2655" y="619"/>
                    <a:pt x="2630" y="617"/>
                    <a:pt x="2606" y="617"/>
                  </a:cubicBezTo>
                  <a:cubicBezTo>
                    <a:pt x="2437" y="617"/>
                    <a:pt x="2265" y="710"/>
                    <a:pt x="2238" y="875"/>
                  </a:cubicBezTo>
                  <a:cubicBezTo>
                    <a:pt x="2112" y="1285"/>
                    <a:pt x="2112" y="1726"/>
                    <a:pt x="2206" y="2135"/>
                  </a:cubicBezTo>
                  <a:cubicBezTo>
                    <a:pt x="2001" y="2092"/>
                    <a:pt x="1797" y="2068"/>
                    <a:pt x="1595" y="2068"/>
                  </a:cubicBezTo>
                  <a:cubicBezTo>
                    <a:pt x="1362" y="2068"/>
                    <a:pt x="1134" y="2099"/>
                    <a:pt x="914" y="2167"/>
                  </a:cubicBezTo>
                  <a:cubicBezTo>
                    <a:pt x="694" y="2198"/>
                    <a:pt x="599" y="2387"/>
                    <a:pt x="662" y="2608"/>
                  </a:cubicBezTo>
                  <a:cubicBezTo>
                    <a:pt x="788" y="3018"/>
                    <a:pt x="977" y="3396"/>
                    <a:pt x="1261" y="3742"/>
                  </a:cubicBezTo>
                  <a:cubicBezTo>
                    <a:pt x="851" y="3868"/>
                    <a:pt x="473" y="4089"/>
                    <a:pt x="158" y="4404"/>
                  </a:cubicBezTo>
                  <a:cubicBezTo>
                    <a:pt x="1" y="4561"/>
                    <a:pt x="1" y="4750"/>
                    <a:pt x="158" y="4908"/>
                  </a:cubicBezTo>
                  <a:cubicBezTo>
                    <a:pt x="473" y="5223"/>
                    <a:pt x="820" y="5475"/>
                    <a:pt x="1261" y="5601"/>
                  </a:cubicBezTo>
                  <a:cubicBezTo>
                    <a:pt x="977" y="5916"/>
                    <a:pt x="757" y="6294"/>
                    <a:pt x="662" y="6735"/>
                  </a:cubicBezTo>
                  <a:cubicBezTo>
                    <a:pt x="631" y="6924"/>
                    <a:pt x="757" y="7113"/>
                    <a:pt x="914" y="7176"/>
                  </a:cubicBezTo>
                  <a:cubicBezTo>
                    <a:pt x="1140" y="7228"/>
                    <a:pt x="1375" y="7252"/>
                    <a:pt x="1614" y="7252"/>
                  </a:cubicBezTo>
                  <a:cubicBezTo>
                    <a:pt x="1810" y="7252"/>
                    <a:pt x="2008" y="7236"/>
                    <a:pt x="2206" y="7208"/>
                  </a:cubicBezTo>
                  <a:lnTo>
                    <a:pt x="2206" y="7208"/>
                  </a:lnTo>
                  <a:cubicBezTo>
                    <a:pt x="2112" y="7649"/>
                    <a:pt x="2112" y="8058"/>
                    <a:pt x="2238" y="8468"/>
                  </a:cubicBezTo>
                  <a:cubicBezTo>
                    <a:pt x="2262" y="8613"/>
                    <a:pt x="2397" y="8721"/>
                    <a:pt x="2544" y="8721"/>
                  </a:cubicBezTo>
                  <a:cubicBezTo>
                    <a:pt x="2589" y="8721"/>
                    <a:pt x="2634" y="8711"/>
                    <a:pt x="2679" y="8688"/>
                  </a:cubicBezTo>
                  <a:cubicBezTo>
                    <a:pt x="3120" y="8594"/>
                    <a:pt x="3466" y="8373"/>
                    <a:pt x="3813" y="8121"/>
                  </a:cubicBezTo>
                  <a:cubicBezTo>
                    <a:pt x="3939" y="8499"/>
                    <a:pt x="4159" y="8909"/>
                    <a:pt x="4474" y="9224"/>
                  </a:cubicBezTo>
                  <a:cubicBezTo>
                    <a:pt x="4553" y="9303"/>
                    <a:pt x="4648" y="9342"/>
                    <a:pt x="4742" y="9342"/>
                  </a:cubicBezTo>
                  <a:cubicBezTo>
                    <a:pt x="4837" y="9342"/>
                    <a:pt x="4931" y="9303"/>
                    <a:pt x="5010" y="9224"/>
                  </a:cubicBezTo>
                  <a:cubicBezTo>
                    <a:pt x="5325" y="8909"/>
                    <a:pt x="5546" y="8531"/>
                    <a:pt x="5672" y="8121"/>
                  </a:cubicBezTo>
                  <a:cubicBezTo>
                    <a:pt x="5987" y="8342"/>
                    <a:pt x="6365" y="8594"/>
                    <a:pt x="6806" y="8688"/>
                  </a:cubicBezTo>
                  <a:cubicBezTo>
                    <a:pt x="6840" y="8700"/>
                    <a:pt x="6875" y="8705"/>
                    <a:pt x="6910" y="8705"/>
                  </a:cubicBezTo>
                  <a:cubicBezTo>
                    <a:pt x="7068" y="8705"/>
                    <a:pt x="7221" y="8597"/>
                    <a:pt x="7247" y="8468"/>
                  </a:cubicBezTo>
                  <a:cubicBezTo>
                    <a:pt x="7373" y="8027"/>
                    <a:pt x="7373" y="7586"/>
                    <a:pt x="7278" y="7208"/>
                  </a:cubicBezTo>
                  <a:lnTo>
                    <a:pt x="7278" y="7208"/>
                  </a:lnTo>
                  <a:cubicBezTo>
                    <a:pt x="7477" y="7236"/>
                    <a:pt x="7675" y="7252"/>
                    <a:pt x="7870" y="7252"/>
                  </a:cubicBezTo>
                  <a:cubicBezTo>
                    <a:pt x="8110" y="7252"/>
                    <a:pt x="8345" y="7228"/>
                    <a:pt x="8570" y="7176"/>
                  </a:cubicBezTo>
                  <a:cubicBezTo>
                    <a:pt x="8791" y="7113"/>
                    <a:pt x="8885" y="6924"/>
                    <a:pt x="8822" y="6735"/>
                  </a:cubicBezTo>
                  <a:cubicBezTo>
                    <a:pt x="8696" y="6294"/>
                    <a:pt x="8507" y="5947"/>
                    <a:pt x="8224" y="5601"/>
                  </a:cubicBezTo>
                  <a:cubicBezTo>
                    <a:pt x="8633" y="5475"/>
                    <a:pt x="9011" y="5223"/>
                    <a:pt x="9326" y="4908"/>
                  </a:cubicBezTo>
                  <a:cubicBezTo>
                    <a:pt x="9484" y="4750"/>
                    <a:pt x="9484" y="4561"/>
                    <a:pt x="9326" y="4404"/>
                  </a:cubicBezTo>
                  <a:cubicBezTo>
                    <a:pt x="9011" y="4089"/>
                    <a:pt x="8665" y="3868"/>
                    <a:pt x="8224" y="3742"/>
                  </a:cubicBezTo>
                  <a:cubicBezTo>
                    <a:pt x="8507" y="3427"/>
                    <a:pt x="8728" y="3018"/>
                    <a:pt x="8822" y="2608"/>
                  </a:cubicBezTo>
                  <a:cubicBezTo>
                    <a:pt x="8854" y="2387"/>
                    <a:pt x="8728" y="2198"/>
                    <a:pt x="8570" y="2167"/>
                  </a:cubicBezTo>
                  <a:cubicBezTo>
                    <a:pt x="8351" y="2099"/>
                    <a:pt x="8122" y="2068"/>
                    <a:pt x="7889" y="2068"/>
                  </a:cubicBezTo>
                  <a:cubicBezTo>
                    <a:pt x="7688" y="2068"/>
                    <a:pt x="7483" y="2092"/>
                    <a:pt x="7278" y="2135"/>
                  </a:cubicBezTo>
                  <a:cubicBezTo>
                    <a:pt x="7373" y="1694"/>
                    <a:pt x="7373" y="1253"/>
                    <a:pt x="7247" y="875"/>
                  </a:cubicBezTo>
                  <a:cubicBezTo>
                    <a:pt x="7223" y="705"/>
                    <a:pt x="7086" y="591"/>
                    <a:pt x="6938" y="591"/>
                  </a:cubicBezTo>
                  <a:cubicBezTo>
                    <a:pt x="6894" y="591"/>
                    <a:pt x="6849" y="602"/>
                    <a:pt x="6806" y="623"/>
                  </a:cubicBezTo>
                  <a:cubicBezTo>
                    <a:pt x="6365" y="749"/>
                    <a:pt x="6018" y="938"/>
                    <a:pt x="5672" y="1222"/>
                  </a:cubicBezTo>
                  <a:cubicBezTo>
                    <a:pt x="5546" y="812"/>
                    <a:pt x="5325" y="434"/>
                    <a:pt x="5010" y="119"/>
                  </a:cubicBezTo>
                  <a:cubicBezTo>
                    <a:pt x="4931" y="40"/>
                    <a:pt x="4837" y="1"/>
                    <a:pt x="47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8"/>
            <p:cNvSpPr/>
            <p:nvPr/>
          </p:nvSpPr>
          <p:spPr>
            <a:xfrm>
              <a:off x="-16018450" y="4253550"/>
              <a:ext cx="129200" cy="108700"/>
            </a:xfrm>
            <a:custGeom>
              <a:rect b="b" l="l" r="r" t="t"/>
              <a:pathLst>
                <a:path extrusionOk="0" h="4348" w="5168">
                  <a:moveTo>
                    <a:pt x="1009" y="0"/>
                  </a:moveTo>
                  <a:cubicBezTo>
                    <a:pt x="410" y="693"/>
                    <a:pt x="1" y="1607"/>
                    <a:pt x="1" y="2615"/>
                  </a:cubicBezTo>
                  <a:lnTo>
                    <a:pt x="1" y="4001"/>
                  </a:lnTo>
                  <a:lnTo>
                    <a:pt x="32" y="4001"/>
                  </a:lnTo>
                  <a:cubicBezTo>
                    <a:pt x="32" y="4190"/>
                    <a:pt x="190" y="4348"/>
                    <a:pt x="410" y="4348"/>
                  </a:cubicBezTo>
                  <a:lnTo>
                    <a:pt x="1796" y="4348"/>
                  </a:lnTo>
                  <a:cubicBezTo>
                    <a:pt x="3214" y="4348"/>
                    <a:pt x="4443" y="3560"/>
                    <a:pt x="5167" y="2426"/>
                  </a:cubicBezTo>
                  <a:cubicBezTo>
                    <a:pt x="4915" y="2237"/>
                    <a:pt x="4411" y="1733"/>
                    <a:pt x="4159" y="1355"/>
                  </a:cubicBezTo>
                  <a:cubicBezTo>
                    <a:pt x="3750" y="1576"/>
                    <a:pt x="3309" y="1670"/>
                    <a:pt x="2836" y="1796"/>
                  </a:cubicBezTo>
                  <a:cubicBezTo>
                    <a:pt x="2805" y="1801"/>
                    <a:pt x="2774" y="1804"/>
                    <a:pt x="2743" y="1804"/>
                  </a:cubicBezTo>
                  <a:cubicBezTo>
                    <a:pt x="2580" y="1804"/>
                    <a:pt x="2421" y="1734"/>
                    <a:pt x="2395" y="1576"/>
                  </a:cubicBezTo>
                  <a:cubicBezTo>
                    <a:pt x="2269" y="1040"/>
                    <a:pt x="2111" y="662"/>
                    <a:pt x="2080" y="189"/>
                  </a:cubicBezTo>
                  <a:cubicBezTo>
                    <a:pt x="1702" y="158"/>
                    <a:pt x="1418" y="63"/>
                    <a:pt x="10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8"/>
            <p:cNvSpPr/>
            <p:nvPr/>
          </p:nvSpPr>
          <p:spPr>
            <a:xfrm>
              <a:off x="-15876675" y="4254325"/>
              <a:ext cx="107925" cy="90600"/>
            </a:xfrm>
            <a:custGeom>
              <a:rect b="b" l="l" r="r" t="t"/>
              <a:pathLst>
                <a:path extrusionOk="0" h="3624" w="4317">
                  <a:moveTo>
                    <a:pt x="3750" y="1"/>
                  </a:moveTo>
                  <a:cubicBezTo>
                    <a:pt x="3466" y="64"/>
                    <a:pt x="3277" y="127"/>
                    <a:pt x="2993" y="127"/>
                  </a:cubicBezTo>
                  <a:cubicBezTo>
                    <a:pt x="2962" y="599"/>
                    <a:pt x="2836" y="977"/>
                    <a:pt x="2678" y="1482"/>
                  </a:cubicBezTo>
                  <a:cubicBezTo>
                    <a:pt x="2653" y="1657"/>
                    <a:pt x="2509" y="1753"/>
                    <a:pt x="2355" y="1753"/>
                  </a:cubicBezTo>
                  <a:cubicBezTo>
                    <a:pt x="2316" y="1753"/>
                    <a:pt x="2276" y="1746"/>
                    <a:pt x="2237" y="1734"/>
                  </a:cubicBezTo>
                  <a:cubicBezTo>
                    <a:pt x="1733" y="1608"/>
                    <a:pt x="1292" y="1482"/>
                    <a:pt x="914" y="1292"/>
                  </a:cubicBezTo>
                  <a:cubicBezTo>
                    <a:pt x="631" y="1702"/>
                    <a:pt x="347" y="1923"/>
                    <a:pt x="1" y="2269"/>
                  </a:cubicBezTo>
                  <a:cubicBezTo>
                    <a:pt x="599" y="3057"/>
                    <a:pt x="1481" y="3592"/>
                    <a:pt x="2552" y="3592"/>
                  </a:cubicBezTo>
                  <a:lnTo>
                    <a:pt x="3970" y="3592"/>
                  </a:lnTo>
                  <a:lnTo>
                    <a:pt x="3970" y="3624"/>
                  </a:lnTo>
                  <a:cubicBezTo>
                    <a:pt x="4159" y="3624"/>
                    <a:pt x="4317" y="3466"/>
                    <a:pt x="4317" y="3277"/>
                  </a:cubicBezTo>
                  <a:lnTo>
                    <a:pt x="4317" y="1860"/>
                  </a:lnTo>
                  <a:cubicBezTo>
                    <a:pt x="4317" y="1166"/>
                    <a:pt x="4096" y="536"/>
                    <a:pt x="37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9" name="Shape 319"/>
        <p:cNvGrpSpPr/>
        <p:nvPr/>
      </p:nvGrpSpPr>
      <p:grpSpPr>
        <a:xfrm>
          <a:off x="0" y="0"/>
          <a:ext cx="0" cy="0"/>
          <a:chOff x="0" y="0"/>
          <a:chExt cx="0" cy="0"/>
        </a:xfrm>
      </p:grpSpPr>
      <p:sp>
        <p:nvSpPr>
          <p:cNvPr id="320" name="Google Shape;320;p39"/>
          <p:cNvSpPr txBox="1"/>
          <p:nvPr>
            <p:ph type="title"/>
          </p:nvPr>
        </p:nvSpPr>
        <p:spPr>
          <a:xfrm>
            <a:off x="4237075" y="1000925"/>
            <a:ext cx="4193700" cy="766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4000"/>
              <a:t>Achievement</a:t>
            </a:r>
            <a:endParaRPr sz="4000"/>
          </a:p>
        </p:txBody>
      </p:sp>
      <p:cxnSp>
        <p:nvCxnSpPr>
          <p:cNvPr id="321" name="Google Shape;321;p39"/>
          <p:cNvCxnSpPr/>
          <p:nvPr/>
        </p:nvCxnSpPr>
        <p:spPr>
          <a:xfrm>
            <a:off x="5224400" y="1958897"/>
            <a:ext cx="30594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0"/>
          <p:cNvSpPr txBox="1"/>
          <p:nvPr>
            <p:ph idx="3" type="subTitle"/>
          </p:nvPr>
        </p:nvSpPr>
        <p:spPr>
          <a:xfrm>
            <a:off x="1216500" y="3011550"/>
            <a:ext cx="6711000" cy="181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00000"/>
                </a:solidFill>
                <a:latin typeface="Raleway Medium"/>
                <a:ea typeface="Raleway Medium"/>
                <a:cs typeface="Raleway Medium"/>
                <a:sym typeface="Raleway Medium"/>
              </a:rPr>
              <a:t>Our amazing intervention teachers are providing </a:t>
            </a:r>
            <a:endParaRPr sz="1800">
              <a:solidFill>
                <a:srgbClr val="000000"/>
              </a:solidFill>
              <a:latin typeface="Raleway Medium"/>
              <a:ea typeface="Raleway Medium"/>
              <a:cs typeface="Raleway Medium"/>
              <a:sym typeface="Raleway Medium"/>
            </a:endParaRPr>
          </a:p>
          <a:p>
            <a:pPr indent="0" lvl="0" marL="0" rtl="0" algn="ctr">
              <a:spcBef>
                <a:spcPts val="0"/>
              </a:spcBef>
              <a:spcAft>
                <a:spcPts val="0"/>
              </a:spcAft>
              <a:buNone/>
            </a:pPr>
            <a:r>
              <a:rPr lang="en" sz="1800">
                <a:solidFill>
                  <a:srgbClr val="000000"/>
                </a:solidFill>
                <a:latin typeface="Raleway Medium"/>
                <a:ea typeface="Raleway Medium"/>
                <a:cs typeface="Raleway Medium"/>
                <a:sym typeface="Raleway Medium"/>
              </a:rPr>
              <a:t>Tier 1, 2, and 3 live instructional support to many students </a:t>
            </a:r>
            <a:endParaRPr sz="1800">
              <a:solidFill>
                <a:srgbClr val="000000"/>
              </a:solidFill>
              <a:latin typeface="Raleway Medium"/>
              <a:ea typeface="Raleway Medium"/>
              <a:cs typeface="Raleway Medium"/>
              <a:sym typeface="Raleway Medium"/>
            </a:endParaRPr>
          </a:p>
          <a:p>
            <a:pPr indent="0" lvl="0" marL="0" rtl="0" algn="ctr">
              <a:spcBef>
                <a:spcPts val="0"/>
              </a:spcBef>
              <a:spcAft>
                <a:spcPts val="0"/>
              </a:spcAft>
              <a:buNone/>
            </a:pPr>
            <a:r>
              <a:t/>
            </a:r>
            <a:endParaRPr sz="1800">
              <a:solidFill>
                <a:srgbClr val="000000"/>
              </a:solidFill>
              <a:latin typeface="Raleway Medium"/>
              <a:ea typeface="Raleway Medium"/>
              <a:cs typeface="Raleway Medium"/>
              <a:sym typeface="Raleway Medium"/>
            </a:endParaRPr>
          </a:p>
          <a:p>
            <a:pPr indent="0" lvl="0" marL="0" rtl="0" algn="ctr">
              <a:spcBef>
                <a:spcPts val="0"/>
              </a:spcBef>
              <a:spcAft>
                <a:spcPts val="0"/>
              </a:spcAft>
              <a:buNone/>
            </a:pPr>
            <a:r>
              <a:rPr lang="en" sz="1800">
                <a:solidFill>
                  <a:srgbClr val="000000"/>
                </a:solidFill>
                <a:latin typeface="Raleway Medium"/>
                <a:ea typeface="Raleway Medium"/>
                <a:cs typeface="Raleway Medium"/>
                <a:sym typeface="Raleway Medium"/>
              </a:rPr>
              <a:t>Over 150 seats filled during the school year thus far</a:t>
            </a:r>
            <a:endParaRPr sz="2100">
              <a:latin typeface="Raleway Medium"/>
              <a:ea typeface="Raleway Medium"/>
              <a:cs typeface="Raleway Medium"/>
              <a:sym typeface="Raleway Medium"/>
            </a:endParaRPr>
          </a:p>
        </p:txBody>
      </p:sp>
      <p:sp>
        <p:nvSpPr>
          <p:cNvPr id="327" name="Google Shape;327;p40"/>
          <p:cNvSpPr txBox="1"/>
          <p:nvPr>
            <p:ph idx="1" type="subTitle"/>
          </p:nvPr>
        </p:nvSpPr>
        <p:spPr>
          <a:xfrm>
            <a:off x="3287088" y="2533401"/>
            <a:ext cx="2569800" cy="45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Classes</a:t>
            </a:r>
            <a:endParaRPr/>
          </a:p>
        </p:txBody>
      </p:sp>
      <p:cxnSp>
        <p:nvCxnSpPr>
          <p:cNvPr id="328" name="Google Shape;328;p40"/>
          <p:cNvCxnSpPr/>
          <p:nvPr/>
        </p:nvCxnSpPr>
        <p:spPr>
          <a:xfrm>
            <a:off x="3888138" y="2571748"/>
            <a:ext cx="1367700" cy="0"/>
          </a:xfrm>
          <a:prstGeom prst="straightConnector1">
            <a:avLst/>
          </a:prstGeom>
          <a:noFill/>
          <a:ln cap="flat" cmpd="sng" w="9525">
            <a:solidFill>
              <a:schemeClr val="dk1"/>
            </a:solidFill>
            <a:prstDash val="solid"/>
            <a:round/>
            <a:headEnd len="med" w="med" type="none"/>
            <a:tailEnd len="med" w="med" type="none"/>
          </a:ln>
        </p:spPr>
      </p:cxnSp>
      <p:pic>
        <p:nvPicPr>
          <p:cNvPr id="329" name="Google Shape;329;p40"/>
          <p:cNvPicPr preferRelativeResize="0"/>
          <p:nvPr/>
        </p:nvPicPr>
        <p:blipFill rotWithShape="1">
          <a:blip r:embed="rId3">
            <a:alphaModFix/>
          </a:blip>
          <a:srcRect b="22360" l="17636" r="18182" t="22155"/>
          <a:stretch/>
        </p:blipFill>
        <p:spPr>
          <a:xfrm>
            <a:off x="3287100" y="53150"/>
            <a:ext cx="2569800" cy="22216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p41"/>
          <p:cNvPicPr preferRelativeResize="0"/>
          <p:nvPr/>
        </p:nvPicPr>
        <p:blipFill>
          <a:blip r:embed="rId3">
            <a:alphaModFix amt="78000"/>
          </a:blip>
          <a:stretch>
            <a:fillRect/>
          </a:stretch>
        </p:blipFill>
        <p:spPr>
          <a:xfrm>
            <a:off x="4134150" y="833962"/>
            <a:ext cx="875700" cy="865958"/>
          </a:xfrm>
          <a:prstGeom prst="rect">
            <a:avLst/>
          </a:prstGeom>
          <a:noFill/>
          <a:ln>
            <a:noFill/>
          </a:ln>
        </p:spPr>
      </p:pic>
      <p:sp>
        <p:nvSpPr>
          <p:cNvPr id="335" name="Google Shape;335;p41"/>
          <p:cNvSpPr txBox="1"/>
          <p:nvPr>
            <p:ph type="title"/>
          </p:nvPr>
        </p:nvSpPr>
        <p:spPr>
          <a:xfrm>
            <a:off x="720000" y="168189"/>
            <a:ext cx="7704000" cy="81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Student Support</a:t>
            </a:r>
            <a:endParaRPr/>
          </a:p>
        </p:txBody>
      </p:sp>
      <p:sp>
        <p:nvSpPr>
          <p:cNvPr id="336" name="Google Shape;336;p41"/>
          <p:cNvSpPr txBox="1"/>
          <p:nvPr>
            <p:ph idx="4" type="subTitle"/>
          </p:nvPr>
        </p:nvSpPr>
        <p:spPr>
          <a:xfrm>
            <a:off x="1136700" y="2460675"/>
            <a:ext cx="6870600" cy="229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000000"/>
                </a:solidFill>
                <a:latin typeface="Raleway Medium"/>
                <a:ea typeface="Raleway Medium"/>
                <a:cs typeface="Raleway Medium"/>
                <a:sym typeface="Raleway Medium"/>
              </a:rPr>
              <a:t>“The homework/things to practice and the space to allow him to practice with a teacher and not just mom saying it.” </a:t>
            </a:r>
            <a:endParaRPr sz="1500">
              <a:solidFill>
                <a:srgbClr val="000000"/>
              </a:solidFill>
              <a:latin typeface="Raleway Medium"/>
              <a:ea typeface="Raleway Medium"/>
              <a:cs typeface="Raleway Medium"/>
              <a:sym typeface="Raleway Medium"/>
            </a:endParaRPr>
          </a:p>
          <a:p>
            <a:pPr indent="0" lvl="0" marL="0" rtl="0" algn="ctr">
              <a:spcBef>
                <a:spcPts val="0"/>
              </a:spcBef>
              <a:spcAft>
                <a:spcPts val="0"/>
              </a:spcAft>
              <a:buNone/>
            </a:pPr>
            <a:r>
              <a:t/>
            </a:r>
            <a:endParaRPr sz="600">
              <a:solidFill>
                <a:srgbClr val="000000"/>
              </a:solidFill>
              <a:latin typeface="Raleway Medium"/>
              <a:ea typeface="Raleway Medium"/>
              <a:cs typeface="Raleway Medium"/>
              <a:sym typeface="Raleway Medium"/>
            </a:endParaRPr>
          </a:p>
          <a:p>
            <a:pPr indent="0" lvl="0" marL="0" rtl="0" algn="ctr">
              <a:spcBef>
                <a:spcPts val="0"/>
              </a:spcBef>
              <a:spcAft>
                <a:spcPts val="0"/>
              </a:spcAft>
              <a:buNone/>
            </a:pPr>
            <a:r>
              <a:rPr lang="en" sz="1500">
                <a:solidFill>
                  <a:srgbClr val="000000"/>
                </a:solidFill>
                <a:latin typeface="Raleway Medium"/>
                <a:ea typeface="Raleway Medium"/>
                <a:cs typeface="Raleway Medium"/>
                <a:sym typeface="Raleway Medium"/>
              </a:rPr>
              <a:t>“Communication from the instructor and the amount of knowledge that was shared” </a:t>
            </a:r>
            <a:endParaRPr sz="1500">
              <a:solidFill>
                <a:srgbClr val="000000"/>
              </a:solidFill>
              <a:latin typeface="Raleway Medium"/>
              <a:ea typeface="Raleway Medium"/>
              <a:cs typeface="Raleway Medium"/>
              <a:sym typeface="Raleway Medium"/>
            </a:endParaRPr>
          </a:p>
          <a:p>
            <a:pPr indent="0" lvl="0" marL="0" rtl="0" algn="ctr">
              <a:spcBef>
                <a:spcPts val="0"/>
              </a:spcBef>
              <a:spcAft>
                <a:spcPts val="0"/>
              </a:spcAft>
              <a:buNone/>
            </a:pPr>
            <a:r>
              <a:t/>
            </a:r>
            <a:endParaRPr sz="600">
              <a:solidFill>
                <a:srgbClr val="000000"/>
              </a:solidFill>
              <a:latin typeface="Raleway Medium"/>
              <a:ea typeface="Raleway Medium"/>
              <a:cs typeface="Raleway Medium"/>
              <a:sym typeface="Raleway Medium"/>
            </a:endParaRPr>
          </a:p>
          <a:p>
            <a:pPr indent="0" lvl="0" marL="0" rtl="0" algn="ctr">
              <a:spcBef>
                <a:spcPts val="0"/>
              </a:spcBef>
              <a:spcAft>
                <a:spcPts val="0"/>
              </a:spcAft>
              <a:buNone/>
            </a:pPr>
            <a:r>
              <a:rPr lang="en" sz="1500">
                <a:solidFill>
                  <a:srgbClr val="000000"/>
                </a:solidFill>
                <a:latin typeface="Raleway Medium"/>
                <a:ea typeface="Raleway Medium"/>
                <a:cs typeface="Raleway Medium"/>
                <a:sym typeface="Raleway Medium"/>
              </a:rPr>
              <a:t>“They were very engaging. [My student] very much enjoyed the class” </a:t>
            </a:r>
            <a:endParaRPr sz="1500">
              <a:solidFill>
                <a:srgbClr val="000000"/>
              </a:solidFill>
              <a:latin typeface="Raleway Medium"/>
              <a:ea typeface="Raleway Medium"/>
              <a:cs typeface="Raleway Medium"/>
              <a:sym typeface="Raleway Medium"/>
            </a:endParaRPr>
          </a:p>
          <a:p>
            <a:pPr indent="0" lvl="0" marL="0" rtl="0" algn="ctr">
              <a:spcBef>
                <a:spcPts val="0"/>
              </a:spcBef>
              <a:spcAft>
                <a:spcPts val="0"/>
              </a:spcAft>
              <a:buNone/>
            </a:pPr>
            <a:r>
              <a:t/>
            </a:r>
            <a:endParaRPr sz="600">
              <a:solidFill>
                <a:srgbClr val="000000"/>
              </a:solidFill>
              <a:latin typeface="Raleway Medium"/>
              <a:ea typeface="Raleway Medium"/>
              <a:cs typeface="Raleway Medium"/>
              <a:sym typeface="Raleway Medium"/>
            </a:endParaRPr>
          </a:p>
          <a:p>
            <a:pPr indent="0" lvl="0" marL="0" rtl="0" algn="ctr">
              <a:spcBef>
                <a:spcPts val="0"/>
              </a:spcBef>
              <a:spcAft>
                <a:spcPts val="0"/>
              </a:spcAft>
              <a:buNone/>
            </a:pPr>
            <a:r>
              <a:rPr lang="en" sz="1500">
                <a:solidFill>
                  <a:srgbClr val="000000"/>
                </a:solidFill>
                <a:latin typeface="Raleway Medium"/>
                <a:ea typeface="Raleway Medium"/>
                <a:cs typeface="Raleway Medium"/>
                <a:sym typeface="Raleway Medium"/>
              </a:rPr>
              <a:t>“Teacher and layout of instruction and reputation” </a:t>
            </a:r>
            <a:endParaRPr sz="1500">
              <a:solidFill>
                <a:srgbClr val="000000"/>
              </a:solidFill>
              <a:latin typeface="Raleway Medium"/>
              <a:ea typeface="Raleway Medium"/>
              <a:cs typeface="Raleway Medium"/>
              <a:sym typeface="Raleway Medium"/>
            </a:endParaRPr>
          </a:p>
          <a:p>
            <a:pPr indent="0" lvl="0" marL="0" rtl="0" algn="ctr">
              <a:spcBef>
                <a:spcPts val="0"/>
              </a:spcBef>
              <a:spcAft>
                <a:spcPts val="0"/>
              </a:spcAft>
              <a:buNone/>
            </a:pPr>
            <a:r>
              <a:t/>
            </a:r>
            <a:endParaRPr sz="600">
              <a:solidFill>
                <a:srgbClr val="000000"/>
              </a:solidFill>
              <a:latin typeface="Raleway Medium"/>
              <a:ea typeface="Raleway Medium"/>
              <a:cs typeface="Raleway Medium"/>
              <a:sym typeface="Raleway Medium"/>
            </a:endParaRPr>
          </a:p>
          <a:p>
            <a:pPr indent="0" lvl="0" marL="0" rtl="0" algn="ctr">
              <a:spcBef>
                <a:spcPts val="0"/>
              </a:spcBef>
              <a:spcAft>
                <a:spcPts val="0"/>
              </a:spcAft>
              <a:buNone/>
            </a:pPr>
            <a:r>
              <a:rPr lang="en" sz="1500">
                <a:solidFill>
                  <a:srgbClr val="000000"/>
                </a:solidFill>
                <a:latin typeface="Raleway Medium"/>
                <a:ea typeface="Raleway Medium"/>
                <a:cs typeface="Raleway Medium"/>
                <a:sym typeface="Raleway Medium"/>
              </a:rPr>
              <a:t>“I think the overall structure was great and included good review and games to retain concepts learned” </a:t>
            </a:r>
            <a:endParaRPr sz="1800">
              <a:latin typeface="Raleway Medium"/>
              <a:ea typeface="Raleway Medium"/>
              <a:cs typeface="Raleway Medium"/>
              <a:sym typeface="Raleway Medium"/>
            </a:endParaRPr>
          </a:p>
          <a:p>
            <a:pPr indent="0" lvl="0" marL="0" rtl="0" algn="ctr">
              <a:spcBef>
                <a:spcPts val="0"/>
              </a:spcBef>
              <a:spcAft>
                <a:spcPts val="0"/>
              </a:spcAft>
              <a:buNone/>
            </a:pPr>
            <a:r>
              <a:t/>
            </a:r>
            <a:endParaRPr/>
          </a:p>
        </p:txBody>
      </p:sp>
      <p:sp>
        <p:nvSpPr>
          <p:cNvPr id="337" name="Google Shape;337;p41"/>
          <p:cNvSpPr txBox="1"/>
          <p:nvPr>
            <p:ph idx="2" type="subTitle"/>
          </p:nvPr>
        </p:nvSpPr>
        <p:spPr>
          <a:xfrm>
            <a:off x="2851792" y="1782388"/>
            <a:ext cx="3440400" cy="45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Parents Like</a:t>
            </a:r>
            <a:endParaRPr/>
          </a:p>
        </p:txBody>
      </p:sp>
      <p:cxnSp>
        <p:nvCxnSpPr>
          <p:cNvPr id="338" name="Google Shape;338;p41"/>
          <p:cNvCxnSpPr/>
          <p:nvPr/>
        </p:nvCxnSpPr>
        <p:spPr>
          <a:xfrm>
            <a:off x="3888138" y="2234798"/>
            <a:ext cx="1367700" cy="0"/>
          </a:xfrm>
          <a:prstGeom prst="straightConnector1">
            <a:avLst/>
          </a:prstGeom>
          <a:noFill/>
          <a:ln cap="flat" cmpd="sng" w="9525">
            <a:solidFill>
              <a:schemeClr val="dk1"/>
            </a:solidFill>
            <a:prstDash val="solid"/>
            <a:round/>
            <a:headEnd len="med" w="med" type="none"/>
            <a:tailEnd len="med" w="med" type="none"/>
          </a:ln>
        </p:spPr>
      </p:cxnSp>
      <p:grpSp>
        <p:nvGrpSpPr>
          <p:cNvPr id="339" name="Google Shape;339;p41"/>
          <p:cNvGrpSpPr/>
          <p:nvPr/>
        </p:nvGrpSpPr>
        <p:grpSpPr>
          <a:xfrm>
            <a:off x="4377542" y="1071685"/>
            <a:ext cx="388915" cy="390510"/>
            <a:chOff x="2872600" y="2632150"/>
            <a:chExt cx="289350" cy="288775"/>
          </a:xfrm>
        </p:grpSpPr>
        <p:sp>
          <p:nvSpPr>
            <p:cNvPr id="340" name="Google Shape;340;p41"/>
            <p:cNvSpPr/>
            <p:nvPr/>
          </p:nvSpPr>
          <p:spPr>
            <a:xfrm>
              <a:off x="2979750" y="2659525"/>
              <a:ext cx="101825" cy="68500"/>
            </a:xfrm>
            <a:custGeom>
              <a:rect b="b" l="l" r="r" t="t"/>
              <a:pathLst>
                <a:path extrusionOk="0" h="2740" w="4073">
                  <a:moveTo>
                    <a:pt x="1572" y="1"/>
                  </a:moveTo>
                  <a:lnTo>
                    <a:pt x="1" y="2739"/>
                  </a:lnTo>
                  <a:lnTo>
                    <a:pt x="715" y="2739"/>
                  </a:lnTo>
                  <a:lnTo>
                    <a:pt x="501" y="2573"/>
                  </a:lnTo>
                  <a:cubicBezTo>
                    <a:pt x="382" y="2454"/>
                    <a:pt x="382" y="2263"/>
                    <a:pt x="501" y="2144"/>
                  </a:cubicBezTo>
                  <a:cubicBezTo>
                    <a:pt x="560" y="2084"/>
                    <a:pt x="638" y="2055"/>
                    <a:pt x="715" y="2055"/>
                  </a:cubicBezTo>
                  <a:cubicBezTo>
                    <a:pt x="793" y="2055"/>
                    <a:pt x="870" y="2084"/>
                    <a:pt x="929" y="2144"/>
                  </a:cubicBezTo>
                  <a:lnTo>
                    <a:pt x="1263" y="2477"/>
                  </a:lnTo>
                  <a:lnTo>
                    <a:pt x="1572" y="2144"/>
                  </a:lnTo>
                  <a:cubicBezTo>
                    <a:pt x="1632" y="2084"/>
                    <a:pt x="1709" y="2055"/>
                    <a:pt x="1787" y="2055"/>
                  </a:cubicBezTo>
                  <a:cubicBezTo>
                    <a:pt x="1864" y="2055"/>
                    <a:pt x="1942" y="2084"/>
                    <a:pt x="2001" y="2144"/>
                  </a:cubicBezTo>
                  <a:cubicBezTo>
                    <a:pt x="2120" y="2263"/>
                    <a:pt x="2120" y="2454"/>
                    <a:pt x="2001" y="2573"/>
                  </a:cubicBezTo>
                  <a:lnTo>
                    <a:pt x="1811" y="2739"/>
                  </a:lnTo>
                  <a:lnTo>
                    <a:pt x="4073" y="2739"/>
                  </a:lnTo>
                  <a:lnTo>
                    <a:pt x="2835" y="977"/>
                  </a:lnTo>
                  <a:lnTo>
                    <a:pt x="2501" y="1287"/>
                  </a:lnTo>
                  <a:cubicBezTo>
                    <a:pt x="2484" y="1304"/>
                    <a:pt x="2444" y="1320"/>
                    <a:pt x="2405" y="1320"/>
                  </a:cubicBezTo>
                  <a:cubicBezTo>
                    <a:pt x="2388" y="1320"/>
                    <a:pt x="2372" y="1317"/>
                    <a:pt x="2358" y="1311"/>
                  </a:cubicBezTo>
                  <a:cubicBezTo>
                    <a:pt x="2287" y="1311"/>
                    <a:pt x="2263" y="1287"/>
                    <a:pt x="2239" y="1215"/>
                  </a:cubicBezTo>
                  <a:lnTo>
                    <a:pt x="15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1"/>
            <p:cNvSpPr/>
            <p:nvPr/>
          </p:nvSpPr>
          <p:spPr>
            <a:xfrm>
              <a:off x="2872600" y="2632150"/>
              <a:ext cx="231025" cy="288775"/>
            </a:xfrm>
            <a:custGeom>
              <a:rect b="b" l="l" r="r" t="t"/>
              <a:pathLst>
                <a:path extrusionOk="0" h="11551" w="9241">
                  <a:moveTo>
                    <a:pt x="2953" y="1834"/>
                  </a:moveTo>
                  <a:cubicBezTo>
                    <a:pt x="3048" y="1882"/>
                    <a:pt x="3072" y="1929"/>
                    <a:pt x="3072" y="2024"/>
                  </a:cubicBezTo>
                  <a:lnTo>
                    <a:pt x="3072" y="2406"/>
                  </a:lnTo>
                  <a:cubicBezTo>
                    <a:pt x="3072" y="2525"/>
                    <a:pt x="2977" y="2596"/>
                    <a:pt x="2882" y="2596"/>
                  </a:cubicBezTo>
                  <a:cubicBezTo>
                    <a:pt x="2763" y="2596"/>
                    <a:pt x="2715" y="2501"/>
                    <a:pt x="2715" y="2406"/>
                  </a:cubicBezTo>
                  <a:lnTo>
                    <a:pt x="2715" y="2239"/>
                  </a:lnTo>
                  <a:lnTo>
                    <a:pt x="2524" y="2239"/>
                  </a:lnTo>
                  <a:cubicBezTo>
                    <a:pt x="2405" y="2239"/>
                    <a:pt x="2358" y="2144"/>
                    <a:pt x="2358" y="2048"/>
                  </a:cubicBezTo>
                  <a:cubicBezTo>
                    <a:pt x="2286" y="1929"/>
                    <a:pt x="2382" y="1834"/>
                    <a:pt x="2501" y="1834"/>
                  </a:cubicBezTo>
                  <a:close/>
                  <a:moveTo>
                    <a:pt x="1381" y="1834"/>
                  </a:moveTo>
                  <a:cubicBezTo>
                    <a:pt x="1500" y="1834"/>
                    <a:pt x="1548" y="1929"/>
                    <a:pt x="1548" y="2024"/>
                  </a:cubicBezTo>
                  <a:cubicBezTo>
                    <a:pt x="1548" y="2144"/>
                    <a:pt x="1453" y="2191"/>
                    <a:pt x="1381" y="2191"/>
                  </a:cubicBezTo>
                  <a:lnTo>
                    <a:pt x="1191" y="2191"/>
                  </a:lnTo>
                  <a:lnTo>
                    <a:pt x="1191" y="2429"/>
                  </a:lnTo>
                  <a:cubicBezTo>
                    <a:pt x="1191" y="2548"/>
                    <a:pt x="1096" y="2644"/>
                    <a:pt x="1024" y="2644"/>
                  </a:cubicBezTo>
                  <a:cubicBezTo>
                    <a:pt x="905" y="2644"/>
                    <a:pt x="834" y="2548"/>
                    <a:pt x="834" y="2429"/>
                  </a:cubicBezTo>
                  <a:lnTo>
                    <a:pt x="810" y="2048"/>
                  </a:lnTo>
                  <a:cubicBezTo>
                    <a:pt x="810" y="1929"/>
                    <a:pt x="905" y="1834"/>
                    <a:pt x="976" y="1834"/>
                  </a:cubicBezTo>
                  <a:close/>
                  <a:moveTo>
                    <a:pt x="976" y="3001"/>
                  </a:moveTo>
                  <a:cubicBezTo>
                    <a:pt x="1096" y="3001"/>
                    <a:pt x="1167" y="3096"/>
                    <a:pt x="1167" y="3191"/>
                  </a:cubicBezTo>
                  <a:lnTo>
                    <a:pt x="1167" y="3930"/>
                  </a:lnTo>
                  <a:cubicBezTo>
                    <a:pt x="1167" y="4049"/>
                    <a:pt x="1072" y="4096"/>
                    <a:pt x="976" y="4096"/>
                  </a:cubicBezTo>
                  <a:cubicBezTo>
                    <a:pt x="857" y="4096"/>
                    <a:pt x="810" y="4001"/>
                    <a:pt x="810" y="3930"/>
                  </a:cubicBezTo>
                  <a:lnTo>
                    <a:pt x="810" y="3191"/>
                  </a:lnTo>
                  <a:cubicBezTo>
                    <a:pt x="810" y="3072"/>
                    <a:pt x="905" y="3001"/>
                    <a:pt x="976" y="3001"/>
                  </a:cubicBezTo>
                  <a:close/>
                  <a:moveTo>
                    <a:pt x="2834" y="3191"/>
                  </a:moveTo>
                  <a:cubicBezTo>
                    <a:pt x="2929" y="3191"/>
                    <a:pt x="3001" y="3263"/>
                    <a:pt x="3001" y="3358"/>
                  </a:cubicBezTo>
                  <a:lnTo>
                    <a:pt x="3001" y="4311"/>
                  </a:lnTo>
                  <a:cubicBezTo>
                    <a:pt x="3001" y="4430"/>
                    <a:pt x="2929" y="4501"/>
                    <a:pt x="2834" y="4501"/>
                  </a:cubicBezTo>
                  <a:cubicBezTo>
                    <a:pt x="2824" y="4504"/>
                    <a:pt x="2814" y="4505"/>
                    <a:pt x="2804" y="4505"/>
                  </a:cubicBezTo>
                  <a:cubicBezTo>
                    <a:pt x="2720" y="4505"/>
                    <a:pt x="2644" y="4417"/>
                    <a:pt x="2644" y="4311"/>
                  </a:cubicBezTo>
                  <a:lnTo>
                    <a:pt x="2644" y="3358"/>
                  </a:lnTo>
                  <a:cubicBezTo>
                    <a:pt x="2644" y="3239"/>
                    <a:pt x="2739" y="3191"/>
                    <a:pt x="2834" y="3191"/>
                  </a:cubicBezTo>
                  <a:close/>
                  <a:moveTo>
                    <a:pt x="5858" y="596"/>
                  </a:moveTo>
                  <a:cubicBezTo>
                    <a:pt x="5930" y="596"/>
                    <a:pt x="5978" y="619"/>
                    <a:pt x="6025" y="691"/>
                  </a:cubicBezTo>
                  <a:lnTo>
                    <a:pt x="6740" y="2001"/>
                  </a:lnTo>
                  <a:lnTo>
                    <a:pt x="7025" y="1715"/>
                  </a:lnTo>
                  <a:cubicBezTo>
                    <a:pt x="7042" y="1698"/>
                    <a:pt x="7083" y="1681"/>
                    <a:pt x="7114" y="1681"/>
                  </a:cubicBezTo>
                  <a:cubicBezTo>
                    <a:pt x="7126" y="1681"/>
                    <a:pt x="7137" y="1684"/>
                    <a:pt x="7144" y="1691"/>
                  </a:cubicBezTo>
                  <a:cubicBezTo>
                    <a:pt x="7192" y="1691"/>
                    <a:pt x="7240" y="1715"/>
                    <a:pt x="7264" y="1763"/>
                  </a:cubicBezTo>
                  <a:lnTo>
                    <a:pt x="8788" y="3882"/>
                  </a:lnTo>
                  <a:cubicBezTo>
                    <a:pt x="8811" y="3930"/>
                    <a:pt x="8835" y="3953"/>
                    <a:pt x="8835" y="4001"/>
                  </a:cubicBezTo>
                  <a:cubicBezTo>
                    <a:pt x="8835" y="4096"/>
                    <a:pt x="8788" y="4192"/>
                    <a:pt x="8669" y="4192"/>
                  </a:cubicBezTo>
                  <a:lnTo>
                    <a:pt x="6168" y="4192"/>
                  </a:lnTo>
                  <a:lnTo>
                    <a:pt x="6287" y="4311"/>
                  </a:lnTo>
                  <a:cubicBezTo>
                    <a:pt x="6406" y="4430"/>
                    <a:pt x="6406" y="4596"/>
                    <a:pt x="6287" y="4739"/>
                  </a:cubicBezTo>
                  <a:cubicBezTo>
                    <a:pt x="6216" y="4787"/>
                    <a:pt x="6168" y="4811"/>
                    <a:pt x="6073" y="4811"/>
                  </a:cubicBezTo>
                  <a:cubicBezTo>
                    <a:pt x="6001" y="4811"/>
                    <a:pt x="5930" y="4787"/>
                    <a:pt x="5858" y="4716"/>
                  </a:cubicBezTo>
                  <a:lnTo>
                    <a:pt x="5525" y="4406"/>
                  </a:lnTo>
                  <a:lnTo>
                    <a:pt x="5215" y="4716"/>
                  </a:lnTo>
                  <a:cubicBezTo>
                    <a:pt x="5144" y="4787"/>
                    <a:pt x="5096" y="4811"/>
                    <a:pt x="5001" y="4811"/>
                  </a:cubicBezTo>
                  <a:cubicBezTo>
                    <a:pt x="4930" y="4811"/>
                    <a:pt x="4858" y="4787"/>
                    <a:pt x="4787" y="4716"/>
                  </a:cubicBezTo>
                  <a:cubicBezTo>
                    <a:pt x="4668" y="4596"/>
                    <a:pt x="4668" y="4430"/>
                    <a:pt x="4787" y="4311"/>
                  </a:cubicBezTo>
                  <a:lnTo>
                    <a:pt x="4906" y="4192"/>
                  </a:lnTo>
                  <a:lnTo>
                    <a:pt x="3953" y="4192"/>
                  </a:lnTo>
                  <a:cubicBezTo>
                    <a:pt x="3906" y="4192"/>
                    <a:pt x="3834" y="4168"/>
                    <a:pt x="3810" y="4096"/>
                  </a:cubicBezTo>
                  <a:cubicBezTo>
                    <a:pt x="3810" y="4025"/>
                    <a:pt x="3810" y="3953"/>
                    <a:pt x="3834" y="3930"/>
                  </a:cubicBezTo>
                  <a:lnTo>
                    <a:pt x="5716" y="691"/>
                  </a:lnTo>
                  <a:cubicBezTo>
                    <a:pt x="5739" y="619"/>
                    <a:pt x="5811" y="596"/>
                    <a:pt x="5858" y="596"/>
                  </a:cubicBezTo>
                  <a:close/>
                  <a:moveTo>
                    <a:pt x="976" y="4525"/>
                  </a:moveTo>
                  <a:cubicBezTo>
                    <a:pt x="1096" y="4525"/>
                    <a:pt x="1167" y="4620"/>
                    <a:pt x="1167" y="4692"/>
                  </a:cubicBezTo>
                  <a:lnTo>
                    <a:pt x="1167" y="5454"/>
                  </a:lnTo>
                  <a:cubicBezTo>
                    <a:pt x="1167" y="5549"/>
                    <a:pt x="1072" y="5620"/>
                    <a:pt x="976" y="5620"/>
                  </a:cubicBezTo>
                  <a:cubicBezTo>
                    <a:pt x="857" y="5620"/>
                    <a:pt x="810" y="5525"/>
                    <a:pt x="810" y="5454"/>
                  </a:cubicBezTo>
                  <a:lnTo>
                    <a:pt x="810" y="4692"/>
                  </a:lnTo>
                  <a:cubicBezTo>
                    <a:pt x="810" y="4573"/>
                    <a:pt x="905" y="4525"/>
                    <a:pt x="976" y="4525"/>
                  </a:cubicBezTo>
                  <a:close/>
                  <a:moveTo>
                    <a:pt x="5549" y="5001"/>
                  </a:moveTo>
                  <a:cubicBezTo>
                    <a:pt x="5620" y="5001"/>
                    <a:pt x="5739" y="5097"/>
                    <a:pt x="5739" y="5168"/>
                  </a:cubicBezTo>
                  <a:lnTo>
                    <a:pt x="5787" y="5644"/>
                  </a:lnTo>
                  <a:cubicBezTo>
                    <a:pt x="5787" y="5716"/>
                    <a:pt x="5739" y="5740"/>
                    <a:pt x="5716" y="5811"/>
                  </a:cubicBezTo>
                  <a:cubicBezTo>
                    <a:pt x="5668" y="5835"/>
                    <a:pt x="5597" y="5835"/>
                    <a:pt x="5573" y="5835"/>
                  </a:cubicBezTo>
                  <a:lnTo>
                    <a:pt x="5192" y="5835"/>
                  </a:lnTo>
                  <a:cubicBezTo>
                    <a:pt x="5073" y="5835"/>
                    <a:pt x="5001" y="5740"/>
                    <a:pt x="5001" y="5644"/>
                  </a:cubicBezTo>
                  <a:cubicBezTo>
                    <a:pt x="5001" y="5525"/>
                    <a:pt x="5096" y="5478"/>
                    <a:pt x="5192" y="5478"/>
                  </a:cubicBezTo>
                  <a:lnTo>
                    <a:pt x="5358" y="5478"/>
                  </a:lnTo>
                  <a:lnTo>
                    <a:pt x="5358" y="5192"/>
                  </a:lnTo>
                  <a:cubicBezTo>
                    <a:pt x="5358" y="5097"/>
                    <a:pt x="5454" y="5001"/>
                    <a:pt x="5549" y="5001"/>
                  </a:cubicBezTo>
                  <a:close/>
                  <a:moveTo>
                    <a:pt x="2810" y="5097"/>
                  </a:moveTo>
                  <a:cubicBezTo>
                    <a:pt x="2929" y="5097"/>
                    <a:pt x="2977" y="5168"/>
                    <a:pt x="2977" y="5263"/>
                  </a:cubicBezTo>
                  <a:lnTo>
                    <a:pt x="2977" y="5406"/>
                  </a:lnTo>
                  <a:lnTo>
                    <a:pt x="3215" y="5478"/>
                  </a:lnTo>
                  <a:cubicBezTo>
                    <a:pt x="3310" y="5478"/>
                    <a:pt x="3406" y="5573"/>
                    <a:pt x="3406" y="5644"/>
                  </a:cubicBezTo>
                  <a:cubicBezTo>
                    <a:pt x="3406" y="5740"/>
                    <a:pt x="3310" y="5835"/>
                    <a:pt x="3215" y="5835"/>
                  </a:cubicBezTo>
                  <a:lnTo>
                    <a:pt x="2834" y="5859"/>
                  </a:lnTo>
                  <a:cubicBezTo>
                    <a:pt x="2763" y="5859"/>
                    <a:pt x="2739" y="5835"/>
                    <a:pt x="2691" y="5811"/>
                  </a:cubicBezTo>
                  <a:cubicBezTo>
                    <a:pt x="2644" y="5763"/>
                    <a:pt x="2620" y="5716"/>
                    <a:pt x="2620" y="5644"/>
                  </a:cubicBezTo>
                  <a:lnTo>
                    <a:pt x="2620" y="5263"/>
                  </a:lnTo>
                  <a:cubicBezTo>
                    <a:pt x="2620" y="5144"/>
                    <a:pt x="2715" y="5097"/>
                    <a:pt x="2810" y="5097"/>
                  </a:cubicBezTo>
                  <a:close/>
                  <a:moveTo>
                    <a:pt x="4525" y="5501"/>
                  </a:moveTo>
                  <a:cubicBezTo>
                    <a:pt x="4644" y="5501"/>
                    <a:pt x="4715" y="5597"/>
                    <a:pt x="4715" y="5692"/>
                  </a:cubicBezTo>
                  <a:cubicBezTo>
                    <a:pt x="4715" y="5787"/>
                    <a:pt x="4620" y="5859"/>
                    <a:pt x="4525" y="5859"/>
                  </a:cubicBezTo>
                  <a:lnTo>
                    <a:pt x="3882" y="5859"/>
                  </a:lnTo>
                  <a:cubicBezTo>
                    <a:pt x="3763" y="5859"/>
                    <a:pt x="3691" y="5763"/>
                    <a:pt x="3691" y="5692"/>
                  </a:cubicBezTo>
                  <a:cubicBezTo>
                    <a:pt x="3691" y="5573"/>
                    <a:pt x="3787" y="5501"/>
                    <a:pt x="3882" y="5501"/>
                  </a:cubicBezTo>
                  <a:close/>
                  <a:moveTo>
                    <a:pt x="976" y="6049"/>
                  </a:moveTo>
                  <a:cubicBezTo>
                    <a:pt x="1096" y="6049"/>
                    <a:pt x="1167" y="6121"/>
                    <a:pt x="1167" y="6216"/>
                  </a:cubicBezTo>
                  <a:lnTo>
                    <a:pt x="1167" y="6954"/>
                  </a:lnTo>
                  <a:cubicBezTo>
                    <a:pt x="1167" y="7073"/>
                    <a:pt x="1072" y="7145"/>
                    <a:pt x="976" y="7145"/>
                  </a:cubicBezTo>
                  <a:cubicBezTo>
                    <a:pt x="857" y="7145"/>
                    <a:pt x="810" y="7049"/>
                    <a:pt x="810" y="6954"/>
                  </a:cubicBezTo>
                  <a:lnTo>
                    <a:pt x="810" y="6216"/>
                  </a:lnTo>
                  <a:cubicBezTo>
                    <a:pt x="810" y="6097"/>
                    <a:pt x="905" y="6049"/>
                    <a:pt x="976" y="6049"/>
                  </a:cubicBezTo>
                  <a:close/>
                  <a:moveTo>
                    <a:pt x="976" y="7549"/>
                  </a:moveTo>
                  <a:cubicBezTo>
                    <a:pt x="1096" y="7549"/>
                    <a:pt x="1167" y="7645"/>
                    <a:pt x="1167" y="7740"/>
                  </a:cubicBezTo>
                  <a:lnTo>
                    <a:pt x="1167" y="7907"/>
                  </a:lnTo>
                  <a:lnTo>
                    <a:pt x="1334" y="7907"/>
                  </a:lnTo>
                  <a:cubicBezTo>
                    <a:pt x="1453" y="7907"/>
                    <a:pt x="1548" y="8002"/>
                    <a:pt x="1524" y="8121"/>
                  </a:cubicBezTo>
                  <a:cubicBezTo>
                    <a:pt x="1524" y="8216"/>
                    <a:pt x="1429" y="8311"/>
                    <a:pt x="1310" y="8311"/>
                  </a:cubicBezTo>
                  <a:lnTo>
                    <a:pt x="929" y="8311"/>
                  </a:lnTo>
                  <a:cubicBezTo>
                    <a:pt x="905" y="8311"/>
                    <a:pt x="810" y="8216"/>
                    <a:pt x="810" y="8121"/>
                  </a:cubicBezTo>
                  <a:lnTo>
                    <a:pt x="810" y="7740"/>
                  </a:lnTo>
                  <a:cubicBezTo>
                    <a:pt x="810" y="7621"/>
                    <a:pt x="905" y="7549"/>
                    <a:pt x="976" y="7549"/>
                  </a:cubicBezTo>
                  <a:close/>
                  <a:moveTo>
                    <a:pt x="3191" y="7907"/>
                  </a:moveTo>
                  <a:cubicBezTo>
                    <a:pt x="3310" y="7907"/>
                    <a:pt x="3406" y="8002"/>
                    <a:pt x="3406" y="8097"/>
                  </a:cubicBezTo>
                  <a:cubicBezTo>
                    <a:pt x="3406" y="8216"/>
                    <a:pt x="3310" y="8311"/>
                    <a:pt x="3215" y="8311"/>
                  </a:cubicBezTo>
                  <a:lnTo>
                    <a:pt x="2310" y="8311"/>
                  </a:lnTo>
                  <a:cubicBezTo>
                    <a:pt x="2215" y="8311"/>
                    <a:pt x="2143" y="8216"/>
                    <a:pt x="2143" y="8121"/>
                  </a:cubicBezTo>
                  <a:cubicBezTo>
                    <a:pt x="2120" y="8002"/>
                    <a:pt x="2167" y="7907"/>
                    <a:pt x="2286" y="7907"/>
                  </a:cubicBezTo>
                  <a:close/>
                  <a:moveTo>
                    <a:pt x="5001" y="7930"/>
                  </a:moveTo>
                  <a:cubicBezTo>
                    <a:pt x="5120" y="7930"/>
                    <a:pt x="5192" y="8026"/>
                    <a:pt x="5192" y="8121"/>
                  </a:cubicBezTo>
                  <a:cubicBezTo>
                    <a:pt x="5192" y="8240"/>
                    <a:pt x="5096" y="8311"/>
                    <a:pt x="5001" y="8311"/>
                  </a:cubicBezTo>
                  <a:lnTo>
                    <a:pt x="4120" y="8311"/>
                  </a:lnTo>
                  <a:cubicBezTo>
                    <a:pt x="4025" y="8311"/>
                    <a:pt x="3929" y="8216"/>
                    <a:pt x="3929" y="8121"/>
                  </a:cubicBezTo>
                  <a:cubicBezTo>
                    <a:pt x="3929" y="8002"/>
                    <a:pt x="4025" y="7930"/>
                    <a:pt x="4120" y="7930"/>
                  </a:cubicBezTo>
                  <a:close/>
                  <a:moveTo>
                    <a:pt x="6311" y="7954"/>
                  </a:moveTo>
                  <a:cubicBezTo>
                    <a:pt x="6406" y="7954"/>
                    <a:pt x="6501" y="8026"/>
                    <a:pt x="6501" y="8121"/>
                  </a:cubicBezTo>
                  <a:lnTo>
                    <a:pt x="6501" y="8502"/>
                  </a:lnTo>
                  <a:cubicBezTo>
                    <a:pt x="6501" y="8609"/>
                    <a:pt x="6406" y="8696"/>
                    <a:pt x="6266" y="8696"/>
                  </a:cubicBezTo>
                  <a:cubicBezTo>
                    <a:pt x="6250" y="8696"/>
                    <a:pt x="6233" y="8695"/>
                    <a:pt x="6216" y="8693"/>
                  </a:cubicBezTo>
                  <a:cubicBezTo>
                    <a:pt x="6144" y="8669"/>
                    <a:pt x="6097" y="8597"/>
                    <a:pt x="6097" y="8502"/>
                  </a:cubicBezTo>
                  <a:lnTo>
                    <a:pt x="6097" y="8335"/>
                  </a:lnTo>
                  <a:lnTo>
                    <a:pt x="5930" y="8335"/>
                  </a:lnTo>
                  <a:cubicBezTo>
                    <a:pt x="5835" y="8335"/>
                    <a:pt x="5787" y="8264"/>
                    <a:pt x="5739" y="8216"/>
                  </a:cubicBezTo>
                  <a:cubicBezTo>
                    <a:pt x="5716" y="8097"/>
                    <a:pt x="5811" y="7954"/>
                    <a:pt x="5930" y="7954"/>
                  </a:cubicBezTo>
                  <a:close/>
                  <a:moveTo>
                    <a:pt x="3596" y="9717"/>
                  </a:moveTo>
                  <a:cubicBezTo>
                    <a:pt x="3715" y="9717"/>
                    <a:pt x="3787" y="9812"/>
                    <a:pt x="3787" y="9907"/>
                  </a:cubicBezTo>
                  <a:cubicBezTo>
                    <a:pt x="3810" y="10026"/>
                    <a:pt x="3715" y="10121"/>
                    <a:pt x="3596" y="10121"/>
                  </a:cubicBezTo>
                  <a:lnTo>
                    <a:pt x="2858" y="10121"/>
                  </a:lnTo>
                  <a:cubicBezTo>
                    <a:pt x="2739" y="10121"/>
                    <a:pt x="2644" y="10026"/>
                    <a:pt x="2644" y="9931"/>
                  </a:cubicBezTo>
                  <a:cubicBezTo>
                    <a:pt x="2644" y="9812"/>
                    <a:pt x="2739" y="9717"/>
                    <a:pt x="2834" y="9717"/>
                  </a:cubicBezTo>
                  <a:close/>
                  <a:moveTo>
                    <a:pt x="5144" y="9764"/>
                  </a:moveTo>
                  <a:cubicBezTo>
                    <a:pt x="5263" y="9764"/>
                    <a:pt x="5335" y="9836"/>
                    <a:pt x="5335" y="9931"/>
                  </a:cubicBezTo>
                  <a:cubicBezTo>
                    <a:pt x="5358" y="10026"/>
                    <a:pt x="5263" y="10121"/>
                    <a:pt x="5144" y="10121"/>
                  </a:cubicBezTo>
                  <a:lnTo>
                    <a:pt x="4382" y="10121"/>
                  </a:lnTo>
                  <a:cubicBezTo>
                    <a:pt x="4263" y="10121"/>
                    <a:pt x="4191" y="10026"/>
                    <a:pt x="4191" y="9931"/>
                  </a:cubicBezTo>
                  <a:cubicBezTo>
                    <a:pt x="4191" y="9812"/>
                    <a:pt x="4287" y="9764"/>
                    <a:pt x="4382" y="9764"/>
                  </a:cubicBezTo>
                  <a:close/>
                  <a:moveTo>
                    <a:pt x="6254" y="9356"/>
                  </a:moveTo>
                  <a:cubicBezTo>
                    <a:pt x="6363" y="9356"/>
                    <a:pt x="6478" y="9443"/>
                    <a:pt x="6478" y="9550"/>
                  </a:cubicBezTo>
                  <a:lnTo>
                    <a:pt x="6478" y="9931"/>
                  </a:lnTo>
                  <a:cubicBezTo>
                    <a:pt x="6501" y="10026"/>
                    <a:pt x="6430" y="10121"/>
                    <a:pt x="6311" y="10121"/>
                  </a:cubicBezTo>
                  <a:lnTo>
                    <a:pt x="5930" y="10121"/>
                  </a:lnTo>
                  <a:cubicBezTo>
                    <a:pt x="5835" y="10121"/>
                    <a:pt x="5787" y="10050"/>
                    <a:pt x="5739" y="10002"/>
                  </a:cubicBezTo>
                  <a:cubicBezTo>
                    <a:pt x="5716" y="9883"/>
                    <a:pt x="5811" y="9740"/>
                    <a:pt x="5930" y="9740"/>
                  </a:cubicBezTo>
                  <a:lnTo>
                    <a:pt x="6097" y="9740"/>
                  </a:lnTo>
                  <a:lnTo>
                    <a:pt x="6097" y="9550"/>
                  </a:lnTo>
                  <a:cubicBezTo>
                    <a:pt x="6097" y="9455"/>
                    <a:pt x="6168" y="9407"/>
                    <a:pt x="6216" y="9359"/>
                  </a:cubicBezTo>
                  <a:cubicBezTo>
                    <a:pt x="6228" y="9357"/>
                    <a:pt x="6241" y="9356"/>
                    <a:pt x="6254" y="9356"/>
                  </a:cubicBezTo>
                  <a:close/>
                  <a:moveTo>
                    <a:pt x="1691" y="9264"/>
                  </a:moveTo>
                  <a:cubicBezTo>
                    <a:pt x="2096" y="9264"/>
                    <a:pt x="2382" y="9550"/>
                    <a:pt x="2382" y="9931"/>
                  </a:cubicBezTo>
                  <a:cubicBezTo>
                    <a:pt x="2382" y="10288"/>
                    <a:pt x="2048" y="10621"/>
                    <a:pt x="1691" y="10621"/>
                  </a:cubicBezTo>
                  <a:cubicBezTo>
                    <a:pt x="1310" y="10621"/>
                    <a:pt x="1024" y="10336"/>
                    <a:pt x="1024" y="9931"/>
                  </a:cubicBezTo>
                  <a:cubicBezTo>
                    <a:pt x="1024" y="9550"/>
                    <a:pt x="1310" y="9264"/>
                    <a:pt x="1691" y="9264"/>
                  </a:cubicBezTo>
                  <a:close/>
                  <a:moveTo>
                    <a:pt x="619" y="0"/>
                  </a:moveTo>
                  <a:cubicBezTo>
                    <a:pt x="262" y="0"/>
                    <a:pt x="0" y="262"/>
                    <a:pt x="0" y="619"/>
                  </a:cubicBezTo>
                  <a:lnTo>
                    <a:pt x="0" y="10907"/>
                  </a:lnTo>
                  <a:cubicBezTo>
                    <a:pt x="0" y="11264"/>
                    <a:pt x="262" y="11550"/>
                    <a:pt x="619" y="11550"/>
                  </a:cubicBezTo>
                  <a:lnTo>
                    <a:pt x="8597" y="11550"/>
                  </a:lnTo>
                  <a:cubicBezTo>
                    <a:pt x="8954" y="11550"/>
                    <a:pt x="9240" y="11288"/>
                    <a:pt x="9240" y="10907"/>
                  </a:cubicBezTo>
                  <a:lnTo>
                    <a:pt x="9240" y="10288"/>
                  </a:lnTo>
                  <a:cubicBezTo>
                    <a:pt x="7859" y="10240"/>
                    <a:pt x="6787" y="9097"/>
                    <a:pt x="6787" y="7740"/>
                  </a:cubicBezTo>
                  <a:cubicBezTo>
                    <a:pt x="6787" y="6740"/>
                    <a:pt x="7335" y="5882"/>
                    <a:pt x="8168" y="5454"/>
                  </a:cubicBezTo>
                  <a:cubicBezTo>
                    <a:pt x="8097" y="5335"/>
                    <a:pt x="8073" y="5192"/>
                    <a:pt x="8073" y="5049"/>
                  </a:cubicBezTo>
                  <a:cubicBezTo>
                    <a:pt x="8097" y="4739"/>
                    <a:pt x="8407" y="4477"/>
                    <a:pt x="8716" y="4477"/>
                  </a:cubicBezTo>
                  <a:lnTo>
                    <a:pt x="9240" y="4477"/>
                  </a:lnTo>
                  <a:lnTo>
                    <a:pt x="9240" y="619"/>
                  </a:lnTo>
                  <a:cubicBezTo>
                    <a:pt x="9240" y="262"/>
                    <a:pt x="8954" y="0"/>
                    <a:pt x="85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1"/>
            <p:cNvSpPr/>
            <p:nvPr/>
          </p:nvSpPr>
          <p:spPr>
            <a:xfrm>
              <a:off x="3051200" y="2753600"/>
              <a:ext cx="110750" cy="126825"/>
            </a:xfrm>
            <a:custGeom>
              <a:rect b="b" l="l" r="r" t="t"/>
              <a:pathLst>
                <a:path extrusionOk="0" h="5073" w="4430">
                  <a:moveTo>
                    <a:pt x="2239" y="1001"/>
                  </a:moveTo>
                  <a:cubicBezTo>
                    <a:pt x="3287" y="1001"/>
                    <a:pt x="4120" y="1834"/>
                    <a:pt x="4120" y="2882"/>
                  </a:cubicBezTo>
                  <a:cubicBezTo>
                    <a:pt x="4120" y="3882"/>
                    <a:pt x="3239" y="4763"/>
                    <a:pt x="2239" y="4763"/>
                  </a:cubicBezTo>
                  <a:cubicBezTo>
                    <a:pt x="1191" y="4763"/>
                    <a:pt x="358" y="3906"/>
                    <a:pt x="358" y="2882"/>
                  </a:cubicBezTo>
                  <a:cubicBezTo>
                    <a:pt x="358" y="1834"/>
                    <a:pt x="1191" y="1001"/>
                    <a:pt x="2239" y="1001"/>
                  </a:cubicBezTo>
                  <a:close/>
                  <a:moveTo>
                    <a:pt x="1572" y="0"/>
                  </a:moveTo>
                  <a:cubicBezTo>
                    <a:pt x="1429" y="0"/>
                    <a:pt x="1310" y="119"/>
                    <a:pt x="1310" y="262"/>
                  </a:cubicBezTo>
                  <a:cubicBezTo>
                    <a:pt x="1310" y="405"/>
                    <a:pt x="1429" y="524"/>
                    <a:pt x="1572" y="524"/>
                  </a:cubicBezTo>
                  <a:lnTo>
                    <a:pt x="1572" y="762"/>
                  </a:lnTo>
                  <a:cubicBezTo>
                    <a:pt x="691" y="1024"/>
                    <a:pt x="0" y="1858"/>
                    <a:pt x="0" y="2882"/>
                  </a:cubicBezTo>
                  <a:cubicBezTo>
                    <a:pt x="0" y="4096"/>
                    <a:pt x="977" y="5073"/>
                    <a:pt x="2215" y="5073"/>
                  </a:cubicBezTo>
                  <a:cubicBezTo>
                    <a:pt x="3430" y="5073"/>
                    <a:pt x="4406" y="4096"/>
                    <a:pt x="4406" y="2882"/>
                  </a:cubicBezTo>
                  <a:cubicBezTo>
                    <a:pt x="4430" y="1858"/>
                    <a:pt x="3787" y="1024"/>
                    <a:pt x="2858" y="762"/>
                  </a:cubicBezTo>
                  <a:lnTo>
                    <a:pt x="2858" y="524"/>
                  </a:lnTo>
                  <a:cubicBezTo>
                    <a:pt x="3001" y="524"/>
                    <a:pt x="3120" y="405"/>
                    <a:pt x="3120" y="262"/>
                  </a:cubicBezTo>
                  <a:cubicBezTo>
                    <a:pt x="3120" y="119"/>
                    <a:pt x="3001" y="0"/>
                    <a:pt x="28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1"/>
            <p:cNvSpPr/>
            <p:nvPr/>
          </p:nvSpPr>
          <p:spPr>
            <a:xfrm>
              <a:off x="3064900" y="2782175"/>
              <a:ext cx="84550" cy="85150"/>
            </a:xfrm>
            <a:custGeom>
              <a:rect b="b" l="l" r="r" t="t"/>
              <a:pathLst>
                <a:path extrusionOk="0" h="3406" w="3382">
                  <a:moveTo>
                    <a:pt x="1668" y="661"/>
                  </a:moveTo>
                  <a:cubicBezTo>
                    <a:pt x="1745" y="661"/>
                    <a:pt x="1810" y="707"/>
                    <a:pt x="1810" y="786"/>
                  </a:cubicBezTo>
                  <a:lnTo>
                    <a:pt x="1810" y="1477"/>
                  </a:lnTo>
                  <a:lnTo>
                    <a:pt x="2072" y="1191"/>
                  </a:lnTo>
                  <a:cubicBezTo>
                    <a:pt x="2084" y="1179"/>
                    <a:pt x="2108" y="1173"/>
                    <a:pt x="2132" y="1173"/>
                  </a:cubicBezTo>
                  <a:cubicBezTo>
                    <a:pt x="2155" y="1173"/>
                    <a:pt x="2179" y="1179"/>
                    <a:pt x="2191" y="1191"/>
                  </a:cubicBezTo>
                  <a:cubicBezTo>
                    <a:pt x="2215" y="1239"/>
                    <a:pt x="2215" y="1286"/>
                    <a:pt x="2191" y="1310"/>
                  </a:cubicBezTo>
                  <a:lnTo>
                    <a:pt x="1929" y="1572"/>
                  </a:lnTo>
                  <a:lnTo>
                    <a:pt x="2620" y="1572"/>
                  </a:lnTo>
                  <a:cubicBezTo>
                    <a:pt x="2667" y="1572"/>
                    <a:pt x="2691" y="1620"/>
                    <a:pt x="2739" y="1644"/>
                  </a:cubicBezTo>
                  <a:cubicBezTo>
                    <a:pt x="2763" y="1763"/>
                    <a:pt x="2691" y="1834"/>
                    <a:pt x="2620" y="1834"/>
                  </a:cubicBezTo>
                  <a:lnTo>
                    <a:pt x="1929" y="1834"/>
                  </a:lnTo>
                  <a:lnTo>
                    <a:pt x="2191" y="2096"/>
                  </a:lnTo>
                  <a:cubicBezTo>
                    <a:pt x="2215" y="2120"/>
                    <a:pt x="2215" y="2168"/>
                    <a:pt x="2191" y="2215"/>
                  </a:cubicBezTo>
                  <a:cubicBezTo>
                    <a:pt x="2167" y="2239"/>
                    <a:pt x="2167" y="2239"/>
                    <a:pt x="2143" y="2239"/>
                  </a:cubicBezTo>
                  <a:cubicBezTo>
                    <a:pt x="2096" y="2239"/>
                    <a:pt x="2072" y="2239"/>
                    <a:pt x="2072" y="2215"/>
                  </a:cubicBezTo>
                  <a:lnTo>
                    <a:pt x="1810" y="1929"/>
                  </a:lnTo>
                  <a:lnTo>
                    <a:pt x="1810" y="2620"/>
                  </a:lnTo>
                  <a:cubicBezTo>
                    <a:pt x="1810" y="2692"/>
                    <a:pt x="1786" y="2715"/>
                    <a:pt x="1715" y="2739"/>
                  </a:cubicBezTo>
                  <a:cubicBezTo>
                    <a:pt x="1698" y="2743"/>
                    <a:pt x="1684" y="2745"/>
                    <a:pt x="1670" y="2745"/>
                  </a:cubicBezTo>
                  <a:cubicBezTo>
                    <a:pt x="1605" y="2745"/>
                    <a:pt x="1572" y="2699"/>
                    <a:pt x="1572" y="2620"/>
                  </a:cubicBezTo>
                  <a:lnTo>
                    <a:pt x="1572" y="1929"/>
                  </a:lnTo>
                  <a:lnTo>
                    <a:pt x="1310" y="2215"/>
                  </a:lnTo>
                  <a:cubicBezTo>
                    <a:pt x="1262" y="2239"/>
                    <a:pt x="1262" y="2239"/>
                    <a:pt x="1239" y="2239"/>
                  </a:cubicBezTo>
                  <a:cubicBezTo>
                    <a:pt x="1215" y="2239"/>
                    <a:pt x="1191" y="2239"/>
                    <a:pt x="1191" y="2215"/>
                  </a:cubicBezTo>
                  <a:cubicBezTo>
                    <a:pt x="1143" y="2168"/>
                    <a:pt x="1143" y="2120"/>
                    <a:pt x="1191" y="2096"/>
                  </a:cubicBezTo>
                  <a:lnTo>
                    <a:pt x="1453" y="1834"/>
                  </a:lnTo>
                  <a:lnTo>
                    <a:pt x="762" y="1834"/>
                  </a:lnTo>
                  <a:cubicBezTo>
                    <a:pt x="667" y="1834"/>
                    <a:pt x="619" y="1739"/>
                    <a:pt x="643" y="1644"/>
                  </a:cubicBezTo>
                  <a:cubicBezTo>
                    <a:pt x="667" y="1620"/>
                    <a:pt x="715" y="1572"/>
                    <a:pt x="762" y="1572"/>
                  </a:cubicBezTo>
                  <a:lnTo>
                    <a:pt x="1453" y="1572"/>
                  </a:lnTo>
                  <a:lnTo>
                    <a:pt x="1191" y="1310"/>
                  </a:lnTo>
                  <a:cubicBezTo>
                    <a:pt x="1143" y="1286"/>
                    <a:pt x="1143" y="1239"/>
                    <a:pt x="1191" y="1191"/>
                  </a:cubicBezTo>
                  <a:cubicBezTo>
                    <a:pt x="1203" y="1179"/>
                    <a:pt x="1221" y="1173"/>
                    <a:pt x="1242" y="1173"/>
                  </a:cubicBezTo>
                  <a:cubicBezTo>
                    <a:pt x="1262" y="1173"/>
                    <a:pt x="1286" y="1179"/>
                    <a:pt x="1310" y="1191"/>
                  </a:cubicBezTo>
                  <a:lnTo>
                    <a:pt x="1572" y="1477"/>
                  </a:lnTo>
                  <a:lnTo>
                    <a:pt x="1572" y="786"/>
                  </a:lnTo>
                  <a:cubicBezTo>
                    <a:pt x="1572" y="715"/>
                    <a:pt x="1596" y="691"/>
                    <a:pt x="1620" y="667"/>
                  </a:cubicBezTo>
                  <a:cubicBezTo>
                    <a:pt x="1636" y="663"/>
                    <a:pt x="1652" y="661"/>
                    <a:pt x="1668" y="661"/>
                  </a:cubicBezTo>
                  <a:close/>
                  <a:moveTo>
                    <a:pt x="1691" y="0"/>
                  </a:moveTo>
                  <a:cubicBezTo>
                    <a:pt x="738" y="0"/>
                    <a:pt x="0" y="786"/>
                    <a:pt x="0" y="1715"/>
                  </a:cubicBezTo>
                  <a:cubicBezTo>
                    <a:pt x="0" y="2668"/>
                    <a:pt x="762" y="3406"/>
                    <a:pt x="1691" y="3406"/>
                  </a:cubicBezTo>
                  <a:cubicBezTo>
                    <a:pt x="2644" y="3406"/>
                    <a:pt x="3382" y="2620"/>
                    <a:pt x="3382" y="1715"/>
                  </a:cubicBezTo>
                  <a:cubicBezTo>
                    <a:pt x="3382" y="786"/>
                    <a:pt x="2620" y="0"/>
                    <a:pt x="16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42"/>
          <p:cNvPicPr preferRelativeResize="0"/>
          <p:nvPr/>
        </p:nvPicPr>
        <p:blipFill>
          <a:blip r:embed="rId3">
            <a:alphaModFix/>
          </a:blip>
          <a:stretch>
            <a:fillRect/>
          </a:stretch>
        </p:blipFill>
        <p:spPr>
          <a:xfrm>
            <a:off x="6164075" y="344050"/>
            <a:ext cx="2855701" cy="2855701"/>
          </a:xfrm>
          <a:prstGeom prst="rect">
            <a:avLst/>
          </a:prstGeom>
          <a:noFill/>
          <a:ln>
            <a:noFill/>
          </a:ln>
        </p:spPr>
      </p:pic>
      <p:pic>
        <p:nvPicPr>
          <p:cNvPr id="349" name="Google Shape;349;p42"/>
          <p:cNvPicPr preferRelativeResize="0"/>
          <p:nvPr/>
        </p:nvPicPr>
        <p:blipFill>
          <a:blip r:embed="rId4">
            <a:alphaModFix/>
          </a:blip>
          <a:stretch>
            <a:fillRect/>
          </a:stretch>
        </p:blipFill>
        <p:spPr>
          <a:xfrm>
            <a:off x="0" y="0"/>
            <a:ext cx="5901851" cy="4638685"/>
          </a:xfrm>
          <a:prstGeom prst="rect">
            <a:avLst/>
          </a:prstGeom>
          <a:noFill/>
          <a:ln>
            <a:noFill/>
          </a:ln>
        </p:spPr>
      </p:pic>
      <p:sp>
        <p:nvSpPr>
          <p:cNvPr id="350" name="Google Shape;350;p42"/>
          <p:cNvSpPr txBox="1"/>
          <p:nvPr/>
        </p:nvSpPr>
        <p:spPr>
          <a:xfrm>
            <a:off x="85200" y="4674950"/>
            <a:ext cx="564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aleway"/>
                <a:ea typeface="Raleway"/>
                <a:cs typeface="Raleway"/>
                <a:sym typeface="Raleway"/>
              </a:rPr>
              <a:t>Assessment Resource Site for Parents Available!</a:t>
            </a:r>
            <a:endParaRPr>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3"/>
          <p:cNvSpPr txBox="1"/>
          <p:nvPr>
            <p:ph idx="8" type="title"/>
          </p:nvPr>
        </p:nvSpPr>
        <p:spPr>
          <a:xfrm>
            <a:off x="-801100" y="223625"/>
            <a:ext cx="78795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800"/>
              <a:t>Adventure Academy</a:t>
            </a:r>
            <a:endParaRPr sz="3800"/>
          </a:p>
        </p:txBody>
      </p:sp>
      <p:sp>
        <p:nvSpPr>
          <p:cNvPr id="356" name="Google Shape;356;p43"/>
          <p:cNvSpPr txBox="1"/>
          <p:nvPr/>
        </p:nvSpPr>
        <p:spPr>
          <a:xfrm>
            <a:off x="1022300" y="1522825"/>
            <a:ext cx="4898700" cy="33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Open Sans"/>
                <a:ea typeface="Open Sans"/>
                <a:cs typeface="Open Sans"/>
                <a:sym typeface="Open Sans"/>
              </a:rPr>
              <a:t>Digital Newsroom class</a:t>
            </a:r>
            <a:r>
              <a:rPr lang="en" sz="1600">
                <a:latin typeface="Open Sans"/>
                <a:ea typeface="Open Sans"/>
                <a:cs typeface="Open Sans"/>
                <a:sym typeface="Open Sans"/>
              </a:rPr>
              <a:t> started our first-ever SGCA Student Newspaper! Click </a:t>
            </a:r>
            <a:r>
              <a:rPr lang="en" sz="1600" u="sng">
                <a:solidFill>
                  <a:srgbClr val="1155CC"/>
                </a:solidFill>
                <a:latin typeface="Open Sans"/>
                <a:ea typeface="Open Sans"/>
                <a:cs typeface="Open Sans"/>
                <a:sym typeface="Open Sans"/>
                <a:hlinkClick r:id="rId3">
                  <a:extLst>
                    <a:ext uri="{A12FA001-AC4F-418D-AE19-62706E023703}">
                      <ahyp:hlinkClr val="tx"/>
                    </a:ext>
                  </a:extLst>
                </a:hlinkClick>
              </a:rPr>
              <a:t>here</a:t>
            </a:r>
            <a:r>
              <a:rPr lang="en" sz="1600">
                <a:latin typeface="Open Sans"/>
                <a:ea typeface="Open Sans"/>
                <a:cs typeface="Open Sans"/>
                <a:sym typeface="Open Sans"/>
              </a:rPr>
              <a:t> to enjoy reading articles for students, by students!  </a:t>
            </a:r>
            <a:endParaRPr sz="1600">
              <a:latin typeface="Open Sans"/>
              <a:ea typeface="Open Sans"/>
              <a:cs typeface="Open Sans"/>
              <a:sym typeface="Open Sans"/>
            </a:endParaRPr>
          </a:p>
          <a:p>
            <a:pPr indent="0" lvl="0" marL="0" rtl="0" algn="l">
              <a:spcBef>
                <a:spcPts val="0"/>
              </a:spcBef>
              <a:spcAft>
                <a:spcPts val="0"/>
              </a:spcAft>
              <a:buNone/>
            </a:pPr>
            <a:r>
              <a:t/>
            </a:r>
            <a:endParaRPr sz="1600">
              <a:latin typeface="Open Sans"/>
              <a:ea typeface="Open Sans"/>
              <a:cs typeface="Open Sans"/>
              <a:sym typeface="Open Sans"/>
            </a:endParaRPr>
          </a:p>
          <a:p>
            <a:pPr indent="0" lvl="0" marL="0" rtl="0" algn="l">
              <a:spcBef>
                <a:spcPts val="0"/>
              </a:spcBef>
              <a:spcAft>
                <a:spcPts val="0"/>
              </a:spcAft>
              <a:buNone/>
            </a:pPr>
            <a:r>
              <a:rPr b="1" lang="en" sz="1600">
                <a:latin typeface="Open Sans"/>
                <a:ea typeface="Open Sans"/>
                <a:cs typeface="Open Sans"/>
                <a:sym typeface="Open Sans"/>
              </a:rPr>
              <a:t>You Can Be an Author</a:t>
            </a:r>
            <a:r>
              <a:rPr lang="en" sz="1600">
                <a:latin typeface="Open Sans"/>
                <a:ea typeface="Open Sans"/>
                <a:cs typeface="Open Sans"/>
                <a:sym typeface="Open Sans"/>
              </a:rPr>
              <a:t> class wrote and published a book that parents were able to purchase.  This book will also be available for viewing in the new year.  </a:t>
            </a:r>
            <a:endParaRPr sz="1600">
              <a:latin typeface="Open Sans"/>
              <a:ea typeface="Open Sans"/>
              <a:cs typeface="Open Sans"/>
              <a:sym typeface="Open Sans"/>
            </a:endParaRPr>
          </a:p>
          <a:p>
            <a:pPr indent="0" lvl="0" marL="0" rtl="0" algn="l">
              <a:spcBef>
                <a:spcPts val="0"/>
              </a:spcBef>
              <a:spcAft>
                <a:spcPts val="0"/>
              </a:spcAft>
              <a:buNone/>
            </a:pPr>
            <a:r>
              <a:t/>
            </a:r>
            <a:endParaRPr sz="1600">
              <a:latin typeface="Open Sans"/>
              <a:ea typeface="Open Sans"/>
              <a:cs typeface="Open Sans"/>
              <a:sym typeface="Open Sans"/>
            </a:endParaRPr>
          </a:p>
          <a:p>
            <a:pPr indent="0" lvl="0" marL="0" rtl="0" algn="l">
              <a:spcBef>
                <a:spcPts val="0"/>
              </a:spcBef>
              <a:spcAft>
                <a:spcPts val="0"/>
              </a:spcAft>
              <a:buNone/>
            </a:pPr>
            <a:r>
              <a:rPr lang="en" sz="1600">
                <a:latin typeface="Open Sans"/>
                <a:ea typeface="Open Sans"/>
                <a:cs typeface="Open Sans"/>
                <a:sym typeface="Open Sans"/>
              </a:rPr>
              <a:t>We hosted several ADVA field trips to enhance our classes.  Our Session 2 field trips included Sac Underground, Sierra College Natural History Museum and Planetarium and Sprouts.</a:t>
            </a:r>
            <a:endParaRPr sz="1900">
              <a:latin typeface="Raleway"/>
              <a:ea typeface="Raleway"/>
              <a:cs typeface="Raleway"/>
              <a:sym typeface="Raleway"/>
            </a:endParaRPr>
          </a:p>
        </p:txBody>
      </p:sp>
      <p:pic>
        <p:nvPicPr>
          <p:cNvPr id="357" name="Google Shape;357;p43"/>
          <p:cNvPicPr preferRelativeResize="0"/>
          <p:nvPr/>
        </p:nvPicPr>
        <p:blipFill>
          <a:blip r:embed="rId4">
            <a:alphaModFix/>
          </a:blip>
          <a:stretch>
            <a:fillRect/>
          </a:stretch>
        </p:blipFill>
        <p:spPr>
          <a:xfrm>
            <a:off x="5911125" y="566845"/>
            <a:ext cx="3265077" cy="2273905"/>
          </a:xfrm>
          <a:prstGeom prst="rect">
            <a:avLst/>
          </a:prstGeom>
          <a:noFill/>
          <a:ln>
            <a:noFill/>
          </a:ln>
        </p:spPr>
      </p:pic>
      <p:pic>
        <p:nvPicPr>
          <p:cNvPr id="358" name="Google Shape;358;p43"/>
          <p:cNvPicPr preferRelativeResize="0"/>
          <p:nvPr/>
        </p:nvPicPr>
        <p:blipFill>
          <a:blip r:embed="rId5">
            <a:alphaModFix/>
          </a:blip>
          <a:stretch>
            <a:fillRect/>
          </a:stretch>
        </p:blipFill>
        <p:spPr>
          <a:xfrm>
            <a:off x="5921008" y="2840750"/>
            <a:ext cx="3265055" cy="22601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4"/>
          <p:cNvSpPr txBox="1"/>
          <p:nvPr>
            <p:ph type="title"/>
          </p:nvPr>
        </p:nvSpPr>
        <p:spPr>
          <a:xfrm>
            <a:off x="1754400" y="1307100"/>
            <a:ext cx="5635200" cy="25293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Thank</a:t>
            </a:r>
            <a:r>
              <a:rPr b="1" lang="en"/>
              <a:t> </a:t>
            </a:r>
            <a:r>
              <a:rPr lang="en"/>
              <a:t>You</a:t>
            </a:r>
            <a:endParaRPr b="1"/>
          </a:p>
        </p:txBody>
      </p:sp>
      <p:cxnSp>
        <p:nvCxnSpPr>
          <p:cNvPr id="364" name="Google Shape;364;p44"/>
          <p:cNvCxnSpPr/>
          <p:nvPr/>
        </p:nvCxnSpPr>
        <p:spPr>
          <a:xfrm flipH="1" rot="10800000">
            <a:off x="1938000" y="2556203"/>
            <a:ext cx="5268000" cy="2100"/>
          </a:xfrm>
          <a:prstGeom prst="straightConnector1">
            <a:avLst/>
          </a:prstGeom>
          <a:noFill/>
          <a:ln cap="flat" cmpd="sng" w="9525">
            <a:solidFill>
              <a:schemeClr val="dk1"/>
            </a:solidFill>
            <a:prstDash val="solid"/>
            <a:round/>
            <a:headEnd len="med" w="med" type="none"/>
            <a:tailEnd len="med" w="med" type="none"/>
          </a:ln>
        </p:spPr>
      </p:cxnSp>
      <p:sp>
        <p:nvSpPr>
          <p:cNvPr id="365" name="Google Shape;365;p44"/>
          <p:cNvSpPr txBox="1"/>
          <p:nvPr/>
        </p:nvSpPr>
        <p:spPr>
          <a:xfrm>
            <a:off x="1783650" y="4280925"/>
            <a:ext cx="55767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latin typeface="Raleway"/>
                <a:ea typeface="Raleway"/>
                <a:cs typeface="Raleway"/>
                <a:sym typeface="Raleway"/>
              </a:rPr>
              <a:t>Your commitment and dedication to our school is greatly appreciated.</a:t>
            </a:r>
            <a:r>
              <a:rPr lang="en">
                <a:latin typeface="Raleway"/>
                <a:ea typeface="Raleway"/>
                <a:cs typeface="Raleway"/>
                <a:sym typeface="Raleway"/>
              </a:rPr>
              <a:t> </a:t>
            </a:r>
            <a:endParaRPr>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txBox="1"/>
          <p:nvPr>
            <p:ph idx="8"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Table of contents</a:t>
            </a:r>
            <a:endParaRPr/>
          </a:p>
        </p:txBody>
      </p:sp>
      <p:sp>
        <p:nvSpPr>
          <p:cNvPr id="196" name="Google Shape;196;p27"/>
          <p:cNvSpPr txBox="1"/>
          <p:nvPr>
            <p:ph type="title"/>
          </p:nvPr>
        </p:nvSpPr>
        <p:spPr>
          <a:xfrm>
            <a:off x="1382200" y="1693162"/>
            <a:ext cx="28743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Enrollment</a:t>
            </a:r>
            <a:endParaRPr/>
          </a:p>
        </p:txBody>
      </p:sp>
      <p:sp>
        <p:nvSpPr>
          <p:cNvPr id="197" name="Google Shape;197;p27"/>
          <p:cNvSpPr txBox="1"/>
          <p:nvPr>
            <p:ph idx="1" type="subTitle"/>
          </p:nvPr>
        </p:nvSpPr>
        <p:spPr>
          <a:xfrm>
            <a:off x="1382200" y="2304900"/>
            <a:ext cx="28743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You can describe the topic of the section here</a:t>
            </a:r>
            <a:endParaRPr/>
          </a:p>
        </p:txBody>
      </p:sp>
      <p:sp>
        <p:nvSpPr>
          <p:cNvPr id="198" name="Google Shape;198;p27"/>
          <p:cNvSpPr txBox="1"/>
          <p:nvPr>
            <p:ph idx="2" type="title"/>
          </p:nvPr>
        </p:nvSpPr>
        <p:spPr>
          <a:xfrm>
            <a:off x="4874750" y="1693162"/>
            <a:ext cx="28743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Enrichment</a:t>
            </a:r>
            <a:endParaRPr/>
          </a:p>
        </p:txBody>
      </p:sp>
      <p:sp>
        <p:nvSpPr>
          <p:cNvPr id="199" name="Google Shape;199;p27"/>
          <p:cNvSpPr txBox="1"/>
          <p:nvPr>
            <p:ph idx="3" type="subTitle"/>
          </p:nvPr>
        </p:nvSpPr>
        <p:spPr>
          <a:xfrm>
            <a:off x="4874750" y="2304900"/>
            <a:ext cx="28743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You can describe the topic of the section here</a:t>
            </a:r>
            <a:endParaRPr/>
          </a:p>
        </p:txBody>
      </p:sp>
      <p:sp>
        <p:nvSpPr>
          <p:cNvPr id="200" name="Google Shape;200;p27"/>
          <p:cNvSpPr txBox="1"/>
          <p:nvPr>
            <p:ph idx="4" type="title"/>
          </p:nvPr>
        </p:nvSpPr>
        <p:spPr>
          <a:xfrm>
            <a:off x="1382200" y="3367609"/>
            <a:ext cx="28743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News</a:t>
            </a:r>
            <a:endParaRPr/>
          </a:p>
        </p:txBody>
      </p:sp>
      <p:sp>
        <p:nvSpPr>
          <p:cNvPr id="201" name="Google Shape;201;p27"/>
          <p:cNvSpPr txBox="1"/>
          <p:nvPr>
            <p:ph idx="5" type="subTitle"/>
          </p:nvPr>
        </p:nvSpPr>
        <p:spPr>
          <a:xfrm>
            <a:off x="1382200" y="3983047"/>
            <a:ext cx="28743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You can describe the topic of the section here</a:t>
            </a:r>
            <a:endParaRPr/>
          </a:p>
        </p:txBody>
      </p:sp>
      <p:sp>
        <p:nvSpPr>
          <p:cNvPr id="202" name="Google Shape;202;p27"/>
          <p:cNvSpPr txBox="1"/>
          <p:nvPr>
            <p:ph idx="6" type="title"/>
          </p:nvPr>
        </p:nvSpPr>
        <p:spPr>
          <a:xfrm>
            <a:off x="4884950" y="3367609"/>
            <a:ext cx="28539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Achievement</a:t>
            </a:r>
            <a:endParaRPr/>
          </a:p>
        </p:txBody>
      </p:sp>
      <p:sp>
        <p:nvSpPr>
          <p:cNvPr id="203" name="Google Shape;203;p27"/>
          <p:cNvSpPr txBox="1"/>
          <p:nvPr>
            <p:ph idx="7" type="subTitle"/>
          </p:nvPr>
        </p:nvSpPr>
        <p:spPr>
          <a:xfrm>
            <a:off x="4874750" y="3983047"/>
            <a:ext cx="28743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You can describe the topic of the section here</a:t>
            </a:r>
            <a:endParaRPr/>
          </a:p>
        </p:txBody>
      </p:sp>
      <p:sp>
        <p:nvSpPr>
          <p:cNvPr id="204" name="Google Shape;204;p27"/>
          <p:cNvSpPr txBox="1"/>
          <p:nvPr>
            <p:ph idx="9" type="title"/>
          </p:nvPr>
        </p:nvSpPr>
        <p:spPr>
          <a:xfrm>
            <a:off x="2423200" y="1256604"/>
            <a:ext cx="7923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205" name="Google Shape;205;p27"/>
          <p:cNvSpPr txBox="1"/>
          <p:nvPr>
            <p:ph idx="13" type="title"/>
          </p:nvPr>
        </p:nvSpPr>
        <p:spPr>
          <a:xfrm>
            <a:off x="2423200" y="2944275"/>
            <a:ext cx="7923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206" name="Google Shape;206;p27"/>
          <p:cNvSpPr txBox="1"/>
          <p:nvPr>
            <p:ph idx="14" type="title"/>
          </p:nvPr>
        </p:nvSpPr>
        <p:spPr>
          <a:xfrm>
            <a:off x="5915750" y="1256604"/>
            <a:ext cx="7923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207" name="Google Shape;207;p27"/>
          <p:cNvSpPr txBox="1"/>
          <p:nvPr>
            <p:ph idx="15" type="title"/>
          </p:nvPr>
        </p:nvSpPr>
        <p:spPr>
          <a:xfrm>
            <a:off x="5915750" y="2933626"/>
            <a:ext cx="7923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cxnSp>
        <p:nvCxnSpPr>
          <p:cNvPr id="208" name="Google Shape;208;p27"/>
          <p:cNvCxnSpPr/>
          <p:nvPr/>
        </p:nvCxnSpPr>
        <p:spPr>
          <a:xfrm>
            <a:off x="2176450" y="2227150"/>
            <a:ext cx="1285800" cy="0"/>
          </a:xfrm>
          <a:prstGeom prst="straightConnector1">
            <a:avLst/>
          </a:prstGeom>
          <a:noFill/>
          <a:ln cap="flat" cmpd="sng" w="9525">
            <a:solidFill>
              <a:schemeClr val="dk1"/>
            </a:solidFill>
            <a:prstDash val="solid"/>
            <a:round/>
            <a:headEnd len="med" w="med" type="none"/>
            <a:tailEnd len="med" w="med" type="none"/>
          </a:ln>
        </p:spPr>
      </p:cxnSp>
      <p:cxnSp>
        <p:nvCxnSpPr>
          <p:cNvPr id="209" name="Google Shape;209;p27"/>
          <p:cNvCxnSpPr/>
          <p:nvPr/>
        </p:nvCxnSpPr>
        <p:spPr>
          <a:xfrm>
            <a:off x="5669000" y="2220850"/>
            <a:ext cx="1285800" cy="0"/>
          </a:xfrm>
          <a:prstGeom prst="straightConnector1">
            <a:avLst/>
          </a:prstGeom>
          <a:noFill/>
          <a:ln cap="flat" cmpd="sng" w="9525">
            <a:solidFill>
              <a:schemeClr val="dk1"/>
            </a:solidFill>
            <a:prstDash val="solid"/>
            <a:round/>
            <a:headEnd len="med" w="med" type="none"/>
            <a:tailEnd len="med" w="med" type="none"/>
          </a:ln>
        </p:spPr>
      </p:cxnSp>
      <p:cxnSp>
        <p:nvCxnSpPr>
          <p:cNvPr id="210" name="Google Shape;210;p27"/>
          <p:cNvCxnSpPr/>
          <p:nvPr/>
        </p:nvCxnSpPr>
        <p:spPr>
          <a:xfrm>
            <a:off x="2111775" y="3912250"/>
            <a:ext cx="1285800" cy="0"/>
          </a:xfrm>
          <a:prstGeom prst="straightConnector1">
            <a:avLst/>
          </a:prstGeom>
          <a:noFill/>
          <a:ln cap="flat" cmpd="sng" w="9525">
            <a:solidFill>
              <a:schemeClr val="dk1"/>
            </a:solidFill>
            <a:prstDash val="solid"/>
            <a:round/>
            <a:headEnd len="med" w="med" type="none"/>
            <a:tailEnd len="med" w="med" type="none"/>
          </a:ln>
        </p:spPr>
      </p:cxnSp>
      <p:cxnSp>
        <p:nvCxnSpPr>
          <p:cNvPr id="211" name="Google Shape;211;p27"/>
          <p:cNvCxnSpPr/>
          <p:nvPr/>
        </p:nvCxnSpPr>
        <p:spPr>
          <a:xfrm>
            <a:off x="5604325" y="3905950"/>
            <a:ext cx="12858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5" name="Shape 215"/>
        <p:cNvGrpSpPr/>
        <p:nvPr/>
      </p:nvGrpSpPr>
      <p:grpSpPr>
        <a:xfrm>
          <a:off x="0" y="0"/>
          <a:ext cx="0" cy="0"/>
          <a:chOff x="0" y="0"/>
          <a:chExt cx="0" cy="0"/>
        </a:xfrm>
      </p:grpSpPr>
      <p:sp>
        <p:nvSpPr>
          <p:cNvPr id="216" name="Google Shape;216;p28"/>
          <p:cNvSpPr txBox="1"/>
          <p:nvPr>
            <p:ph type="title"/>
          </p:nvPr>
        </p:nvSpPr>
        <p:spPr>
          <a:xfrm>
            <a:off x="4237075" y="1000925"/>
            <a:ext cx="4193700" cy="766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4000"/>
              <a:t>Enrollment</a:t>
            </a:r>
            <a:endParaRPr sz="4000"/>
          </a:p>
        </p:txBody>
      </p:sp>
      <p:cxnSp>
        <p:nvCxnSpPr>
          <p:cNvPr id="217" name="Google Shape;217;p28"/>
          <p:cNvCxnSpPr/>
          <p:nvPr/>
        </p:nvCxnSpPr>
        <p:spPr>
          <a:xfrm>
            <a:off x="5371350" y="1958897"/>
            <a:ext cx="30594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29"/>
          <p:cNvPicPr preferRelativeResize="0"/>
          <p:nvPr/>
        </p:nvPicPr>
        <p:blipFill>
          <a:blip r:embed="rId3">
            <a:alphaModFix/>
          </a:blip>
          <a:stretch>
            <a:fillRect/>
          </a:stretch>
        </p:blipFill>
        <p:spPr>
          <a:xfrm>
            <a:off x="642313" y="665100"/>
            <a:ext cx="7859375" cy="3813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6" name="Shape 226"/>
        <p:cNvGrpSpPr/>
        <p:nvPr/>
      </p:nvGrpSpPr>
      <p:grpSpPr>
        <a:xfrm>
          <a:off x="0" y="0"/>
          <a:ext cx="0" cy="0"/>
          <a:chOff x="0" y="0"/>
          <a:chExt cx="0" cy="0"/>
        </a:xfrm>
      </p:grpSpPr>
      <p:sp>
        <p:nvSpPr>
          <p:cNvPr id="227" name="Google Shape;227;p30"/>
          <p:cNvSpPr txBox="1"/>
          <p:nvPr>
            <p:ph type="title"/>
          </p:nvPr>
        </p:nvSpPr>
        <p:spPr>
          <a:xfrm>
            <a:off x="4237075" y="1000925"/>
            <a:ext cx="4193700" cy="766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4000"/>
              <a:t>Enrichment</a:t>
            </a:r>
            <a:endParaRPr sz="4000"/>
          </a:p>
        </p:txBody>
      </p:sp>
      <p:cxnSp>
        <p:nvCxnSpPr>
          <p:cNvPr id="228" name="Google Shape;228;p30"/>
          <p:cNvCxnSpPr/>
          <p:nvPr/>
        </p:nvCxnSpPr>
        <p:spPr>
          <a:xfrm>
            <a:off x="5371350" y="1958897"/>
            <a:ext cx="30594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1"/>
          <p:cNvSpPr txBox="1"/>
          <p:nvPr/>
        </p:nvSpPr>
        <p:spPr>
          <a:xfrm>
            <a:off x="1694250" y="1442150"/>
            <a:ext cx="5755500" cy="321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chemeClr val="dk2"/>
                </a:solidFill>
                <a:latin typeface="ABeeZee"/>
                <a:ea typeface="ABeeZee"/>
                <a:cs typeface="ABeeZee"/>
                <a:sym typeface="ABeeZee"/>
              </a:rPr>
              <a:t>December 1 Funds Drop</a:t>
            </a:r>
            <a:endParaRPr b="1" sz="1500">
              <a:solidFill>
                <a:schemeClr val="dk2"/>
              </a:solidFill>
              <a:latin typeface="ABeeZee"/>
              <a:ea typeface="ABeeZee"/>
              <a:cs typeface="ABeeZee"/>
              <a:sym typeface="ABeeZee"/>
            </a:endParaRPr>
          </a:p>
          <a:p>
            <a:pPr indent="0" lvl="0" marL="0" rtl="0" algn="ctr">
              <a:spcBef>
                <a:spcPts val="0"/>
              </a:spcBef>
              <a:spcAft>
                <a:spcPts val="0"/>
              </a:spcAft>
              <a:buNone/>
            </a:pPr>
            <a:r>
              <a:t/>
            </a:r>
            <a:endParaRPr sz="1300">
              <a:solidFill>
                <a:schemeClr val="dk2"/>
              </a:solidFill>
              <a:latin typeface="ABeeZee"/>
              <a:ea typeface="ABeeZee"/>
              <a:cs typeface="ABeeZee"/>
              <a:sym typeface="ABeeZee"/>
            </a:endParaRPr>
          </a:p>
          <a:p>
            <a:pPr indent="0" lvl="0" marL="0" rtl="0" algn="ctr">
              <a:spcBef>
                <a:spcPts val="0"/>
              </a:spcBef>
              <a:spcAft>
                <a:spcPts val="0"/>
              </a:spcAft>
              <a:buNone/>
            </a:pPr>
            <a:r>
              <a:rPr lang="en" sz="1300">
                <a:solidFill>
                  <a:schemeClr val="dk2"/>
                </a:solidFill>
                <a:latin typeface="ABeeZee"/>
                <a:ea typeface="ABeeZee"/>
                <a:cs typeface="ABeeZee"/>
                <a:sym typeface="ABeeZee"/>
              </a:rPr>
              <a:t>Orders have been on a 3 day turn around</a:t>
            </a:r>
            <a:endParaRPr sz="1300">
              <a:solidFill>
                <a:schemeClr val="dk2"/>
              </a:solidFill>
              <a:latin typeface="ABeeZee"/>
              <a:ea typeface="ABeeZee"/>
              <a:cs typeface="ABeeZee"/>
              <a:sym typeface="ABeeZee"/>
            </a:endParaRPr>
          </a:p>
          <a:p>
            <a:pPr indent="0" lvl="0" marL="0" rtl="0" algn="ctr">
              <a:spcBef>
                <a:spcPts val="0"/>
              </a:spcBef>
              <a:spcAft>
                <a:spcPts val="0"/>
              </a:spcAft>
              <a:buNone/>
            </a:pPr>
            <a:r>
              <a:t/>
            </a:r>
            <a:endParaRPr sz="1300">
              <a:solidFill>
                <a:schemeClr val="dk2"/>
              </a:solidFill>
              <a:latin typeface="ABeeZee"/>
              <a:ea typeface="ABeeZee"/>
              <a:cs typeface="ABeeZee"/>
              <a:sym typeface="ABeeZee"/>
            </a:endParaRPr>
          </a:p>
          <a:p>
            <a:pPr indent="0" lvl="0" marL="0" rtl="0" algn="ctr">
              <a:lnSpc>
                <a:spcPct val="115000"/>
              </a:lnSpc>
              <a:spcBef>
                <a:spcPts val="0"/>
              </a:spcBef>
              <a:spcAft>
                <a:spcPts val="0"/>
              </a:spcAft>
              <a:buNone/>
            </a:pPr>
            <a:r>
              <a:rPr b="1" lang="en" sz="1500">
                <a:solidFill>
                  <a:schemeClr val="dk2"/>
                </a:solidFill>
                <a:latin typeface="ABeeZee"/>
                <a:ea typeface="ABeeZee"/>
                <a:cs typeface="ABeeZee"/>
                <a:sym typeface="ABeeZee"/>
              </a:rPr>
              <a:t>Amazon Punchout</a:t>
            </a:r>
            <a:endParaRPr b="1" sz="1500">
              <a:solidFill>
                <a:schemeClr val="dk2"/>
              </a:solidFill>
              <a:latin typeface="ABeeZee"/>
              <a:ea typeface="ABeeZee"/>
              <a:cs typeface="ABeeZee"/>
              <a:sym typeface="ABeeZee"/>
            </a:endParaRPr>
          </a:p>
          <a:p>
            <a:pPr indent="0" lvl="0" marL="0" rtl="0" algn="ctr">
              <a:lnSpc>
                <a:spcPct val="115000"/>
              </a:lnSpc>
              <a:spcBef>
                <a:spcPts val="0"/>
              </a:spcBef>
              <a:spcAft>
                <a:spcPts val="0"/>
              </a:spcAft>
              <a:buNone/>
            </a:pPr>
            <a:r>
              <a:rPr lang="en" sz="1300">
                <a:solidFill>
                  <a:schemeClr val="dk2"/>
                </a:solidFill>
                <a:latin typeface="ABeeZee"/>
                <a:ea typeface="ABeeZee"/>
                <a:cs typeface="ABeeZee"/>
                <a:sym typeface="ABeeZee"/>
              </a:rPr>
              <a:t>Sequoia Grove staff will be off for Winter Break and no orders will be processed during that time.</a:t>
            </a:r>
            <a:endParaRPr sz="1300">
              <a:solidFill>
                <a:schemeClr val="dk2"/>
              </a:solidFill>
              <a:latin typeface="ABeeZee"/>
              <a:ea typeface="ABeeZee"/>
              <a:cs typeface="ABeeZee"/>
              <a:sym typeface="ABeeZee"/>
            </a:endParaRPr>
          </a:p>
          <a:p>
            <a:pPr indent="0" lvl="0" marL="0" rtl="0" algn="ctr">
              <a:lnSpc>
                <a:spcPct val="115000"/>
              </a:lnSpc>
              <a:spcBef>
                <a:spcPts val="0"/>
              </a:spcBef>
              <a:spcAft>
                <a:spcPts val="0"/>
              </a:spcAft>
              <a:buNone/>
            </a:pPr>
            <a:r>
              <a:rPr lang="en" sz="1300">
                <a:solidFill>
                  <a:schemeClr val="dk2"/>
                </a:solidFill>
                <a:latin typeface="ABeeZee"/>
                <a:ea typeface="ABeeZee"/>
                <a:cs typeface="ABeeZee"/>
                <a:sym typeface="ABeeZee"/>
              </a:rPr>
              <a:t>Amazon Punchout will not be available starting December 19th through the Winter Break</a:t>
            </a:r>
            <a:endParaRPr sz="1300">
              <a:solidFill>
                <a:schemeClr val="dk2"/>
              </a:solidFill>
              <a:latin typeface="ABeeZee"/>
              <a:ea typeface="ABeeZee"/>
              <a:cs typeface="ABeeZee"/>
              <a:sym typeface="ABeeZee"/>
            </a:endParaRPr>
          </a:p>
          <a:p>
            <a:pPr indent="0" lvl="0" marL="0" rtl="0" algn="ctr">
              <a:lnSpc>
                <a:spcPct val="115000"/>
              </a:lnSpc>
              <a:spcBef>
                <a:spcPts val="0"/>
              </a:spcBef>
              <a:spcAft>
                <a:spcPts val="0"/>
              </a:spcAft>
              <a:buNone/>
            </a:pPr>
            <a:r>
              <a:t/>
            </a:r>
            <a:endParaRPr sz="1300">
              <a:solidFill>
                <a:schemeClr val="dk2"/>
              </a:solidFill>
              <a:latin typeface="ABeeZee"/>
              <a:ea typeface="ABeeZee"/>
              <a:cs typeface="ABeeZee"/>
              <a:sym typeface="ABeeZee"/>
            </a:endParaRPr>
          </a:p>
          <a:p>
            <a:pPr indent="0" lvl="0" marL="0" rtl="0" algn="ctr">
              <a:spcBef>
                <a:spcPts val="0"/>
              </a:spcBef>
              <a:spcAft>
                <a:spcPts val="0"/>
              </a:spcAft>
              <a:buNone/>
            </a:pPr>
            <a:r>
              <a:rPr b="1" lang="en" sz="1500">
                <a:solidFill>
                  <a:schemeClr val="dk2"/>
                </a:solidFill>
                <a:latin typeface="ABeeZee"/>
                <a:ea typeface="ABeeZee"/>
                <a:cs typeface="ABeeZee"/>
                <a:sym typeface="ABeeZee"/>
              </a:rPr>
              <a:t>Coming Next Year: </a:t>
            </a:r>
            <a:r>
              <a:rPr b="1" lang="en">
                <a:solidFill>
                  <a:schemeClr val="dk2"/>
                </a:solidFill>
                <a:latin typeface="ABeeZee"/>
                <a:ea typeface="ABeeZee"/>
                <a:cs typeface="ABeeZee"/>
                <a:sym typeface="ABeeZee"/>
              </a:rPr>
              <a:t>New Punchout Vendors!</a:t>
            </a:r>
            <a:endParaRPr b="1">
              <a:solidFill>
                <a:schemeClr val="dk2"/>
              </a:solidFill>
              <a:latin typeface="ABeeZee"/>
              <a:ea typeface="ABeeZee"/>
              <a:cs typeface="ABeeZee"/>
              <a:sym typeface="ABeeZee"/>
            </a:endParaRPr>
          </a:p>
          <a:p>
            <a:pPr indent="0" lvl="0" marL="0" rtl="0" algn="ctr">
              <a:spcBef>
                <a:spcPts val="0"/>
              </a:spcBef>
              <a:spcAft>
                <a:spcPts val="0"/>
              </a:spcAft>
              <a:buNone/>
            </a:pPr>
            <a:r>
              <a:t/>
            </a:r>
            <a:endParaRPr>
              <a:solidFill>
                <a:schemeClr val="dk2"/>
              </a:solidFill>
              <a:latin typeface="ABeeZee"/>
              <a:ea typeface="ABeeZee"/>
              <a:cs typeface="ABeeZee"/>
              <a:sym typeface="ABeeZee"/>
            </a:endParaRPr>
          </a:p>
          <a:p>
            <a:pPr indent="0" lvl="0" marL="0" rtl="0" algn="ctr">
              <a:spcBef>
                <a:spcPts val="0"/>
              </a:spcBef>
              <a:spcAft>
                <a:spcPts val="0"/>
              </a:spcAft>
              <a:buNone/>
            </a:pPr>
            <a:r>
              <a:rPr lang="en">
                <a:solidFill>
                  <a:schemeClr val="dk2"/>
                </a:solidFill>
                <a:latin typeface="ABeeZee"/>
                <a:ea typeface="ABeeZee"/>
                <a:cs typeface="ABeeZee"/>
                <a:sym typeface="ABeeZee"/>
              </a:rPr>
              <a:t>BookShark</a:t>
            </a:r>
            <a:endParaRPr>
              <a:solidFill>
                <a:schemeClr val="dk2"/>
              </a:solidFill>
              <a:latin typeface="ABeeZee"/>
              <a:ea typeface="ABeeZee"/>
              <a:cs typeface="ABeeZee"/>
              <a:sym typeface="ABeeZee"/>
            </a:endParaRPr>
          </a:p>
          <a:p>
            <a:pPr indent="0" lvl="0" marL="0" rtl="0" algn="ctr">
              <a:spcBef>
                <a:spcPts val="0"/>
              </a:spcBef>
              <a:spcAft>
                <a:spcPts val="0"/>
              </a:spcAft>
              <a:buNone/>
            </a:pPr>
            <a:r>
              <a:rPr lang="en">
                <a:solidFill>
                  <a:schemeClr val="dk2"/>
                </a:solidFill>
                <a:latin typeface="ABeeZee"/>
                <a:ea typeface="ABeeZee"/>
                <a:cs typeface="ABeeZee"/>
                <a:sym typeface="ABeeZee"/>
              </a:rPr>
              <a:t>Office Depot</a:t>
            </a:r>
            <a:endParaRPr>
              <a:solidFill>
                <a:schemeClr val="dk2"/>
              </a:solidFill>
              <a:latin typeface="ABeeZee"/>
              <a:ea typeface="ABeeZee"/>
              <a:cs typeface="ABeeZee"/>
              <a:sym typeface="ABeeZee"/>
            </a:endParaRPr>
          </a:p>
          <a:p>
            <a:pPr indent="0" lvl="0" marL="0" rtl="0" algn="ctr">
              <a:spcBef>
                <a:spcPts val="0"/>
              </a:spcBef>
              <a:spcAft>
                <a:spcPts val="0"/>
              </a:spcAft>
              <a:buNone/>
            </a:pPr>
            <a:r>
              <a:rPr lang="en">
                <a:solidFill>
                  <a:schemeClr val="dk2"/>
                </a:solidFill>
                <a:latin typeface="ABeeZee"/>
                <a:ea typeface="ABeeZee"/>
                <a:cs typeface="ABeeZee"/>
                <a:sym typeface="ABeeZee"/>
              </a:rPr>
              <a:t>Staples</a:t>
            </a:r>
            <a:endParaRPr sz="1300">
              <a:solidFill>
                <a:schemeClr val="dk2"/>
              </a:solidFill>
              <a:latin typeface="ABeeZee"/>
              <a:ea typeface="ABeeZee"/>
              <a:cs typeface="ABeeZee"/>
              <a:sym typeface="ABeeZee"/>
            </a:endParaRPr>
          </a:p>
        </p:txBody>
      </p:sp>
      <p:sp>
        <p:nvSpPr>
          <p:cNvPr id="234" name="Google Shape;234;p31"/>
          <p:cNvSpPr txBox="1"/>
          <p:nvPr>
            <p:ph type="title"/>
          </p:nvPr>
        </p:nvSpPr>
        <p:spPr>
          <a:xfrm>
            <a:off x="632250" y="441150"/>
            <a:ext cx="78795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800"/>
              <a:t>Ordering</a:t>
            </a:r>
            <a:endParaRPr sz="3800"/>
          </a:p>
        </p:txBody>
      </p:sp>
      <p:pic>
        <p:nvPicPr>
          <p:cNvPr id="235" name="Google Shape;235;p31"/>
          <p:cNvPicPr preferRelativeResize="0"/>
          <p:nvPr/>
        </p:nvPicPr>
        <p:blipFill rotWithShape="1">
          <a:blip r:embed="rId3">
            <a:alphaModFix/>
          </a:blip>
          <a:srcRect b="21205" l="19291" r="19426" t="16353"/>
          <a:stretch/>
        </p:blipFill>
        <p:spPr>
          <a:xfrm>
            <a:off x="0" y="3190550"/>
            <a:ext cx="1916825" cy="1952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2"/>
          <p:cNvSpPr txBox="1"/>
          <p:nvPr/>
        </p:nvSpPr>
        <p:spPr>
          <a:xfrm>
            <a:off x="632250" y="321600"/>
            <a:ext cx="7879500" cy="84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800">
                <a:solidFill>
                  <a:srgbClr val="001C25"/>
                </a:solidFill>
                <a:latin typeface="Playfair Display"/>
                <a:ea typeface="Playfair Display"/>
                <a:cs typeface="Playfair Display"/>
                <a:sym typeface="Playfair Display"/>
              </a:rPr>
              <a:t>Community Partners</a:t>
            </a:r>
            <a:endParaRPr b="1" sz="3800">
              <a:solidFill>
                <a:srgbClr val="001C25"/>
              </a:solidFill>
              <a:latin typeface="Playfair Display"/>
              <a:ea typeface="Playfair Display"/>
              <a:cs typeface="Playfair Display"/>
              <a:sym typeface="Playfair Display"/>
            </a:endParaRPr>
          </a:p>
        </p:txBody>
      </p:sp>
      <p:pic>
        <p:nvPicPr>
          <p:cNvPr id="241" name="Google Shape;241;p32"/>
          <p:cNvPicPr preferRelativeResize="0"/>
          <p:nvPr/>
        </p:nvPicPr>
        <p:blipFill>
          <a:blip r:embed="rId3">
            <a:alphaModFix/>
          </a:blip>
          <a:stretch>
            <a:fillRect/>
          </a:stretch>
        </p:blipFill>
        <p:spPr>
          <a:xfrm>
            <a:off x="2929150" y="1211749"/>
            <a:ext cx="3285700" cy="3285676"/>
          </a:xfrm>
          <a:prstGeom prst="rect">
            <a:avLst/>
          </a:prstGeom>
          <a:noFill/>
          <a:ln>
            <a:noFill/>
          </a:ln>
        </p:spPr>
      </p:pic>
      <p:sp>
        <p:nvSpPr>
          <p:cNvPr id="242" name="Google Shape;242;p32"/>
          <p:cNvSpPr txBox="1"/>
          <p:nvPr/>
        </p:nvSpPr>
        <p:spPr>
          <a:xfrm>
            <a:off x="120600" y="2960450"/>
            <a:ext cx="2701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aleway"/>
                <a:ea typeface="Raleway"/>
                <a:cs typeface="Raleway"/>
                <a:sym typeface="Raleway"/>
              </a:rPr>
              <a:t>CSO Community Partner team is working on ways to increase support for our valued community partners!</a:t>
            </a:r>
            <a:endParaRPr>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3"/>
          <p:cNvSpPr txBox="1"/>
          <p:nvPr>
            <p:ph type="title"/>
          </p:nvPr>
        </p:nvSpPr>
        <p:spPr>
          <a:xfrm>
            <a:off x="726450" y="499276"/>
            <a:ext cx="3232800" cy="108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Lending Library </a:t>
            </a:r>
            <a:endParaRPr/>
          </a:p>
        </p:txBody>
      </p:sp>
      <p:sp>
        <p:nvSpPr>
          <p:cNvPr id="248" name="Google Shape;248;p33"/>
          <p:cNvSpPr txBox="1"/>
          <p:nvPr>
            <p:ph idx="1" type="body"/>
          </p:nvPr>
        </p:nvSpPr>
        <p:spPr>
          <a:xfrm>
            <a:off x="502825" y="1219497"/>
            <a:ext cx="4353300" cy="163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Mobile lending library park days in Fair Oaks, Roseville, Rocklin, Elk Grove, Auburn, Folsom, Sutter Creek, Chico</a:t>
            </a:r>
            <a:endParaRPr>
              <a:solidFill>
                <a:schemeClr val="dk2"/>
              </a:solidFill>
            </a:endParaRPr>
          </a:p>
          <a:p>
            <a:pPr indent="0" lvl="0" marL="0" rtl="0" algn="l">
              <a:spcBef>
                <a:spcPts val="1600"/>
              </a:spcBef>
              <a:spcAft>
                <a:spcPts val="0"/>
              </a:spcAft>
              <a:buNone/>
            </a:pPr>
            <a:r>
              <a:rPr lang="en">
                <a:solidFill>
                  <a:schemeClr val="dk2"/>
                </a:solidFill>
              </a:rPr>
              <a:t>Library Park days will start including crafts and activities in January</a:t>
            </a:r>
            <a:endParaRPr>
              <a:solidFill>
                <a:schemeClr val="dk2"/>
              </a:solidFill>
            </a:endParaRPr>
          </a:p>
          <a:p>
            <a:pPr indent="0" lvl="0" marL="0" rtl="0" algn="l">
              <a:spcBef>
                <a:spcPts val="1600"/>
              </a:spcBef>
              <a:spcAft>
                <a:spcPts val="0"/>
              </a:spcAft>
              <a:buNone/>
            </a:pPr>
            <a:r>
              <a:rPr lang="en">
                <a:solidFill>
                  <a:schemeClr val="dk2"/>
                </a:solidFill>
              </a:rPr>
              <a:t>Now two vans with fresh wraps!</a:t>
            </a:r>
            <a:endParaRPr>
              <a:solidFill>
                <a:schemeClr val="dk2"/>
              </a:solidFill>
            </a:endParaRPr>
          </a:p>
          <a:p>
            <a:pPr indent="0" lvl="0" marL="0" rtl="0" algn="l">
              <a:spcBef>
                <a:spcPts val="1600"/>
              </a:spcBef>
              <a:spcAft>
                <a:spcPts val="1600"/>
              </a:spcAft>
              <a:buNone/>
            </a:pPr>
            <a:r>
              <a:t/>
            </a:r>
            <a:endParaRPr>
              <a:solidFill>
                <a:schemeClr val="dk2"/>
              </a:solidFill>
            </a:endParaRPr>
          </a:p>
        </p:txBody>
      </p:sp>
      <p:pic>
        <p:nvPicPr>
          <p:cNvPr id="249" name="Google Shape;249;p33"/>
          <p:cNvPicPr preferRelativeResize="0"/>
          <p:nvPr/>
        </p:nvPicPr>
        <p:blipFill rotWithShape="1">
          <a:blip r:embed="rId3">
            <a:alphaModFix/>
          </a:blip>
          <a:srcRect b="0" l="27471" r="14584" t="21703"/>
          <a:stretch/>
        </p:blipFill>
        <p:spPr>
          <a:xfrm>
            <a:off x="5070475" y="1049300"/>
            <a:ext cx="3360300" cy="3331800"/>
          </a:xfrm>
          <a:prstGeom prst="ellipse">
            <a:avLst/>
          </a:prstGeom>
          <a:noFill/>
          <a:ln>
            <a:noFill/>
          </a:ln>
          <a:effectLst>
            <a:outerShdw blurRad="342900" rotWithShape="0" algn="bl" dist="19050">
              <a:srgbClr val="CCE4F7"/>
            </a:outerShdw>
          </a:effectLst>
        </p:spPr>
      </p:pic>
      <p:cxnSp>
        <p:nvCxnSpPr>
          <p:cNvPr id="250" name="Google Shape;250;p33"/>
          <p:cNvCxnSpPr/>
          <p:nvPr/>
        </p:nvCxnSpPr>
        <p:spPr>
          <a:xfrm>
            <a:off x="844675" y="1114125"/>
            <a:ext cx="1728900" cy="0"/>
          </a:xfrm>
          <a:prstGeom prst="straightConnector1">
            <a:avLst/>
          </a:prstGeom>
          <a:noFill/>
          <a:ln cap="flat" cmpd="sng" w="9525">
            <a:solidFill>
              <a:schemeClr val="dk1"/>
            </a:solidFill>
            <a:prstDash val="solid"/>
            <a:round/>
            <a:headEnd len="med" w="med" type="none"/>
            <a:tailEnd len="med" w="med" type="none"/>
          </a:ln>
        </p:spPr>
      </p:cxnSp>
      <p:pic>
        <p:nvPicPr>
          <p:cNvPr id="251" name="Google Shape;251;p33"/>
          <p:cNvPicPr preferRelativeResize="0"/>
          <p:nvPr/>
        </p:nvPicPr>
        <p:blipFill>
          <a:blip r:embed="rId4">
            <a:alphaModFix/>
          </a:blip>
          <a:stretch>
            <a:fillRect/>
          </a:stretch>
        </p:blipFill>
        <p:spPr>
          <a:xfrm>
            <a:off x="7946925" y="4254725"/>
            <a:ext cx="1132324" cy="825476"/>
          </a:xfrm>
          <a:prstGeom prst="rect">
            <a:avLst/>
          </a:prstGeom>
          <a:noFill/>
          <a:ln>
            <a:noFill/>
          </a:ln>
        </p:spPr>
      </p:pic>
      <p:pic>
        <p:nvPicPr>
          <p:cNvPr id="252" name="Google Shape;252;p33"/>
          <p:cNvPicPr preferRelativeResize="0"/>
          <p:nvPr/>
        </p:nvPicPr>
        <p:blipFill>
          <a:blip r:embed="rId5">
            <a:alphaModFix/>
          </a:blip>
          <a:stretch>
            <a:fillRect/>
          </a:stretch>
        </p:blipFill>
        <p:spPr>
          <a:xfrm>
            <a:off x="396325" y="3056253"/>
            <a:ext cx="4353301" cy="19563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6" name="Shape 256"/>
        <p:cNvGrpSpPr/>
        <p:nvPr/>
      </p:nvGrpSpPr>
      <p:grpSpPr>
        <a:xfrm>
          <a:off x="0" y="0"/>
          <a:ext cx="0" cy="0"/>
          <a:chOff x="0" y="0"/>
          <a:chExt cx="0" cy="0"/>
        </a:xfrm>
      </p:grpSpPr>
      <p:sp>
        <p:nvSpPr>
          <p:cNvPr id="257" name="Google Shape;257;p34"/>
          <p:cNvSpPr txBox="1"/>
          <p:nvPr>
            <p:ph type="title"/>
          </p:nvPr>
        </p:nvSpPr>
        <p:spPr>
          <a:xfrm>
            <a:off x="4237075" y="1000925"/>
            <a:ext cx="4193700" cy="766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4000"/>
              <a:t>News</a:t>
            </a:r>
            <a:endParaRPr sz="4000"/>
          </a:p>
        </p:txBody>
      </p:sp>
      <p:cxnSp>
        <p:nvCxnSpPr>
          <p:cNvPr id="258" name="Google Shape;258;p34"/>
          <p:cNvCxnSpPr/>
          <p:nvPr/>
        </p:nvCxnSpPr>
        <p:spPr>
          <a:xfrm>
            <a:off x="5371350" y="1958897"/>
            <a:ext cx="30594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nowy Mountains Minitheme by Slidesgo">
  <a:themeElements>
    <a:clrScheme name="Simple Light">
      <a:dk1>
        <a:srgbClr val="001C25"/>
      </a:dk1>
      <a:lt1>
        <a:srgbClr val="FFFFFF"/>
      </a:lt1>
      <a:dk2>
        <a:srgbClr val="4D4D4D"/>
      </a:dk2>
      <a:lt2>
        <a:srgbClr val="7A7A7A"/>
      </a:lt2>
      <a:accent1>
        <a:srgbClr val="263D63"/>
      </a:accent1>
      <a:accent2>
        <a:srgbClr val="FFFFFF"/>
      </a:accent2>
      <a:accent3>
        <a:srgbClr val="FFFFFF"/>
      </a:accent3>
      <a:accent4>
        <a:srgbClr val="FFFFFF"/>
      </a:accent4>
      <a:accent5>
        <a:srgbClr val="FFFFFF"/>
      </a:accent5>
      <a:accent6>
        <a:srgbClr val="FFFFFF"/>
      </a:accent6>
      <a:hlink>
        <a:srgbClr val="001C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