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ystery Quest"/>
      <p:regular r:id="rId15"/>
    </p:embeddedFont>
    <p:embeddedFont>
      <p:font typeface="Abril Fatface"/>
      <p:regular r:id="rId16"/>
    </p:embeddedFont>
    <p:embeddedFont>
      <p:font typeface="Griffy"/>
      <p:regular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Comfortaa Medium"/>
      <p:regular r:id="rId22"/>
      <p:bold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Homemade Apple"/>
      <p:regular r:id="rId28"/>
    </p:embeddedFont>
    <p:embeddedFont>
      <p:font typeface="Comfortaa"/>
      <p:regular r:id="rId29"/>
      <p:bold r:id="rId30"/>
    </p:embeddedFon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joR6c7/+sPP8kb+rh4vv8FaVD0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ulie Haycock"/>
  <p:cmAuthor clrIdx="1" id="1" initials="" lastIdx="1" name="Jenell Sherm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Comfortaa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Comforta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HomemadeApple-regular.fnt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forta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estrial-regular.fntdata"/><Relationship Id="rId3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ysteryQuest-regular.fntdata"/><Relationship Id="rId14" Type="http://schemas.openxmlformats.org/officeDocument/2006/relationships/slide" Target="slides/slide8.xml"/><Relationship Id="rId17" Type="http://schemas.openxmlformats.org/officeDocument/2006/relationships/font" Target="fonts/Griffy-regular.fntdata"/><Relationship Id="rId16" Type="http://schemas.openxmlformats.org/officeDocument/2006/relationships/font" Target="fonts/AbrilFatface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13T22:21:06.708">
    <p:pos x="6000" y="0"/>
    <p:text>@jenell.sherman@sequoiagrove.org - I worked on these a little more last night. I'm sure there are other items to add.  Let's chat about it today
_Reassigned to Jenell Sherman_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ULIjAEE"/>
      </p:ext>
    </p:extLst>
  </p:cm>
  <p:cm authorId="1" idx="1" dt="2022-01-13T15:47:58.813">
    <p:pos x="6000" y="0"/>
    <p:text>Thank you! They are looking great!
Maybe we add one about the start of 2nd semester?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ULIjAEI"/>
      </p:ext>
    </p:extLst>
  </p:cm>
  <p:cm authorId="0" idx="2" dt="2022-01-13T22:21:06.708">
    <p:pos x="6000" y="0"/>
    <p:text>@jenell.sherman@sequoiagrove.org  When you have a chance can you please add to the one about second semester, then I think we're good to go.  We can share with Katie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TL9KfP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6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10d5be8379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8" name="Google Shape;4208;g10d5be8379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3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5" name="Google Shape;4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3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g10d6d7bd1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5" name="Google Shape;4225;g10d6d7bd1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8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0" name="Google Shape;4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4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6" name="Google Shape;4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3" name="Google Shape;4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9" name="Google Shape;42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4" name="Shape 4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5" name="Google Shape;425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6" name="Google Shape;4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1.png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 1">
  <p:cSld name="CUSTOM_2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5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12" name="Google Shape;12;p25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5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5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5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5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5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5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5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5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5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5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5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5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5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40" name="Google Shape;140;p25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5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5"/>
          <p:cNvSpPr txBox="1"/>
          <p:nvPr>
            <p:ph type="title"/>
          </p:nvPr>
        </p:nvSpPr>
        <p:spPr>
          <a:xfrm>
            <a:off x="1915650" y="1051875"/>
            <a:ext cx="8360700" cy="3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292" name="Google Shape;292;p25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30"/>
          <p:cNvSpPr txBox="1"/>
          <p:nvPr>
            <p:ph idx="1" type="body"/>
          </p:nvPr>
        </p:nvSpPr>
        <p:spPr>
          <a:xfrm>
            <a:off x="1280675" y="2186051"/>
            <a:ext cx="44889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42" name="Google Shape;1742;p30"/>
          <p:cNvSpPr txBox="1"/>
          <p:nvPr>
            <p:ph idx="2" type="body"/>
          </p:nvPr>
        </p:nvSpPr>
        <p:spPr>
          <a:xfrm>
            <a:off x="6339410" y="2172150"/>
            <a:ext cx="44892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43" name="Google Shape;1743;p30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30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30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30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30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30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0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0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0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0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0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0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0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0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0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30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30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30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30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30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30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30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30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30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30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30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30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30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30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30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30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30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30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30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p30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p30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p30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30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30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30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30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30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30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30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30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30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30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30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30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30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30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30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30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30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30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30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30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30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30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30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30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30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30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30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30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8" name="Google Shape;1808;p30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30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30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30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30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30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30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30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30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30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0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0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0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0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30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30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30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30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30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30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0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30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0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0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0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0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0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0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0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0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30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0" name="Google Shape;1840;p30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30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30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" name="Google Shape;1843;p30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30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30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30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30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30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30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30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30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30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30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30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30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30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30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30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9" name="Google Shape;1859;p30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30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30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0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0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0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0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0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0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0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0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30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30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30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30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30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30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30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0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0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0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0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0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0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0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0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0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30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30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30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30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30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30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30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30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30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30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30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30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30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30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30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30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30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30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30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30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30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30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30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30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30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30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30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30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30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30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30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30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30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30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30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30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30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30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30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30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30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30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30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30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30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30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30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30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30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30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30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30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30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30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30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30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30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30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30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30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30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30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30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30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30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30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30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30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30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30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30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30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30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30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30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30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30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30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30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30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30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30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30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30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30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30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30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30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30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30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30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30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30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30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30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30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30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30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30"/>
          <p:cNvSpPr txBox="1"/>
          <p:nvPr>
            <p:ph type="title"/>
          </p:nvPr>
        </p:nvSpPr>
        <p:spPr>
          <a:xfrm>
            <a:off x="1325400" y="836300"/>
            <a:ext cx="9627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lt1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3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987" name="Google Shape;1987;p3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9" name="Google Shape;2049;p33"/>
          <p:cNvSpPr txBox="1"/>
          <p:nvPr>
            <p:ph type="title"/>
          </p:nvPr>
        </p:nvSpPr>
        <p:spPr>
          <a:xfrm>
            <a:off x="1750200" y="1602950"/>
            <a:ext cx="8691600" cy="365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50" name="Google Shape;2050;p33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33"/>
          <p:cNvSpPr/>
          <p:nvPr/>
        </p:nvSpPr>
        <p:spPr>
          <a:xfrm>
            <a:off x="8890913" y="1961439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33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33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33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33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33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33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33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33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33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33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33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Google Shape;2063;p33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33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5" name="Google Shape;2065;p33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6" name="Google Shape;2066;p33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7" name="Google Shape;2067;p33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33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9" name="Google Shape;2069;p33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33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33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33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33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33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33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33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33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33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33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33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33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33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33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33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33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33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33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33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33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33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33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33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33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33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33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33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33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33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33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33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33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33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33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33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33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p33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33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33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33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33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33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33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33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33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33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33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33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33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33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33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33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33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33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4" name="Google Shape;2124;p33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33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33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33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33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33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33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33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33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33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33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33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33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33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33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33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33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33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33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33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33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33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33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33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33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33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33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33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33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33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33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33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33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33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33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33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33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33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33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33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4" name="Google Shape;2164;p33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33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6" name="Google Shape;2166;p33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33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33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33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33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33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33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4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35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5" name="Google Shape;2175;p35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6" name="Google Shape;2176;p35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7" name="Google Shape;2177;p35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8" name="Google Shape;2178;p35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9" name="Google Shape;2179;p35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80" name="Google Shape;2180;p35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1" name="Google Shape;2181;p35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2" name="Google Shape;2182;p35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3" name="Google Shape;2183;p35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4" name="Google Shape;2184;p35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5" name="Google Shape;2185;p35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6" name="Google Shape;2186;p35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7" name="Google Shape;2187;p35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35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35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35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35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35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35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35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35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35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35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35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35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35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35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35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35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35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35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35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35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35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35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35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35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35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35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35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35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35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35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35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35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35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35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35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35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35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35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p35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35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35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35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35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35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2" name="Google Shape;2232;p35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35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35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35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35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35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35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35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35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35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35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35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35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35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35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35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2248;p35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35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35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35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35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35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35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35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35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35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35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35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35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35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35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35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35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35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35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35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35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35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35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35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2" name="Google Shape;2272;p35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35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35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35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35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35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35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35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35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35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2" name="Google Shape;2282;p35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3" name="Google Shape;2283;p35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35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5" name="Google Shape;2285;p35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6" name="Google Shape;2286;p35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7" name="Google Shape;2287;p35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35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9" name="Google Shape;2289;p35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35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1" name="Google Shape;2291;p35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2" name="Google Shape;2292;p35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3" name="Google Shape;2293;p35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4" name="Google Shape;2294;p35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5" name="Google Shape;2295;p35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35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35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35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35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35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35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35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35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35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35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35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35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35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35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35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35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36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314" name="Google Shape;2314;p36"/>
          <p:cNvSpPr txBox="1"/>
          <p:nvPr>
            <p:ph idx="2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15" name="Google Shape;2315;p36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36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36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36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36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36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36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36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36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36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36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36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36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36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36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36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36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36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36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36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36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36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36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36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36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36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36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36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36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36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36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36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7" name="Google Shape;2347;p36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8" name="Google Shape;2348;p36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36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36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36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36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36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36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36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" name="Google Shape;2356;p36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36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8" name="Google Shape;2358;p36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9" name="Google Shape;2359;p36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Google Shape;2360;p36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36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2" name="Google Shape;2362;p36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36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36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36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36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36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36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36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36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36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36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36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36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36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36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36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36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36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36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36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36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36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4" name="Google Shape;2384;p36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36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36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36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8" name="Google Shape;2388;p36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9" name="Google Shape;2389;p36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0" name="Google Shape;2390;p36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1" name="Google Shape;2391;p36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2" name="Google Shape;2392;p36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36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4" name="Google Shape;2394;p36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36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36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36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36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36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36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36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36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36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36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36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36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36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36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36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36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36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36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36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36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36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6" name="Google Shape;2416;p36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36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8" name="Google Shape;2418;p36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36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36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36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36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36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36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36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6" name="Google Shape;2426;p36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36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36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36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36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36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36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36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36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36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36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36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8" name="Google Shape;2438;p36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36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0" name="Google Shape;2440;p36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1" name="Google Shape;2441;p36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2" name="Google Shape;2442;p36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36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4" name="Google Shape;2444;p36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36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36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36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36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36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36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36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36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36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36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36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36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36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36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36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36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36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36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36"/>
          <p:cNvSpPr txBox="1"/>
          <p:nvPr>
            <p:ph idx="3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64" name="Google Shape;2464;p36"/>
          <p:cNvSpPr txBox="1"/>
          <p:nvPr>
            <p:ph idx="4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65" name="Google Shape;2465;p36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66" name="Google Shape;2466;p36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67" name="Google Shape;2467;p36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grpSp>
        <p:nvGrpSpPr>
          <p:cNvPr id="2468" name="Google Shape;2468;p36"/>
          <p:cNvGrpSpPr/>
          <p:nvPr/>
        </p:nvGrpSpPr>
        <p:grpSpPr>
          <a:xfrm flipH="1">
            <a:off x="5885044" y="61159"/>
            <a:ext cx="6255214" cy="6614415"/>
            <a:chOff x="259369" y="191459"/>
            <a:chExt cx="6255214" cy="6614415"/>
          </a:xfrm>
        </p:grpSpPr>
        <p:sp>
          <p:nvSpPr>
            <p:cNvPr id="2469" name="Google Shape;2469;p36"/>
            <p:cNvSpPr/>
            <p:nvPr/>
          </p:nvSpPr>
          <p:spPr>
            <a:xfrm flipH="1" rot="10800000">
              <a:off x="6435461" y="2528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36"/>
            <p:cNvSpPr/>
            <p:nvPr/>
          </p:nvSpPr>
          <p:spPr>
            <a:xfrm flipH="1" rot="10800000">
              <a:off x="2434516" y="12257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36"/>
            <p:cNvSpPr/>
            <p:nvPr/>
          </p:nvSpPr>
          <p:spPr>
            <a:xfrm flipH="1" rot="10800000">
              <a:off x="3175702" y="8331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36"/>
            <p:cNvSpPr/>
            <p:nvPr/>
          </p:nvSpPr>
          <p:spPr>
            <a:xfrm flipH="1" rot="10800000">
              <a:off x="1185752" y="12939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36"/>
            <p:cNvSpPr/>
            <p:nvPr/>
          </p:nvSpPr>
          <p:spPr>
            <a:xfrm flipH="1" rot="10800000">
              <a:off x="3203380" y="13617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36"/>
            <p:cNvSpPr/>
            <p:nvPr/>
          </p:nvSpPr>
          <p:spPr>
            <a:xfrm flipH="1" rot="10800000">
              <a:off x="5395569" y="6295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36"/>
            <p:cNvSpPr/>
            <p:nvPr/>
          </p:nvSpPr>
          <p:spPr>
            <a:xfrm flipH="1" rot="10800000">
              <a:off x="1913931" y="8272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6"/>
            <p:cNvSpPr/>
            <p:nvPr/>
          </p:nvSpPr>
          <p:spPr>
            <a:xfrm flipH="1" rot="10800000">
              <a:off x="488217" y="67065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36"/>
            <p:cNvSpPr/>
            <p:nvPr/>
          </p:nvSpPr>
          <p:spPr>
            <a:xfrm flipH="1" rot="10800000">
              <a:off x="1185051" y="9920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36"/>
            <p:cNvSpPr/>
            <p:nvPr/>
          </p:nvSpPr>
          <p:spPr>
            <a:xfrm flipH="1" rot="10800000">
              <a:off x="5799471" y="6768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36"/>
            <p:cNvSpPr/>
            <p:nvPr/>
          </p:nvSpPr>
          <p:spPr>
            <a:xfrm flipH="1" rot="10800000">
              <a:off x="4946309" y="7666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36"/>
            <p:cNvSpPr/>
            <p:nvPr/>
          </p:nvSpPr>
          <p:spPr>
            <a:xfrm flipH="1" rot="10800000">
              <a:off x="259369" y="38819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36"/>
            <p:cNvSpPr/>
            <p:nvPr/>
          </p:nvSpPr>
          <p:spPr>
            <a:xfrm flipH="1" rot="10800000">
              <a:off x="3928996" y="7687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36"/>
            <p:cNvSpPr/>
            <p:nvPr/>
          </p:nvSpPr>
          <p:spPr>
            <a:xfrm flipH="1" rot="10800000">
              <a:off x="679117" y="7784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36"/>
            <p:cNvSpPr/>
            <p:nvPr/>
          </p:nvSpPr>
          <p:spPr>
            <a:xfrm flipH="1" rot="10800000">
              <a:off x="1478818" y="43011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36"/>
            <p:cNvSpPr/>
            <p:nvPr/>
          </p:nvSpPr>
          <p:spPr>
            <a:xfrm flipH="1" rot="10800000">
              <a:off x="752030" y="4056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36"/>
            <p:cNvSpPr/>
            <p:nvPr/>
          </p:nvSpPr>
          <p:spPr>
            <a:xfrm flipH="1" rot="10800000">
              <a:off x="1158326" y="29850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36"/>
            <p:cNvSpPr/>
            <p:nvPr/>
          </p:nvSpPr>
          <p:spPr>
            <a:xfrm flipH="1" rot="10800000">
              <a:off x="754335" y="36061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36"/>
            <p:cNvSpPr/>
            <p:nvPr/>
          </p:nvSpPr>
          <p:spPr>
            <a:xfrm flipH="1" rot="10800000">
              <a:off x="804743" y="7229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36"/>
            <p:cNvSpPr/>
            <p:nvPr/>
          </p:nvSpPr>
          <p:spPr>
            <a:xfrm flipH="1" rot="10800000">
              <a:off x="3746528" y="5923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36"/>
            <p:cNvSpPr/>
            <p:nvPr/>
          </p:nvSpPr>
          <p:spPr>
            <a:xfrm flipH="1" rot="10800000">
              <a:off x="790645" y="57766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36"/>
            <p:cNvSpPr/>
            <p:nvPr/>
          </p:nvSpPr>
          <p:spPr>
            <a:xfrm flipH="1" rot="10800000">
              <a:off x="798983" y="41180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36"/>
            <p:cNvSpPr/>
            <p:nvPr/>
          </p:nvSpPr>
          <p:spPr>
            <a:xfrm flipH="1" rot="10800000">
              <a:off x="5143022" y="7086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36"/>
            <p:cNvSpPr/>
            <p:nvPr/>
          </p:nvSpPr>
          <p:spPr>
            <a:xfrm flipH="1" rot="10800000">
              <a:off x="829546" y="64272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36"/>
            <p:cNvSpPr/>
            <p:nvPr/>
          </p:nvSpPr>
          <p:spPr>
            <a:xfrm flipH="1" rot="-9716833">
              <a:off x="886039" y="55034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6"/>
            <p:cNvSpPr/>
            <p:nvPr/>
          </p:nvSpPr>
          <p:spPr>
            <a:xfrm flipH="1" rot="10800000">
              <a:off x="1388130" y="8177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36"/>
            <p:cNvSpPr/>
            <p:nvPr/>
          </p:nvSpPr>
          <p:spPr>
            <a:xfrm flipH="1" rot="10800000">
              <a:off x="2855192" y="10581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36"/>
            <p:cNvSpPr/>
            <p:nvPr/>
          </p:nvSpPr>
          <p:spPr>
            <a:xfrm flipH="1" rot="10800000">
              <a:off x="720648" y="58950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36"/>
            <p:cNvSpPr/>
            <p:nvPr/>
          </p:nvSpPr>
          <p:spPr>
            <a:xfrm flipH="1" rot="10800000">
              <a:off x="1330416" y="5816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36"/>
            <p:cNvSpPr/>
            <p:nvPr/>
          </p:nvSpPr>
          <p:spPr>
            <a:xfrm flipH="1" rot="10800000">
              <a:off x="994555" y="63570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36"/>
            <p:cNvSpPr/>
            <p:nvPr/>
          </p:nvSpPr>
          <p:spPr>
            <a:xfrm flipH="1" rot="10800000">
              <a:off x="1179733" y="44534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36"/>
            <p:cNvSpPr/>
            <p:nvPr/>
          </p:nvSpPr>
          <p:spPr>
            <a:xfrm flipH="1" rot="10800000">
              <a:off x="1464383" y="4529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36"/>
            <p:cNvSpPr/>
            <p:nvPr/>
          </p:nvSpPr>
          <p:spPr>
            <a:xfrm flipH="1" rot="10800000">
              <a:off x="5538836" y="6987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36"/>
            <p:cNvSpPr/>
            <p:nvPr/>
          </p:nvSpPr>
          <p:spPr>
            <a:xfrm flipH="1" rot="10800000">
              <a:off x="1050273" y="56501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36"/>
            <p:cNvSpPr/>
            <p:nvPr/>
          </p:nvSpPr>
          <p:spPr>
            <a:xfrm flipH="1" rot="10800000">
              <a:off x="1033761" y="59082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36"/>
            <p:cNvSpPr/>
            <p:nvPr/>
          </p:nvSpPr>
          <p:spPr>
            <a:xfrm flipH="1" rot="10800000">
              <a:off x="606764" y="40909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36"/>
            <p:cNvSpPr/>
            <p:nvPr/>
          </p:nvSpPr>
          <p:spPr>
            <a:xfrm flipH="1" rot="10800000">
              <a:off x="727931" y="66576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36"/>
            <p:cNvSpPr/>
            <p:nvPr/>
          </p:nvSpPr>
          <p:spPr>
            <a:xfrm flipH="1" rot="10800000">
              <a:off x="557959" y="53843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36"/>
            <p:cNvSpPr/>
            <p:nvPr/>
          </p:nvSpPr>
          <p:spPr>
            <a:xfrm flipH="1" rot="10800000">
              <a:off x="2955946" y="9110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36"/>
            <p:cNvSpPr/>
            <p:nvPr/>
          </p:nvSpPr>
          <p:spPr>
            <a:xfrm flipH="1" rot="10800000">
              <a:off x="1006973" y="51556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36"/>
            <p:cNvSpPr/>
            <p:nvPr/>
          </p:nvSpPr>
          <p:spPr>
            <a:xfrm flipH="1" rot="10800000">
              <a:off x="1742111" y="3558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36"/>
            <p:cNvSpPr/>
            <p:nvPr/>
          </p:nvSpPr>
          <p:spPr>
            <a:xfrm flipH="1" rot="10800000">
              <a:off x="1904069" y="4417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36"/>
            <p:cNvSpPr/>
            <p:nvPr/>
          </p:nvSpPr>
          <p:spPr>
            <a:xfrm flipH="1" rot="10800000">
              <a:off x="480450" y="61743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36"/>
            <p:cNvSpPr/>
            <p:nvPr/>
          </p:nvSpPr>
          <p:spPr>
            <a:xfrm flipH="1" rot="10800000">
              <a:off x="441727" y="6521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36"/>
            <p:cNvSpPr/>
            <p:nvPr/>
          </p:nvSpPr>
          <p:spPr>
            <a:xfrm flipH="1" rot="10800000">
              <a:off x="1235151" y="38568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36"/>
            <p:cNvSpPr/>
            <p:nvPr/>
          </p:nvSpPr>
          <p:spPr>
            <a:xfrm flipH="1" rot="10800000">
              <a:off x="1801108" y="7721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36"/>
            <p:cNvSpPr/>
            <p:nvPr/>
          </p:nvSpPr>
          <p:spPr>
            <a:xfrm flipH="1" rot="10800000">
              <a:off x="1022755" y="41660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36"/>
            <p:cNvSpPr/>
            <p:nvPr/>
          </p:nvSpPr>
          <p:spPr>
            <a:xfrm flipH="1" rot="10800000">
              <a:off x="2494544" y="10494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36"/>
            <p:cNvSpPr/>
            <p:nvPr/>
          </p:nvSpPr>
          <p:spPr>
            <a:xfrm flipH="1" rot="10800000">
              <a:off x="581131" y="14142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36"/>
            <p:cNvSpPr/>
            <p:nvPr/>
          </p:nvSpPr>
          <p:spPr>
            <a:xfrm flipH="1" rot="10800000">
              <a:off x="858999" y="66482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36"/>
            <p:cNvSpPr/>
            <p:nvPr/>
          </p:nvSpPr>
          <p:spPr>
            <a:xfrm flipH="1" rot="10800000">
              <a:off x="1310955" y="8530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36"/>
            <p:cNvSpPr/>
            <p:nvPr/>
          </p:nvSpPr>
          <p:spPr>
            <a:xfrm flipH="1" rot="10800000">
              <a:off x="559153" y="6789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36"/>
            <p:cNvSpPr/>
            <p:nvPr/>
          </p:nvSpPr>
          <p:spPr>
            <a:xfrm flipH="1" rot="10800000">
              <a:off x="706582" y="48835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36"/>
            <p:cNvSpPr/>
            <p:nvPr/>
          </p:nvSpPr>
          <p:spPr>
            <a:xfrm flipH="1" rot="10800000">
              <a:off x="2818542" y="1914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36"/>
            <p:cNvSpPr/>
            <p:nvPr/>
          </p:nvSpPr>
          <p:spPr>
            <a:xfrm flipH="1" rot="10800000">
              <a:off x="415421" y="58027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36"/>
            <p:cNvSpPr/>
            <p:nvPr/>
          </p:nvSpPr>
          <p:spPr>
            <a:xfrm flipH="1" rot="10800000">
              <a:off x="1605977" y="8692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36"/>
            <p:cNvSpPr/>
            <p:nvPr/>
          </p:nvSpPr>
          <p:spPr>
            <a:xfrm flipH="1" rot="10800000">
              <a:off x="3018817" y="5153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36"/>
            <p:cNvSpPr/>
            <p:nvPr/>
          </p:nvSpPr>
          <p:spPr>
            <a:xfrm flipH="1" rot="10800000">
              <a:off x="782868" y="46102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36"/>
            <p:cNvSpPr/>
            <p:nvPr/>
          </p:nvSpPr>
          <p:spPr>
            <a:xfrm flipH="1" rot="10800000">
              <a:off x="3002430" y="9312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36"/>
            <p:cNvSpPr/>
            <p:nvPr/>
          </p:nvSpPr>
          <p:spPr>
            <a:xfrm flipH="1" rot="10800000">
              <a:off x="2560725" y="5315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36"/>
            <p:cNvSpPr/>
            <p:nvPr/>
          </p:nvSpPr>
          <p:spPr>
            <a:xfrm flipH="1" rot="10800000">
              <a:off x="5605523" y="7503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36"/>
            <p:cNvSpPr/>
            <p:nvPr/>
          </p:nvSpPr>
          <p:spPr>
            <a:xfrm flipH="1" rot="10800000">
              <a:off x="1710012" y="4685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36"/>
            <p:cNvSpPr/>
            <p:nvPr/>
          </p:nvSpPr>
          <p:spPr>
            <a:xfrm flipH="1" rot="10800000">
              <a:off x="533982" y="50571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36"/>
            <p:cNvSpPr/>
            <p:nvPr/>
          </p:nvSpPr>
          <p:spPr>
            <a:xfrm flipH="1" rot="10800000">
              <a:off x="896700" y="48917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36"/>
            <p:cNvSpPr/>
            <p:nvPr/>
          </p:nvSpPr>
          <p:spPr>
            <a:xfrm flipH="1" rot="10800000">
              <a:off x="957137" y="46615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36"/>
            <p:cNvSpPr/>
            <p:nvPr/>
          </p:nvSpPr>
          <p:spPr>
            <a:xfrm flipH="1" rot="10800000">
              <a:off x="540509" y="64402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36"/>
            <p:cNvSpPr/>
            <p:nvPr/>
          </p:nvSpPr>
          <p:spPr>
            <a:xfrm flipH="1" rot="10800000">
              <a:off x="646306" y="49065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36"/>
            <p:cNvSpPr/>
            <p:nvPr/>
          </p:nvSpPr>
          <p:spPr>
            <a:xfrm flipH="1" rot="10800000">
              <a:off x="460882" y="42284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36"/>
            <p:cNvSpPr/>
            <p:nvPr/>
          </p:nvSpPr>
          <p:spPr>
            <a:xfrm flipH="1" rot="10800000">
              <a:off x="2720944" y="8413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36"/>
            <p:cNvSpPr/>
            <p:nvPr/>
          </p:nvSpPr>
          <p:spPr>
            <a:xfrm flipH="1" rot="10800000">
              <a:off x="952922" y="2280116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36"/>
            <p:cNvSpPr/>
            <p:nvPr/>
          </p:nvSpPr>
          <p:spPr>
            <a:xfrm flipH="1" rot="10800000">
              <a:off x="680557" y="17951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36"/>
            <p:cNvSpPr/>
            <p:nvPr/>
          </p:nvSpPr>
          <p:spPr>
            <a:xfrm flipH="1" rot="10800000">
              <a:off x="1370776" y="21589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36"/>
            <p:cNvSpPr/>
            <p:nvPr/>
          </p:nvSpPr>
          <p:spPr>
            <a:xfrm flipH="1" rot="10800000">
              <a:off x="1009209" y="17454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36"/>
            <p:cNvSpPr/>
            <p:nvPr/>
          </p:nvSpPr>
          <p:spPr>
            <a:xfrm flipH="1" rot="10800000">
              <a:off x="1197590" y="33251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36"/>
            <p:cNvSpPr/>
            <p:nvPr/>
          </p:nvSpPr>
          <p:spPr>
            <a:xfrm flipH="1" rot="10800000">
              <a:off x="869520" y="29001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36"/>
            <p:cNvSpPr/>
            <p:nvPr/>
          </p:nvSpPr>
          <p:spPr>
            <a:xfrm flipH="1" rot="10800000">
              <a:off x="1163918" y="5146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 flipH="1" rot="10800000">
              <a:off x="319042" y="26981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 flipH="1" rot="10800000">
              <a:off x="781094" y="44891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 flipH="1" rot="10800000">
              <a:off x="466705" y="45673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 flipH="1" rot="10800000">
              <a:off x="2385796" y="3454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 flipH="1" rot="10800000">
              <a:off x="1351316" y="2897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 flipH="1" rot="10800000">
              <a:off x="2793040" y="6593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 flipH="1" rot="10800000">
              <a:off x="5343425" y="7271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 flipH="1" rot="10800000">
              <a:off x="1161204" y="6548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 flipH="1" rot="10800000">
              <a:off x="981838" y="5187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36"/>
            <p:cNvSpPr/>
            <p:nvPr/>
          </p:nvSpPr>
          <p:spPr>
            <a:xfrm flipH="1" rot="10800000">
              <a:off x="1709985" y="11577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36"/>
            <p:cNvSpPr/>
            <p:nvPr/>
          </p:nvSpPr>
          <p:spPr>
            <a:xfrm flipH="1" rot="10800000">
              <a:off x="465000" y="32656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36"/>
            <p:cNvSpPr/>
            <p:nvPr/>
          </p:nvSpPr>
          <p:spPr>
            <a:xfrm flipH="1" rot="10800000">
              <a:off x="1388967" y="36081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36"/>
            <p:cNvSpPr/>
            <p:nvPr/>
          </p:nvSpPr>
          <p:spPr>
            <a:xfrm flipH="1" rot="10800000">
              <a:off x="2578623" y="8590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36"/>
            <p:cNvSpPr/>
            <p:nvPr/>
          </p:nvSpPr>
          <p:spPr>
            <a:xfrm flipH="1" rot="10800000">
              <a:off x="1456231" y="2429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36"/>
            <p:cNvSpPr/>
            <p:nvPr/>
          </p:nvSpPr>
          <p:spPr>
            <a:xfrm flipH="1" rot="10800000">
              <a:off x="2668470" y="2586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36"/>
            <p:cNvSpPr/>
            <p:nvPr/>
          </p:nvSpPr>
          <p:spPr>
            <a:xfrm flipH="1" rot="10800000">
              <a:off x="545094" y="52332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36"/>
            <p:cNvSpPr/>
            <p:nvPr/>
          </p:nvSpPr>
          <p:spPr>
            <a:xfrm flipH="1" rot="10800000">
              <a:off x="1385795" y="9001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36"/>
            <p:cNvSpPr/>
            <p:nvPr/>
          </p:nvSpPr>
          <p:spPr>
            <a:xfrm flipH="1" rot="10800000">
              <a:off x="316163" y="53340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6"/>
            <p:cNvSpPr/>
            <p:nvPr/>
          </p:nvSpPr>
          <p:spPr>
            <a:xfrm flipH="1" rot="10800000">
              <a:off x="2417469" y="10697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6"/>
            <p:cNvSpPr/>
            <p:nvPr/>
          </p:nvSpPr>
          <p:spPr>
            <a:xfrm flipH="1" rot="10800000">
              <a:off x="709936" y="26047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36"/>
            <p:cNvSpPr/>
            <p:nvPr/>
          </p:nvSpPr>
          <p:spPr>
            <a:xfrm flipH="1" rot="10800000">
              <a:off x="555205" y="20005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36"/>
            <p:cNvSpPr/>
            <p:nvPr/>
          </p:nvSpPr>
          <p:spPr>
            <a:xfrm flipH="1" rot="10800000">
              <a:off x="619038" y="15244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36"/>
            <p:cNvSpPr/>
            <p:nvPr/>
          </p:nvSpPr>
          <p:spPr>
            <a:xfrm flipH="1" rot="10800000">
              <a:off x="760799" y="51633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36"/>
            <p:cNvSpPr/>
            <p:nvPr/>
          </p:nvSpPr>
          <p:spPr>
            <a:xfrm flipH="1" rot="10800000">
              <a:off x="362237" y="47139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36"/>
            <p:cNvSpPr/>
            <p:nvPr/>
          </p:nvSpPr>
          <p:spPr>
            <a:xfrm flipH="1" rot="10800000">
              <a:off x="756580" y="30669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36"/>
            <p:cNvSpPr/>
            <p:nvPr/>
          </p:nvSpPr>
          <p:spPr>
            <a:xfrm flipH="1" rot="10800000">
              <a:off x="3312373" y="3709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36"/>
            <p:cNvSpPr/>
            <p:nvPr/>
          </p:nvSpPr>
          <p:spPr>
            <a:xfrm flipH="1" rot="10800000">
              <a:off x="1302882" y="14420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36"/>
            <p:cNvSpPr/>
            <p:nvPr/>
          </p:nvSpPr>
          <p:spPr>
            <a:xfrm flipH="1" rot="10800000">
              <a:off x="2313421" y="5156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6"/>
            <p:cNvSpPr/>
            <p:nvPr/>
          </p:nvSpPr>
          <p:spPr>
            <a:xfrm flipH="1" rot="10800000">
              <a:off x="3246150" y="7847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36"/>
            <p:cNvSpPr/>
            <p:nvPr/>
          </p:nvSpPr>
          <p:spPr>
            <a:xfrm flipH="1" rot="10800000">
              <a:off x="1481091" y="20212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36"/>
            <p:cNvSpPr/>
            <p:nvPr/>
          </p:nvSpPr>
          <p:spPr>
            <a:xfrm flipH="1" rot="10800000">
              <a:off x="1743496" y="1502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36"/>
            <p:cNvSpPr/>
            <p:nvPr/>
          </p:nvSpPr>
          <p:spPr>
            <a:xfrm flipH="1" rot="10800000">
              <a:off x="3034767" y="10520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1202686" y="5464383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36"/>
            <p:cNvSpPr/>
            <p:nvPr/>
          </p:nvSpPr>
          <p:spPr>
            <a:xfrm>
              <a:off x="2365378" y="6519302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2137303" y="6631779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540440" y="5406118"/>
              <a:ext cx="18554" cy="18967"/>
            </a:xfrm>
            <a:custGeom>
              <a:rect b="b" l="l" r="r" t="t"/>
              <a:pathLst>
                <a:path extrusionOk="0" h="12316" w="12048">
                  <a:moveTo>
                    <a:pt x="9" y="6358"/>
                  </a:moveTo>
                  <a:cubicBezTo>
                    <a:pt x="9" y="9666"/>
                    <a:pt x="2623" y="12402"/>
                    <a:pt x="5919" y="12517"/>
                  </a:cubicBezTo>
                  <a:cubicBezTo>
                    <a:pt x="9307" y="12517"/>
                    <a:pt x="12057" y="9757"/>
                    <a:pt x="12057" y="6358"/>
                  </a:cubicBezTo>
                  <a:cubicBezTo>
                    <a:pt x="12057" y="2960"/>
                    <a:pt x="9307" y="200"/>
                    <a:pt x="5919" y="200"/>
                  </a:cubicBezTo>
                  <a:cubicBezTo>
                    <a:pt x="2623" y="314"/>
                    <a:pt x="9" y="3051"/>
                    <a:pt x="9" y="6358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1201985" y="5710076"/>
              <a:ext cx="110631" cy="110996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2769280" y="6380713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1916118" y="6392222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898805" y="635828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902489" y="6558857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1028115" y="6728791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716337" y="6494815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2112831" y="6353549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2795027" y="6173532"/>
              <a:ext cx="24277" cy="24035"/>
            </a:xfrm>
            <a:custGeom>
              <a:rect b="b" l="l" r="r" t="t"/>
              <a:pathLst>
                <a:path extrusionOk="0" h="15607" w="15764">
                  <a:moveTo>
                    <a:pt x="379" y="10398"/>
                  </a:moveTo>
                  <a:cubicBezTo>
                    <a:pt x="1789" y="14526"/>
                    <a:pt x="6245" y="16762"/>
                    <a:pt x="10382" y="15416"/>
                  </a:cubicBezTo>
                  <a:cubicBezTo>
                    <a:pt x="14451" y="14116"/>
                    <a:pt x="16702" y="9759"/>
                    <a:pt x="15407" y="5677"/>
                  </a:cubicBezTo>
                  <a:cubicBezTo>
                    <a:pt x="15407" y="5654"/>
                    <a:pt x="15384" y="5631"/>
                    <a:pt x="15384" y="5608"/>
                  </a:cubicBezTo>
                  <a:cubicBezTo>
                    <a:pt x="14088" y="1525"/>
                    <a:pt x="9745" y="-733"/>
                    <a:pt x="5676" y="567"/>
                  </a:cubicBezTo>
                  <a:cubicBezTo>
                    <a:pt x="5653" y="567"/>
                    <a:pt x="5631" y="590"/>
                    <a:pt x="5608" y="590"/>
                  </a:cubicBezTo>
                  <a:cubicBezTo>
                    <a:pt x="1516" y="1776"/>
                    <a:pt x="-871" y="6064"/>
                    <a:pt x="311" y="10193"/>
                  </a:cubicBezTo>
                  <a:cubicBezTo>
                    <a:pt x="334" y="10261"/>
                    <a:pt x="356" y="10329"/>
                    <a:pt x="379" y="10398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1611502" y="6629849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2731234" y="662324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835839" y="6170315"/>
              <a:ext cx="73504" cy="73430"/>
            </a:xfrm>
            <a:custGeom>
              <a:rect b="b" l="l" r="r" t="t"/>
              <a:pathLst>
                <a:path extrusionOk="0" h="47682" w="47730">
                  <a:moveTo>
                    <a:pt x="1105" y="31189"/>
                  </a:moveTo>
                  <a:cubicBezTo>
                    <a:pt x="4469" y="43323"/>
                    <a:pt x="16995" y="50417"/>
                    <a:pt x="29090" y="47041"/>
                  </a:cubicBezTo>
                  <a:cubicBezTo>
                    <a:pt x="29704" y="46882"/>
                    <a:pt x="30295" y="46699"/>
                    <a:pt x="30886" y="46471"/>
                  </a:cubicBezTo>
                  <a:cubicBezTo>
                    <a:pt x="43003" y="43209"/>
                    <a:pt x="50210" y="30710"/>
                    <a:pt x="46959" y="18531"/>
                  </a:cubicBezTo>
                  <a:cubicBezTo>
                    <a:pt x="46777" y="17869"/>
                    <a:pt x="46572" y="17231"/>
                    <a:pt x="46345" y="16592"/>
                  </a:cubicBezTo>
                  <a:cubicBezTo>
                    <a:pt x="42139" y="4184"/>
                    <a:pt x="28817" y="-2613"/>
                    <a:pt x="16336" y="1310"/>
                  </a:cubicBezTo>
                  <a:cubicBezTo>
                    <a:pt x="3992" y="5438"/>
                    <a:pt x="-2783" y="18736"/>
                    <a:pt x="1105" y="31189"/>
                  </a:cubicBezTo>
                  <a:close/>
                </a:path>
              </a:pathLst>
            </a:custGeom>
            <a:solidFill>
              <a:srgbClr val="E9E0D4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2508645" y="6458086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1735647" y="6176030"/>
              <a:ext cx="50286" cy="50457"/>
            </a:xfrm>
            <a:custGeom>
              <a:rect b="b" l="l" r="r" t="t"/>
              <a:pathLst>
                <a:path extrusionOk="0" h="32764" w="32653">
                  <a:moveTo>
                    <a:pt x="769" y="21500"/>
                  </a:moveTo>
                  <a:cubicBezTo>
                    <a:pt x="3497" y="30111"/>
                    <a:pt x="12636" y="34900"/>
                    <a:pt x="21229" y="32220"/>
                  </a:cubicBezTo>
                  <a:cubicBezTo>
                    <a:pt x="29845" y="29390"/>
                    <a:pt x="34597" y="20150"/>
                    <a:pt x="31914" y="11465"/>
                  </a:cubicBezTo>
                  <a:cubicBezTo>
                    <a:pt x="29004" y="2914"/>
                    <a:pt x="19819" y="-1741"/>
                    <a:pt x="11226" y="973"/>
                  </a:cubicBezTo>
                  <a:cubicBezTo>
                    <a:pt x="2724" y="3799"/>
                    <a:pt x="-1914" y="12940"/>
                    <a:pt x="769" y="21500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2790561" y="6294533"/>
              <a:ext cx="14755" cy="14789"/>
            </a:xfrm>
            <a:custGeom>
              <a:rect b="b" l="l" r="r" t="t"/>
              <a:pathLst>
                <a:path extrusionOk="0" h="9603" w="9581">
                  <a:moveTo>
                    <a:pt x="295" y="6415"/>
                  </a:moveTo>
                  <a:cubicBezTo>
                    <a:pt x="1068" y="8924"/>
                    <a:pt x="3705" y="10348"/>
                    <a:pt x="6206" y="9609"/>
                  </a:cubicBezTo>
                  <a:cubicBezTo>
                    <a:pt x="8729" y="8740"/>
                    <a:pt x="10139" y="6028"/>
                    <a:pt x="9389" y="3450"/>
                  </a:cubicBezTo>
                  <a:cubicBezTo>
                    <a:pt x="8548" y="946"/>
                    <a:pt x="5820" y="-395"/>
                    <a:pt x="3341" y="456"/>
                  </a:cubicBezTo>
                  <a:cubicBezTo>
                    <a:pt x="3296" y="467"/>
                    <a:pt x="3274" y="476"/>
                    <a:pt x="3251" y="485"/>
                  </a:cubicBezTo>
                  <a:cubicBezTo>
                    <a:pt x="841" y="1215"/>
                    <a:pt x="-523" y="3760"/>
                    <a:pt x="204" y="6171"/>
                  </a:cubicBezTo>
                  <a:cubicBezTo>
                    <a:pt x="250" y="6253"/>
                    <a:pt x="273" y="6336"/>
                    <a:pt x="295" y="6415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2024480" y="6654706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2370586" y="6583183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598065" y="5278029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1898385" y="6328872"/>
              <a:ext cx="38774" cy="39039"/>
            </a:xfrm>
            <a:custGeom>
              <a:rect b="b" l="l" r="r" t="t"/>
              <a:pathLst>
                <a:path extrusionOk="0" h="25350" w="25178">
                  <a:moveTo>
                    <a:pt x="652" y="16749"/>
                  </a:moveTo>
                  <a:cubicBezTo>
                    <a:pt x="2812" y="23395"/>
                    <a:pt x="9905" y="27056"/>
                    <a:pt x="16566" y="24960"/>
                  </a:cubicBezTo>
                  <a:cubicBezTo>
                    <a:pt x="23136" y="22809"/>
                    <a:pt x="26705" y="15727"/>
                    <a:pt x="24568" y="9142"/>
                  </a:cubicBezTo>
                  <a:cubicBezTo>
                    <a:pt x="24545" y="9092"/>
                    <a:pt x="24545" y="9042"/>
                    <a:pt x="24523" y="8994"/>
                  </a:cubicBezTo>
                  <a:cubicBezTo>
                    <a:pt x="22454" y="2384"/>
                    <a:pt x="15429" y="-1295"/>
                    <a:pt x="8859" y="778"/>
                  </a:cubicBezTo>
                  <a:cubicBezTo>
                    <a:pt x="8836" y="780"/>
                    <a:pt x="8836" y="780"/>
                    <a:pt x="8836" y="783"/>
                  </a:cubicBezTo>
                  <a:cubicBezTo>
                    <a:pt x="2244" y="2819"/>
                    <a:pt x="-1462" y="9838"/>
                    <a:pt x="561" y="16461"/>
                  </a:cubicBezTo>
                  <a:cubicBezTo>
                    <a:pt x="584" y="16557"/>
                    <a:pt x="630" y="16653"/>
                    <a:pt x="652" y="16749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1534327" y="6608658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2480866" y="6206707"/>
              <a:ext cx="45764" cy="46121"/>
            </a:xfrm>
            <a:custGeom>
              <a:rect b="b" l="l" r="r" t="t"/>
              <a:pathLst>
                <a:path extrusionOk="0" h="29949" w="29717">
                  <a:moveTo>
                    <a:pt x="744" y="19840"/>
                  </a:moveTo>
                  <a:cubicBezTo>
                    <a:pt x="3222" y="27638"/>
                    <a:pt x="11543" y="31935"/>
                    <a:pt x="19318" y="29440"/>
                  </a:cubicBezTo>
                  <a:cubicBezTo>
                    <a:pt x="19340" y="29433"/>
                    <a:pt x="19363" y="29426"/>
                    <a:pt x="19386" y="29419"/>
                  </a:cubicBezTo>
                  <a:cubicBezTo>
                    <a:pt x="27070" y="27084"/>
                    <a:pt x="31435" y="18934"/>
                    <a:pt x="29093" y="11218"/>
                  </a:cubicBezTo>
                  <a:cubicBezTo>
                    <a:pt x="29048" y="11049"/>
                    <a:pt x="28980" y="10883"/>
                    <a:pt x="28934" y="10716"/>
                  </a:cubicBezTo>
                  <a:cubicBezTo>
                    <a:pt x="26570" y="2881"/>
                    <a:pt x="18295" y="-1536"/>
                    <a:pt x="10497" y="845"/>
                  </a:cubicBezTo>
                  <a:cubicBezTo>
                    <a:pt x="10429" y="865"/>
                    <a:pt x="10361" y="886"/>
                    <a:pt x="10293" y="909"/>
                  </a:cubicBezTo>
                  <a:cubicBezTo>
                    <a:pt x="2472" y="3513"/>
                    <a:pt x="-1802" y="11968"/>
                    <a:pt x="744" y="19840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1829349" y="6547597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2878472" y="6728512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2575332" y="6420262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1665322" y="6191509"/>
              <a:ext cx="166905" cy="167441"/>
            </a:xfrm>
            <a:custGeom>
              <a:rect b="b" l="l" r="r" t="t"/>
              <a:pathLst>
                <a:path extrusionOk="0" h="108728" w="108380">
                  <a:moveTo>
                    <a:pt x="2754" y="71442"/>
                  </a:moveTo>
                  <a:cubicBezTo>
                    <a:pt x="11756" y="99766"/>
                    <a:pt x="41947" y="115401"/>
                    <a:pt x="70182" y="106369"/>
                  </a:cubicBezTo>
                  <a:cubicBezTo>
                    <a:pt x="70433" y="106285"/>
                    <a:pt x="70705" y="106198"/>
                    <a:pt x="70955" y="106111"/>
                  </a:cubicBezTo>
                  <a:cubicBezTo>
                    <a:pt x="99100" y="97239"/>
                    <a:pt x="114763" y="67152"/>
                    <a:pt x="105920" y="38911"/>
                  </a:cubicBezTo>
                  <a:cubicBezTo>
                    <a:pt x="105783" y="38500"/>
                    <a:pt x="105647" y="38092"/>
                    <a:pt x="105511" y="37686"/>
                  </a:cubicBezTo>
                  <a:cubicBezTo>
                    <a:pt x="96508" y="9362"/>
                    <a:pt x="66318" y="-6273"/>
                    <a:pt x="38082" y="2759"/>
                  </a:cubicBezTo>
                  <a:cubicBezTo>
                    <a:pt x="37832" y="2843"/>
                    <a:pt x="37559" y="2930"/>
                    <a:pt x="37309" y="3017"/>
                  </a:cubicBezTo>
                  <a:cubicBezTo>
                    <a:pt x="9006" y="12211"/>
                    <a:pt x="-6522" y="42688"/>
                    <a:pt x="2640" y="71091"/>
                  </a:cubicBezTo>
                  <a:cubicBezTo>
                    <a:pt x="2686" y="71210"/>
                    <a:pt x="2708" y="71326"/>
                    <a:pt x="2754" y="7144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2505412" y="6143451"/>
              <a:ext cx="50618" cy="50785"/>
            </a:xfrm>
            <a:custGeom>
              <a:rect b="b" l="l" r="r" t="t"/>
              <a:pathLst>
                <a:path extrusionOk="0" h="32977" w="32869">
                  <a:moveTo>
                    <a:pt x="757" y="21707"/>
                  </a:moveTo>
                  <a:cubicBezTo>
                    <a:pt x="3576" y="30351"/>
                    <a:pt x="12783" y="35118"/>
                    <a:pt x="21445" y="32426"/>
                  </a:cubicBezTo>
                  <a:cubicBezTo>
                    <a:pt x="30061" y="29598"/>
                    <a:pt x="34812" y="20361"/>
                    <a:pt x="32130" y="11671"/>
                  </a:cubicBezTo>
                  <a:cubicBezTo>
                    <a:pt x="29311" y="3026"/>
                    <a:pt x="20103" y="-1741"/>
                    <a:pt x="11442" y="951"/>
                  </a:cubicBezTo>
                  <a:cubicBezTo>
                    <a:pt x="2826" y="3779"/>
                    <a:pt x="-1926" y="13016"/>
                    <a:pt x="757" y="21707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969856" y="4483214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1387710" y="4615690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2313234" y="644693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504824" y="4831064"/>
              <a:ext cx="12810" cy="12630"/>
            </a:xfrm>
            <a:custGeom>
              <a:rect b="b" l="l" r="r" t="t"/>
              <a:pathLst>
                <a:path extrusionOk="0" h="8201" w="8318">
                  <a:moveTo>
                    <a:pt x="159" y="5452"/>
                  </a:moveTo>
                  <a:cubicBezTo>
                    <a:pt x="795" y="7619"/>
                    <a:pt x="3069" y="8873"/>
                    <a:pt x="5228" y="8235"/>
                  </a:cubicBezTo>
                  <a:cubicBezTo>
                    <a:pt x="5296" y="8212"/>
                    <a:pt x="5342" y="8212"/>
                    <a:pt x="5387" y="8189"/>
                  </a:cubicBezTo>
                  <a:cubicBezTo>
                    <a:pt x="7547" y="7551"/>
                    <a:pt x="8798" y="5270"/>
                    <a:pt x="8161" y="3103"/>
                  </a:cubicBezTo>
                  <a:cubicBezTo>
                    <a:pt x="8138" y="3035"/>
                    <a:pt x="8138" y="2989"/>
                    <a:pt x="8116" y="2943"/>
                  </a:cubicBezTo>
                  <a:cubicBezTo>
                    <a:pt x="7365" y="799"/>
                    <a:pt x="5024" y="-318"/>
                    <a:pt x="2910" y="434"/>
                  </a:cubicBezTo>
                  <a:cubicBezTo>
                    <a:pt x="2887" y="434"/>
                    <a:pt x="2887" y="434"/>
                    <a:pt x="2887" y="434"/>
                  </a:cubicBezTo>
                  <a:cubicBezTo>
                    <a:pt x="773" y="1096"/>
                    <a:pt x="-432" y="3308"/>
                    <a:pt x="159" y="5452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1609167" y="6572459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2293511" y="6565492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352400" y="5622901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635972" y="5266102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1618403" y="6561404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1760430" y="5251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7" name="Google Shape;2617;p36"/>
          <p:cNvSpPr/>
          <p:nvPr/>
        </p:nvSpPr>
        <p:spPr>
          <a:xfrm flipH="1" rot="10800000">
            <a:off x="5100736" y="12115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8" name="Google Shape;2618;p36"/>
          <p:cNvSpPr/>
          <p:nvPr/>
        </p:nvSpPr>
        <p:spPr>
          <a:xfrm flipH="1" rot="10800000">
            <a:off x="5262694" y="20708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36"/>
          <p:cNvSpPr/>
          <p:nvPr/>
        </p:nvSpPr>
        <p:spPr>
          <a:xfrm flipH="1" rot="10800000">
            <a:off x="5068637" y="233884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36"/>
          <p:cNvSpPr/>
          <p:nvPr/>
        </p:nvSpPr>
        <p:spPr>
          <a:xfrm flipH="1" rot="10800000">
            <a:off x="5442354" y="10802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36"/>
          <p:cNvSpPr/>
          <p:nvPr/>
        </p:nvSpPr>
        <p:spPr>
          <a:xfrm flipH="1" rot="10800000">
            <a:off x="5908779" y="35898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36"/>
          <p:cNvSpPr/>
          <p:nvPr/>
        </p:nvSpPr>
        <p:spPr>
          <a:xfrm flipH="1" rot="10800000">
            <a:off x="858999" y="66482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36"/>
          <p:cNvSpPr/>
          <p:nvPr/>
        </p:nvSpPr>
        <p:spPr>
          <a:xfrm>
            <a:off x="6451839" y="232669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4" name="Google Shape;2624;p36"/>
          <p:cNvSpPr/>
          <p:nvPr/>
        </p:nvSpPr>
        <p:spPr>
          <a:xfrm flipH="1" rot="-5752072">
            <a:off x="7793624" y="323305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36"/>
          <p:cNvSpPr/>
          <p:nvPr/>
        </p:nvSpPr>
        <p:spPr>
          <a:xfrm flipH="1" rot="-5752072">
            <a:off x="8198698" y="35676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36"/>
          <p:cNvSpPr/>
          <p:nvPr/>
        </p:nvSpPr>
        <p:spPr>
          <a:xfrm flipH="1" rot="-5752072">
            <a:off x="7969542" y="43753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36"/>
          <p:cNvSpPr/>
          <p:nvPr/>
        </p:nvSpPr>
        <p:spPr>
          <a:xfrm flipH="1" rot="-5752072">
            <a:off x="8021536" y="68425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36"/>
          <p:cNvSpPr/>
          <p:nvPr/>
        </p:nvSpPr>
        <p:spPr>
          <a:xfrm flipH="1" rot="-5752072">
            <a:off x="7193967" y="28871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36"/>
          <p:cNvSpPr/>
          <p:nvPr/>
        </p:nvSpPr>
        <p:spPr>
          <a:xfrm flipH="1" rot="-5752072">
            <a:off x="7981590" y="189073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bg>
      <p:bgPr>
        <a:solidFill>
          <a:srgbClr val="FFFFFF"/>
        </a:solidFill>
      </p:bgPr>
    </p:bg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37"/>
          <p:cNvSpPr txBox="1"/>
          <p:nvPr>
            <p:ph idx="1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2" name="Google Shape;2632;p37"/>
          <p:cNvSpPr txBox="1"/>
          <p:nvPr>
            <p:ph idx="2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3" name="Google Shape;2633;p37"/>
          <p:cNvSpPr txBox="1"/>
          <p:nvPr>
            <p:ph idx="3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634" name="Google Shape;2634;p37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2635" name="Google Shape;2635;p37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7" name="Google Shape;2697;p37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8" name="Google Shape;2698;p37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9" name="Google Shape;2699;p37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0" name="Google Shape;2700;p37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1" name="Google Shape;2701;p37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2" name="Google Shape;2702;p37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3" name="Google Shape;2703;p37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37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37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37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37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37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37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37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37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37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37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37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5" name="Google Shape;2715;p37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6" name="Google Shape;2716;p37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37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8" name="Google Shape;2718;p37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9" name="Google Shape;2719;p37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0" name="Google Shape;2720;p37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1" name="Google Shape;2721;p37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2" name="Google Shape;2722;p37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3" name="Google Shape;2723;p37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37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37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37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37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8" name="Google Shape;2728;p37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37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0" name="Google Shape;2730;p37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37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37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37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4" name="Google Shape;2734;p37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37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37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37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8" name="Google Shape;2738;p37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37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0" name="Google Shape;2740;p37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37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2" name="Google Shape;2742;p37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37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37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37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37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37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37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37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37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37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37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37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37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37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37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37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37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37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37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37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2" name="Google Shape;2762;p37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37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37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37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37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37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37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9" name="Google Shape;2769;p37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37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37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37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37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37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37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37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37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37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37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37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37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37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37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37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37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37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37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37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37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37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37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37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37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37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37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37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37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8" name="Google Shape;2798;p37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37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37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37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37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37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4" name="Google Shape;2804;p37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37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6" name="Google Shape;2806;p37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37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37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37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37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37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12" name="Google Shape;2812;p37"/>
          <p:cNvSpPr txBox="1"/>
          <p:nvPr>
            <p:ph idx="4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13" name="Google Shape;2813;p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ldrich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6" name="Google Shape;2816;p3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7" name="Google Shape;2817;p3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8" name="Google Shape;2818;p3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9" name="Google Shape;2819;p3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20" name="Google Shape;2820;p38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21" name="Google Shape;2821;p3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2" name="Google Shape;2822;p3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3" name="Google Shape;2823;p3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4" name="Google Shape;2824;p3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5" name="Google Shape;2825;p3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6" name="Google Shape;2826;p38"/>
          <p:cNvSpPr/>
          <p:nvPr/>
        </p:nvSpPr>
        <p:spPr>
          <a:xfrm>
            <a:off x="6253761" y="66110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38"/>
          <p:cNvSpPr/>
          <p:nvPr/>
        </p:nvSpPr>
        <p:spPr>
          <a:xfrm>
            <a:off x="2252816" y="55516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38"/>
          <p:cNvSpPr/>
          <p:nvPr/>
        </p:nvSpPr>
        <p:spPr>
          <a:xfrm>
            <a:off x="2994002" y="59772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38"/>
          <p:cNvSpPr/>
          <p:nvPr/>
        </p:nvSpPr>
        <p:spPr>
          <a:xfrm>
            <a:off x="1004052" y="55945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38"/>
          <p:cNvSpPr/>
          <p:nvPr/>
        </p:nvSpPr>
        <p:spPr>
          <a:xfrm>
            <a:off x="3021680" y="55484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38"/>
          <p:cNvSpPr/>
          <p:nvPr/>
        </p:nvSpPr>
        <p:spPr>
          <a:xfrm>
            <a:off x="5213869" y="62644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38"/>
          <p:cNvSpPr/>
          <p:nvPr/>
        </p:nvSpPr>
        <p:spPr>
          <a:xfrm>
            <a:off x="1732231" y="60713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38"/>
          <p:cNvSpPr/>
          <p:nvPr/>
        </p:nvSpPr>
        <p:spPr>
          <a:xfrm>
            <a:off x="1003351" y="58401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38"/>
          <p:cNvSpPr/>
          <p:nvPr/>
        </p:nvSpPr>
        <p:spPr>
          <a:xfrm>
            <a:off x="4764609" y="61373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38"/>
          <p:cNvSpPr/>
          <p:nvPr/>
        </p:nvSpPr>
        <p:spPr>
          <a:xfrm>
            <a:off x="3747296" y="61034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38"/>
          <p:cNvSpPr/>
          <p:nvPr/>
        </p:nvSpPr>
        <p:spPr>
          <a:xfrm>
            <a:off x="497417" y="59984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38"/>
          <p:cNvSpPr/>
          <p:nvPr/>
        </p:nvSpPr>
        <p:spPr>
          <a:xfrm>
            <a:off x="570330" y="63997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38"/>
          <p:cNvSpPr/>
          <p:nvPr/>
        </p:nvSpPr>
        <p:spPr>
          <a:xfrm>
            <a:off x="623043" y="61683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38"/>
          <p:cNvSpPr/>
          <p:nvPr/>
        </p:nvSpPr>
        <p:spPr>
          <a:xfrm>
            <a:off x="3564828" y="62399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38"/>
          <p:cNvSpPr/>
          <p:nvPr/>
        </p:nvSpPr>
        <p:spPr>
          <a:xfrm>
            <a:off x="1206430" y="60694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38"/>
          <p:cNvSpPr/>
          <p:nvPr/>
        </p:nvSpPr>
        <p:spPr>
          <a:xfrm>
            <a:off x="2673492" y="58572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38"/>
          <p:cNvSpPr/>
          <p:nvPr/>
        </p:nvSpPr>
        <p:spPr>
          <a:xfrm>
            <a:off x="1148716" y="63130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38"/>
          <p:cNvSpPr/>
          <p:nvPr/>
        </p:nvSpPr>
        <p:spPr>
          <a:xfrm>
            <a:off x="4084323" y="615367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38"/>
          <p:cNvSpPr/>
          <p:nvPr/>
        </p:nvSpPr>
        <p:spPr>
          <a:xfrm>
            <a:off x="1282683" y="64596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38"/>
          <p:cNvSpPr/>
          <p:nvPr/>
        </p:nvSpPr>
        <p:spPr>
          <a:xfrm>
            <a:off x="5357136" y="62032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38"/>
          <p:cNvSpPr/>
          <p:nvPr/>
        </p:nvSpPr>
        <p:spPr>
          <a:xfrm>
            <a:off x="2774246" y="60120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38"/>
          <p:cNvSpPr/>
          <p:nvPr/>
        </p:nvSpPr>
        <p:spPr>
          <a:xfrm>
            <a:off x="1560411" y="65228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38"/>
          <p:cNvSpPr/>
          <p:nvPr/>
        </p:nvSpPr>
        <p:spPr>
          <a:xfrm>
            <a:off x="1722369" y="64453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38"/>
          <p:cNvSpPr/>
          <p:nvPr/>
        </p:nvSpPr>
        <p:spPr>
          <a:xfrm>
            <a:off x="1619408" y="60942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38"/>
          <p:cNvSpPr/>
          <p:nvPr/>
        </p:nvSpPr>
        <p:spPr>
          <a:xfrm>
            <a:off x="2312844" y="58171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38"/>
          <p:cNvSpPr/>
          <p:nvPr/>
        </p:nvSpPr>
        <p:spPr>
          <a:xfrm>
            <a:off x="399431" y="54081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38"/>
          <p:cNvSpPr/>
          <p:nvPr/>
        </p:nvSpPr>
        <p:spPr>
          <a:xfrm>
            <a:off x="1129255" y="60482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38"/>
          <p:cNvSpPr/>
          <p:nvPr/>
        </p:nvSpPr>
        <p:spPr>
          <a:xfrm>
            <a:off x="377453" y="62052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38"/>
          <p:cNvSpPr/>
          <p:nvPr/>
        </p:nvSpPr>
        <p:spPr>
          <a:xfrm>
            <a:off x="2636842" y="67362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38"/>
          <p:cNvSpPr/>
          <p:nvPr/>
        </p:nvSpPr>
        <p:spPr>
          <a:xfrm>
            <a:off x="1424277" y="59871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38"/>
          <p:cNvSpPr/>
          <p:nvPr/>
        </p:nvSpPr>
        <p:spPr>
          <a:xfrm>
            <a:off x="2837117" y="63962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38"/>
          <p:cNvSpPr/>
          <p:nvPr/>
        </p:nvSpPr>
        <p:spPr>
          <a:xfrm>
            <a:off x="2820730" y="59625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38"/>
          <p:cNvSpPr/>
          <p:nvPr/>
        </p:nvSpPr>
        <p:spPr>
          <a:xfrm>
            <a:off x="2379025" y="63631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38"/>
          <p:cNvSpPr/>
          <p:nvPr/>
        </p:nvSpPr>
        <p:spPr>
          <a:xfrm>
            <a:off x="5423823" y="61654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0" name="Google Shape;2860;p38"/>
          <p:cNvSpPr/>
          <p:nvPr/>
        </p:nvSpPr>
        <p:spPr>
          <a:xfrm>
            <a:off x="1528312" y="63746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38"/>
          <p:cNvSpPr/>
          <p:nvPr/>
        </p:nvSpPr>
        <p:spPr>
          <a:xfrm>
            <a:off x="2539244" y="60908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38"/>
          <p:cNvSpPr/>
          <p:nvPr/>
        </p:nvSpPr>
        <p:spPr>
          <a:xfrm>
            <a:off x="982218" y="62686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38"/>
          <p:cNvSpPr/>
          <p:nvPr/>
        </p:nvSpPr>
        <p:spPr>
          <a:xfrm>
            <a:off x="2204096" y="64928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38"/>
          <p:cNvSpPr/>
          <p:nvPr/>
        </p:nvSpPr>
        <p:spPr>
          <a:xfrm>
            <a:off x="1169616" y="65457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38"/>
          <p:cNvSpPr/>
          <p:nvPr/>
        </p:nvSpPr>
        <p:spPr>
          <a:xfrm>
            <a:off x="2611340" y="62171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38"/>
          <p:cNvSpPr/>
          <p:nvPr/>
        </p:nvSpPr>
        <p:spPr>
          <a:xfrm>
            <a:off x="5161725" y="61921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38"/>
          <p:cNvSpPr/>
          <p:nvPr/>
        </p:nvSpPr>
        <p:spPr>
          <a:xfrm>
            <a:off x="979504" y="62500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38"/>
          <p:cNvSpPr/>
          <p:nvPr/>
        </p:nvSpPr>
        <p:spPr>
          <a:xfrm>
            <a:off x="800138" y="64152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38"/>
          <p:cNvSpPr/>
          <p:nvPr/>
        </p:nvSpPr>
        <p:spPr>
          <a:xfrm>
            <a:off x="1528285" y="54980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38"/>
          <p:cNvSpPr/>
          <p:nvPr/>
        </p:nvSpPr>
        <p:spPr>
          <a:xfrm>
            <a:off x="2396923" y="59986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38"/>
          <p:cNvSpPr/>
          <p:nvPr/>
        </p:nvSpPr>
        <p:spPr>
          <a:xfrm>
            <a:off x="1274531" y="66781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38"/>
          <p:cNvSpPr/>
          <p:nvPr/>
        </p:nvSpPr>
        <p:spPr>
          <a:xfrm>
            <a:off x="2486770" y="66317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38"/>
          <p:cNvSpPr/>
          <p:nvPr/>
        </p:nvSpPr>
        <p:spPr>
          <a:xfrm>
            <a:off x="1204095" y="60120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38"/>
          <p:cNvSpPr/>
          <p:nvPr/>
        </p:nvSpPr>
        <p:spPr>
          <a:xfrm>
            <a:off x="2235769" y="57994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38"/>
          <p:cNvSpPr/>
          <p:nvPr/>
        </p:nvSpPr>
        <p:spPr>
          <a:xfrm>
            <a:off x="437338" y="53962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38"/>
          <p:cNvSpPr/>
          <p:nvPr/>
        </p:nvSpPr>
        <p:spPr>
          <a:xfrm>
            <a:off x="3130673" y="63478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38"/>
          <p:cNvSpPr/>
          <p:nvPr/>
        </p:nvSpPr>
        <p:spPr>
          <a:xfrm>
            <a:off x="1121182" y="52566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38"/>
          <p:cNvSpPr/>
          <p:nvPr/>
        </p:nvSpPr>
        <p:spPr>
          <a:xfrm>
            <a:off x="2131721" y="62481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38"/>
          <p:cNvSpPr/>
          <p:nvPr/>
        </p:nvSpPr>
        <p:spPr>
          <a:xfrm>
            <a:off x="3064450" y="61441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38"/>
          <p:cNvSpPr/>
          <p:nvPr/>
        </p:nvSpPr>
        <p:spPr>
          <a:xfrm>
            <a:off x="1561796" y="53814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1" name="Google Shape;2881;p38"/>
          <p:cNvSpPr/>
          <p:nvPr/>
        </p:nvSpPr>
        <p:spPr>
          <a:xfrm>
            <a:off x="2853067" y="58054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2" name="Google Shape;2882;p38"/>
          <p:cNvSpPr/>
          <p:nvPr/>
        </p:nvSpPr>
        <p:spPr>
          <a:xfrm flipH="1">
            <a:off x="5855744" y="65889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38"/>
          <p:cNvSpPr/>
          <p:nvPr/>
        </p:nvSpPr>
        <p:spPr>
          <a:xfrm flipH="1">
            <a:off x="9770564" y="55295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p38"/>
          <p:cNvSpPr/>
          <p:nvPr/>
        </p:nvSpPr>
        <p:spPr>
          <a:xfrm flipH="1">
            <a:off x="9062288" y="59551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38"/>
          <p:cNvSpPr/>
          <p:nvPr/>
        </p:nvSpPr>
        <p:spPr>
          <a:xfrm flipH="1">
            <a:off x="11129961" y="55724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38"/>
          <p:cNvSpPr/>
          <p:nvPr/>
        </p:nvSpPr>
        <p:spPr>
          <a:xfrm flipH="1">
            <a:off x="9134039" y="55263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38"/>
          <p:cNvSpPr/>
          <p:nvPr/>
        </p:nvSpPr>
        <p:spPr>
          <a:xfrm flipH="1">
            <a:off x="6925744" y="62423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8" name="Google Shape;2888;p38"/>
          <p:cNvSpPr/>
          <p:nvPr/>
        </p:nvSpPr>
        <p:spPr>
          <a:xfrm flipH="1">
            <a:off x="10411933" y="60492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9" name="Google Shape;2889;p38"/>
          <p:cNvSpPr/>
          <p:nvPr/>
        </p:nvSpPr>
        <p:spPr>
          <a:xfrm flipH="1">
            <a:off x="11074646" y="58180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p38"/>
          <p:cNvSpPr/>
          <p:nvPr/>
        </p:nvSpPr>
        <p:spPr>
          <a:xfrm flipH="1">
            <a:off x="6429067" y="610378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38"/>
          <p:cNvSpPr/>
          <p:nvPr/>
        </p:nvSpPr>
        <p:spPr>
          <a:xfrm flipH="1">
            <a:off x="7385298" y="61152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38"/>
          <p:cNvSpPr/>
          <p:nvPr/>
        </p:nvSpPr>
        <p:spPr>
          <a:xfrm flipH="1">
            <a:off x="8370529" y="60813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38"/>
          <p:cNvSpPr/>
          <p:nvPr/>
        </p:nvSpPr>
        <p:spPr>
          <a:xfrm flipH="1">
            <a:off x="11525877" y="59763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38"/>
          <p:cNvSpPr/>
          <p:nvPr/>
        </p:nvSpPr>
        <p:spPr>
          <a:xfrm flipH="1">
            <a:off x="11480955" y="63776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5" name="Google Shape;2895;p38"/>
          <p:cNvSpPr/>
          <p:nvPr/>
        </p:nvSpPr>
        <p:spPr>
          <a:xfrm flipH="1">
            <a:off x="11513769" y="61462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38"/>
          <p:cNvSpPr/>
          <p:nvPr/>
        </p:nvSpPr>
        <p:spPr>
          <a:xfrm flipH="1">
            <a:off x="8513219" y="62178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38"/>
          <p:cNvSpPr/>
          <p:nvPr/>
        </p:nvSpPr>
        <p:spPr>
          <a:xfrm flipH="1">
            <a:off x="7093147" y="607661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38"/>
          <p:cNvSpPr/>
          <p:nvPr/>
        </p:nvSpPr>
        <p:spPr>
          <a:xfrm flipH="1">
            <a:off x="10926511" y="6047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38"/>
          <p:cNvSpPr/>
          <p:nvPr/>
        </p:nvSpPr>
        <p:spPr>
          <a:xfrm flipH="1">
            <a:off x="9487552" y="58351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38"/>
          <p:cNvSpPr/>
          <p:nvPr/>
        </p:nvSpPr>
        <p:spPr>
          <a:xfrm flipH="1">
            <a:off x="10991760" y="62909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38"/>
          <p:cNvSpPr/>
          <p:nvPr/>
        </p:nvSpPr>
        <p:spPr>
          <a:xfrm flipH="1">
            <a:off x="10875369" y="64375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38"/>
          <p:cNvSpPr/>
          <p:nvPr/>
        </p:nvSpPr>
        <p:spPr>
          <a:xfrm flipH="1">
            <a:off x="6790137" y="61811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38"/>
          <p:cNvSpPr/>
          <p:nvPr/>
        </p:nvSpPr>
        <p:spPr>
          <a:xfrm flipH="1">
            <a:off x="9394219" y="59899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38"/>
          <p:cNvSpPr/>
          <p:nvPr/>
        </p:nvSpPr>
        <p:spPr>
          <a:xfrm flipH="1">
            <a:off x="10563947" y="65007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38"/>
          <p:cNvSpPr/>
          <p:nvPr/>
        </p:nvSpPr>
        <p:spPr>
          <a:xfrm flipH="1">
            <a:off x="10410230" y="64232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38"/>
          <p:cNvSpPr/>
          <p:nvPr/>
        </p:nvSpPr>
        <p:spPr>
          <a:xfrm flipH="1">
            <a:off x="11896251" y="623681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38"/>
          <p:cNvSpPr/>
          <p:nvPr/>
        </p:nvSpPr>
        <p:spPr>
          <a:xfrm flipH="1">
            <a:off x="10492592" y="60721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8" name="Google Shape;2908;p38"/>
          <p:cNvSpPr/>
          <p:nvPr/>
        </p:nvSpPr>
        <p:spPr>
          <a:xfrm flipH="1">
            <a:off x="9799473" y="57950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38"/>
          <p:cNvSpPr/>
          <p:nvPr/>
        </p:nvSpPr>
        <p:spPr>
          <a:xfrm flipH="1">
            <a:off x="11668731" y="53860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38"/>
          <p:cNvSpPr/>
          <p:nvPr/>
        </p:nvSpPr>
        <p:spPr>
          <a:xfrm flipH="1">
            <a:off x="11017419" y="60261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38"/>
          <p:cNvSpPr/>
          <p:nvPr/>
        </p:nvSpPr>
        <p:spPr>
          <a:xfrm flipH="1">
            <a:off x="11752358" y="61831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38"/>
          <p:cNvSpPr/>
          <p:nvPr/>
        </p:nvSpPr>
        <p:spPr>
          <a:xfrm flipH="1">
            <a:off x="9536331" y="67141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38"/>
          <p:cNvSpPr/>
          <p:nvPr/>
        </p:nvSpPr>
        <p:spPr>
          <a:xfrm flipH="1">
            <a:off x="10676894" y="59650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4" name="Google Shape;2914;p38"/>
          <p:cNvSpPr/>
          <p:nvPr/>
        </p:nvSpPr>
        <p:spPr>
          <a:xfrm flipH="1">
            <a:off x="9320059" y="63741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38"/>
          <p:cNvSpPr/>
          <p:nvPr/>
        </p:nvSpPr>
        <p:spPr>
          <a:xfrm flipH="1">
            <a:off x="9318321" y="59404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38"/>
          <p:cNvSpPr/>
          <p:nvPr/>
        </p:nvSpPr>
        <p:spPr>
          <a:xfrm flipH="1">
            <a:off x="9761452" y="63410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38"/>
          <p:cNvSpPr/>
          <p:nvPr/>
        </p:nvSpPr>
        <p:spPr>
          <a:xfrm flipH="1">
            <a:off x="6737415" y="61433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8" name="Google Shape;2918;p38"/>
          <p:cNvSpPr/>
          <p:nvPr/>
        </p:nvSpPr>
        <p:spPr>
          <a:xfrm flipH="1">
            <a:off x="10560583" y="63525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38"/>
          <p:cNvSpPr/>
          <p:nvPr/>
        </p:nvSpPr>
        <p:spPr>
          <a:xfrm flipH="1">
            <a:off x="9638418" y="60687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38"/>
          <p:cNvSpPr/>
          <p:nvPr/>
        </p:nvSpPr>
        <p:spPr>
          <a:xfrm flipH="1">
            <a:off x="11647759" y="5083826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38"/>
          <p:cNvSpPr/>
          <p:nvPr/>
        </p:nvSpPr>
        <p:spPr>
          <a:xfrm flipH="1">
            <a:off x="11313691" y="5124231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38"/>
          <p:cNvSpPr/>
          <p:nvPr/>
        </p:nvSpPr>
        <p:spPr>
          <a:xfrm flipH="1">
            <a:off x="11046807" y="62465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38"/>
          <p:cNvSpPr/>
          <p:nvPr/>
        </p:nvSpPr>
        <p:spPr>
          <a:xfrm flipH="1">
            <a:off x="9879814" y="64707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4" name="Google Shape;2924;p38"/>
          <p:cNvSpPr/>
          <p:nvPr/>
        </p:nvSpPr>
        <p:spPr>
          <a:xfrm flipH="1">
            <a:off x="10911790" y="65236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38"/>
          <p:cNvSpPr/>
          <p:nvPr/>
        </p:nvSpPr>
        <p:spPr>
          <a:xfrm flipH="1">
            <a:off x="9510768" y="61950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6" name="Google Shape;2926;p38"/>
          <p:cNvSpPr/>
          <p:nvPr/>
        </p:nvSpPr>
        <p:spPr>
          <a:xfrm flipH="1">
            <a:off x="7003297" y="61700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38"/>
          <p:cNvSpPr/>
          <p:nvPr/>
        </p:nvSpPr>
        <p:spPr>
          <a:xfrm flipH="1">
            <a:off x="11170583" y="62279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8" name="Google Shape;2928;p38"/>
          <p:cNvSpPr/>
          <p:nvPr/>
        </p:nvSpPr>
        <p:spPr>
          <a:xfrm flipH="1">
            <a:off x="11379041" y="63931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9" name="Google Shape;2929;p38"/>
          <p:cNvSpPr/>
          <p:nvPr/>
        </p:nvSpPr>
        <p:spPr>
          <a:xfrm flipH="1">
            <a:off x="10373163" y="54759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38"/>
          <p:cNvSpPr/>
          <p:nvPr/>
        </p:nvSpPr>
        <p:spPr>
          <a:xfrm flipH="1">
            <a:off x="9706587" y="59765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38"/>
          <p:cNvSpPr/>
          <p:nvPr/>
        </p:nvSpPr>
        <p:spPr>
          <a:xfrm flipH="1">
            <a:off x="10892519" y="66560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38"/>
          <p:cNvSpPr/>
          <p:nvPr/>
        </p:nvSpPr>
        <p:spPr>
          <a:xfrm flipH="1">
            <a:off x="9649647" y="66096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38"/>
          <p:cNvSpPr/>
          <p:nvPr/>
        </p:nvSpPr>
        <p:spPr>
          <a:xfrm flipH="1">
            <a:off x="10953509" y="59899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38"/>
          <p:cNvSpPr/>
          <p:nvPr/>
        </p:nvSpPr>
        <p:spPr>
          <a:xfrm flipH="1">
            <a:off x="9879021" y="57773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38"/>
          <p:cNvSpPr/>
          <p:nvPr/>
        </p:nvSpPr>
        <p:spPr>
          <a:xfrm flipH="1">
            <a:off x="11728819" y="53741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38"/>
          <p:cNvSpPr/>
          <p:nvPr/>
        </p:nvSpPr>
        <p:spPr>
          <a:xfrm flipH="1">
            <a:off x="8824438" y="63257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38"/>
          <p:cNvSpPr/>
          <p:nvPr/>
        </p:nvSpPr>
        <p:spPr>
          <a:xfrm flipH="1">
            <a:off x="10830077" y="52345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38"/>
          <p:cNvSpPr/>
          <p:nvPr/>
        </p:nvSpPr>
        <p:spPr>
          <a:xfrm flipH="1">
            <a:off x="9870303" y="62260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38"/>
          <p:cNvSpPr/>
          <p:nvPr/>
        </p:nvSpPr>
        <p:spPr>
          <a:xfrm flipH="1">
            <a:off x="9106673" y="61220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38"/>
          <p:cNvSpPr/>
          <p:nvPr/>
        </p:nvSpPr>
        <p:spPr>
          <a:xfrm flipH="1">
            <a:off x="10567664" y="53593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38"/>
          <p:cNvSpPr/>
          <p:nvPr/>
        </p:nvSpPr>
        <p:spPr>
          <a:xfrm flipH="1">
            <a:off x="9271501" y="57833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38"/>
          <p:cNvSpPr/>
          <p:nvPr/>
        </p:nvSpPr>
        <p:spPr>
          <a:xfrm>
            <a:off x="5071436" y="660512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38"/>
          <p:cNvSpPr/>
          <p:nvPr/>
        </p:nvSpPr>
        <p:spPr>
          <a:xfrm>
            <a:off x="5233394" y="652759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38"/>
          <p:cNvSpPr/>
          <p:nvPr/>
        </p:nvSpPr>
        <p:spPr>
          <a:xfrm>
            <a:off x="5039337" y="6456893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38"/>
          <p:cNvSpPr/>
          <p:nvPr/>
        </p:nvSpPr>
        <p:spPr>
          <a:xfrm>
            <a:off x="5413054" y="651645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38"/>
          <p:cNvSpPr/>
          <p:nvPr/>
        </p:nvSpPr>
        <p:spPr>
          <a:xfrm>
            <a:off x="5879479" y="6265496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38"/>
          <p:cNvSpPr/>
          <p:nvPr/>
        </p:nvSpPr>
        <p:spPr>
          <a:xfrm flipH="1" rot="10800000">
            <a:off x="6422539" y="6391813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38"/>
          <p:cNvSpPr/>
          <p:nvPr/>
        </p:nvSpPr>
        <p:spPr>
          <a:xfrm rot="-5047928">
            <a:off x="7764324" y="6301116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38"/>
          <p:cNvSpPr/>
          <p:nvPr/>
        </p:nvSpPr>
        <p:spPr>
          <a:xfrm rot="-5047928">
            <a:off x="8169398" y="629622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38"/>
          <p:cNvSpPr/>
          <p:nvPr/>
        </p:nvSpPr>
        <p:spPr>
          <a:xfrm rot="-5047928">
            <a:off x="7940242" y="630129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38"/>
          <p:cNvSpPr/>
          <p:nvPr/>
        </p:nvSpPr>
        <p:spPr>
          <a:xfrm rot="-5047928">
            <a:off x="7992236" y="6690237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38"/>
          <p:cNvSpPr/>
          <p:nvPr/>
        </p:nvSpPr>
        <p:spPr>
          <a:xfrm rot="-5047928">
            <a:off x="7164667" y="638120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38"/>
          <p:cNvSpPr/>
          <p:nvPr/>
        </p:nvSpPr>
        <p:spPr>
          <a:xfrm rot="-5047928">
            <a:off x="7952290" y="6542729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3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56" name="Google Shape;2956;p3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57" name="Google Shape;2957;p39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39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39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0" name="Google Shape;2960;p39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1" name="Google Shape;2961;p39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39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39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39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39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6" name="Google Shape;2966;p39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39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39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39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" name="Google Shape;2970;p39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39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39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39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39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39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39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39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39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39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39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39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39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39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39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39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39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39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39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39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39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39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39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39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39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39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39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39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p39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9" name="Google Shape;2999;p39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39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39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39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39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39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5" name="Google Shape;3005;p39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6" name="Google Shape;3006;p39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7" name="Google Shape;3007;p39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8" name="Google Shape;3008;p39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39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0" name="Google Shape;3010;p39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39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39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39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39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39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39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39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39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39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39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39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39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39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39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39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39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39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8" name="Google Shape;3028;p39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39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p39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39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39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39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4" name="Google Shape;3034;p39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5" name="Google Shape;3035;p39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6" name="Google Shape;3036;p39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7" name="Google Shape;3037;p39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8" name="Google Shape;3038;p39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9" name="Google Shape;3039;p39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0" name="Google Shape;3040;p39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39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2" name="Google Shape;3042;p39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3" name="Google Shape;3043;p39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4" name="Google Shape;3044;p39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5" name="Google Shape;3045;p39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39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39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39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39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0" name="Google Shape;3050;p39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1" name="Google Shape;3051;p39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2" name="Google Shape;3052;p39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39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39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39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39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39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39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39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p39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39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p39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p39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p39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5" name="Google Shape;3065;p39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6" name="Google Shape;3066;p39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p39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p39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9" name="Google Shape;3069;p39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39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39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p39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p39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Google Shape;3074;p39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p39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p39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39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p39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39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Google Shape;3080;p39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p39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p39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39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39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39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39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39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39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39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39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39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39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39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39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39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39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39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p39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39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p39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39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2" name="Google Shape;3102;p39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p39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p39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p39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6" name="Google Shape;3106;p39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7" name="Google Shape;3107;p39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p39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9" name="Google Shape;3109;p39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p39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39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2" name="Google Shape;3112;p39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39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39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p39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p39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39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p39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39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39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39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p39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39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39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4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27" name="Google Shape;3127;p40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28" name="Google Shape;3128;p40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p40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40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40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40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40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p40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40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40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40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40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40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40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1" name="Google Shape;3141;p40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2" name="Google Shape;3142;p40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p40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p40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40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40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p40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40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40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p40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40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40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40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40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40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40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40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40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40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p40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p40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p40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40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4" name="Google Shape;3164;p40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p40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6" name="Google Shape;3166;p40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p40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8" name="Google Shape;3168;p40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9" name="Google Shape;3169;p40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0" name="Google Shape;3170;p40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40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p40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40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40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40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p40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40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40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40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40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40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40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40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40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40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6" name="Google Shape;3186;p40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7" name="Google Shape;3187;p40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8" name="Google Shape;3188;p40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9" name="Google Shape;3189;p40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0" name="Google Shape;3190;p40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40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40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40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4" name="Google Shape;3194;p40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40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6" name="Google Shape;3196;p40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40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8" name="Google Shape;3198;p40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p40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0" name="Google Shape;3200;p40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1" name="Google Shape;3201;p40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2" name="Google Shape;3202;p40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3" name="Google Shape;3203;p40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p40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5" name="Google Shape;3205;p40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6" name="Google Shape;3206;p40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7" name="Google Shape;3207;p40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8" name="Google Shape;3208;p40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9" name="Google Shape;3209;p40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0" name="Google Shape;3210;p40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40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40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40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40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40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40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40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40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9" name="Google Shape;3219;p40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0" name="Google Shape;3220;p40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40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2" name="Google Shape;3222;p40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40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4" name="Google Shape;3224;p40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p40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40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7" name="Google Shape;3227;p40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40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40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40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p40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2" name="Google Shape;3232;p40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40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40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5" name="Google Shape;3235;p40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6" name="Google Shape;3236;p40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7" name="Google Shape;3237;p40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8" name="Google Shape;3238;p40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9" name="Google Shape;3239;p40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40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1" name="Google Shape;3241;p40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2" name="Google Shape;3242;p40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3" name="Google Shape;3243;p40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40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5" name="Google Shape;3245;p40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6" name="Google Shape;3246;p40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7" name="Google Shape;3247;p40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8" name="Google Shape;3248;p40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9" name="Google Shape;3249;p40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0" name="Google Shape;3250;p40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1" name="Google Shape;3251;p40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2" name="Google Shape;3252;p40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3" name="Google Shape;3253;p40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4" name="Google Shape;3254;p40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40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40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40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8" name="Google Shape;3258;p40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9" name="Google Shape;3259;p40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0" name="Google Shape;3260;p40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1" name="Google Shape;3261;p40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2" name="Google Shape;3262;p40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3" name="Google Shape;3263;p40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p40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40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40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40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8" name="Google Shape;3268;p40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40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40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40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40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3" name="Google Shape;3273;p40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4" name="Google Shape;3274;p40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5" name="Google Shape;3275;p40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40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40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8" name="Google Shape;3278;p40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9" name="Google Shape;3279;p40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0" name="Google Shape;3280;p40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1" name="Google Shape;3281;p40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2" name="Google Shape;3282;p40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3" name="Google Shape;3283;p40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4" name="Google Shape;3284;p40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40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6" name="Google Shape;3286;p40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7" name="Google Shape;3287;p40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8" name="Google Shape;3288;p40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40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40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40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p40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3" name="Google Shape;3293;p40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p40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5" name="Google Shape;3295;p40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2_1"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2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298" name="Google Shape;3298;p42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42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42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42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42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42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42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42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42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42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42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42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42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42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42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42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42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42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42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42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42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42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42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42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42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42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42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42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42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42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42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42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42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42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42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42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42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42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42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42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42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42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42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42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42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42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42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42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42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42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42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42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42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42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42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42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42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42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42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42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42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42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42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42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42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42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42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42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42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42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42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42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42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42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42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42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42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42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42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42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42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42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42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42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42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42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42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42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42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42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42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42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42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42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42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42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42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42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42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42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42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42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42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42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42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42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42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42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42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42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42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42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42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42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42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42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42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42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42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42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42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42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42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42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42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3" name="Google Shape;3423;p42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424" name="Google Shape;3424;p4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4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4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4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4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4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4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4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4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4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4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4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6" name="Google Shape;3486;p42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p42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p42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9" name="Google Shape;3489;p42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0" name="Google Shape;3490;p42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1" name="Google Shape;3491;p42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2" name="Google Shape;3492;p42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3" name="Google Shape;3493;p42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4" name="Google Shape;3494;p42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5" name="Google Shape;3495;p42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6" name="Google Shape;3496;p42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7" name="Google Shape;3497;p42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8" name="Google Shape;3498;p42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9" name="Google Shape;3499;p42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0" name="Google Shape;3500;p42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p42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2" name="Google Shape;3502;p42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3" name="Google Shape;3503;p42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4" name="Google Shape;3504;p42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5" name="Google Shape;3505;p42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6" name="Google Shape;3506;p42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7" name="Google Shape;3507;p42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42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42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42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42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42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42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42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42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42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7" name="Google Shape;3517;p42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8" name="Google Shape;3518;p42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9" name="Google Shape;3519;p42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0" name="Google Shape;3520;p42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1" name="Google Shape;3521;p42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2" name="Google Shape;3522;p42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3" name="Google Shape;3523;p42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4" name="Google Shape;3524;p42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5" name="Google Shape;3525;p42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6" name="Google Shape;3526;p42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7" name="Google Shape;3527;p42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8" name="Google Shape;3528;p42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9" name="Google Shape;3529;p42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0" name="Google Shape;3530;p42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1" name="Google Shape;3531;p42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2" name="Google Shape;3532;p42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3" name="Google Shape;3533;p42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4" name="Google Shape;3534;p42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5" name="Google Shape;3535;p42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6" name="Google Shape;3536;p42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7" name="Google Shape;3537;p42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8" name="Google Shape;3538;p42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9" name="Google Shape;3539;p42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0" name="Google Shape;3540;p42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1" name="Google Shape;3541;p42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2" name="Google Shape;3542;p42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42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4" name="Google Shape;3544;p42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5" name="Google Shape;3545;p42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42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42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42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42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42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42"/>
          <p:cNvSpPr/>
          <p:nvPr/>
        </p:nvSpPr>
        <p:spPr>
          <a:xfrm>
            <a:off x="350875" y="1532387"/>
            <a:ext cx="4416900" cy="5102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2" name="Google Shape;3552;p42"/>
          <p:cNvSpPr/>
          <p:nvPr/>
        </p:nvSpPr>
        <p:spPr>
          <a:xfrm>
            <a:off x="351025" y="1532275"/>
            <a:ext cx="4416900" cy="5102400"/>
          </a:xfrm>
          <a:prstGeom prst="frame">
            <a:avLst>
              <a:gd fmla="val 4603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3" name="Google Shape;3553;p42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4" name="Google Shape;3554;p42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5" name="Google Shape;3555;p42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6" name="Google Shape;3556;p42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7" name="Google Shape;3557;p42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8" name="Google Shape;3558;p42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42"/>
          <p:cNvSpPr txBox="1"/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3560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1" name="Google Shape;3561;p43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562" name="Google Shape;3562;p43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43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43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43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43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43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43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43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43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43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43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43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43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43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43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43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43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43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43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43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43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43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43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43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43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43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43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43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43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43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3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3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3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3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3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3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3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3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3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3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3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3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3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43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43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3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3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3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3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3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3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3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3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3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3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3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3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3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3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3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3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3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3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3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3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3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3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3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3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3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3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3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3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3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3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3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3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3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3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3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3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3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3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3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3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3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3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3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3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3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3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3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3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43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43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3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3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3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3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3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3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43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43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43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43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43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1" name="Google Shape;3671;p43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43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43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43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43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43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43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43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3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p43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1" name="Google Shape;3681;p43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43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43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43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43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43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43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43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9" name="Google Shape;3689;p4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690" name="Google Shape;3690;p4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4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4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4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4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4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4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4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4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4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4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4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4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4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4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4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4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4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4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4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4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4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4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4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4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4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4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4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4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4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4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4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4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4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4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4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4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4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2" name="Google Shape;3752;p43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3" name="Google Shape;3753;p43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4" name="Google Shape;3754;p43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5" name="Google Shape;3755;p43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6" name="Google Shape;3756;p43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7" name="Google Shape;3757;p43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8" name="Google Shape;3758;p43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9" name="Google Shape;3759;p43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p43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1" name="Google Shape;3761;p43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2" name="Google Shape;3762;p43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3" name="Google Shape;3763;p43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4" name="Google Shape;3764;p43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5" name="Google Shape;3765;p43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6" name="Google Shape;3766;p43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7" name="Google Shape;3767;p43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8" name="Google Shape;3768;p43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9" name="Google Shape;3769;p43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0" name="Google Shape;3770;p43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1" name="Google Shape;3771;p43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43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43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43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5" name="Google Shape;3775;p43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6" name="Google Shape;3776;p43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7" name="Google Shape;3777;p43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43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43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0" name="Google Shape;3780;p43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1" name="Google Shape;3781;p43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2" name="Google Shape;3782;p43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3" name="Google Shape;3783;p43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43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43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43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43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43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9" name="Google Shape;3789;p43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0" name="Google Shape;3790;p43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43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2" name="Google Shape;3792;p43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3" name="Google Shape;3793;p43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4" name="Google Shape;3794;p43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5" name="Google Shape;3795;p43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6" name="Google Shape;3796;p43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7" name="Google Shape;3797;p43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8" name="Google Shape;3798;p43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9" name="Google Shape;3799;p43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0" name="Google Shape;3800;p43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1" name="Google Shape;3801;p43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2" name="Google Shape;3802;p43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3" name="Google Shape;3803;p43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4" name="Google Shape;3804;p43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5" name="Google Shape;3805;p43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6" name="Google Shape;3806;p43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7" name="Google Shape;3807;p43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8" name="Google Shape;3808;p43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9" name="Google Shape;3809;p43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0" name="Google Shape;3810;p43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1" name="Google Shape;3811;p43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2" name="Google Shape;3812;p43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3" name="Google Shape;3813;p43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4" name="Google Shape;3814;p43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43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" name="Google Shape;3816;p43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7" name="Google Shape;3817;p43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8" name="Google Shape;3818;p43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9" name="Google Shape;3819;p43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0" name="Google Shape;3820;p43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1" name="Google Shape;3821;p43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2" name="Google Shape;3822;p43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3" name="Google Shape;3823;p43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4" name="Google Shape;3824;p43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5" name="Google Shape;3825;p43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6" name="Google Shape;3826;p43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7" name="Google Shape;3827;p43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8" name="Google Shape;3828;p43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9" name="Google Shape;3829;p43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0" name="Google Shape;3830;p43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1" name="Google Shape;3831;p43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2" name="Google Shape;3832;p43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3" name="Google Shape;3833;p43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4" name="Google Shape;3834;p43"/>
          <p:cNvGrpSpPr/>
          <p:nvPr/>
        </p:nvGrpSpPr>
        <p:grpSpPr>
          <a:xfrm>
            <a:off x="623845" y="1267116"/>
            <a:ext cx="3189111" cy="4759726"/>
            <a:chOff x="7064615" y="575606"/>
            <a:chExt cx="3189111" cy="4759726"/>
          </a:xfrm>
        </p:grpSpPr>
        <p:sp>
          <p:nvSpPr>
            <p:cNvPr id="3835" name="Google Shape;3835;p43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43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43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43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43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43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43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43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43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43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3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3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3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3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3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3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3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43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43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3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3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3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43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43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43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43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43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43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43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43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43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43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43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8" name="Google Shape;3868;p43"/>
          <p:cNvGrpSpPr/>
          <p:nvPr/>
        </p:nvGrpSpPr>
        <p:grpSpPr>
          <a:xfrm>
            <a:off x="4621391" y="5049582"/>
            <a:ext cx="1613488" cy="1076854"/>
            <a:chOff x="-131969" y="8396132"/>
            <a:chExt cx="1384139" cy="923783"/>
          </a:xfrm>
        </p:grpSpPr>
        <p:sp>
          <p:nvSpPr>
            <p:cNvPr id="3869" name="Google Shape;3869;p43"/>
            <p:cNvSpPr/>
            <p:nvPr/>
          </p:nvSpPr>
          <p:spPr>
            <a:xfrm rot="-249423">
              <a:off x="-103641" y="8443156"/>
              <a:ext cx="1327483" cy="829736"/>
            </a:xfrm>
            <a:custGeom>
              <a:rect b="b" l="l" r="r" t="t"/>
              <a:pathLst>
                <a:path extrusionOk="0" h="829627" w="1327309">
                  <a:moveTo>
                    <a:pt x="-331" y="-657"/>
                  </a:moveTo>
                  <a:lnTo>
                    <a:pt x="1326978" y="-657"/>
                  </a:lnTo>
                  <a:lnTo>
                    <a:pt x="1326978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2E45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43"/>
            <p:cNvSpPr/>
            <p:nvPr/>
          </p:nvSpPr>
          <p:spPr>
            <a:xfrm rot="-171744">
              <a:off x="-128785" y="8834219"/>
              <a:ext cx="1352903" cy="9536"/>
            </a:xfrm>
            <a:custGeom>
              <a:rect b="b" l="l" r="r" t="t"/>
              <a:pathLst>
                <a:path extrusionOk="0" h="9524" w="1351215">
                  <a:moveTo>
                    <a:pt x="-331" y="-657"/>
                  </a:moveTo>
                  <a:lnTo>
                    <a:pt x="1350885" y="-657"/>
                  </a:lnTo>
                  <a:lnTo>
                    <a:pt x="13508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43"/>
            <p:cNvSpPr/>
            <p:nvPr/>
          </p:nvSpPr>
          <p:spPr>
            <a:xfrm rot="-171744">
              <a:off x="573365" y="8433728"/>
              <a:ext cx="9537" cy="839724"/>
            </a:xfrm>
            <a:custGeom>
              <a:rect b="b" l="l" r="r" t="t"/>
              <a:pathLst>
                <a:path extrusionOk="0" h="838676" w="9525">
                  <a:moveTo>
                    <a:pt x="-331" y="-657"/>
                  </a:moveTo>
                  <a:lnTo>
                    <a:pt x="9194" y="-657"/>
                  </a:lnTo>
                  <a:lnTo>
                    <a:pt x="9194" y="838020"/>
                  </a:lnTo>
                  <a:lnTo>
                    <a:pt x="-331" y="838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43"/>
            <p:cNvSpPr/>
            <p:nvPr/>
          </p:nvSpPr>
          <p:spPr>
            <a:xfrm>
              <a:off x="379154" y="8835557"/>
              <a:ext cx="204940" cy="139574"/>
            </a:xfrm>
            <a:custGeom>
              <a:rect b="b" l="l" r="r" t="t"/>
              <a:pathLst>
                <a:path extrusionOk="0" h="139574" w="204940">
                  <a:moveTo>
                    <a:pt x="24396" y="138759"/>
                  </a:moveTo>
                  <a:cubicBezTo>
                    <a:pt x="16367" y="139664"/>
                    <a:pt x="8394" y="136645"/>
                    <a:pt x="2965" y="130663"/>
                  </a:cubicBezTo>
                  <a:cubicBezTo>
                    <a:pt x="-11513" y="110565"/>
                    <a:pt x="24491" y="62083"/>
                    <a:pt x="56686" y="36175"/>
                  </a:cubicBezTo>
                  <a:cubicBezTo>
                    <a:pt x="108026" y="-5354"/>
                    <a:pt x="193655" y="-592"/>
                    <a:pt x="197275" y="-401"/>
                  </a:cubicBezTo>
                  <a:lnTo>
                    <a:pt x="204609" y="75"/>
                  </a:lnTo>
                  <a:lnTo>
                    <a:pt x="201561" y="6552"/>
                  </a:lnTo>
                  <a:cubicBezTo>
                    <a:pt x="200037" y="9505"/>
                    <a:pt x="163461" y="79513"/>
                    <a:pt x="114217" y="108088"/>
                  </a:cubicBezTo>
                  <a:cubicBezTo>
                    <a:pt x="93167" y="120185"/>
                    <a:pt x="51352" y="138759"/>
                    <a:pt x="24396" y="138759"/>
                  </a:cubicBezTo>
                  <a:close/>
                  <a:moveTo>
                    <a:pt x="187560" y="8933"/>
                  </a:moveTo>
                  <a:cubicBezTo>
                    <a:pt x="164223" y="8933"/>
                    <a:pt x="101835" y="12077"/>
                    <a:pt x="62686" y="43509"/>
                  </a:cubicBezTo>
                  <a:cubicBezTo>
                    <a:pt x="29254" y="70465"/>
                    <a:pt x="2108" y="113137"/>
                    <a:pt x="10680" y="125043"/>
                  </a:cubicBezTo>
                  <a:cubicBezTo>
                    <a:pt x="19252" y="136949"/>
                    <a:pt x="67830" y="123996"/>
                    <a:pt x="108978" y="99897"/>
                  </a:cubicBezTo>
                  <a:cubicBezTo>
                    <a:pt x="147078" y="77704"/>
                    <a:pt x="178511" y="27221"/>
                    <a:pt x="188988" y="8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43"/>
            <p:cNvSpPr/>
            <p:nvPr/>
          </p:nvSpPr>
          <p:spPr>
            <a:xfrm>
              <a:off x="573902" y="8703726"/>
              <a:ext cx="203057" cy="141801"/>
            </a:xfrm>
            <a:custGeom>
              <a:rect b="b" l="l" r="r" t="t"/>
              <a:pathLst>
                <a:path extrusionOk="0" h="141801" w="203057">
                  <a:moveTo>
                    <a:pt x="-331" y="141144"/>
                  </a:moveTo>
                  <a:lnTo>
                    <a:pt x="1669" y="134667"/>
                  </a:lnTo>
                  <a:cubicBezTo>
                    <a:pt x="2526" y="132096"/>
                    <a:pt x="21862" y="71993"/>
                    <a:pt x="56057" y="44371"/>
                  </a:cubicBezTo>
                  <a:cubicBezTo>
                    <a:pt x="96633" y="11604"/>
                    <a:pt x="154641" y="-4874"/>
                    <a:pt x="183216" y="270"/>
                  </a:cubicBezTo>
                  <a:cubicBezTo>
                    <a:pt x="190045" y="794"/>
                    <a:pt x="196303" y="4280"/>
                    <a:pt x="200361" y="9795"/>
                  </a:cubicBezTo>
                  <a:lnTo>
                    <a:pt x="200361" y="9795"/>
                  </a:lnTo>
                  <a:cubicBezTo>
                    <a:pt x="202961" y="14690"/>
                    <a:pt x="203437" y="20443"/>
                    <a:pt x="201694" y="25701"/>
                  </a:cubicBezTo>
                  <a:cubicBezTo>
                    <a:pt x="195217" y="50371"/>
                    <a:pt x="154736" y="91805"/>
                    <a:pt x="113111" y="115999"/>
                  </a:cubicBezTo>
                  <a:cubicBezTo>
                    <a:pt x="76345" y="137430"/>
                    <a:pt x="9194" y="140383"/>
                    <a:pt x="6432" y="140477"/>
                  </a:cubicBezTo>
                  <a:close/>
                  <a:moveTo>
                    <a:pt x="171119" y="8842"/>
                  </a:moveTo>
                  <a:cubicBezTo>
                    <a:pt x="142544" y="8842"/>
                    <a:pt x="96252" y="24368"/>
                    <a:pt x="62153" y="51800"/>
                  </a:cubicBezTo>
                  <a:cubicBezTo>
                    <a:pt x="36626" y="72469"/>
                    <a:pt x="19290" y="114570"/>
                    <a:pt x="13289" y="130858"/>
                  </a:cubicBezTo>
                  <a:cubicBezTo>
                    <a:pt x="31483" y="129524"/>
                    <a:pt x="80441" y="124476"/>
                    <a:pt x="108539" y="108188"/>
                  </a:cubicBezTo>
                  <a:cubicBezTo>
                    <a:pt x="147592" y="85423"/>
                    <a:pt x="186835" y="45894"/>
                    <a:pt x="192645" y="23701"/>
                  </a:cubicBezTo>
                  <a:cubicBezTo>
                    <a:pt x="193798" y="20930"/>
                    <a:pt x="193798" y="17805"/>
                    <a:pt x="192645" y="15033"/>
                  </a:cubicBezTo>
                  <a:lnTo>
                    <a:pt x="192645" y="15033"/>
                  </a:lnTo>
                  <a:cubicBezTo>
                    <a:pt x="189969" y="11871"/>
                    <a:pt x="186111" y="9947"/>
                    <a:pt x="181977" y="9699"/>
                  </a:cubicBezTo>
                  <a:cubicBezTo>
                    <a:pt x="178329" y="9071"/>
                    <a:pt x="174634" y="8785"/>
                    <a:pt x="170928" y="8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43"/>
            <p:cNvSpPr/>
            <p:nvPr/>
          </p:nvSpPr>
          <p:spPr>
            <a:xfrm>
              <a:off x="539288" y="8835666"/>
              <a:ext cx="198920" cy="208177"/>
            </a:xfrm>
            <a:custGeom>
              <a:rect b="b" l="l" r="r" t="t"/>
              <a:pathLst>
                <a:path extrusionOk="0" h="208177" w="198920">
                  <a:moveTo>
                    <a:pt x="4279" y="207516"/>
                  </a:moveTo>
                  <a:cubicBezTo>
                    <a:pt x="3079" y="207525"/>
                    <a:pt x="1926" y="207087"/>
                    <a:pt x="1040" y="206277"/>
                  </a:cubicBezTo>
                  <a:cubicBezTo>
                    <a:pt x="-788" y="204391"/>
                    <a:pt x="-788" y="201401"/>
                    <a:pt x="1040" y="199515"/>
                  </a:cubicBezTo>
                  <a:cubicBezTo>
                    <a:pt x="25681" y="171616"/>
                    <a:pt x="41407" y="136983"/>
                    <a:pt x="46189" y="100074"/>
                  </a:cubicBezTo>
                  <a:cubicBezTo>
                    <a:pt x="50799" y="68441"/>
                    <a:pt x="48589" y="36199"/>
                    <a:pt x="39712" y="5491"/>
                  </a:cubicBezTo>
                  <a:cubicBezTo>
                    <a:pt x="38950" y="2976"/>
                    <a:pt x="40369" y="309"/>
                    <a:pt x="42884" y="-453"/>
                  </a:cubicBezTo>
                  <a:cubicBezTo>
                    <a:pt x="44646" y="-987"/>
                    <a:pt x="46570" y="-453"/>
                    <a:pt x="47808" y="918"/>
                  </a:cubicBezTo>
                  <a:cubicBezTo>
                    <a:pt x="61610" y="15759"/>
                    <a:pt x="77307" y="28732"/>
                    <a:pt x="94481" y="39494"/>
                  </a:cubicBezTo>
                  <a:cubicBezTo>
                    <a:pt x="124170" y="58268"/>
                    <a:pt x="158698" y="67975"/>
                    <a:pt x="193826" y="67403"/>
                  </a:cubicBezTo>
                  <a:lnTo>
                    <a:pt x="193826" y="67403"/>
                  </a:lnTo>
                  <a:cubicBezTo>
                    <a:pt x="196398" y="67451"/>
                    <a:pt x="198484" y="69498"/>
                    <a:pt x="198589" y="72070"/>
                  </a:cubicBezTo>
                  <a:cubicBezTo>
                    <a:pt x="198541" y="74661"/>
                    <a:pt x="196512" y="76775"/>
                    <a:pt x="193922" y="76928"/>
                  </a:cubicBezTo>
                  <a:cubicBezTo>
                    <a:pt x="156879" y="77642"/>
                    <a:pt x="120436" y="67432"/>
                    <a:pt x="89147" y="47591"/>
                  </a:cubicBezTo>
                  <a:cubicBezTo>
                    <a:pt x="76126" y="39485"/>
                    <a:pt x="63934" y="30103"/>
                    <a:pt x="52761" y="19587"/>
                  </a:cubicBezTo>
                  <a:cubicBezTo>
                    <a:pt x="58390" y="46533"/>
                    <a:pt x="59267" y="74261"/>
                    <a:pt x="55333" y="101502"/>
                  </a:cubicBezTo>
                  <a:cubicBezTo>
                    <a:pt x="50389" y="140431"/>
                    <a:pt x="33787" y="176950"/>
                    <a:pt x="7708" y="206277"/>
                  </a:cubicBezTo>
                  <a:cubicBezTo>
                    <a:pt x="6774" y="207125"/>
                    <a:pt x="5545" y="207573"/>
                    <a:pt x="4279" y="2075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5" name="Google Shape;3875;p43"/>
          <p:cNvGrpSpPr/>
          <p:nvPr/>
        </p:nvGrpSpPr>
        <p:grpSpPr>
          <a:xfrm rot="-764947">
            <a:off x="3570386" y="4314275"/>
            <a:ext cx="1774118" cy="1982125"/>
            <a:chOff x="-571692" y="6613821"/>
            <a:chExt cx="1400775" cy="1565010"/>
          </a:xfrm>
        </p:grpSpPr>
        <p:sp>
          <p:nvSpPr>
            <p:cNvPr id="3876" name="Google Shape;3876;p43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43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43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43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43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43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2" name="Google Shape;3882;p43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3" name="Google Shape;3883;p43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7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7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7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7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7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7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7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7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7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7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7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7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7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7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7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7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7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7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7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7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7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7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7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7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7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7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7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7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7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7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7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7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7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7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525070" y="67722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7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7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7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7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7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7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7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7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7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7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7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7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7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7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7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7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7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7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7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7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7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7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7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7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7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7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7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7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7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7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7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7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7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7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7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7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7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7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7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7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7"/>
          <p:cNvSpPr txBox="1"/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0" name="Google Shape;420;p27"/>
          <p:cNvSpPr txBox="1"/>
          <p:nvPr>
            <p:ph idx="1" type="body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1" name="Google Shape;421;p27"/>
          <p:cNvSpPr txBox="1"/>
          <p:nvPr>
            <p:ph idx="2" type="body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2" name="Google Shape;422;p27"/>
          <p:cNvSpPr txBox="1"/>
          <p:nvPr>
            <p:ph idx="3" type="body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3" name="Google Shape;423;p27"/>
          <p:cNvSpPr txBox="1"/>
          <p:nvPr>
            <p:ph idx="4" type="body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4" name="Google Shape;424;p27"/>
          <p:cNvSpPr txBox="1"/>
          <p:nvPr>
            <p:ph idx="5" type="title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5" name="Google Shape;425;p27"/>
          <p:cNvSpPr txBox="1"/>
          <p:nvPr>
            <p:ph idx="6" type="title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6" name="Google Shape;426;p27"/>
          <p:cNvSpPr txBox="1"/>
          <p:nvPr>
            <p:ph idx="7" type="title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7" name="Google Shape;427;p27"/>
          <p:cNvSpPr txBox="1"/>
          <p:nvPr>
            <p:ph idx="8" type="title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8" name="Google Shape;428;p27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7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2">
    <p:spTree>
      <p:nvGrpSpPr>
        <p:cNvPr id="3884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5" name="Google Shape;3885;p44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886" name="Google Shape;3886;p44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44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44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44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44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44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44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44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44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44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p44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44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44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44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44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44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44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44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44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44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44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44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4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4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4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44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44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44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44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44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44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44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44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44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44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44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44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44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44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44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44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44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44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44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44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44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44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44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44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44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44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44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44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44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44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44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44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44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44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44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44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44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44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44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44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44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44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44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44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44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44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44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44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44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44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44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4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4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4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4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4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4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4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44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44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4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4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4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4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4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4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4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4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4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4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4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4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4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4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4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4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4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4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4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44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44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4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4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4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4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4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4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4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4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4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4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4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4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4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4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4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4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4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4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4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1" name="Google Shape;4011;p44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4012" name="Google Shape;4012;p44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4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4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4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4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4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4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4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4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4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4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4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4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4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4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4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4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4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4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4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4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4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4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4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4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4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4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4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4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4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4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4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4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4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4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4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4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4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4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4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4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4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4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4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4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4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4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4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4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4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4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4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4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4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4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4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4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4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4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4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4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4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4" name="Google Shape;4074;p44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5" name="Google Shape;4075;p44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6" name="Google Shape;4076;p44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p44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8" name="Google Shape;4078;p44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9" name="Google Shape;4079;p44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0" name="Google Shape;4080;p44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1" name="Google Shape;4081;p44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2" name="Google Shape;4082;p44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3" name="Google Shape;4083;p44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4" name="Google Shape;4084;p44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5" name="Google Shape;4085;p44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6" name="Google Shape;4086;p44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7" name="Google Shape;4087;p44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8" name="Google Shape;4088;p44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9" name="Google Shape;4089;p44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0" name="Google Shape;4090;p44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1" name="Google Shape;4091;p44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2" name="Google Shape;4092;p44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3" name="Google Shape;4093;p44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4" name="Google Shape;4094;p44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5" name="Google Shape;4095;p44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" name="Google Shape;4096;p44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7" name="Google Shape;4097;p44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8" name="Google Shape;4098;p44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9" name="Google Shape;4099;p44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0" name="Google Shape;4100;p44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1" name="Google Shape;4101;p44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2" name="Google Shape;4102;p44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3" name="Google Shape;4103;p44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4" name="Google Shape;4104;p44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5" name="Google Shape;4105;p44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p44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p44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8" name="Google Shape;4108;p44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9" name="Google Shape;4109;p44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0" name="Google Shape;4110;p44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1" name="Google Shape;4111;p44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2" name="Google Shape;4112;p44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3" name="Google Shape;4113;p44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4" name="Google Shape;4114;p44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5" name="Google Shape;4115;p44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p44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7" name="Google Shape;4117;p44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8" name="Google Shape;4118;p44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9" name="Google Shape;4119;p44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0" name="Google Shape;4120;p44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1" name="Google Shape;4121;p44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2" name="Google Shape;4122;p44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3" name="Google Shape;4123;p44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4" name="Google Shape;4124;p44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5" name="Google Shape;4125;p44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6" name="Google Shape;4126;p44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7" name="Google Shape;4127;p44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8" name="Google Shape;4128;p44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9" name="Google Shape;4129;p44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0" name="Google Shape;4130;p44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1" name="Google Shape;4131;p44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2" name="Google Shape;4132;p44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3" name="Google Shape;4133;p44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4" name="Google Shape;4134;p44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5" name="Google Shape;4135;p44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6" name="Google Shape;4136;p44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7" name="Google Shape;4137;p44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8" name="Google Shape;4138;p44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9" name="Google Shape;4139;p44"/>
          <p:cNvSpPr/>
          <p:nvPr/>
        </p:nvSpPr>
        <p:spPr>
          <a:xfrm>
            <a:off x="350875" y="2071323"/>
            <a:ext cx="4416900" cy="456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4"/>
          <p:cNvSpPr/>
          <p:nvPr/>
        </p:nvSpPr>
        <p:spPr>
          <a:xfrm>
            <a:off x="351025" y="2071224"/>
            <a:ext cx="4416900" cy="4563600"/>
          </a:xfrm>
          <a:prstGeom prst="frame">
            <a:avLst>
              <a:gd fmla="val 4603" name="adj1"/>
            </a:avLst>
          </a:prstGeom>
          <a:solidFill>
            <a:srgbClr val="E3201C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4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4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4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4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4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4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4"/>
          <p:cNvSpPr txBox="1"/>
          <p:nvPr>
            <p:ph type="title"/>
          </p:nvPr>
        </p:nvSpPr>
        <p:spPr>
          <a:xfrm>
            <a:off x="833125" y="2488725"/>
            <a:ext cx="3508200" cy="6615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/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rgbClr val="E3201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148" name="Google Shape;4148;p44"/>
          <p:cNvSpPr/>
          <p:nvPr/>
        </p:nvSpPr>
        <p:spPr>
          <a:xfrm flipH="1">
            <a:off x="359345" y="1680975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9" name="Google Shape;4149;p44"/>
          <p:cNvSpPr/>
          <p:nvPr/>
        </p:nvSpPr>
        <p:spPr>
          <a:xfrm>
            <a:off x="302825" y="1685201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0" name="Google Shape;4150;p44"/>
          <p:cNvSpPr/>
          <p:nvPr/>
        </p:nvSpPr>
        <p:spPr>
          <a:xfrm>
            <a:off x="4475963" y="1734764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1" name="Google Shape;4151;p44"/>
          <p:cNvGrpSpPr/>
          <p:nvPr/>
        </p:nvGrpSpPr>
        <p:grpSpPr>
          <a:xfrm rot="-765108">
            <a:off x="1613311" y="1200898"/>
            <a:ext cx="644135" cy="719657"/>
            <a:chOff x="-571692" y="6613821"/>
            <a:chExt cx="1400775" cy="1565010"/>
          </a:xfrm>
        </p:grpSpPr>
        <p:sp>
          <p:nvSpPr>
            <p:cNvPr id="4152" name="Google Shape;4152;p44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p44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4" name="Google Shape;4154;p44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p44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p44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p44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8" name="Google Shape;4158;p44"/>
          <p:cNvGrpSpPr/>
          <p:nvPr/>
        </p:nvGrpSpPr>
        <p:grpSpPr>
          <a:xfrm>
            <a:off x="543768" y="16556"/>
            <a:ext cx="1312319" cy="1958627"/>
            <a:chOff x="7064615" y="575606"/>
            <a:chExt cx="3189111" cy="4759726"/>
          </a:xfrm>
        </p:grpSpPr>
        <p:sp>
          <p:nvSpPr>
            <p:cNvPr id="4159" name="Google Shape;4159;p44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0" name="Google Shape;4160;p44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p44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44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44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44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p44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6" name="Google Shape;4166;p44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44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4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4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4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4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4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4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4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4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44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44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4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4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4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4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44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44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4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4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4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44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44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4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4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4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2" name="Google Shape;4192;p44"/>
          <p:cNvSpPr/>
          <p:nvPr/>
        </p:nvSpPr>
        <p:spPr>
          <a:xfrm>
            <a:off x="351376" y="1737793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4193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p45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4195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6" name="Google Shape;4196;p4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97" name="Google Shape;4197;p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30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n" sz="27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n" sz="44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b="0" i="0" sz="2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199" name="Google Shape;4199;p4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200" name="Google Shape;4200;p46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1" name="Google Shape;4201;p46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2" name="Google Shape;4202;p4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3" name="Google Shape;4203;p46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4" name="Google Shape;4204;p4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24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205" name="Google Shape;4205;p46"/>
          <p:cNvPicPr preferRelativeResize="0"/>
          <p:nvPr/>
        </p:nvPicPr>
        <p:blipFill rotWithShape="1">
          <a:blip r:embed="rId11">
            <a:alphaModFix/>
          </a:blip>
          <a:srcRect b="20905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 txBox="1"/>
          <p:nvPr>
            <p:ph type="title"/>
          </p:nvPr>
        </p:nvSpPr>
        <p:spPr>
          <a:xfrm>
            <a:off x="1195788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2" name="Google Shape;432;p34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433" name="Google Shape;433;p34"/>
          <p:cNvSpPr txBox="1"/>
          <p:nvPr>
            <p:ph idx="3" type="title"/>
          </p:nvPr>
        </p:nvSpPr>
        <p:spPr>
          <a:xfrm>
            <a:off x="4616098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4" name="Google Shape;434;p34"/>
          <p:cNvSpPr txBox="1"/>
          <p:nvPr>
            <p:ph idx="4" type="title"/>
          </p:nvPr>
        </p:nvSpPr>
        <p:spPr>
          <a:xfrm>
            <a:off x="8047816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5" name="Google Shape;435;p34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6" name="Google Shape;436;p34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7" name="Google Shape;437;p34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8" name="Google Shape;438;p34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4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4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4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4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4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4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4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4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4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4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4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4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4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4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4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4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4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4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4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4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4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4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4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4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4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4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4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4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4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4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4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4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4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4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4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4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4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4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4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4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4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4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4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4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4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4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4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4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4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4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4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4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4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4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4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4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4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4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4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4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4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4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4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4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4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4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4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4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4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4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4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4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4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4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4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4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4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4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4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4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4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4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4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4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4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4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4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4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4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4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4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4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4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4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4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4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4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4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4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4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4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4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4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4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4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4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4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4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4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4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4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4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4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4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4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4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4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4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4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4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4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4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4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4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4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4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4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4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4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4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4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4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4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4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4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4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4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4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4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4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4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4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4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4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4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4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4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4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4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4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4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/>
          <p:nvPr>
            <p:ph idx="1" type="body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77" name="Google Shape;677;p28"/>
          <p:cNvSpPr txBox="1"/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678" name="Google Shape;678;p28"/>
          <p:cNvGrpSpPr/>
          <p:nvPr/>
        </p:nvGrpSpPr>
        <p:grpSpPr>
          <a:xfrm flipH="1" rot="-1185681">
            <a:off x="-459253" y="223460"/>
            <a:ext cx="3064040" cy="4321161"/>
            <a:chOff x="5521751" y="689626"/>
            <a:chExt cx="3064070" cy="4321203"/>
          </a:xfrm>
        </p:grpSpPr>
        <p:sp>
          <p:nvSpPr>
            <p:cNvPr id="679" name="Google Shape;679;p28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1" name="Google Shape;741;p28"/>
          <p:cNvSpPr/>
          <p:nvPr/>
        </p:nvSpPr>
        <p:spPr>
          <a:xfrm flipH="1">
            <a:off x="313282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8"/>
          <p:cNvSpPr/>
          <p:nvPr/>
        </p:nvSpPr>
        <p:spPr>
          <a:xfrm flipH="1">
            <a:off x="294429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8"/>
          <p:cNvSpPr/>
          <p:nvPr/>
        </p:nvSpPr>
        <p:spPr>
          <a:xfrm flipH="1">
            <a:off x="2084575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8"/>
          <p:cNvSpPr/>
          <p:nvPr/>
        </p:nvSpPr>
        <p:spPr>
          <a:xfrm flipH="1">
            <a:off x="388175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"/>
          <p:cNvSpPr/>
          <p:nvPr/>
        </p:nvSpPr>
        <p:spPr>
          <a:xfrm flipH="1">
            <a:off x="211826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"/>
          <p:cNvSpPr/>
          <p:nvPr/>
        </p:nvSpPr>
        <p:spPr>
          <a:xfrm flipH="1">
            <a:off x="1229851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8"/>
          <p:cNvSpPr/>
          <p:nvPr/>
        </p:nvSpPr>
        <p:spPr>
          <a:xfrm flipH="1">
            <a:off x="470364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8"/>
          <p:cNvSpPr/>
          <p:nvPr/>
        </p:nvSpPr>
        <p:spPr>
          <a:xfrm flipH="1" rot="-2101268">
            <a:off x="-227088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8"/>
          <p:cNvSpPr/>
          <p:nvPr/>
        </p:nvSpPr>
        <p:spPr>
          <a:xfrm flipH="1">
            <a:off x="9783114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8"/>
          <p:cNvSpPr/>
          <p:nvPr/>
        </p:nvSpPr>
        <p:spPr>
          <a:xfrm flipH="1">
            <a:off x="9074838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8"/>
          <p:cNvSpPr/>
          <p:nvPr/>
        </p:nvSpPr>
        <p:spPr>
          <a:xfrm flipH="1">
            <a:off x="11142510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8"/>
          <p:cNvSpPr/>
          <p:nvPr/>
        </p:nvSpPr>
        <p:spPr>
          <a:xfrm flipH="1">
            <a:off x="9146588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8"/>
          <p:cNvSpPr/>
          <p:nvPr/>
        </p:nvSpPr>
        <p:spPr>
          <a:xfrm flipH="1">
            <a:off x="6938294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8"/>
          <p:cNvSpPr/>
          <p:nvPr/>
        </p:nvSpPr>
        <p:spPr>
          <a:xfrm flipH="1">
            <a:off x="10424483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8"/>
          <p:cNvSpPr/>
          <p:nvPr/>
        </p:nvSpPr>
        <p:spPr>
          <a:xfrm flipH="1">
            <a:off x="11430984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8"/>
          <p:cNvSpPr/>
          <p:nvPr/>
        </p:nvSpPr>
        <p:spPr>
          <a:xfrm flipH="1">
            <a:off x="11302950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8"/>
          <p:cNvSpPr/>
          <p:nvPr/>
        </p:nvSpPr>
        <p:spPr>
          <a:xfrm flipH="1">
            <a:off x="11845646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8"/>
          <p:cNvSpPr/>
          <p:nvPr/>
        </p:nvSpPr>
        <p:spPr>
          <a:xfrm flipH="1">
            <a:off x="11948369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8"/>
          <p:cNvSpPr/>
          <p:nvPr/>
        </p:nvSpPr>
        <p:spPr>
          <a:xfrm flipH="1">
            <a:off x="11087195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8"/>
          <p:cNvSpPr/>
          <p:nvPr/>
        </p:nvSpPr>
        <p:spPr>
          <a:xfrm flipH="1">
            <a:off x="6441616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8"/>
          <p:cNvSpPr/>
          <p:nvPr/>
        </p:nvSpPr>
        <p:spPr>
          <a:xfrm flipH="1">
            <a:off x="7397847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8"/>
          <p:cNvSpPr/>
          <p:nvPr/>
        </p:nvSpPr>
        <p:spPr>
          <a:xfrm flipH="1">
            <a:off x="1201552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8"/>
          <p:cNvSpPr/>
          <p:nvPr/>
        </p:nvSpPr>
        <p:spPr>
          <a:xfrm flipH="1">
            <a:off x="8383079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8"/>
          <p:cNvSpPr/>
          <p:nvPr/>
        </p:nvSpPr>
        <p:spPr>
          <a:xfrm flipH="1">
            <a:off x="1153842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8"/>
          <p:cNvSpPr/>
          <p:nvPr/>
        </p:nvSpPr>
        <p:spPr>
          <a:xfrm flipH="1">
            <a:off x="10881311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8"/>
          <p:cNvSpPr/>
          <p:nvPr/>
        </p:nvSpPr>
        <p:spPr>
          <a:xfrm flipH="1">
            <a:off x="11493505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8"/>
          <p:cNvSpPr/>
          <p:nvPr/>
        </p:nvSpPr>
        <p:spPr>
          <a:xfrm flipH="1">
            <a:off x="11168685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8"/>
          <p:cNvSpPr/>
          <p:nvPr/>
        </p:nvSpPr>
        <p:spPr>
          <a:xfrm flipH="1">
            <a:off x="11592992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8"/>
          <p:cNvSpPr/>
          <p:nvPr/>
        </p:nvSpPr>
        <p:spPr>
          <a:xfrm flipH="1">
            <a:off x="11526319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8"/>
          <p:cNvSpPr/>
          <p:nvPr/>
        </p:nvSpPr>
        <p:spPr>
          <a:xfrm flipH="1">
            <a:off x="8525769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8"/>
          <p:cNvSpPr/>
          <p:nvPr/>
        </p:nvSpPr>
        <p:spPr>
          <a:xfrm flipH="1">
            <a:off x="11433320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8"/>
          <p:cNvSpPr/>
          <p:nvPr/>
        </p:nvSpPr>
        <p:spPr>
          <a:xfrm flipH="1">
            <a:off x="11409934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8"/>
          <p:cNvSpPr/>
          <p:nvPr/>
        </p:nvSpPr>
        <p:spPr>
          <a:xfrm flipH="1">
            <a:off x="7105696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8"/>
          <p:cNvSpPr/>
          <p:nvPr/>
        </p:nvSpPr>
        <p:spPr>
          <a:xfrm flipH="1">
            <a:off x="11616844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8"/>
          <p:cNvSpPr/>
          <p:nvPr/>
        </p:nvSpPr>
        <p:spPr>
          <a:xfrm flipH="1">
            <a:off x="12098608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8"/>
          <p:cNvSpPr/>
          <p:nvPr/>
        </p:nvSpPr>
        <p:spPr>
          <a:xfrm flipH="1">
            <a:off x="11512721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8"/>
          <p:cNvSpPr/>
          <p:nvPr/>
        </p:nvSpPr>
        <p:spPr>
          <a:xfrm flipH="1" rot="1083167">
            <a:off x="11447131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8"/>
          <p:cNvSpPr/>
          <p:nvPr/>
        </p:nvSpPr>
        <p:spPr>
          <a:xfrm flipH="1">
            <a:off x="1093906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8"/>
          <p:cNvSpPr/>
          <p:nvPr/>
        </p:nvSpPr>
        <p:spPr>
          <a:xfrm flipH="1">
            <a:off x="950010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8"/>
          <p:cNvSpPr/>
          <p:nvPr/>
        </p:nvSpPr>
        <p:spPr>
          <a:xfrm flipH="1">
            <a:off x="11621164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8"/>
          <p:cNvSpPr/>
          <p:nvPr/>
        </p:nvSpPr>
        <p:spPr>
          <a:xfrm flipH="1">
            <a:off x="11004309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28"/>
          <p:cNvSpPr/>
          <p:nvPr/>
        </p:nvSpPr>
        <p:spPr>
          <a:xfrm flipH="1">
            <a:off x="11336858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8"/>
          <p:cNvSpPr/>
          <p:nvPr/>
        </p:nvSpPr>
        <p:spPr>
          <a:xfrm flipH="1">
            <a:off x="7728167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8"/>
          <p:cNvSpPr/>
          <p:nvPr/>
        </p:nvSpPr>
        <p:spPr>
          <a:xfrm flipH="1">
            <a:off x="11126790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8"/>
          <p:cNvSpPr/>
          <p:nvPr/>
        </p:nvSpPr>
        <p:spPr>
          <a:xfrm flipH="1">
            <a:off x="6802687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8"/>
          <p:cNvSpPr/>
          <p:nvPr/>
        </p:nvSpPr>
        <p:spPr>
          <a:xfrm flipH="1">
            <a:off x="11234085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8"/>
          <p:cNvSpPr/>
          <p:nvPr/>
        </p:nvSpPr>
        <p:spPr>
          <a:xfrm flipH="1">
            <a:off x="11298309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8"/>
          <p:cNvSpPr/>
          <p:nvPr/>
        </p:nvSpPr>
        <p:spPr>
          <a:xfrm flipH="1">
            <a:off x="11630622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8"/>
          <p:cNvSpPr/>
          <p:nvPr/>
        </p:nvSpPr>
        <p:spPr>
          <a:xfrm flipH="1">
            <a:off x="11624555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8"/>
          <p:cNvSpPr/>
          <p:nvPr/>
        </p:nvSpPr>
        <p:spPr>
          <a:xfrm flipH="1">
            <a:off x="11757713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8"/>
          <p:cNvSpPr/>
          <p:nvPr/>
        </p:nvSpPr>
        <p:spPr>
          <a:xfrm flipH="1">
            <a:off x="12113311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8"/>
          <p:cNvSpPr/>
          <p:nvPr/>
        </p:nvSpPr>
        <p:spPr>
          <a:xfrm flipH="1">
            <a:off x="9406769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8"/>
          <p:cNvSpPr/>
          <p:nvPr/>
        </p:nvSpPr>
        <p:spPr>
          <a:xfrm flipH="1">
            <a:off x="11324735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8"/>
          <p:cNvSpPr/>
          <p:nvPr/>
        </p:nvSpPr>
        <p:spPr>
          <a:xfrm flipH="1">
            <a:off x="11707886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8"/>
          <p:cNvSpPr/>
          <p:nvPr/>
        </p:nvSpPr>
        <p:spPr>
          <a:xfrm flipH="1">
            <a:off x="11908800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8"/>
          <p:cNvSpPr/>
          <p:nvPr/>
        </p:nvSpPr>
        <p:spPr>
          <a:xfrm flipH="1">
            <a:off x="11116482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8"/>
          <p:cNvSpPr/>
          <p:nvPr/>
        </p:nvSpPr>
        <p:spPr>
          <a:xfrm flipH="1">
            <a:off x="10505141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8"/>
          <p:cNvSpPr/>
          <p:nvPr/>
        </p:nvSpPr>
        <p:spPr>
          <a:xfrm flipH="1">
            <a:off x="12109315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8"/>
          <p:cNvSpPr/>
          <p:nvPr/>
        </p:nvSpPr>
        <p:spPr>
          <a:xfrm flipH="1">
            <a:off x="1125367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8"/>
          <p:cNvSpPr/>
          <p:nvPr/>
        </p:nvSpPr>
        <p:spPr>
          <a:xfrm flipH="1">
            <a:off x="9812022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8"/>
          <p:cNvSpPr/>
          <p:nvPr/>
        </p:nvSpPr>
        <p:spPr>
          <a:xfrm flipH="1">
            <a:off x="1168128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8"/>
          <p:cNvSpPr/>
          <p:nvPr/>
        </p:nvSpPr>
        <p:spPr>
          <a:xfrm flipH="1">
            <a:off x="11497855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28"/>
          <p:cNvSpPr/>
          <p:nvPr/>
        </p:nvSpPr>
        <p:spPr>
          <a:xfrm flipH="1">
            <a:off x="11029969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28"/>
          <p:cNvSpPr/>
          <p:nvPr/>
        </p:nvSpPr>
        <p:spPr>
          <a:xfrm flipH="1">
            <a:off x="11764908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8"/>
          <p:cNvSpPr/>
          <p:nvPr/>
        </p:nvSpPr>
        <p:spPr>
          <a:xfrm flipH="1">
            <a:off x="12121343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8"/>
          <p:cNvSpPr/>
          <p:nvPr/>
        </p:nvSpPr>
        <p:spPr>
          <a:xfrm flipH="1">
            <a:off x="11652340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8"/>
          <p:cNvSpPr/>
          <p:nvPr/>
        </p:nvSpPr>
        <p:spPr>
          <a:xfrm flipH="1">
            <a:off x="1188848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8"/>
          <p:cNvSpPr/>
          <p:nvPr/>
        </p:nvSpPr>
        <p:spPr>
          <a:xfrm flipH="1">
            <a:off x="10689443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8"/>
          <p:cNvSpPr/>
          <p:nvPr/>
        </p:nvSpPr>
        <p:spPr>
          <a:xfrm flipH="1">
            <a:off x="9332608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8"/>
          <p:cNvSpPr/>
          <p:nvPr/>
        </p:nvSpPr>
        <p:spPr>
          <a:xfrm flipH="1">
            <a:off x="12114362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8"/>
          <p:cNvSpPr/>
          <p:nvPr/>
        </p:nvSpPr>
        <p:spPr>
          <a:xfrm flipH="1">
            <a:off x="11469554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8"/>
          <p:cNvSpPr/>
          <p:nvPr/>
        </p:nvSpPr>
        <p:spPr>
          <a:xfrm flipH="1">
            <a:off x="9330871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8"/>
          <p:cNvSpPr/>
          <p:nvPr/>
        </p:nvSpPr>
        <p:spPr>
          <a:xfrm flipH="1">
            <a:off x="9774002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8"/>
          <p:cNvSpPr/>
          <p:nvPr/>
        </p:nvSpPr>
        <p:spPr>
          <a:xfrm flipH="1">
            <a:off x="6749965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8"/>
          <p:cNvSpPr/>
          <p:nvPr/>
        </p:nvSpPr>
        <p:spPr>
          <a:xfrm flipH="1">
            <a:off x="10573133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8"/>
          <p:cNvSpPr/>
          <p:nvPr/>
        </p:nvSpPr>
        <p:spPr>
          <a:xfrm flipH="1">
            <a:off x="1180009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8"/>
          <p:cNvSpPr/>
          <p:nvPr/>
        </p:nvSpPr>
        <p:spPr>
          <a:xfrm flipH="1">
            <a:off x="11454557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8"/>
          <p:cNvSpPr/>
          <p:nvPr/>
        </p:nvSpPr>
        <p:spPr>
          <a:xfrm flipH="1">
            <a:off x="11398525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8"/>
          <p:cNvSpPr/>
          <p:nvPr/>
        </p:nvSpPr>
        <p:spPr>
          <a:xfrm flipH="1">
            <a:off x="11799135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8"/>
          <p:cNvSpPr/>
          <p:nvPr/>
        </p:nvSpPr>
        <p:spPr>
          <a:xfrm flipH="1">
            <a:off x="11708218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8"/>
          <p:cNvSpPr/>
          <p:nvPr/>
        </p:nvSpPr>
        <p:spPr>
          <a:xfrm flipH="1">
            <a:off x="11865966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8"/>
          <p:cNvSpPr/>
          <p:nvPr/>
        </p:nvSpPr>
        <p:spPr>
          <a:xfrm flipH="1">
            <a:off x="9650968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8"/>
          <p:cNvSpPr/>
          <p:nvPr/>
        </p:nvSpPr>
        <p:spPr>
          <a:xfrm flipH="1">
            <a:off x="11380174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8"/>
          <p:cNvSpPr/>
          <p:nvPr/>
        </p:nvSpPr>
        <p:spPr>
          <a:xfrm flipH="1">
            <a:off x="11660308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8"/>
          <p:cNvSpPr/>
          <p:nvPr/>
        </p:nvSpPr>
        <p:spPr>
          <a:xfrm flipH="1">
            <a:off x="10974127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8"/>
          <p:cNvSpPr/>
          <p:nvPr/>
        </p:nvSpPr>
        <p:spPr>
          <a:xfrm flipH="1">
            <a:off x="11326240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8"/>
          <p:cNvSpPr/>
          <p:nvPr/>
        </p:nvSpPr>
        <p:spPr>
          <a:xfrm flipH="1">
            <a:off x="11073635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8"/>
          <p:cNvSpPr/>
          <p:nvPr/>
        </p:nvSpPr>
        <p:spPr>
          <a:xfrm flipH="1">
            <a:off x="11444388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28"/>
          <p:cNvSpPr/>
          <p:nvPr/>
        </p:nvSpPr>
        <p:spPr>
          <a:xfrm flipH="1">
            <a:off x="11059356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28"/>
          <p:cNvSpPr/>
          <p:nvPr/>
        </p:nvSpPr>
        <p:spPr>
          <a:xfrm flipH="1">
            <a:off x="11963433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8"/>
          <p:cNvSpPr/>
          <p:nvPr/>
        </p:nvSpPr>
        <p:spPr>
          <a:xfrm flipH="1">
            <a:off x="11555507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8"/>
          <p:cNvSpPr/>
          <p:nvPr/>
        </p:nvSpPr>
        <p:spPr>
          <a:xfrm flipH="1">
            <a:off x="11762769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8"/>
          <p:cNvSpPr/>
          <p:nvPr/>
        </p:nvSpPr>
        <p:spPr>
          <a:xfrm flipH="1">
            <a:off x="9523318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8"/>
          <p:cNvSpPr/>
          <p:nvPr/>
        </p:nvSpPr>
        <p:spPr>
          <a:xfrm flipH="1">
            <a:off x="7015846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8"/>
          <p:cNvSpPr/>
          <p:nvPr/>
        </p:nvSpPr>
        <p:spPr>
          <a:xfrm flipH="1">
            <a:off x="11183132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8"/>
          <p:cNvSpPr/>
          <p:nvPr/>
        </p:nvSpPr>
        <p:spPr>
          <a:xfrm flipH="1">
            <a:off x="10385712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8"/>
          <p:cNvSpPr/>
          <p:nvPr/>
        </p:nvSpPr>
        <p:spPr>
          <a:xfrm flipH="1">
            <a:off x="11849002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8"/>
          <p:cNvSpPr/>
          <p:nvPr/>
        </p:nvSpPr>
        <p:spPr>
          <a:xfrm flipH="1">
            <a:off x="12070001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8"/>
          <p:cNvSpPr/>
          <p:nvPr/>
        </p:nvSpPr>
        <p:spPr>
          <a:xfrm flipH="1">
            <a:off x="10949793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8"/>
          <p:cNvSpPr/>
          <p:nvPr/>
        </p:nvSpPr>
        <p:spPr>
          <a:xfrm flipH="1">
            <a:off x="9719136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8"/>
          <p:cNvSpPr/>
          <p:nvPr/>
        </p:nvSpPr>
        <p:spPr>
          <a:xfrm flipH="1">
            <a:off x="1183103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8"/>
          <p:cNvSpPr/>
          <p:nvPr/>
        </p:nvSpPr>
        <p:spPr>
          <a:xfrm flipH="1">
            <a:off x="10966058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8"/>
          <p:cNvSpPr/>
          <p:nvPr/>
        </p:nvSpPr>
        <p:spPr>
          <a:xfrm flipH="1">
            <a:off x="11949179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8"/>
          <p:cNvSpPr/>
          <p:nvPr/>
        </p:nvSpPr>
        <p:spPr>
          <a:xfrm flipH="1">
            <a:off x="9891571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28"/>
          <p:cNvSpPr/>
          <p:nvPr/>
        </p:nvSpPr>
        <p:spPr>
          <a:xfrm flipH="1">
            <a:off x="11386139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28"/>
          <p:cNvSpPr/>
          <p:nvPr/>
        </p:nvSpPr>
        <p:spPr>
          <a:xfrm flipH="1">
            <a:off x="11653320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8"/>
          <p:cNvSpPr/>
          <p:nvPr/>
        </p:nvSpPr>
        <p:spPr>
          <a:xfrm flipH="1">
            <a:off x="1174136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8"/>
          <p:cNvSpPr/>
          <p:nvPr/>
        </p:nvSpPr>
        <p:spPr>
          <a:xfrm flipH="1">
            <a:off x="12087062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8"/>
          <p:cNvSpPr/>
          <p:nvPr/>
        </p:nvSpPr>
        <p:spPr>
          <a:xfrm flipH="1">
            <a:off x="11597000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8"/>
          <p:cNvSpPr/>
          <p:nvPr/>
        </p:nvSpPr>
        <p:spPr>
          <a:xfrm flipH="1">
            <a:off x="11981368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8"/>
          <p:cNvSpPr/>
          <p:nvPr/>
        </p:nvSpPr>
        <p:spPr>
          <a:xfrm flipH="1">
            <a:off x="11484507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28"/>
          <p:cNvSpPr/>
          <p:nvPr/>
        </p:nvSpPr>
        <p:spPr>
          <a:xfrm flipH="1">
            <a:off x="8836987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8"/>
          <p:cNvSpPr/>
          <p:nvPr/>
        </p:nvSpPr>
        <p:spPr>
          <a:xfrm flipH="1">
            <a:off x="11039619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8"/>
          <p:cNvSpPr/>
          <p:nvPr/>
        </p:nvSpPr>
        <p:spPr>
          <a:xfrm flipH="1">
            <a:off x="10739391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8"/>
          <p:cNvSpPr/>
          <p:nvPr/>
        </p:nvSpPr>
        <p:spPr>
          <a:xfrm flipH="1">
            <a:off x="10602748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8"/>
          <p:cNvSpPr/>
          <p:nvPr/>
        </p:nvSpPr>
        <p:spPr>
          <a:xfrm flipH="1">
            <a:off x="10842627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8"/>
          <p:cNvSpPr/>
          <p:nvPr/>
        </p:nvSpPr>
        <p:spPr>
          <a:xfrm flipH="1">
            <a:off x="9882852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28"/>
          <p:cNvSpPr/>
          <p:nvPr/>
        </p:nvSpPr>
        <p:spPr>
          <a:xfrm flipH="1">
            <a:off x="9119223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28"/>
          <p:cNvSpPr/>
          <p:nvPr/>
        </p:nvSpPr>
        <p:spPr>
          <a:xfrm flipH="1">
            <a:off x="1077890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8"/>
          <p:cNvSpPr/>
          <p:nvPr/>
        </p:nvSpPr>
        <p:spPr>
          <a:xfrm flipH="1">
            <a:off x="10580214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8"/>
          <p:cNvSpPr/>
          <p:nvPr/>
        </p:nvSpPr>
        <p:spPr>
          <a:xfrm flipH="1">
            <a:off x="10822367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8"/>
          <p:cNvSpPr/>
          <p:nvPr/>
        </p:nvSpPr>
        <p:spPr>
          <a:xfrm flipH="1">
            <a:off x="9284050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65" name="Google Shape;865;p31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66" name="Google Shape;866;p31"/>
          <p:cNvSpPr/>
          <p:nvPr/>
        </p:nvSpPr>
        <p:spPr>
          <a:xfrm>
            <a:off x="9773280" y="794516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31"/>
          <p:cNvSpPr/>
          <p:nvPr/>
        </p:nvSpPr>
        <p:spPr>
          <a:xfrm>
            <a:off x="8938004" y="5148978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31"/>
          <p:cNvSpPr/>
          <p:nvPr/>
        </p:nvSpPr>
        <p:spPr>
          <a:xfrm>
            <a:off x="11282090" y="1455722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31"/>
          <p:cNvSpPr/>
          <p:nvPr/>
        </p:nvSpPr>
        <p:spPr>
          <a:xfrm>
            <a:off x="-54684" y="6015591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9778414" y="4245113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31"/>
          <p:cNvSpPr/>
          <p:nvPr/>
        </p:nvSpPr>
        <p:spPr>
          <a:xfrm>
            <a:off x="11059149" y="4150616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31"/>
          <p:cNvSpPr/>
          <p:nvPr/>
        </p:nvSpPr>
        <p:spPr>
          <a:xfrm rot="2101268">
            <a:off x="10869317" y="4795257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31"/>
          <p:cNvSpPr/>
          <p:nvPr/>
        </p:nvSpPr>
        <p:spPr>
          <a:xfrm>
            <a:off x="-152400" y="14947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1"/>
          <p:cNvSpPr/>
          <p:nvPr/>
        </p:nvSpPr>
        <p:spPr>
          <a:xfrm>
            <a:off x="11318609" y="2817287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1"/>
          <p:cNvSpPr/>
          <p:nvPr/>
        </p:nvSpPr>
        <p:spPr>
          <a:xfrm>
            <a:off x="-152400" y="4348715"/>
            <a:ext cx="1953521" cy="1978564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1"/>
          <p:cNvSpPr/>
          <p:nvPr/>
        </p:nvSpPr>
        <p:spPr>
          <a:xfrm flipH="1">
            <a:off x="-272655" y="53322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1"/>
          <p:cNvSpPr/>
          <p:nvPr/>
        </p:nvSpPr>
        <p:spPr>
          <a:xfrm>
            <a:off x="-243638" y="5570670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1"/>
          <p:cNvSpPr/>
          <p:nvPr/>
        </p:nvSpPr>
        <p:spPr>
          <a:xfrm rot="10800000">
            <a:off x="-283288" y="-345152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31"/>
          <p:cNvSpPr/>
          <p:nvPr/>
        </p:nvSpPr>
        <p:spPr>
          <a:xfrm flipH="1" rot="10800000">
            <a:off x="-261361" y="-496573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2"/>
          <p:cNvSpPr txBox="1"/>
          <p:nvPr>
            <p:ph idx="1" type="subTitle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2" name="Google Shape;882;p32"/>
          <p:cNvSpPr txBox="1"/>
          <p:nvPr>
            <p:ph idx="2" type="subTitle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3" name="Google Shape;883;p32"/>
          <p:cNvSpPr txBox="1"/>
          <p:nvPr>
            <p:ph idx="3" type="subTitle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4" name="Google Shape;884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85" name="Google Shape;885;p32"/>
          <p:cNvSpPr txBox="1"/>
          <p:nvPr>
            <p:ph idx="4" type="body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6" name="Google Shape;886;p32"/>
          <p:cNvSpPr txBox="1"/>
          <p:nvPr>
            <p:ph idx="5" type="body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7" name="Google Shape;887;p32"/>
          <p:cNvSpPr txBox="1"/>
          <p:nvPr>
            <p:ph idx="6" type="body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888" name="Google Shape;888;p32"/>
          <p:cNvGrpSpPr/>
          <p:nvPr/>
        </p:nvGrpSpPr>
        <p:grpSpPr>
          <a:xfrm flipH="1" rot="-1185681">
            <a:off x="-454253" y="196960"/>
            <a:ext cx="3064040" cy="4321161"/>
            <a:chOff x="5521751" y="689626"/>
            <a:chExt cx="3064070" cy="4321203"/>
          </a:xfrm>
        </p:grpSpPr>
        <p:sp>
          <p:nvSpPr>
            <p:cNvPr id="889" name="Google Shape;889;p3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1" name="Google Shape;951;p32"/>
          <p:cNvSpPr/>
          <p:nvPr/>
        </p:nvSpPr>
        <p:spPr>
          <a:xfrm flipH="1">
            <a:off x="318282" y="12323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2"/>
          <p:cNvSpPr/>
          <p:nvPr/>
        </p:nvSpPr>
        <p:spPr>
          <a:xfrm flipH="1">
            <a:off x="299429" y="26649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32"/>
          <p:cNvSpPr/>
          <p:nvPr/>
        </p:nvSpPr>
        <p:spPr>
          <a:xfrm flipH="1">
            <a:off x="2089575" y="59633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32"/>
          <p:cNvSpPr/>
          <p:nvPr/>
        </p:nvSpPr>
        <p:spPr>
          <a:xfrm flipH="1">
            <a:off x="393175" y="22053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2"/>
          <p:cNvSpPr/>
          <p:nvPr/>
        </p:nvSpPr>
        <p:spPr>
          <a:xfrm flipH="1">
            <a:off x="216826" y="34145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2"/>
          <p:cNvSpPr/>
          <p:nvPr/>
        </p:nvSpPr>
        <p:spPr>
          <a:xfrm flipH="1">
            <a:off x="1234851" y="47537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32"/>
          <p:cNvSpPr/>
          <p:nvPr/>
        </p:nvSpPr>
        <p:spPr>
          <a:xfrm flipH="1">
            <a:off x="475364" y="49002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2"/>
          <p:cNvSpPr/>
          <p:nvPr/>
        </p:nvSpPr>
        <p:spPr>
          <a:xfrm flipH="1" rot="-2101268">
            <a:off x="-222088" y="55236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32"/>
          <p:cNvSpPr/>
          <p:nvPr/>
        </p:nvSpPr>
        <p:spPr>
          <a:xfrm flipH="1">
            <a:off x="5873293" y="67422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32"/>
          <p:cNvSpPr/>
          <p:nvPr/>
        </p:nvSpPr>
        <p:spPr>
          <a:xfrm flipH="1">
            <a:off x="11147510" y="57257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2"/>
          <p:cNvSpPr/>
          <p:nvPr/>
        </p:nvSpPr>
        <p:spPr>
          <a:xfrm flipH="1">
            <a:off x="9151588" y="56797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32"/>
          <p:cNvSpPr/>
          <p:nvPr/>
        </p:nvSpPr>
        <p:spPr>
          <a:xfrm flipH="1">
            <a:off x="6943294" y="63957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32"/>
          <p:cNvSpPr/>
          <p:nvPr/>
        </p:nvSpPr>
        <p:spPr>
          <a:xfrm flipH="1">
            <a:off x="10429483" y="62025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2"/>
          <p:cNvSpPr/>
          <p:nvPr/>
        </p:nvSpPr>
        <p:spPr>
          <a:xfrm flipH="1">
            <a:off x="11435984" y="125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2"/>
          <p:cNvSpPr/>
          <p:nvPr/>
        </p:nvSpPr>
        <p:spPr>
          <a:xfrm flipH="1">
            <a:off x="11307950" y="1419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32"/>
          <p:cNvSpPr/>
          <p:nvPr/>
        </p:nvSpPr>
        <p:spPr>
          <a:xfrm flipH="1">
            <a:off x="11850646" y="3187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32"/>
          <p:cNvSpPr/>
          <p:nvPr/>
        </p:nvSpPr>
        <p:spPr>
          <a:xfrm flipH="1">
            <a:off x="11953369" y="677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32"/>
          <p:cNvSpPr/>
          <p:nvPr/>
        </p:nvSpPr>
        <p:spPr>
          <a:xfrm flipH="1">
            <a:off x="11092195" y="59714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2"/>
          <p:cNvSpPr/>
          <p:nvPr/>
        </p:nvSpPr>
        <p:spPr>
          <a:xfrm flipH="1">
            <a:off x="6446616" y="62571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32"/>
          <p:cNvSpPr/>
          <p:nvPr/>
        </p:nvSpPr>
        <p:spPr>
          <a:xfrm flipH="1">
            <a:off x="7402847" y="62686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32"/>
          <p:cNvSpPr/>
          <p:nvPr/>
        </p:nvSpPr>
        <p:spPr>
          <a:xfrm flipH="1">
            <a:off x="12020529" y="30841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32"/>
          <p:cNvSpPr/>
          <p:nvPr/>
        </p:nvSpPr>
        <p:spPr>
          <a:xfrm flipH="1">
            <a:off x="8388079" y="62346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32"/>
          <p:cNvSpPr/>
          <p:nvPr/>
        </p:nvSpPr>
        <p:spPr>
          <a:xfrm flipH="1">
            <a:off x="11543427" y="61296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32"/>
          <p:cNvSpPr/>
          <p:nvPr/>
        </p:nvSpPr>
        <p:spPr>
          <a:xfrm flipH="1">
            <a:off x="10886311" y="27505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32"/>
          <p:cNvSpPr/>
          <p:nvPr/>
        </p:nvSpPr>
        <p:spPr>
          <a:xfrm flipH="1">
            <a:off x="11498505" y="65310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32"/>
          <p:cNvSpPr/>
          <p:nvPr/>
        </p:nvSpPr>
        <p:spPr>
          <a:xfrm flipH="1">
            <a:off x="11173685" y="40336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32"/>
          <p:cNvSpPr/>
          <p:nvPr/>
        </p:nvSpPr>
        <p:spPr>
          <a:xfrm flipH="1">
            <a:off x="11597992" y="34328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32"/>
          <p:cNvSpPr/>
          <p:nvPr/>
        </p:nvSpPr>
        <p:spPr>
          <a:xfrm flipH="1">
            <a:off x="11531319" y="62995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32"/>
          <p:cNvSpPr/>
          <p:nvPr/>
        </p:nvSpPr>
        <p:spPr>
          <a:xfrm flipH="1">
            <a:off x="8530769" y="63712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32"/>
          <p:cNvSpPr/>
          <p:nvPr/>
        </p:nvSpPr>
        <p:spPr>
          <a:xfrm flipH="1">
            <a:off x="11438320" y="11383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32"/>
          <p:cNvSpPr/>
          <p:nvPr/>
        </p:nvSpPr>
        <p:spPr>
          <a:xfrm flipH="1">
            <a:off x="11414934" y="27819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32"/>
          <p:cNvSpPr/>
          <p:nvPr/>
        </p:nvSpPr>
        <p:spPr>
          <a:xfrm flipH="1">
            <a:off x="7110696" y="62299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32"/>
          <p:cNvSpPr/>
          <p:nvPr/>
        </p:nvSpPr>
        <p:spPr>
          <a:xfrm flipH="1">
            <a:off x="11621844" y="735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32"/>
          <p:cNvSpPr/>
          <p:nvPr/>
        </p:nvSpPr>
        <p:spPr>
          <a:xfrm flipH="1">
            <a:off x="12103608" y="24723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32"/>
          <p:cNvSpPr/>
          <p:nvPr/>
        </p:nvSpPr>
        <p:spPr>
          <a:xfrm flipH="1">
            <a:off x="11517721" y="6063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32"/>
          <p:cNvSpPr/>
          <p:nvPr/>
        </p:nvSpPr>
        <p:spPr>
          <a:xfrm flipH="1" rot="1083167">
            <a:off x="11452131" y="15212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32"/>
          <p:cNvSpPr/>
          <p:nvPr/>
        </p:nvSpPr>
        <p:spPr>
          <a:xfrm flipH="1">
            <a:off x="10944060" y="62006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2"/>
          <p:cNvSpPr/>
          <p:nvPr/>
        </p:nvSpPr>
        <p:spPr>
          <a:xfrm flipH="1">
            <a:off x="9505102" y="59884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32"/>
          <p:cNvSpPr/>
          <p:nvPr/>
        </p:nvSpPr>
        <p:spPr>
          <a:xfrm flipH="1">
            <a:off x="11626164" y="11384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32"/>
          <p:cNvSpPr/>
          <p:nvPr/>
        </p:nvSpPr>
        <p:spPr>
          <a:xfrm flipH="1">
            <a:off x="11009309" y="64442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32"/>
          <p:cNvSpPr/>
          <p:nvPr/>
        </p:nvSpPr>
        <p:spPr>
          <a:xfrm flipH="1">
            <a:off x="11341858" y="6656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2"/>
          <p:cNvSpPr/>
          <p:nvPr/>
        </p:nvSpPr>
        <p:spPr>
          <a:xfrm flipH="1">
            <a:off x="11131790" y="25444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32"/>
          <p:cNvSpPr/>
          <p:nvPr/>
        </p:nvSpPr>
        <p:spPr>
          <a:xfrm flipH="1">
            <a:off x="10892918" y="65909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32"/>
          <p:cNvSpPr/>
          <p:nvPr/>
        </p:nvSpPr>
        <p:spPr>
          <a:xfrm flipH="1">
            <a:off x="6807687" y="63345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32"/>
          <p:cNvSpPr/>
          <p:nvPr/>
        </p:nvSpPr>
        <p:spPr>
          <a:xfrm flipH="1">
            <a:off x="11239085" y="13258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32"/>
          <p:cNvSpPr/>
          <p:nvPr/>
        </p:nvSpPr>
        <p:spPr>
          <a:xfrm flipH="1">
            <a:off x="11303309" y="11152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32"/>
          <p:cNvSpPr/>
          <p:nvPr/>
        </p:nvSpPr>
        <p:spPr>
          <a:xfrm flipH="1">
            <a:off x="11635622" y="28381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32"/>
          <p:cNvSpPr/>
          <p:nvPr/>
        </p:nvSpPr>
        <p:spPr>
          <a:xfrm flipH="1">
            <a:off x="11629555" y="3865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32"/>
          <p:cNvSpPr/>
          <p:nvPr/>
        </p:nvSpPr>
        <p:spPr>
          <a:xfrm flipH="1">
            <a:off x="11762713" y="16225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32"/>
          <p:cNvSpPr/>
          <p:nvPr/>
        </p:nvSpPr>
        <p:spPr>
          <a:xfrm flipH="1">
            <a:off x="12118311" y="17305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32"/>
          <p:cNvSpPr/>
          <p:nvPr/>
        </p:nvSpPr>
        <p:spPr>
          <a:xfrm flipH="1">
            <a:off x="9411769" y="61433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32"/>
          <p:cNvSpPr/>
          <p:nvPr/>
        </p:nvSpPr>
        <p:spPr>
          <a:xfrm flipH="1">
            <a:off x="11329735" y="18674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32"/>
          <p:cNvSpPr/>
          <p:nvPr/>
        </p:nvSpPr>
        <p:spPr>
          <a:xfrm flipH="1">
            <a:off x="10581497" y="66541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32"/>
          <p:cNvSpPr/>
          <p:nvPr/>
        </p:nvSpPr>
        <p:spPr>
          <a:xfrm flipH="1">
            <a:off x="10427779" y="65765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32"/>
          <p:cNvSpPr/>
          <p:nvPr/>
        </p:nvSpPr>
        <p:spPr>
          <a:xfrm flipH="1">
            <a:off x="11712886" y="7049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32"/>
          <p:cNvSpPr/>
          <p:nvPr/>
        </p:nvSpPr>
        <p:spPr>
          <a:xfrm flipH="1">
            <a:off x="11913800" y="63901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32"/>
          <p:cNvSpPr/>
          <p:nvPr/>
        </p:nvSpPr>
        <p:spPr>
          <a:xfrm flipH="1">
            <a:off x="11121482" y="31864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2"/>
          <p:cNvSpPr/>
          <p:nvPr/>
        </p:nvSpPr>
        <p:spPr>
          <a:xfrm flipH="1">
            <a:off x="10510141" y="62255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32"/>
          <p:cNvSpPr/>
          <p:nvPr/>
        </p:nvSpPr>
        <p:spPr>
          <a:xfrm flipH="1">
            <a:off x="12114315" y="10092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32"/>
          <p:cNvSpPr/>
          <p:nvPr/>
        </p:nvSpPr>
        <p:spPr>
          <a:xfrm flipH="1">
            <a:off x="11258675" y="28016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32"/>
          <p:cNvSpPr/>
          <p:nvPr/>
        </p:nvSpPr>
        <p:spPr>
          <a:xfrm flipH="1">
            <a:off x="9817022" y="59484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32"/>
          <p:cNvSpPr/>
          <p:nvPr/>
        </p:nvSpPr>
        <p:spPr>
          <a:xfrm flipH="1">
            <a:off x="11686281" y="55393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32"/>
          <p:cNvSpPr/>
          <p:nvPr/>
        </p:nvSpPr>
        <p:spPr>
          <a:xfrm flipH="1">
            <a:off x="11502855" y="4000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32"/>
          <p:cNvSpPr/>
          <p:nvPr/>
        </p:nvSpPr>
        <p:spPr>
          <a:xfrm flipH="1">
            <a:off x="11034969" y="61794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32"/>
          <p:cNvSpPr/>
          <p:nvPr/>
        </p:nvSpPr>
        <p:spPr>
          <a:xfrm flipH="1">
            <a:off x="11769908" y="63364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32"/>
          <p:cNvSpPr/>
          <p:nvPr/>
        </p:nvSpPr>
        <p:spPr>
          <a:xfrm flipH="1">
            <a:off x="12126343" y="32479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32"/>
          <p:cNvSpPr/>
          <p:nvPr/>
        </p:nvSpPr>
        <p:spPr>
          <a:xfrm flipH="1">
            <a:off x="11657340" y="21669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32"/>
          <p:cNvSpPr/>
          <p:nvPr/>
        </p:nvSpPr>
        <p:spPr>
          <a:xfrm flipH="1">
            <a:off x="11893481" y="11914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32"/>
          <p:cNvSpPr/>
          <p:nvPr/>
        </p:nvSpPr>
        <p:spPr>
          <a:xfrm flipH="1">
            <a:off x="10694443" y="61183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32"/>
          <p:cNvSpPr/>
          <p:nvPr/>
        </p:nvSpPr>
        <p:spPr>
          <a:xfrm flipH="1">
            <a:off x="9337608" y="65275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32"/>
          <p:cNvSpPr/>
          <p:nvPr/>
        </p:nvSpPr>
        <p:spPr>
          <a:xfrm flipH="1">
            <a:off x="12119362" y="18856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32"/>
          <p:cNvSpPr/>
          <p:nvPr/>
        </p:nvSpPr>
        <p:spPr>
          <a:xfrm flipH="1">
            <a:off x="11474554" y="23334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32"/>
          <p:cNvSpPr/>
          <p:nvPr/>
        </p:nvSpPr>
        <p:spPr>
          <a:xfrm flipH="1">
            <a:off x="9335871" y="60937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32"/>
          <p:cNvSpPr/>
          <p:nvPr/>
        </p:nvSpPr>
        <p:spPr>
          <a:xfrm flipH="1">
            <a:off x="9779002" y="64944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32"/>
          <p:cNvSpPr/>
          <p:nvPr/>
        </p:nvSpPr>
        <p:spPr>
          <a:xfrm flipH="1">
            <a:off x="6754965" y="62966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32"/>
          <p:cNvSpPr/>
          <p:nvPr/>
        </p:nvSpPr>
        <p:spPr>
          <a:xfrm flipH="1">
            <a:off x="10578133" y="65058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32"/>
          <p:cNvSpPr/>
          <p:nvPr/>
        </p:nvSpPr>
        <p:spPr>
          <a:xfrm flipH="1">
            <a:off x="11805092" y="19681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32"/>
          <p:cNvSpPr/>
          <p:nvPr/>
        </p:nvSpPr>
        <p:spPr>
          <a:xfrm flipH="1">
            <a:off x="11459557" y="21510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32"/>
          <p:cNvSpPr/>
          <p:nvPr/>
        </p:nvSpPr>
        <p:spPr>
          <a:xfrm flipH="1">
            <a:off x="11403525" y="23856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32"/>
          <p:cNvSpPr/>
          <p:nvPr/>
        </p:nvSpPr>
        <p:spPr>
          <a:xfrm flipH="1">
            <a:off x="11804135" y="5908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32"/>
          <p:cNvSpPr/>
          <p:nvPr/>
        </p:nvSpPr>
        <p:spPr>
          <a:xfrm flipH="1">
            <a:off x="11713218" y="21394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32"/>
          <p:cNvSpPr/>
          <p:nvPr/>
        </p:nvSpPr>
        <p:spPr>
          <a:xfrm flipH="1">
            <a:off x="11870966" y="27897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32"/>
          <p:cNvSpPr/>
          <p:nvPr/>
        </p:nvSpPr>
        <p:spPr>
          <a:xfrm flipH="1">
            <a:off x="9655968" y="62220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32"/>
          <p:cNvSpPr/>
          <p:nvPr/>
        </p:nvSpPr>
        <p:spPr>
          <a:xfrm flipH="1">
            <a:off x="11385174" y="47445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32"/>
          <p:cNvSpPr/>
          <p:nvPr/>
        </p:nvSpPr>
        <p:spPr>
          <a:xfrm flipH="1">
            <a:off x="11665308" y="52371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32"/>
          <p:cNvSpPr/>
          <p:nvPr/>
        </p:nvSpPr>
        <p:spPr>
          <a:xfrm flipH="1">
            <a:off x="10979127" y="48770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32"/>
          <p:cNvSpPr/>
          <p:nvPr/>
        </p:nvSpPr>
        <p:spPr>
          <a:xfrm flipH="1">
            <a:off x="11331240" y="52775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32"/>
          <p:cNvSpPr/>
          <p:nvPr/>
        </p:nvSpPr>
        <p:spPr>
          <a:xfrm flipH="1">
            <a:off x="11078635" y="36386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32"/>
          <p:cNvSpPr/>
          <p:nvPr/>
        </p:nvSpPr>
        <p:spPr>
          <a:xfrm flipH="1">
            <a:off x="11449388" y="41052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32"/>
          <p:cNvSpPr/>
          <p:nvPr/>
        </p:nvSpPr>
        <p:spPr>
          <a:xfrm flipH="1">
            <a:off x="11064356" y="63999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32"/>
          <p:cNvSpPr/>
          <p:nvPr/>
        </p:nvSpPr>
        <p:spPr>
          <a:xfrm flipH="1">
            <a:off x="11968433" y="42755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32"/>
          <p:cNvSpPr/>
          <p:nvPr/>
        </p:nvSpPr>
        <p:spPr>
          <a:xfrm flipH="1">
            <a:off x="11560507" y="25386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32"/>
          <p:cNvSpPr/>
          <p:nvPr/>
        </p:nvSpPr>
        <p:spPr>
          <a:xfrm flipH="1">
            <a:off x="11767769" y="23530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32"/>
          <p:cNvSpPr/>
          <p:nvPr/>
        </p:nvSpPr>
        <p:spPr>
          <a:xfrm flipH="1">
            <a:off x="9897363" y="66241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32"/>
          <p:cNvSpPr/>
          <p:nvPr/>
        </p:nvSpPr>
        <p:spPr>
          <a:xfrm flipH="1">
            <a:off x="10929339" y="66770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32"/>
          <p:cNvSpPr/>
          <p:nvPr/>
        </p:nvSpPr>
        <p:spPr>
          <a:xfrm flipH="1">
            <a:off x="9528318" y="63484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32"/>
          <p:cNvSpPr/>
          <p:nvPr/>
        </p:nvSpPr>
        <p:spPr>
          <a:xfrm flipH="1">
            <a:off x="7020846" y="63233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32"/>
          <p:cNvSpPr/>
          <p:nvPr/>
        </p:nvSpPr>
        <p:spPr>
          <a:xfrm flipH="1">
            <a:off x="11188132" y="63812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32"/>
          <p:cNvSpPr/>
          <p:nvPr/>
        </p:nvSpPr>
        <p:spPr>
          <a:xfrm flipH="1">
            <a:off x="11396591" y="65465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32"/>
          <p:cNvSpPr/>
          <p:nvPr/>
        </p:nvSpPr>
        <p:spPr>
          <a:xfrm flipH="1">
            <a:off x="11854002" y="37397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32"/>
          <p:cNvSpPr/>
          <p:nvPr/>
        </p:nvSpPr>
        <p:spPr>
          <a:xfrm flipH="1">
            <a:off x="12075001" y="34057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32"/>
          <p:cNvSpPr/>
          <p:nvPr/>
        </p:nvSpPr>
        <p:spPr>
          <a:xfrm flipH="1">
            <a:off x="10954793" y="34219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32"/>
          <p:cNvSpPr/>
          <p:nvPr/>
        </p:nvSpPr>
        <p:spPr>
          <a:xfrm flipH="1">
            <a:off x="9724136" y="61299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32"/>
          <p:cNvSpPr/>
          <p:nvPr/>
        </p:nvSpPr>
        <p:spPr>
          <a:xfrm flipH="1">
            <a:off x="10910069" y="68093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32"/>
          <p:cNvSpPr/>
          <p:nvPr/>
        </p:nvSpPr>
        <p:spPr>
          <a:xfrm flipH="1">
            <a:off x="9667196" y="67630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32"/>
          <p:cNvSpPr/>
          <p:nvPr/>
        </p:nvSpPr>
        <p:spPr>
          <a:xfrm flipH="1">
            <a:off x="11836034" y="18343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32"/>
          <p:cNvSpPr/>
          <p:nvPr/>
        </p:nvSpPr>
        <p:spPr>
          <a:xfrm flipH="1">
            <a:off x="10971058" y="61432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32"/>
          <p:cNvSpPr/>
          <p:nvPr/>
        </p:nvSpPr>
        <p:spPr>
          <a:xfrm flipH="1">
            <a:off x="11954179" y="16220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2"/>
          <p:cNvSpPr/>
          <p:nvPr/>
        </p:nvSpPr>
        <p:spPr>
          <a:xfrm flipH="1">
            <a:off x="9896571" y="59307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2"/>
          <p:cNvSpPr/>
          <p:nvPr/>
        </p:nvSpPr>
        <p:spPr>
          <a:xfrm flipH="1">
            <a:off x="11391139" y="41819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2"/>
          <p:cNvSpPr/>
          <p:nvPr/>
        </p:nvSpPr>
        <p:spPr>
          <a:xfrm flipH="1">
            <a:off x="11658320" y="48989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2"/>
          <p:cNvSpPr/>
          <p:nvPr/>
        </p:nvSpPr>
        <p:spPr>
          <a:xfrm flipH="1">
            <a:off x="11746368" y="55274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2"/>
          <p:cNvSpPr/>
          <p:nvPr/>
        </p:nvSpPr>
        <p:spPr>
          <a:xfrm flipH="1">
            <a:off x="12092062" y="55284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32"/>
          <p:cNvSpPr/>
          <p:nvPr/>
        </p:nvSpPr>
        <p:spPr>
          <a:xfrm flipH="1">
            <a:off x="11602000" y="18860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32"/>
          <p:cNvSpPr/>
          <p:nvPr/>
        </p:nvSpPr>
        <p:spPr>
          <a:xfrm flipH="1">
            <a:off x="11986368" y="23212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32"/>
          <p:cNvSpPr/>
          <p:nvPr/>
        </p:nvSpPr>
        <p:spPr>
          <a:xfrm flipH="1">
            <a:off x="11489507" y="38631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2"/>
          <p:cNvSpPr/>
          <p:nvPr/>
        </p:nvSpPr>
        <p:spPr>
          <a:xfrm flipH="1">
            <a:off x="8841987" y="64790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32"/>
          <p:cNvSpPr/>
          <p:nvPr/>
        </p:nvSpPr>
        <p:spPr>
          <a:xfrm flipH="1">
            <a:off x="9887852" y="63793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32"/>
          <p:cNvSpPr/>
          <p:nvPr/>
        </p:nvSpPr>
        <p:spPr>
          <a:xfrm flipH="1">
            <a:off x="9124223" y="62753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2"/>
          <p:cNvSpPr/>
          <p:nvPr/>
        </p:nvSpPr>
        <p:spPr>
          <a:xfrm flipH="1">
            <a:off x="10585214" y="55127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2"/>
          <p:cNvSpPr/>
          <p:nvPr/>
        </p:nvSpPr>
        <p:spPr>
          <a:xfrm flipH="1">
            <a:off x="9289050" y="59367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bg>
      <p:bgPr>
        <a:solidFill>
          <a:srgbClr val="FFFFFF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9"/>
          <p:cNvSpPr txBox="1"/>
          <p:nvPr>
            <p:ph type="title"/>
          </p:nvPr>
        </p:nvSpPr>
        <p:spPr>
          <a:xfrm>
            <a:off x="2473000" y="1202975"/>
            <a:ext cx="62772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ldrich"/>
              <a:buNone/>
              <a:defRPr>
                <a:solidFill>
                  <a:srgbClr val="2E457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74" name="Google Shape;1074;p29"/>
          <p:cNvSpPr txBox="1"/>
          <p:nvPr>
            <p:ph idx="1" type="body"/>
          </p:nvPr>
        </p:nvSpPr>
        <p:spPr>
          <a:xfrm>
            <a:off x="2515566" y="2150950"/>
            <a:ext cx="62772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9pPr>
          </a:lstStyle>
          <a:p/>
        </p:txBody>
      </p:sp>
      <p:grpSp>
        <p:nvGrpSpPr>
          <p:cNvPr id="1075" name="Google Shape;1075;p29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076" name="Google Shape;1076;p29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8" name="Google Shape;1138;p29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9"/>
          <p:cNvSpPr/>
          <p:nvPr/>
        </p:nvSpPr>
        <p:spPr>
          <a:xfrm>
            <a:off x="9496726" y="2317266"/>
            <a:ext cx="2142412" cy="216987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29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9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9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29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9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9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29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29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9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29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29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9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29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9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29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29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29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29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9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9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29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29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29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29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9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29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9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9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29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29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29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29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29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29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29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29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29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29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9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9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29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29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29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29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29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29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29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9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29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29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29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29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29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29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29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29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29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29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29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29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29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29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29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29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29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29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29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29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29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29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29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29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29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29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29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29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29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29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29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29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29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29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29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29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29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29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29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29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29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29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9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29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9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9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9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29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29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29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9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9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9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9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9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9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9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29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29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29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29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29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29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41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1260" name="Google Shape;1260;p41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1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1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1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1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1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1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1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1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1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1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1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1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1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1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1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1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1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1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1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1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1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1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1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1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1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1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1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1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1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1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1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1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1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1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1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1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1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1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1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1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1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1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1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1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1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1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1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1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1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1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1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1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1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1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1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1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1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1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1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1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1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1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1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1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1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1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1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1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1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1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388" name="Google Shape;1388;p41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1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0" name="Google Shape;1450;p41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41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41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41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41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41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41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1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41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41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41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41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41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41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41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41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41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41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41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41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41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41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41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41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41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41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41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41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41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41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41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41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41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41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41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41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41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41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41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41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41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41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41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41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41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41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41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41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41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41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1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41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41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41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41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41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41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41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41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41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41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41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41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41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41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41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41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41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41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41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41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41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41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41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41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41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41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41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41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41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41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41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41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41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41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41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41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41"/>
          <p:cNvSpPr txBox="1"/>
          <p:nvPr>
            <p:ph idx="1" type="subTitle"/>
          </p:nvPr>
        </p:nvSpPr>
        <p:spPr>
          <a:xfrm>
            <a:off x="3305225" y="2222950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39" name="Google Shape;1539;p41"/>
          <p:cNvSpPr txBox="1"/>
          <p:nvPr>
            <p:ph type="title"/>
          </p:nvPr>
        </p:nvSpPr>
        <p:spPr>
          <a:xfrm>
            <a:off x="3305225" y="1290100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40" name="Google Shape;1540;p41"/>
          <p:cNvSpPr txBox="1"/>
          <p:nvPr>
            <p:ph idx="2" type="body"/>
          </p:nvPr>
        </p:nvSpPr>
        <p:spPr>
          <a:xfrm>
            <a:off x="3305275" y="3087750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41" name="Google Shape;1541;p41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6"/>
          <p:cNvSpPr txBox="1"/>
          <p:nvPr>
            <p:ph type="title"/>
          </p:nvPr>
        </p:nvSpPr>
        <p:spPr>
          <a:xfrm>
            <a:off x="2405117" y="2994175"/>
            <a:ext cx="7381800" cy="13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44" name="Google Shape;1544;p26"/>
          <p:cNvSpPr txBox="1"/>
          <p:nvPr>
            <p:ph idx="1" type="body"/>
          </p:nvPr>
        </p:nvSpPr>
        <p:spPr>
          <a:xfrm>
            <a:off x="2405083" y="4398475"/>
            <a:ext cx="7381800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545" name="Google Shape;1545;p26"/>
          <p:cNvGrpSpPr/>
          <p:nvPr/>
        </p:nvGrpSpPr>
        <p:grpSpPr>
          <a:xfrm rot="1185681">
            <a:off x="9625689" y="223460"/>
            <a:ext cx="3064040" cy="4321161"/>
            <a:chOff x="5521751" y="689626"/>
            <a:chExt cx="3064070" cy="4321203"/>
          </a:xfrm>
        </p:grpSpPr>
        <p:sp>
          <p:nvSpPr>
            <p:cNvPr id="1546" name="Google Shape;1546;p26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6"/>
          <p:cNvSpPr/>
          <p:nvPr/>
        </p:nvSpPr>
        <p:spPr>
          <a:xfrm>
            <a:off x="9617335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26"/>
          <p:cNvSpPr/>
          <p:nvPr/>
        </p:nvSpPr>
        <p:spPr>
          <a:xfrm>
            <a:off x="9038076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26"/>
          <p:cNvSpPr/>
          <p:nvPr/>
        </p:nvSpPr>
        <p:spPr>
          <a:xfrm>
            <a:off x="9179008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26"/>
          <p:cNvSpPr/>
          <p:nvPr/>
        </p:nvSpPr>
        <p:spPr>
          <a:xfrm>
            <a:off x="11197029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6"/>
          <p:cNvSpPr/>
          <p:nvPr/>
        </p:nvSpPr>
        <p:spPr>
          <a:xfrm>
            <a:off x="11081148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6"/>
          <p:cNvSpPr/>
          <p:nvPr/>
        </p:nvSpPr>
        <p:spPr>
          <a:xfrm>
            <a:off x="9679177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6"/>
          <p:cNvSpPr/>
          <p:nvPr/>
        </p:nvSpPr>
        <p:spPr>
          <a:xfrm>
            <a:off x="10974088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26"/>
          <p:cNvSpPr/>
          <p:nvPr/>
        </p:nvSpPr>
        <p:spPr>
          <a:xfrm rot="2101268">
            <a:off x="10855141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26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26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26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26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26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26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26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6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6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6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26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26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26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6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6"/>
          <p:cNvSpPr/>
          <p:nvPr/>
        </p:nvSpPr>
        <p:spPr>
          <a:xfrm>
            <a:off x="10696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26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26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26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26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6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26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26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26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26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26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26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26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6"/>
          <p:cNvSpPr/>
          <p:nvPr/>
        </p:nvSpPr>
        <p:spPr>
          <a:xfrm>
            <a:off x="61849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6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26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26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26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26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26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26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26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26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26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26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6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6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6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26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26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26"/>
          <p:cNvSpPr/>
          <p:nvPr/>
        </p:nvSpPr>
        <p:spPr>
          <a:xfrm>
            <a:off x="86715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26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26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6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6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6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26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26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26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6"/>
          <p:cNvSpPr/>
          <p:nvPr/>
        </p:nvSpPr>
        <p:spPr>
          <a:xfrm>
            <a:off x="43470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6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26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26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26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26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26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26"/>
          <p:cNvSpPr/>
          <p:nvPr/>
        </p:nvSpPr>
        <p:spPr>
          <a:xfrm>
            <a:off x="66517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26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26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26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26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26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6"/>
          <p:cNvSpPr/>
          <p:nvPr/>
        </p:nvSpPr>
        <p:spPr>
          <a:xfrm>
            <a:off x="70540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6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6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26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26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26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6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6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6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26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26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26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26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26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26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26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26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6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6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6"/>
          <p:cNvSpPr/>
          <p:nvPr/>
        </p:nvSpPr>
        <p:spPr>
          <a:xfrm>
            <a:off x="166642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6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26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26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26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6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6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6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26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26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26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26"/>
          <p:cNvSpPr/>
          <p:nvPr/>
        </p:nvSpPr>
        <p:spPr>
          <a:xfrm>
            <a:off x="122502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26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26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26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26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26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26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26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26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26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26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4" name="Google Shape;1724;p26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26"/>
          <p:cNvSpPr/>
          <p:nvPr/>
        </p:nvSpPr>
        <p:spPr>
          <a:xfrm>
            <a:off x="95796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26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26"/>
          <p:cNvSpPr/>
          <p:nvPr/>
        </p:nvSpPr>
        <p:spPr>
          <a:xfrm>
            <a:off x="209837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26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26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26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26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26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26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26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26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26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26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26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26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B91D4"/>
            </a:gs>
            <a:gs pos="43000">
              <a:srgbClr val="275E98"/>
            </a:gs>
            <a:gs pos="65000">
              <a:srgbClr val="2A538B"/>
            </a:gs>
            <a:gs pos="89000">
              <a:srgbClr val="362657"/>
            </a:gs>
            <a:gs pos="100000">
              <a:srgbClr val="36265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24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9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g10d5be83799_0_6"/>
          <p:cNvSpPr txBox="1"/>
          <p:nvPr>
            <p:ph type="title"/>
          </p:nvPr>
        </p:nvSpPr>
        <p:spPr>
          <a:xfrm>
            <a:off x="1394250" y="0"/>
            <a:ext cx="9403500" cy="3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Executive Director’s Report</a:t>
            </a:r>
            <a:endParaRPr sz="1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11" name="Google Shape;4211;g10d5be83799_0_6"/>
          <p:cNvSpPr txBox="1"/>
          <p:nvPr/>
        </p:nvSpPr>
        <p:spPr>
          <a:xfrm>
            <a:off x="3694800" y="3713100"/>
            <a:ext cx="480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January 2022</a:t>
            </a:r>
            <a:endParaRPr b="1" i="0" sz="40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12" name="Google Shape;4212;g10d5be83799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850" y="4874975"/>
            <a:ext cx="2720200" cy="19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6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p3"/>
          <p:cNvSpPr txBox="1"/>
          <p:nvPr>
            <p:ph type="title"/>
          </p:nvPr>
        </p:nvSpPr>
        <p:spPr>
          <a:xfrm>
            <a:off x="1579475" y="971475"/>
            <a:ext cx="59811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300">
                <a:latin typeface="Merriweather"/>
                <a:ea typeface="Merriweather"/>
                <a:cs typeface="Merriweather"/>
                <a:sym typeface="Merriweather"/>
              </a:rPr>
              <a:t>Agenda</a:t>
            </a:r>
            <a:endParaRPr sz="6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18" name="Google Shape;4218;p3"/>
          <p:cNvSpPr txBox="1"/>
          <p:nvPr>
            <p:ph idx="1" type="body"/>
          </p:nvPr>
        </p:nvSpPr>
        <p:spPr>
          <a:xfrm>
            <a:off x="2857550" y="2372300"/>
            <a:ext cx="5981100" cy="3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Enrollment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Covid Updates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Staff Development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Semester 2 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Planning for 2022-23</a:t>
            </a:r>
            <a:endParaRPr sz="2800">
              <a:solidFill>
                <a:schemeClr val="accent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 sz="2800">
              <a:solidFill>
                <a:schemeClr val="accent3"/>
              </a:solidFill>
            </a:endParaRPr>
          </a:p>
        </p:txBody>
      </p:sp>
      <p:sp>
        <p:nvSpPr>
          <p:cNvPr id="4219" name="Google Shape;4219;p3"/>
          <p:cNvSpPr/>
          <p:nvPr/>
        </p:nvSpPr>
        <p:spPr>
          <a:xfrm rot="-646231">
            <a:off x="-288935" y="-133360"/>
            <a:ext cx="2300945" cy="2171573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0" name="Google Shape;4220;p3"/>
          <p:cNvSpPr/>
          <p:nvPr/>
        </p:nvSpPr>
        <p:spPr>
          <a:xfrm>
            <a:off x="9860324" y="2065225"/>
            <a:ext cx="1586391" cy="1667229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1" name="Google Shape;4221;p3"/>
          <p:cNvSpPr/>
          <p:nvPr/>
        </p:nvSpPr>
        <p:spPr>
          <a:xfrm>
            <a:off x="143588" y="1604149"/>
            <a:ext cx="1435892" cy="1155914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2" name="Google Shape;4222;p3"/>
          <p:cNvSpPr/>
          <p:nvPr/>
        </p:nvSpPr>
        <p:spPr>
          <a:xfrm>
            <a:off x="315876" y="5020624"/>
            <a:ext cx="1435929" cy="1667229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6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7" name="Google Shape;4227;g10d6d7bd1a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75" y="675400"/>
            <a:ext cx="10593450" cy="55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4"/>
          <p:cNvSpPr txBox="1"/>
          <p:nvPr>
            <p:ph idx="1" type="body"/>
          </p:nvPr>
        </p:nvSpPr>
        <p:spPr>
          <a:xfrm>
            <a:off x="2714250" y="1129675"/>
            <a:ext cx="8227200" cy="5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Survey sent to staff for at-home tests for second semester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Tests are being distributed from 3 locations and mailed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Each county has different reporting requirements, so it has been a challenge keeping up with each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Several staff have had positive cases since returning from winter break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ITA’s are working with their teams to cover for teachers who are out ill and SGCA are doing the same to cover for their staff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Special ‘Thank You’s’ to Shelli Ninke &amp; Drew Kimzey from SGCA for their help on notification and reporting processes and to Director, Darcy Belleza for her constant support and communication of policies to staff</a:t>
            </a:r>
            <a:endParaRPr sz="2000"/>
          </a:p>
        </p:txBody>
      </p:sp>
      <p:sp>
        <p:nvSpPr>
          <p:cNvPr id="4233" name="Google Shape;4233;p4"/>
          <p:cNvSpPr txBox="1"/>
          <p:nvPr>
            <p:ph type="title"/>
          </p:nvPr>
        </p:nvSpPr>
        <p:spPr>
          <a:xfrm>
            <a:off x="2401350" y="97725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700">
                <a:latin typeface="Merriweather"/>
                <a:ea typeface="Merriweather"/>
                <a:cs typeface="Merriweather"/>
                <a:sym typeface="Merriweather"/>
              </a:rPr>
              <a:t>Covid Updates</a:t>
            </a:r>
            <a:endParaRPr sz="4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7"/>
          <p:cNvSpPr txBox="1"/>
          <p:nvPr/>
        </p:nvSpPr>
        <p:spPr>
          <a:xfrm>
            <a:off x="2849750" y="1158600"/>
            <a:ext cx="5961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" sz="4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Staff Development</a:t>
            </a:r>
            <a:endParaRPr b="0" i="0" sz="45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39" name="Google Shape;4239;p7"/>
          <p:cNvSpPr txBox="1"/>
          <p:nvPr/>
        </p:nvSpPr>
        <p:spPr>
          <a:xfrm>
            <a:off x="2410550" y="1943400"/>
            <a:ext cx="683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l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Friday, January 28th for all staff</a:t>
            </a:r>
            <a:endParaRPr b="0" i="0" sz="2600" u="none" cap="none" strike="noStrike">
              <a:solidFill>
                <a:schemeClr val="l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4240" name="Google Shape;4240;p7"/>
          <p:cNvSpPr txBox="1"/>
          <p:nvPr/>
        </p:nvSpPr>
        <p:spPr>
          <a:xfrm>
            <a:off x="2597450" y="2840375"/>
            <a:ext cx="6465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Virtual format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Conference style - teachers select the sessions they wish to attend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Sessions led by ITAs &amp; Teachers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Opening with an Inspirational Speaker &amp; Life Coach Paula Taylor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8"/>
          <p:cNvSpPr txBox="1"/>
          <p:nvPr>
            <p:ph type="title"/>
          </p:nvPr>
        </p:nvSpPr>
        <p:spPr>
          <a:xfrm>
            <a:off x="2867850" y="593375"/>
            <a:ext cx="79920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>
                <a:latin typeface="Merriweather"/>
                <a:ea typeface="Merriweather"/>
                <a:cs typeface="Merriweather"/>
                <a:sym typeface="Merriweather"/>
              </a:rPr>
              <a:t>Semester 2 Has Begun!</a:t>
            </a:r>
            <a:endParaRPr sz="5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46" name="Google Shape;4246;p8"/>
          <p:cNvSpPr txBox="1"/>
          <p:nvPr>
            <p:ph idx="1" type="subTitle"/>
          </p:nvPr>
        </p:nvSpPr>
        <p:spPr>
          <a:xfrm>
            <a:off x="2867850" y="1729975"/>
            <a:ext cx="80679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chemeClr val="accent2"/>
                </a:solidFill>
              </a:rPr>
              <a:t>January 11 marked the beginning of semester 2!</a:t>
            </a:r>
            <a:endParaRPr sz="2300">
              <a:solidFill>
                <a:schemeClr val="accent2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Winter testing window opened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Start of LP5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HSVA &amp; JHVA new classes starting 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New session of Clubs and Adventure Academy Classes starting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Teachers completing report cards &amp; closing out Semester 1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"/>
          <p:cNvSpPr txBox="1"/>
          <p:nvPr>
            <p:ph type="title"/>
          </p:nvPr>
        </p:nvSpPr>
        <p:spPr>
          <a:xfrm>
            <a:off x="2445900" y="687025"/>
            <a:ext cx="73002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9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Planning for the 2022-23 School Year</a:t>
            </a:r>
            <a:endParaRPr sz="49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52" name="Google Shape;4252;p5"/>
          <p:cNvSpPr txBox="1"/>
          <p:nvPr>
            <p:ph idx="1" type="body"/>
          </p:nvPr>
        </p:nvSpPr>
        <p:spPr>
          <a:xfrm>
            <a:off x="2515575" y="2684350"/>
            <a:ext cx="68004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 sz="2100">
                <a:solidFill>
                  <a:schemeClr val="accent1"/>
                </a:solidFill>
              </a:rPr>
              <a:t>Our staff is beginning to plan for the upcoming school year in the following ways:</a:t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53" name="Google Shape;4253;p5"/>
          <p:cNvSpPr txBox="1"/>
          <p:nvPr/>
        </p:nvSpPr>
        <p:spPr>
          <a:xfrm>
            <a:off x="2695800" y="3798025"/>
            <a:ext cx="680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School Calendar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Budget Planning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Staffing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Enrollment Goals &amp; Timeline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Organizational Structure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Intent to Return process for Staff &amp; Families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Google Shape;4258;p17"/>
          <p:cNvSpPr txBox="1"/>
          <p:nvPr>
            <p:ph idx="1" type="subTitle"/>
          </p:nvPr>
        </p:nvSpPr>
        <p:spPr>
          <a:xfrm>
            <a:off x="3648575" y="3852313"/>
            <a:ext cx="5581500" cy="7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" sz="2700">
                <a:solidFill>
                  <a:schemeClr val="accent2"/>
                </a:solidFill>
              </a:rPr>
              <a:t>Do you have any questions?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id="4259" name="Google Shape;4259;p17"/>
          <p:cNvSpPr txBox="1"/>
          <p:nvPr/>
        </p:nvSpPr>
        <p:spPr>
          <a:xfrm>
            <a:off x="3305225" y="1027800"/>
            <a:ext cx="6268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 for all</a:t>
            </a:r>
            <a:endParaRPr b="0" i="0" sz="4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 to support our schools!</a:t>
            </a:r>
            <a:endParaRPr b="0" i="0" sz="4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E457B"/>
      </a:accent1>
      <a:accent2>
        <a:srgbClr val="E2D8BD"/>
      </a:accent2>
      <a:accent3>
        <a:srgbClr val="C5A57E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