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1" r:id="rId2"/>
  </p:sldMasterIdLst>
  <p:notesMasterIdLst>
    <p:notesMasterId r:id="rId16"/>
  </p:notesMasterIdLst>
  <p:sldIdLst>
    <p:sldId id="260" r:id="rId3"/>
    <p:sldId id="261" r:id="rId4"/>
    <p:sldId id="262" r:id="rId5"/>
    <p:sldId id="267" r:id="rId6"/>
    <p:sldId id="266" r:id="rId7"/>
    <p:sldId id="264" r:id="rId8"/>
    <p:sldId id="268" r:id="rId9"/>
    <p:sldId id="277" r:id="rId10"/>
    <p:sldId id="265" r:id="rId11"/>
    <p:sldId id="273" r:id="rId12"/>
    <p:sldId id="278" r:id="rId13"/>
    <p:sldId id="279" r:id="rId14"/>
    <p:sldId id="276" r:id="rId1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46"/>
  </p:normalViewPr>
  <p:slideViewPr>
    <p:cSldViewPr>
      <p:cViewPr varScale="1">
        <p:scale>
          <a:sx n="108" d="100"/>
          <a:sy n="108" d="100"/>
        </p:scale>
        <p:origin x="148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329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8881A9D6-023C-43BA-A26A-19FB014D05B5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4" y="4481215"/>
            <a:ext cx="5619747" cy="3667026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F9BF86DC-B8B5-4BF6-A841-1023ED62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039820"/>
            <a:ext cx="824607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26146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192525"/>
            <a:ext cx="824607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56687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74F12-AA26-4AC8-9962-C36BB8F32554}" type="datetimeFigureOut">
              <a:rPr lang="en-US" smtClean="0"/>
              <a:pPr/>
              <a:t>3/5/2018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05465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512770"/>
            <a:ext cx="8229600" cy="346068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8" y="1759576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2360065"/>
            <a:ext cx="6871725" cy="33595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18" y="222195"/>
            <a:ext cx="8229600" cy="5846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7360"/>
            <a:ext cx="4038600" cy="3918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7360"/>
            <a:ext cx="4038600" cy="3918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95085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54263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82394"/>
            <a:ext cx="4040188" cy="267084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54263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82394"/>
            <a:ext cx="4041775" cy="267084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7006" r="5389" b="19940"/>
          <a:stretch/>
        </p:blipFill>
        <p:spPr>
          <a:xfrm>
            <a:off x="0" y="-61359"/>
            <a:ext cx="9173696" cy="46228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-9137" y="4714375"/>
            <a:ext cx="9155421" cy="2147051"/>
          </a:xfrm>
          <a:custGeom>
            <a:avLst/>
            <a:gdLst>
              <a:gd name="connsiteX0" fmla="*/ 0 w 9155421"/>
              <a:gd name="connsiteY0" fmla="*/ 0 h 2147051"/>
              <a:gd name="connsiteX1" fmla="*/ 3846739 w 9155421"/>
              <a:gd name="connsiteY1" fmla="*/ 1735914 h 2147051"/>
              <a:gd name="connsiteX2" fmla="*/ 9155421 w 9155421"/>
              <a:gd name="connsiteY2" fmla="*/ 685229 h 2147051"/>
              <a:gd name="connsiteX3" fmla="*/ 9155421 w 9155421"/>
              <a:gd name="connsiteY3" fmla="*/ 2147051 h 2147051"/>
              <a:gd name="connsiteX4" fmla="*/ 0 w 9155421"/>
              <a:gd name="connsiteY4" fmla="*/ 2147051 h 2147051"/>
              <a:gd name="connsiteX5" fmla="*/ 0 w 9155421"/>
              <a:gd name="connsiteY5" fmla="*/ 0 h 214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421" h="2147051">
                <a:moveTo>
                  <a:pt x="0" y="0"/>
                </a:moveTo>
                <a:lnTo>
                  <a:pt x="3846739" y="1735914"/>
                </a:lnTo>
                <a:lnTo>
                  <a:pt x="9155421" y="685229"/>
                </a:lnTo>
                <a:lnTo>
                  <a:pt x="9155421" y="2147051"/>
                </a:lnTo>
                <a:lnTo>
                  <a:pt x="0" y="2147051"/>
                </a:lnTo>
                <a:cubicBezTo>
                  <a:pt x="3046" y="1431367"/>
                  <a:pt x="6091" y="71568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0" y="3316508"/>
            <a:ext cx="9155421" cy="3152054"/>
          </a:xfrm>
          <a:custGeom>
            <a:avLst/>
            <a:gdLst>
              <a:gd name="connsiteX0" fmla="*/ 9137 w 9155421"/>
              <a:gd name="connsiteY0" fmla="*/ 621275 h 3152054"/>
              <a:gd name="connsiteX1" fmla="*/ 0 w 9155421"/>
              <a:gd name="connsiteY1" fmla="*/ 1407004 h 3152054"/>
              <a:gd name="connsiteX2" fmla="*/ 3865013 w 9155421"/>
              <a:gd name="connsiteY2" fmla="*/ 3152054 h 3152054"/>
              <a:gd name="connsiteX3" fmla="*/ 9146284 w 9155421"/>
              <a:gd name="connsiteY3" fmla="*/ 2073960 h 3152054"/>
              <a:gd name="connsiteX4" fmla="*/ 9155421 w 9155421"/>
              <a:gd name="connsiteY4" fmla="*/ 0 h 3152054"/>
              <a:gd name="connsiteX5" fmla="*/ 3362470 w 9155421"/>
              <a:gd name="connsiteY5" fmla="*/ 1717641 h 3152054"/>
              <a:gd name="connsiteX6" fmla="*/ 9137 w 9155421"/>
              <a:gd name="connsiteY6" fmla="*/ 621275 h 31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421" h="3152054">
                <a:moveTo>
                  <a:pt x="9137" y="621275"/>
                </a:moveTo>
                <a:lnTo>
                  <a:pt x="0" y="1407004"/>
                </a:lnTo>
                <a:lnTo>
                  <a:pt x="3865013" y="3152054"/>
                </a:lnTo>
                <a:lnTo>
                  <a:pt x="9146284" y="2073960"/>
                </a:lnTo>
                <a:cubicBezTo>
                  <a:pt x="9149330" y="1382640"/>
                  <a:pt x="9152375" y="691320"/>
                  <a:pt x="9155421" y="0"/>
                </a:cubicBezTo>
                <a:lnTo>
                  <a:pt x="3362470" y="1717641"/>
                </a:lnTo>
                <a:lnTo>
                  <a:pt x="9137" y="62127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27411" y="2512506"/>
            <a:ext cx="9191970" cy="2539916"/>
          </a:xfrm>
          <a:custGeom>
            <a:avLst/>
            <a:gdLst>
              <a:gd name="connsiteX0" fmla="*/ 9137 w 9191970"/>
              <a:gd name="connsiteY0" fmla="*/ 1407004 h 2539916"/>
              <a:gd name="connsiteX1" fmla="*/ 3399018 w 9191970"/>
              <a:gd name="connsiteY1" fmla="*/ 2539916 h 2539916"/>
              <a:gd name="connsiteX2" fmla="*/ 9191970 w 9191970"/>
              <a:gd name="connsiteY2" fmla="*/ 804002 h 2539916"/>
              <a:gd name="connsiteX3" fmla="*/ 9191970 w 9191970"/>
              <a:gd name="connsiteY3" fmla="*/ 0 h 2539916"/>
              <a:gd name="connsiteX4" fmla="*/ 3874150 w 9191970"/>
              <a:gd name="connsiteY4" fmla="*/ 1946051 h 2539916"/>
              <a:gd name="connsiteX5" fmla="*/ 0 w 9191970"/>
              <a:gd name="connsiteY5" fmla="*/ 1114639 h 2539916"/>
              <a:gd name="connsiteX6" fmla="*/ 9137 w 9191970"/>
              <a:gd name="connsiteY6" fmla="*/ 1407004 h 25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1970" h="2539916">
                <a:moveTo>
                  <a:pt x="9137" y="1407004"/>
                </a:moveTo>
                <a:lnTo>
                  <a:pt x="3399018" y="2539916"/>
                </a:lnTo>
                <a:lnTo>
                  <a:pt x="9191970" y="804002"/>
                </a:lnTo>
                <a:lnTo>
                  <a:pt x="9191970" y="0"/>
                </a:lnTo>
                <a:lnTo>
                  <a:pt x="3874150" y="1946051"/>
                </a:lnTo>
                <a:lnTo>
                  <a:pt x="0" y="1114639"/>
                </a:lnTo>
                <a:lnTo>
                  <a:pt x="9137" y="140700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36549" y="2494233"/>
            <a:ext cx="9210245" cy="1973460"/>
          </a:xfrm>
          <a:custGeom>
            <a:avLst/>
            <a:gdLst>
              <a:gd name="connsiteX0" fmla="*/ 36549 w 9210245"/>
              <a:gd name="connsiteY0" fmla="*/ 1087230 h 1973460"/>
              <a:gd name="connsiteX1" fmla="*/ 36549 w 9210245"/>
              <a:gd name="connsiteY1" fmla="*/ 1087230 h 1973460"/>
              <a:gd name="connsiteX2" fmla="*/ 36549 w 9210245"/>
              <a:gd name="connsiteY2" fmla="*/ 1087230 h 1973460"/>
              <a:gd name="connsiteX3" fmla="*/ 3764505 w 9210245"/>
              <a:gd name="connsiteY3" fmla="*/ 1799869 h 1973460"/>
              <a:gd name="connsiteX4" fmla="*/ 3892425 w 9210245"/>
              <a:gd name="connsiteY4" fmla="*/ 1745050 h 1973460"/>
              <a:gd name="connsiteX5" fmla="*/ 9210245 w 9210245"/>
              <a:gd name="connsiteY5" fmla="*/ 0 h 1973460"/>
              <a:gd name="connsiteX6" fmla="*/ 3883288 w 9210245"/>
              <a:gd name="connsiteY6" fmla="*/ 1973460 h 1973460"/>
              <a:gd name="connsiteX7" fmla="*/ 0 w 9210245"/>
              <a:gd name="connsiteY7" fmla="*/ 1142049 h 1973460"/>
              <a:gd name="connsiteX8" fmla="*/ 36549 w 9210245"/>
              <a:gd name="connsiteY8" fmla="*/ 1087230 h 19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0245" h="1973460">
                <a:moveTo>
                  <a:pt x="36549" y="1087230"/>
                </a:moveTo>
                <a:lnTo>
                  <a:pt x="36549" y="1087230"/>
                </a:lnTo>
                <a:lnTo>
                  <a:pt x="36549" y="1087230"/>
                </a:lnTo>
                <a:lnTo>
                  <a:pt x="3764505" y="1799869"/>
                </a:lnTo>
                <a:lnTo>
                  <a:pt x="3892425" y="1745050"/>
                </a:lnTo>
                <a:lnTo>
                  <a:pt x="9210245" y="0"/>
                </a:lnTo>
                <a:lnTo>
                  <a:pt x="3883288" y="1973460"/>
                </a:lnTo>
                <a:lnTo>
                  <a:pt x="0" y="1142049"/>
                </a:lnTo>
                <a:lnTo>
                  <a:pt x="36549" y="1087230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8000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afconLogo_Color_7463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90" y="6192001"/>
            <a:ext cx="1838145" cy="443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5872280"/>
            <a:ext cx="1682026" cy="8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4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52160" r="3402" b="24234"/>
          <a:stretch/>
        </p:blipFill>
        <p:spPr>
          <a:xfrm>
            <a:off x="0" y="0"/>
            <a:ext cx="9144000" cy="2162752"/>
          </a:xfrm>
          <a:prstGeom prst="rect">
            <a:avLst/>
          </a:prstGeom>
        </p:spPr>
      </p:pic>
      <p:sp>
        <p:nvSpPr>
          <p:cNvPr id="16" name="Freeform 15"/>
          <p:cNvSpPr/>
          <p:nvPr userDrawn="1"/>
        </p:nvSpPr>
        <p:spPr>
          <a:xfrm>
            <a:off x="-18158" y="704480"/>
            <a:ext cx="9194382" cy="6234517"/>
          </a:xfrm>
          <a:custGeom>
            <a:avLst/>
            <a:gdLst>
              <a:gd name="connsiteX0" fmla="*/ 9137 w 9155421"/>
              <a:gd name="connsiteY0" fmla="*/ 621275 h 3152054"/>
              <a:gd name="connsiteX1" fmla="*/ 0 w 9155421"/>
              <a:gd name="connsiteY1" fmla="*/ 1407004 h 3152054"/>
              <a:gd name="connsiteX2" fmla="*/ 3865013 w 9155421"/>
              <a:gd name="connsiteY2" fmla="*/ 3152054 h 3152054"/>
              <a:gd name="connsiteX3" fmla="*/ 9146284 w 9155421"/>
              <a:gd name="connsiteY3" fmla="*/ 2073960 h 3152054"/>
              <a:gd name="connsiteX4" fmla="*/ 9155421 w 9155421"/>
              <a:gd name="connsiteY4" fmla="*/ 0 h 3152054"/>
              <a:gd name="connsiteX5" fmla="*/ 3362470 w 9155421"/>
              <a:gd name="connsiteY5" fmla="*/ 1717641 h 3152054"/>
              <a:gd name="connsiteX6" fmla="*/ 9137 w 9155421"/>
              <a:gd name="connsiteY6" fmla="*/ 621275 h 3152054"/>
              <a:gd name="connsiteX0" fmla="*/ 9137 w 9155421"/>
              <a:gd name="connsiteY0" fmla="*/ 621275 h 2551553"/>
              <a:gd name="connsiteX1" fmla="*/ 0 w 9155421"/>
              <a:gd name="connsiteY1" fmla="*/ 1407004 h 2551553"/>
              <a:gd name="connsiteX2" fmla="*/ 3660297 w 9155421"/>
              <a:gd name="connsiteY2" fmla="*/ 2551553 h 2551553"/>
              <a:gd name="connsiteX3" fmla="*/ 9146284 w 9155421"/>
              <a:gd name="connsiteY3" fmla="*/ 2073960 h 2551553"/>
              <a:gd name="connsiteX4" fmla="*/ 9155421 w 9155421"/>
              <a:gd name="connsiteY4" fmla="*/ 0 h 2551553"/>
              <a:gd name="connsiteX5" fmla="*/ 3362470 w 9155421"/>
              <a:gd name="connsiteY5" fmla="*/ 1717641 h 2551553"/>
              <a:gd name="connsiteX6" fmla="*/ 9137 w 9155421"/>
              <a:gd name="connsiteY6" fmla="*/ 621275 h 2551553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2073960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1077673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1391571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307377 h 2292246"/>
              <a:gd name="connsiteX1" fmla="*/ 0 w 9155421"/>
              <a:gd name="connsiteY1" fmla="*/ 1093106 h 2292246"/>
              <a:gd name="connsiteX2" fmla="*/ 3605706 w 9155421"/>
              <a:gd name="connsiteY2" fmla="*/ 2292246 h 2292246"/>
              <a:gd name="connsiteX3" fmla="*/ 9146284 w 9155421"/>
              <a:gd name="connsiteY3" fmla="*/ 1077673 h 2292246"/>
              <a:gd name="connsiteX4" fmla="*/ 9155421 w 9155421"/>
              <a:gd name="connsiteY4" fmla="*/ 0 h 2292246"/>
              <a:gd name="connsiteX5" fmla="*/ 3362470 w 9155421"/>
              <a:gd name="connsiteY5" fmla="*/ 1403743 h 2292246"/>
              <a:gd name="connsiteX6" fmla="*/ 9137 w 9155421"/>
              <a:gd name="connsiteY6" fmla="*/ 307377 h 2292246"/>
              <a:gd name="connsiteX0" fmla="*/ 9137 w 9155421"/>
              <a:gd name="connsiteY0" fmla="*/ 307377 h 2292246"/>
              <a:gd name="connsiteX1" fmla="*/ 0 w 9155421"/>
              <a:gd name="connsiteY1" fmla="*/ 1093106 h 2292246"/>
              <a:gd name="connsiteX2" fmla="*/ 3605706 w 9155421"/>
              <a:gd name="connsiteY2" fmla="*/ 2292246 h 2292246"/>
              <a:gd name="connsiteX3" fmla="*/ 9146284 w 9155421"/>
              <a:gd name="connsiteY3" fmla="*/ 1077673 h 2292246"/>
              <a:gd name="connsiteX4" fmla="*/ 9155421 w 9155421"/>
              <a:gd name="connsiteY4" fmla="*/ 0 h 2292246"/>
              <a:gd name="connsiteX5" fmla="*/ 3744608 w 9155421"/>
              <a:gd name="connsiteY5" fmla="*/ 1826824 h 2292246"/>
              <a:gd name="connsiteX6" fmla="*/ 9137 w 9155421"/>
              <a:gd name="connsiteY6" fmla="*/ 307377 h 2292246"/>
              <a:gd name="connsiteX0" fmla="*/ 0 w 9187228"/>
              <a:gd name="connsiteY0" fmla="*/ 1058004 h 2292246"/>
              <a:gd name="connsiteX1" fmla="*/ 31807 w 9187228"/>
              <a:gd name="connsiteY1" fmla="*/ 1093106 h 2292246"/>
              <a:gd name="connsiteX2" fmla="*/ 3637513 w 9187228"/>
              <a:gd name="connsiteY2" fmla="*/ 2292246 h 2292246"/>
              <a:gd name="connsiteX3" fmla="*/ 9178091 w 9187228"/>
              <a:gd name="connsiteY3" fmla="*/ 1077673 h 2292246"/>
              <a:gd name="connsiteX4" fmla="*/ 9187228 w 9187228"/>
              <a:gd name="connsiteY4" fmla="*/ 0 h 2292246"/>
              <a:gd name="connsiteX5" fmla="*/ 3776415 w 9187228"/>
              <a:gd name="connsiteY5" fmla="*/ 1826824 h 2292246"/>
              <a:gd name="connsiteX6" fmla="*/ 0 w 9187228"/>
              <a:gd name="connsiteY6" fmla="*/ 1058004 h 2292246"/>
              <a:gd name="connsiteX0" fmla="*/ 0 w 9187228"/>
              <a:gd name="connsiteY0" fmla="*/ 1058004 h 2292246"/>
              <a:gd name="connsiteX1" fmla="*/ 31807 w 9187228"/>
              <a:gd name="connsiteY1" fmla="*/ 1093106 h 2292246"/>
              <a:gd name="connsiteX2" fmla="*/ 3637513 w 9187228"/>
              <a:gd name="connsiteY2" fmla="*/ 2292246 h 2292246"/>
              <a:gd name="connsiteX3" fmla="*/ 9178091 w 9187228"/>
              <a:gd name="connsiteY3" fmla="*/ 1077673 h 2292246"/>
              <a:gd name="connsiteX4" fmla="*/ 9187228 w 9187228"/>
              <a:gd name="connsiteY4" fmla="*/ 0 h 2292246"/>
              <a:gd name="connsiteX5" fmla="*/ 3708176 w 9187228"/>
              <a:gd name="connsiteY5" fmla="*/ 2004245 h 2292246"/>
              <a:gd name="connsiteX6" fmla="*/ 0 w 9187228"/>
              <a:gd name="connsiteY6" fmla="*/ 1058004 h 2292246"/>
              <a:gd name="connsiteX0" fmla="*/ 0 w 9187228"/>
              <a:gd name="connsiteY0" fmla="*/ 1058004 h 2346837"/>
              <a:gd name="connsiteX1" fmla="*/ 31807 w 9187228"/>
              <a:gd name="connsiteY1" fmla="*/ 1093106 h 2346837"/>
              <a:gd name="connsiteX2" fmla="*/ 3596570 w 9187228"/>
              <a:gd name="connsiteY2" fmla="*/ 2346837 h 2346837"/>
              <a:gd name="connsiteX3" fmla="*/ 9178091 w 9187228"/>
              <a:gd name="connsiteY3" fmla="*/ 1077673 h 2346837"/>
              <a:gd name="connsiteX4" fmla="*/ 9187228 w 9187228"/>
              <a:gd name="connsiteY4" fmla="*/ 0 h 2346837"/>
              <a:gd name="connsiteX5" fmla="*/ 3708176 w 9187228"/>
              <a:gd name="connsiteY5" fmla="*/ 2004245 h 2346837"/>
              <a:gd name="connsiteX6" fmla="*/ 0 w 9187228"/>
              <a:gd name="connsiteY6" fmla="*/ 1058004 h 2346837"/>
              <a:gd name="connsiteX0" fmla="*/ 0 w 9200875"/>
              <a:gd name="connsiteY0" fmla="*/ 1139891 h 2346837"/>
              <a:gd name="connsiteX1" fmla="*/ 45454 w 9200875"/>
              <a:gd name="connsiteY1" fmla="*/ 1093106 h 2346837"/>
              <a:gd name="connsiteX2" fmla="*/ 3610217 w 9200875"/>
              <a:gd name="connsiteY2" fmla="*/ 2346837 h 2346837"/>
              <a:gd name="connsiteX3" fmla="*/ 9191738 w 9200875"/>
              <a:gd name="connsiteY3" fmla="*/ 1077673 h 2346837"/>
              <a:gd name="connsiteX4" fmla="*/ 9200875 w 9200875"/>
              <a:gd name="connsiteY4" fmla="*/ 0 h 2346837"/>
              <a:gd name="connsiteX5" fmla="*/ 3721823 w 9200875"/>
              <a:gd name="connsiteY5" fmla="*/ 2004245 h 2346837"/>
              <a:gd name="connsiteX6" fmla="*/ 0 w 9200875"/>
              <a:gd name="connsiteY6" fmla="*/ 1139891 h 2346837"/>
              <a:gd name="connsiteX0" fmla="*/ 0 w 9173579"/>
              <a:gd name="connsiteY0" fmla="*/ 0 h 2612665"/>
              <a:gd name="connsiteX1" fmla="*/ 18158 w 9173579"/>
              <a:gd name="connsiteY1" fmla="*/ 1358934 h 2612665"/>
              <a:gd name="connsiteX2" fmla="*/ 3582921 w 9173579"/>
              <a:gd name="connsiteY2" fmla="*/ 2612665 h 2612665"/>
              <a:gd name="connsiteX3" fmla="*/ 9164442 w 9173579"/>
              <a:gd name="connsiteY3" fmla="*/ 1343501 h 2612665"/>
              <a:gd name="connsiteX4" fmla="*/ 9173579 w 9173579"/>
              <a:gd name="connsiteY4" fmla="*/ 265828 h 2612665"/>
              <a:gd name="connsiteX5" fmla="*/ 3694527 w 9173579"/>
              <a:gd name="connsiteY5" fmla="*/ 2270073 h 2612665"/>
              <a:gd name="connsiteX6" fmla="*/ 0 w 9173579"/>
              <a:gd name="connsiteY6" fmla="*/ 0 h 2612665"/>
              <a:gd name="connsiteX0" fmla="*/ 0 w 9173579"/>
              <a:gd name="connsiteY0" fmla="*/ 61719 h 2674384"/>
              <a:gd name="connsiteX1" fmla="*/ 18158 w 9173579"/>
              <a:gd name="connsiteY1" fmla="*/ 1420653 h 2674384"/>
              <a:gd name="connsiteX2" fmla="*/ 3582921 w 9173579"/>
              <a:gd name="connsiteY2" fmla="*/ 2674384 h 2674384"/>
              <a:gd name="connsiteX3" fmla="*/ 9164442 w 9173579"/>
              <a:gd name="connsiteY3" fmla="*/ 1405220 h 2674384"/>
              <a:gd name="connsiteX4" fmla="*/ 9173579 w 9173579"/>
              <a:gd name="connsiteY4" fmla="*/ 0 h 2674384"/>
              <a:gd name="connsiteX5" fmla="*/ 3694527 w 9173579"/>
              <a:gd name="connsiteY5" fmla="*/ 2331792 h 2674384"/>
              <a:gd name="connsiteX6" fmla="*/ 0 w 9173579"/>
              <a:gd name="connsiteY6" fmla="*/ 61719 h 2674384"/>
              <a:gd name="connsiteX0" fmla="*/ 0 w 9173579"/>
              <a:gd name="connsiteY0" fmla="*/ 61719 h 2674384"/>
              <a:gd name="connsiteX1" fmla="*/ 18158 w 9173579"/>
              <a:gd name="connsiteY1" fmla="*/ 1420653 h 2674384"/>
              <a:gd name="connsiteX2" fmla="*/ 3582921 w 9173579"/>
              <a:gd name="connsiteY2" fmla="*/ 2674384 h 2674384"/>
              <a:gd name="connsiteX3" fmla="*/ 9164442 w 9173579"/>
              <a:gd name="connsiteY3" fmla="*/ 1405220 h 2674384"/>
              <a:gd name="connsiteX4" fmla="*/ 9173579 w 9173579"/>
              <a:gd name="connsiteY4" fmla="*/ 0 h 2674384"/>
              <a:gd name="connsiteX5" fmla="*/ 3558049 w 9173579"/>
              <a:gd name="connsiteY5" fmla="*/ 1267266 h 2674384"/>
              <a:gd name="connsiteX6" fmla="*/ 0 w 9173579"/>
              <a:gd name="connsiteY6" fmla="*/ 61719 h 2674384"/>
              <a:gd name="connsiteX0" fmla="*/ 0 w 9173579"/>
              <a:gd name="connsiteY0" fmla="*/ 61719 h 1978348"/>
              <a:gd name="connsiteX1" fmla="*/ 18158 w 9173579"/>
              <a:gd name="connsiteY1" fmla="*/ 1420653 h 1978348"/>
              <a:gd name="connsiteX2" fmla="*/ 4729333 w 9173579"/>
              <a:gd name="connsiteY2" fmla="*/ 1978348 h 1978348"/>
              <a:gd name="connsiteX3" fmla="*/ 9164442 w 9173579"/>
              <a:gd name="connsiteY3" fmla="*/ 1405220 h 1978348"/>
              <a:gd name="connsiteX4" fmla="*/ 9173579 w 9173579"/>
              <a:gd name="connsiteY4" fmla="*/ 0 h 1978348"/>
              <a:gd name="connsiteX5" fmla="*/ 3558049 w 9173579"/>
              <a:gd name="connsiteY5" fmla="*/ 1267266 h 1978348"/>
              <a:gd name="connsiteX6" fmla="*/ 0 w 9173579"/>
              <a:gd name="connsiteY6" fmla="*/ 61719 h 1978348"/>
              <a:gd name="connsiteX0" fmla="*/ 0 w 9173579"/>
              <a:gd name="connsiteY0" fmla="*/ 61719 h 1979859"/>
              <a:gd name="connsiteX1" fmla="*/ 18158 w 9173579"/>
              <a:gd name="connsiteY1" fmla="*/ 1420653 h 1979859"/>
              <a:gd name="connsiteX2" fmla="*/ 4729333 w 9173579"/>
              <a:gd name="connsiteY2" fmla="*/ 1978348 h 1979859"/>
              <a:gd name="connsiteX3" fmla="*/ 9164442 w 9173579"/>
              <a:gd name="connsiteY3" fmla="*/ 1405220 h 1979859"/>
              <a:gd name="connsiteX4" fmla="*/ 9173579 w 9173579"/>
              <a:gd name="connsiteY4" fmla="*/ 0 h 1979859"/>
              <a:gd name="connsiteX5" fmla="*/ 3558049 w 9173579"/>
              <a:gd name="connsiteY5" fmla="*/ 1267266 h 1979859"/>
              <a:gd name="connsiteX6" fmla="*/ 0 w 9173579"/>
              <a:gd name="connsiteY6" fmla="*/ 61719 h 1979859"/>
              <a:gd name="connsiteX0" fmla="*/ 0 w 9173579"/>
              <a:gd name="connsiteY0" fmla="*/ 61719 h 1979859"/>
              <a:gd name="connsiteX1" fmla="*/ 18158 w 9173579"/>
              <a:gd name="connsiteY1" fmla="*/ 1420653 h 1979859"/>
              <a:gd name="connsiteX2" fmla="*/ 4729333 w 9173579"/>
              <a:gd name="connsiteY2" fmla="*/ 1978348 h 1979859"/>
              <a:gd name="connsiteX3" fmla="*/ 9164442 w 9173579"/>
              <a:gd name="connsiteY3" fmla="*/ 1405220 h 1979859"/>
              <a:gd name="connsiteX4" fmla="*/ 9173579 w 9173579"/>
              <a:gd name="connsiteY4" fmla="*/ 0 h 1979859"/>
              <a:gd name="connsiteX5" fmla="*/ 3558049 w 9173579"/>
              <a:gd name="connsiteY5" fmla="*/ 1267266 h 1979859"/>
              <a:gd name="connsiteX6" fmla="*/ 0 w 9173579"/>
              <a:gd name="connsiteY6" fmla="*/ 61719 h 1979859"/>
              <a:gd name="connsiteX0" fmla="*/ 0 w 9173579"/>
              <a:gd name="connsiteY0" fmla="*/ 61719 h 1754116"/>
              <a:gd name="connsiteX1" fmla="*/ 18158 w 9173579"/>
              <a:gd name="connsiteY1" fmla="*/ 1420653 h 1754116"/>
              <a:gd name="connsiteX2" fmla="*/ 5589142 w 9173579"/>
              <a:gd name="connsiteY2" fmla="*/ 1746336 h 1754116"/>
              <a:gd name="connsiteX3" fmla="*/ 9164442 w 9173579"/>
              <a:gd name="connsiteY3" fmla="*/ 1405220 h 1754116"/>
              <a:gd name="connsiteX4" fmla="*/ 9173579 w 9173579"/>
              <a:gd name="connsiteY4" fmla="*/ 0 h 1754116"/>
              <a:gd name="connsiteX5" fmla="*/ 3558049 w 9173579"/>
              <a:gd name="connsiteY5" fmla="*/ 1267266 h 1754116"/>
              <a:gd name="connsiteX6" fmla="*/ 0 w 9173579"/>
              <a:gd name="connsiteY6" fmla="*/ 61719 h 1754116"/>
              <a:gd name="connsiteX0" fmla="*/ 0 w 9173579"/>
              <a:gd name="connsiteY0" fmla="*/ 61719 h 1754116"/>
              <a:gd name="connsiteX1" fmla="*/ 18158 w 9173579"/>
              <a:gd name="connsiteY1" fmla="*/ 1420653 h 1754116"/>
              <a:gd name="connsiteX2" fmla="*/ 5589142 w 9173579"/>
              <a:gd name="connsiteY2" fmla="*/ 1746336 h 1754116"/>
              <a:gd name="connsiteX3" fmla="*/ 9164442 w 9173579"/>
              <a:gd name="connsiteY3" fmla="*/ 1405220 h 1754116"/>
              <a:gd name="connsiteX4" fmla="*/ 9173579 w 9173579"/>
              <a:gd name="connsiteY4" fmla="*/ 0 h 1754116"/>
              <a:gd name="connsiteX5" fmla="*/ 3558049 w 9173579"/>
              <a:gd name="connsiteY5" fmla="*/ 1267266 h 1754116"/>
              <a:gd name="connsiteX6" fmla="*/ 0 w 9173579"/>
              <a:gd name="connsiteY6" fmla="*/ 61719 h 1754116"/>
              <a:gd name="connsiteX0" fmla="*/ 0 w 9173579"/>
              <a:gd name="connsiteY0" fmla="*/ 61719 h 1660306"/>
              <a:gd name="connsiteX1" fmla="*/ 18158 w 9173579"/>
              <a:gd name="connsiteY1" fmla="*/ 1420653 h 1660306"/>
              <a:gd name="connsiteX2" fmla="*/ 5616437 w 9173579"/>
              <a:gd name="connsiteY2" fmla="*/ 1623506 h 1660306"/>
              <a:gd name="connsiteX3" fmla="*/ 9164442 w 9173579"/>
              <a:gd name="connsiteY3" fmla="*/ 1405220 h 1660306"/>
              <a:gd name="connsiteX4" fmla="*/ 9173579 w 9173579"/>
              <a:gd name="connsiteY4" fmla="*/ 0 h 1660306"/>
              <a:gd name="connsiteX5" fmla="*/ 3558049 w 9173579"/>
              <a:gd name="connsiteY5" fmla="*/ 1267266 h 1660306"/>
              <a:gd name="connsiteX6" fmla="*/ 0 w 9173579"/>
              <a:gd name="connsiteY6" fmla="*/ 61719 h 1660306"/>
              <a:gd name="connsiteX0" fmla="*/ 0 w 9173579"/>
              <a:gd name="connsiteY0" fmla="*/ 61719 h 1660306"/>
              <a:gd name="connsiteX1" fmla="*/ 18158 w 9173579"/>
              <a:gd name="connsiteY1" fmla="*/ 1420653 h 1660306"/>
              <a:gd name="connsiteX2" fmla="*/ 5616437 w 9173579"/>
              <a:gd name="connsiteY2" fmla="*/ 1623506 h 1660306"/>
              <a:gd name="connsiteX3" fmla="*/ 9164442 w 9173579"/>
              <a:gd name="connsiteY3" fmla="*/ 1405220 h 1660306"/>
              <a:gd name="connsiteX4" fmla="*/ 9173579 w 9173579"/>
              <a:gd name="connsiteY4" fmla="*/ 0 h 1660306"/>
              <a:gd name="connsiteX5" fmla="*/ 3558049 w 9173579"/>
              <a:gd name="connsiteY5" fmla="*/ 1267266 h 1660306"/>
              <a:gd name="connsiteX6" fmla="*/ 0 w 9173579"/>
              <a:gd name="connsiteY6" fmla="*/ 61719 h 1660306"/>
              <a:gd name="connsiteX0" fmla="*/ 0 w 9173579"/>
              <a:gd name="connsiteY0" fmla="*/ 61719 h 1625234"/>
              <a:gd name="connsiteX1" fmla="*/ 18158 w 9173579"/>
              <a:gd name="connsiteY1" fmla="*/ 1420653 h 1625234"/>
              <a:gd name="connsiteX2" fmla="*/ 5616437 w 9173579"/>
              <a:gd name="connsiteY2" fmla="*/ 1623506 h 1625234"/>
              <a:gd name="connsiteX3" fmla="*/ 9164442 w 9173579"/>
              <a:gd name="connsiteY3" fmla="*/ 1405220 h 1625234"/>
              <a:gd name="connsiteX4" fmla="*/ 9173579 w 9173579"/>
              <a:gd name="connsiteY4" fmla="*/ 0 h 1625234"/>
              <a:gd name="connsiteX5" fmla="*/ 3558049 w 9173579"/>
              <a:gd name="connsiteY5" fmla="*/ 1267266 h 1625234"/>
              <a:gd name="connsiteX6" fmla="*/ 0 w 9173579"/>
              <a:gd name="connsiteY6" fmla="*/ 61719 h 1625234"/>
              <a:gd name="connsiteX0" fmla="*/ 0 w 9187167"/>
              <a:gd name="connsiteY0" fmla="*/ 61719 h 1425796"/>
              <a:gd name="connsiteX1" fmla="*/ 18158 w 9187167"/>
              <a:gd name="connsiteY1" fmla="*/ 1420653 h 1425796"/>
              <a:gd name="connsiteX2" fmla="*/ 9137559 w 9187167"/>
              <a:gd name="connsiteY2" fmla="*/ 1405142 h 1425796"/>
              <a:gd name="connsiteX3" fmla="*/ 9164442 w 9187167"/>
              <a:gd name="connsiteY3" fmla="*/ 1405220 h 1425796"/>
              <a:gd name="connsiteX4" fmla="*/ 9173579 w 9187167"/>
              <a:gd name="connsiteY4" fmla="*/ 0 h 1425796"/>
              <a:gd name="connsiteX5" fmla="*/ 3558049 w 9187167"/>
              <a:gd name="connsiteY5" fmla="*/ 1267266 h 1425796"/>
              <a:gd name="connsiteX6" fmla="*/ 0 w 9187167"/>
              <a:gd name="connsiteY6" fmla="*/ 61719 h 1425796"/>
              <a:gd name="connsiteX0" fmla="*/ 0 w 9173579"/>
              <a:gd name="connsiteY0" fmla="*/ 61719 h 5308673"/>
              <a:gd name="connsiteX1" fmla="*/ 18158 w 9173579"/>
              <a:gd name="connsiteY1" fmla="*/ 1420653 h 5308673"/>
              <a:gd name="connsiteX2" fmla="*/ 9137559 w 9173579"/>
              <a:gd name="connsiteY2" fmla="*/ 1405142 h 5308673"/>
              <a:gd name="connsiteX3" fmla="*/ 9137146 w 9173579"/>
              <a:gd name="connsiteY3" fmla="*/ 5308480 h 5308673"/>
              <a:gd name="connsiteX4" fmla="*/ 9173579 w 9173579"/>
              <a:gd name="connsiteY4" fmla="*/ 0 h 5308673"/>
              <a:gd name="connsiteX5" fmla="*/ 3558049 w 9173579"/>
              <a:gd name="connsiteY5" fmla="*/ 1267266 h 5308673"/>
              <a:gd name="connsiteX6" fmla="*/ 0 w 9173579"/>
              <a:gd name="connsiteY6" fmla="*/ 61719 h 5308673"/>
              <a:gd name="connsiteX0" fmla="*/ 0 w 9173579"/>
              <a:gd name="connsiteY0" fmla="*/ 61719 h 5774289"/>
              <a:gd name="connsiteX1" fmla="*/ 4510 w 9173579"/>
              <a:gd name="connsiteY1" fmla="*/ 5774289 h 5774289"/>
              <a:gd name="connsiteX2" fmla="*/ 9137559 w 9173579"/>
              <a:gd name="connsiteY2" fmla="*/ 1405142 h 5774289"/>
              <a:gd name="connsiteX3" fmla="*/ 9137146 w 9173579"/>
              <a:gd name="connsiteY3" fmla="*/ 5308480 h 5774289"/>
              <a:gd name="connsiteX4" fmla="*/ 9173579 w 9173579"/>
              <a:gd name="connsiteY4" fmla="*/ 0 h 5774289"/>
              <a:gd name="connsiteX5" fmla="*/ 3558049 w 9173579"/>
              <a:gd name="connsiteY5" fmla="*/ 1267266 h 5774289"/>
              <a:gd name="connsiteX6" fmla="*/ 0 w 9173579"/>
              <a:gd name="connsiteY6" fmla="*/ 61719 h 5774289"/>
              <a:gd name="connsiteX0" fmla="*/ 0 w 9173579"/>
              <a:gd name="connsiteY0" fmla="*/ 61719 h 5774292"/>
              <a:gd name="connsiteX1" fmla="*/ 4510 w 9173579"/>
              <a:gd name="connsiteY1" fmla="*/ 5774289 h 5774292"/>
              <a:gd name="connsiteX2" fmla="*/ 9137559 w 9173579"/>
              <a:gd name="connsiteY2" fmla="*/ 1405142 h 5774292"/>
              <a:gd name="connsiteX3" fmla="*/ 9137146 w 9173579"/>
              <a:gd name="connsiteY3" fmla="*/ 5308480 h 5774292"/>
              <a:gd name="connsiteX4" fmla="*/ 9173579 w 9173579"/>
              <a:gd name="connsiteY4" fmla="*/ 0 h 5774292"/>
              <a:gd name="connsiteX5" fmla="*/ 3558049 w 9173579"/>
              <a:gd name="connsiteY5" fmla="*/ 1267266 h 5774292"/>
              <a:gd name="connsiteX6" fmla="*/ 0 w 9173579"/>
              <a:gd name="connsiteY6" fmla="*/ 61719 h 5774292"/>
              <a:gd name="connsiteX0" fmla="*/ 0 w 9173579"/>
              <a:gd name="connsiteY0" fmla="*/ 61719 h 6104485"/>
              <a:gd name="connsiteX1" fmla="*/ 4510 w 9173579"/>
              <a:gd name="connsiteY1" fmla="*/ 5774289 h 6104485"/>
              <a:gd name="connsiteX2" fmla="*/ 9137559 w 9173579"/>
              <a:gd name="connsiteY2" fmla="*/ 5308402 h 6104485"/>
              <a:gd name="connsiteX3" fmla="*/ 9137146 w 9173579"/>
              <a:gd name="connsiteY3" fmla="*/ 5308480 h 6104485"/>
              <a:gd name="connsiteX4" fmla="*/ 9173579 w 9173579"/>
              <a:gd name="connsiteY4" fmla="*/ 0 h 6104485"/>
              <a:gd name="connsiteX5" fmla="*/ 3558049 w 9173579"/>
              <a:gd name="connsiteY5" fmla="*/ 1267266 h 6104485"/>
              <a:gd name="connsiteX6" fmla="*/ 0 w 9173579"/>
              <a:gd name="connsiteY6" fmla="*/ 61719 h 6104485"/>
              <a:gd name="connsiteX0" fmla="*/ 0 w 9173579"/>
              <a:gd name="connsiteY0" fmla="*/ 61719 h 5774314"/>
              <a:gd name="connsiteX1" fmla="*/ 4510 w 9173579"/>
              <a:gd name="connsiteY1" fmla="*/ 5774289 h 5774314"/>
              <a:gd name="connsiteX2" fmla="*/ 9137559 w 9173579"/>
              <a:gd name="connsiteY2" fmla="*/ 5308402 h 5774314"/>
              <a:gd name="connsiteX3" fmla="*/ 9137146 w 9173579"/>
              <a:gd name="connsiteY3" fmla="*/ 5308480 h 5774314"/>
              <a:gd name="connsiteX4" fmla="*/ 9173579 w 9173579"/>
              <a:gd name="connsiteY4" fmla="*/ 0 h 5774314"/>
              <a:gd name="connsiteX5" fmla="*/ 3558049 w 9173579"/>
              <a:gd name="connsiteY5" fmla="*/ 1267266 h 5774314"/>
              <a:gd name="connsiteX6" fmla="*/ 0 w 9173579"/>
              <a:gd name="connsiteY6" fmla="*/ 61719 h 5774314"/>
              <a:gd name="connsiteX0" fmla="*/ 0 w 9173579"/>
              <a:gd name="connsiteY0" fmla="*/ 61719 h 5774313"/>
              <a:gd name="connsiteX1" fmla="*/ 4510 w 9173579"/>
              <a:gd name="connsiteY1" fmla="*/ 5774289 h 5774313"/>
              <a:gd name="connsiteX2" fmla="*/ 9137559 w 9173579"/>
              <a:gd name="connsiteY2" fmla="*/ 5308402 h 5774313"/>
              <a:gd name="connsiteX3" fmla="*/ 9137146 w 9173579"/>
              <a:gd name="connsiteY3" fmla="*/ 5308480 h 5774313"/>
              <a:gd name="connsiteX4" fmla="*/ 9173579 w 9173579"/>
              <a:gd name="connsiteY4" fmla="*/ 0 h 5774313"/>
              <a:gd name="connsiteX5" fmla="*/ 3558049 w 9173579"/>
              <a:gd name="connsiteY5" fmla="*/ 1267266 h 5774313"/>
              <a:gd name="connsiteX6" fmla="*/ 0 w 9173579"/>
              <a:gd name="connsiteY6" fmla="*/ 61719 h 5774313"/>
              <a:gd name="connsiteX0" fmla="*/ 0 w 9173579"/>
              <a:gd name="connsiteY0" fmla="*/ 61719 h 5774313"/>
              <a:gd name="connsiteX1" fmla="*/ 4510 w 9173579"/>
              <a:gd name="connsiteY1" fmla="*/ 5774289 h 5774313"/>
              <a:gd name="connsiteX2" fmla="*/ 9137559 w 9173579"/>
              <a:gd name="connsiteY2" fmla="*/ 5308402 h 5774313"/>
              <a:gd name="connsiteX3" fmla="*/ 9109851 w 9173579"/>
              <a:gd name="connsiteY3" fmla="*/ 5649674 h 5774313"/>
              <a:gd name="connsiteX4" fmla="*/ 9173579 w 9173579"/>
              <a:gd name="connsiteY4" fmla="*/ 0 h 5774313"/>
              <a:gd name="connsiteX5" fmla="*/ 3558049 w 9173579"/>
              <a:gd name="connsiteY5" fmla="*/ 1267266 h 5774313"/>
              <a:gd name="connsiteX6" fmla="*/ 0 w 9173579"/>
              <a:gd name="connsiteY6" fmla="*/ 61719 h 5774313"/>
              <a:gd name="connsiteX0" fmla="*/ 0 w 9173579"/>
              <a:gd name="connsiteY0" fmla="*/ 61719 h 5774313"/>
              <a:gd name="connsiteX1" fmla="*/ 4510 w 9173579"/>
              <a:gd name="connsiteY1" fmla="*/ 5774289 h 5774313"/>
              <a:gd name="connsiteX2" fmla="*/ 9137559 w 9173579"/>
              <a:gd name="connsiteY2" fmla="*/ 5308402 h 5774313"/>
              <a:gd name="connsiteX3" fmla="*/ 9109851 w 9173579"/>
              <a:gd name="connsiteY3" fmla="*/ 5649674 h 5774313"/>
              <a:gd name="connsiteX4" fmla="*/ 9173579 w 9173579"/>
              <a:gd name="connsiteY4" fmla="*/ 0 h 5774313"/>
              <a:gd name="connsiteX5" fmla="*/ 3558049 w 9173579"/>
              <a:gd name="connsiteY5" fmla="*/ 1267266 h 5774313"/>
              <a:gd name="connsiteX6" fmla="*/ 0 w 9173579"/>
              <a:gd name="connsiteY6" fmla="*/ 61719 h 5774313"/>
              <a:gd name="connsiteX0" fmla="*/ 0 w 9173579"/>
              <a:gd name="connsiteY0" fmla="*/ 61719 h 5774313"/>
              <a:gd name="connsiteX1" fmla="*/ 4510 w 9173579"/>
              <a:gd name="connsiteY1" fmla="*/ 5774289 h 5774313"/>
              <a:gd name="connsiteX2" fmla="*/ 9137559 w 9173579"/>
              <a:gd name="connsiteY2" fmla="*/ 5308402 h 5774313"/>
              <a:gd name="connsiteX3" fmla="*/ 9123499 w 9173579"/>
              <a:gd name="connsiteY3" fmla="*/ 5690617 h 5774313"/>
              <a:gd name="connsiteX4" fmla="*/ 9173579 w 9173579"/>
              <a:gd name="connsiteY4" fmla="*/ 0 h 5774313"/>
              <a:gd name="connsiteX5" fmla="*/ 3558049 w 9173579"/>
              <a:gd name="connsiteY5" fmla="*/ 1267266 h 5774313"/>
              <a:gd name="connsiteX6" fmla="*/ 0 w 9173579"/>
              <a:gd name="connsiteY6" fmla="*/ 61719 h 5774313"/>
              <a:gd name="connsiteX0" fmla="*/ 0 w 9173579"/>
              <a:gd name="connsiteY0" fmla="*/ 61719 h 5774414"/>
              <a:gd name="connsiteX1" fmla="*/ 4510 w 9173579"/>
              <a:gd name="connsiteY1" fmla="*/ 5774289 h 5774414"/>
              <a:gd name="connsiteX2" fmla="*/ 9137559 w 9173579"/>
              <a:gd name="connsiteY2" fmla="*/ 5692391 h 5774414"/>
              <a:gd name="connsiteX3" fmla="*/ 9123499 w 9173579"/>
              <a:gd name="connsiteY3" fmla="*/ 5690617 h 5774414"/>
              <a:gd name="connsiteX4" fmla="*/ 9173579 w 9173579"/>
              <a:gd name="connsiteY4" fmla="*/ 0 h 5774414"/>
              <a:gd name="connsiteX5" fmla="*/ 3558049 w 9173579"/>
              <a:gd name="connsiteY5" fmla="*/ 1267266 h 5774414"/>
              <a:gd name="connsiteX6" fmla="*/ 0 w 9173579"/>
              <a:gd name="connsiteY6" fmla="*/ 61719 h 5774414"/>
              <a:gd name="connsiteX0" fmla="*/ 0 w 9176101"/>
              <a:gd name="connsiteY0" fmla="*/ 61719 h 5823432"/>
              <a:gd name="connsiteX1" fmla="*/ 4510 w 9176101"/>
              <a:gd name="connsiteY1" fmla="*/ 5774289 h 5823432"/>
              <a:gd name="connsiteX2" fmla="*/ 9137559 w 9176101"/>
              <a:gd name="connsiteY2" fmla="*/ 5692391 h 5823432"/>
              <a:gd name="connsiteX3" fmla="*/ 9137120 w 9176101"/>
              <a:gd name="connsiteY3" fmla="*/ 5818612 h 5823432"/>
              <a:gd name="connsiteX4" fmla="*/ 9173579 w 9176101"/>
              <a:gd name="connsiteY4" fmla="*/ 0 h 5823432"/>
              <a:gd name="connsiteX5" fmla="*/ 3558049 w 9176101"/>
              <a:gd name="connsiteY5" fmla="*/ 1267266 h 5823432"/>
              <a:gd name="connsiteX6" fmla="*/ 0 w 9176101"/>
              <a:gd name="connsiteY6" fmla="*/ 61719 h 5823432"/>
              <a:gd name="connsiteX0" fmla="*/ 0 w 9176101"/>
              <a:gd name="connsiteY0" fmla="*/ 61719 h 5847063"/>
              <a:gd name="connsiteX1" fmla="*/ 4510 w 9176101"/>
              <a:gd name="connsiteY1" fmla="*/ 5774289 h 5847063"/>
              <a:gd name="connsiteX2" fmla="*/ 9164800 w 9176101"/>
              <a:gd name="connsiteY2" fmla="*/ 5833187 h 5847063"/>
              <a:gd name="connsiteX3" fmla="*/ 9137120 w 9176101"/>
              <a:gd name="connsiteY3" fmla="*/ 5818612 h 5847063"/>
              <a:gd name="connsiteX4" fmla="*/ 9173579 w 9176101"/>
              <a:gd name="connsiteY4" fmla="*/ 0 h 5847063"/>
              <a:gd name="connsiteX5" fmla="*/ 3558049 w 9176101"/>
              <a:gd name="connsiteY5" fmla="*/ 1267266 h 5847063"/>
              <a:gd name="connsiteX6" fmla="*/ 0 w 9176101"/>
              <a:gd name="connsiteY6" fmla="*/ 61719 h 5847063"/>
              <a:gd name="connsiteX0" fmla="*/ 0 w 9176101"/>
              <a:gd name="connsiteY0" fmla="*/ 61719 h 5847063"/>
              <a:gd name="connsiteX1" fmla="*/ 4510 w 9176101"/>
              <a:gd name="connsiteY1" fmla="*/ 5774289 h 5847063"/>
              <a:gd name="connsiteX2" fmla="*/ 9164800 w 9176101"/>
              <a:gd name="connsiteY2" fmla="*/ 5833187 h 5847063"/>
              <a:gd name="connsiteX3" fmla="*/ 9137120 w 9176101"/>
              <a:gd name="connsiteY3" fmla="*/ 5818612 h 5847063"/>
              <a:gd name="connsiteX4" fmla="*/ 9173579 w 9176101"/>
              <a:gd name="connsiteY4" fmla="*/ 0 h 5847063"/>
              <a:gd name="connsiteX5" fmla="*/ 3558050 w 9176101"/>
              <a:gd name="connsiteY5" fmla="*/ 1177669 h 5847063"/>
              <a:gd name="connsiteX6" fmla="*/ 0 w 9176101"/>
              <a:gd name="connsiteY6" fmla="*/ 61719 h 58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101" h="5847063">
                <a:moveTo>
                  <a:pt x="0" y="61719"/>
                </a:moveTo>
                <a:cubicBezTo>
                  <a:pt x="1503" y="1965909"/>
                  <a:pt x="3007" y="3870099"/>
                  <a:pt x="4510" y="5774289"/>
                </a:cubicBezTo>
                <a:cubicBezTo>
                  <a:pt x="5409" y="5778218"/>
                  <a:pt x="9204844" y="5829259"/>
                  <a:pt x="9164800" y="5833187"/>
                </a:cubicBezTo>
                <a:cubicBezTo>
                  <a:pt x="9151015" y="5855959"/>
                  <a:pt x="9205496" y="5850431"/>
                  <a:pt x="9137120" y="5818612"/>
                </a:cubicBezTo>
                <a:cubicBezTo>
                  <a:pt x="9194757" y="5946158"/>
                  <a:pt x="9170533" y="691320"/>
                  <a:pt x="9173579" y="0"/>
                </a:cubicBezTo>
                <a:lnTo>
                  <a:pt x="3558050" y="1177669"/>
                </a:lnTo>
                <a:lnTo>
                  <a:pt x="0" y="61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-45455" y="-387340"/>
            <a:ext cx="9200875" cy="2346837"/>
          </a:xfrm>
          <a:custGeom>
            <a:avLst/>
            <a:gdLst>
              <a:gd name="connsiteX0" fmla="*/ 9137 w 9155421"/>
              <a:gd name="connsiteY0" fmla="*/ 621275 h 3152054"/>
              <a:gd name="connsiteX1" fmla="*/ 0 w 9155421"/>
              <a:gd name="connsiteY1" fmla="*/ 1407004 h 3152054"/>
              <a:gd name="connsiteX2" fmla="*/ 3865013 w 9155421"/>
              <a:gd name="connsiteY2" fmla="*/ 3152054 h 3152054"/>
              <a:gd name="connsiteX3" fmla="*/ 9146284 w 9155421"/>
              <a:gd name="connsiteY3" fmla="*/ 2073960 h 3152054"/>
              <a:gd name="connsiteX4" fmla="*/ 9155421 w 9155421"/>
              <a:gd name="connsiteY4" fmla="*/ 0 h 3152054"/>
              <a:gd name="connsiteX5" fmla="*/ 3362470 w 9155421"/>
              <a:gd name="connsiteY5" fmla="*/ 1717641 h 3152054"/>
              <a:gd name="connsiteX6" fmla="*/ 9137 w 9155421"/>
              <a:gd name="connsiteY6" fmla="*/ 621275 h 3152054"/>
              <a:gd name="connsiteX0" fmla="*/ 9137 w 9155421"/>
              <a:gd name="connsiteY0" fmla="*/ 621275 h 2551553"/>
              <a:gd name="connsiteX1" fmla="*/ 0 w 9155421"/>
              <a:gd name="connsiteY1" fmla="*/ 1407004 h 2551553"/>
              <a:gd name="connsiteX2" fmla="*/ 3660297 w 9155421"/>
              <a:gd name="connsiteY2" fmla="*/ 2551553 h 2551553"/>
              <a:gd name="connsiteX3" fmla="*/ 9146284 w 9155421"/>
              <a:gd name="connsiteY3" fmla="*/ 2073960 h 2551553"/>
              <a:gd name="connsiteX4" fmla="*/ 9155421 w 9155421"/>
              <a:gd name="connsiteY4" fmla="*/ 0 h 2551553"/>
              <a:gd name="connsiteX5" fmla="*/ 3362470 w 9155421"/>
              <a:gd name="connsiteY5" fmla="*/ 1717641 h 2551553"/>
              <a:gd name="connsiteX6" fmla="*/ 9137 w 9155421"/>
              <a:gd name="connsiteY6" fmla="*/ 621275 h 2551553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2073960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1077673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621275 h 2606144"/>
              <a:gd name="connsiteX1" fmla="*/ 0 w 9155421"/>
              <a:gd name="connsiteY1" fmla="*/ 1407004 h 2606144"/>
              <a:gd name="connsiteX2" fmla="*/ 3605706 w 9155421"/>
              <a:gd name="connsiteY2" fmla="*/ 2606144 h 2606144"/>
              <a:gd name="connsiteX3" fmla="*/ 9146284 w 9155421"/>
              <a:gd name="connsiteY3" fmla="*/ 1391571 h 2606144"/>
              <a:gd name="connsiteX4" fmla="*/ 9155421 w 9155421"/>
              <a:gd name="connsiteY4" fmla="*/ 0 h 2606144"/>
              <a:gd name="connsiteX5" fmla="*/ 3362470 w 9155421"/>
              <a:gd name="connsiteY5" fmla="*/ 1717641 h 2606144"/>
              <a:gd name="connsiteX6" fmla="*/ 9137 w 9155421"/>
              <a:gd name="connsiteY6" fmla="*/ 621275 h 2606144"/>
              <a:gd name="connsiteX0" fmla="*/ 9137 w 9155421"/>
              <a:gd name="connsiteY0" fmla="*/ 307377 h 2292246"/>
              <a:gd name="connsiteX1" fmla="*/ 0 w 9155421"/>
              <a:gd name="connsiteY1" fmla="*/ 1093106 h 2292246"/>
              <a:gd name="connsiteX2" fmla="*/ 3605706 w 9155421"/>
              <a:gd name="connsiteY2" fmla="*/ 2292246 h 2292246"/>
              <a:gd name="connsiteX3" fmla="*/ 9146284 w 9155421"/>
              <a:gd name="connsiteY3" fmla="*/ 1077673 h 2292246"/>
              <a:gd name="connsiteX4" fmla="*/ 9155421 w 9155421"/>
              <a:gd name="connsiteY4" fmla="*/ 0 h 2292246"/>
              <a:gd name="connsiteX5" fmla="*/ 3362470 w 9155421"/>
              <a:gd name="connsiteY5" fmla="*/ 1403743 h 2292246"/>
              <a:gd name="connsiteX6" fmla="*/ 9137 w 9155421"/>
              <a:gd name="connsiteY6" fmla="*/ 307377 h 2292246"/>
              <a:gd name="connsiteX0" fmla="*/ 9137 w 9155421"/>
              <a:gd name="connsiteY0" fmla="*/ 307377 h 2292246"/>
              <a:gd name="connsiteX1" fmla="*/ 0 w 9155421"/>
              <a:gd name="connsiteY1" fmla="*/ 1093106 h 2292246"/>
              <a:gd name="connsiteX2" fmla="*/ 3605706 w 9155421"/>
              <a:gd name="connsiteY2" fmla="*/ 2292246 h 2292246"/>
              <a:gd name="connsiteX3" fmla="*/ 9146284 w 9155421"/>
              <a:gd name="connsiteY3" fmla="*/ 1077673 h 2292246"/>
              <a:gd name="connsiteX4" fmla="*/ 9155421 w 9155421"/>
              <a:gd name="connsiteY4" fmla="*/ 0 h 2292246"/>
              <a:gd name="connsiteX5" fmla="*/ 3744608 w 9155421"/>
              <a:gd name="connsiteY5" fmla="*/ 1826824 h 2292246"/>
              <a:gd name="connsiteX6" fmla="*/ 9137 w 9155421"/>
              <a:gd name="connsiteY6" fmla="*/ 307377 h 2292246"/>
              <a:gd name="connsiteX0" fmla="*/ 0 w 9187228"/>
              <a:gd name="connsiteY0" fmla="*/ 1058004 h 2292246"/>
              <a:gd name="connsiteX1" fmla="*/ 31807 w 9187228"/>
              <a:gd name="connsiteY1" fmla="*/ 1093106 h 2292246"/>
              <a:gd name="connsiteX2" fmla="*/ 3637513 w 9187228"/>
              <a:gd name="connsiteY2" fmla="*/ 2292246 h 2292246"/>
              <a:gd name="connsiteX3" fmla="*/ 9178091 w 9187228"/>
              <a:gd name="connsiteY3" fmla="*/ 1077673 h 2292246"/>
              <a:gd name="connsiteX4" fmla="*/ 9187228 w 9187228"/>
              <a:gd name="connsiteY4" fmla="*/ 0 h 2292246"/>
              <a:gd name="connsiteX5" fmla="*/ 3776415 w 9187228"/>
              <a:gd name="connsiteY5" fmla="*/ 1826824 h 2292246"/>
              <a:gd name="connsiteX6" fmla="*/ 0 w 9187228"/>
              <a:gd name="connsiteY6" fmla="*/ 1058004 h 2292246"/>
              <a:gd name="connsiteX0" fmla="*/ 0 w 9187228"/>
              <a:gd name="connsiteY0" fmla="*/ 1058004 h 2292246"/>
              <a:gd name="connsiteX1" fmla="*/ 31807 w 9187228"/>
              <a:gd name="connsiteY1" fmla="*/ 1093106 h 2292246"/>
              <a:gd name="connsiteX2" fmla="*/ 3637513 w 9187228"/>
              <a:gd name="connsiteY2" fmla="*/ 2292246 h 2292246"/>
              <a:gd name="connsiteX3" fmla="*/ 9178091 w 9187228"/>
              <a:gd name="connsiteY3" fmla="*/ 1077673 h 2292246"/>
              <a:gd name="connsiteX4" fmla="*/ 9187228 w 9187228"/>
              <a:gd name="connsiteY4" fmla="*/ 0 h 2292246"/>
              <a:gd name="connsiteX5" fmla="*/ 3708176 w 9187228"/>
              <a:gd name="connsiteY5" fmla="*/ 2004245 h 2292246"/>
              <a:gd name="connsiteX6" fmla="*/ 0 w 9187228"/>
              <a:gd name="connsiteY6" fmla="*/ 1058004 h 2292246"/>
              <a:gd name="connsiteX0" fmla="*/ 0 w 9187228"/>
              <a:gd name="connsiteY0" fmla="*/ 1058004 h 2346837"/>
              <a:gd name="connsiteX1" fmla="*/ 31807 w 9187228"/>
              <a:gd name="connsiteY1" fmla="*/ 1093106 h 2346837"/>
              <a:gd name="connsiteX2" fmla="*/ 3596570 w 9187228"/>
              <a:gd name="connsiteY2" fmla="*/ 2346837 h 2346837"/>
              <a:gd name="connsiteX3" fmla="*/ 9178091 w 9187228"/>
              <a:gd name="connsiteY3" fmla="*/ 1077673 h 2346837"/>
              <a:gd name="connsiteX4" fmla="*/ 9187228 w 9187228"/>
              <a:gd name="connsiteY4" fmla="*/ 0 h 2346837"/>
              <a:gd name="connsiteX5" fmla="*/ 3708176 w 9187228"/>
              <a:gd name="connsiteY5" fmla="*/ 2004245 h 2346837"/>
              <a:gd name="connsiteX6" fmla="*/ 0 w 9187228"/>
              <a:gd name="connsiteY6" fmla="*/ 1058004 h 2346837"/>
              <a:gd name="connsiteX0" fmla="*/ 0 w 9200875"/>
              <a:gd name="connsiteY0" fmla="*/ 1139891 h 2346837"/>
              <a:gd name="connsiteX1" fmla="*/ 45454 w 9200875"/>
              <a:gd name="connsiteY1" fmla="*/ 1093106 h 2346837"/>
              <a:gd name="connsiteX2" fmla="*/ 3610217 w 9200875"/>
              <a:gd name="connsiteY2" fmla="*/ 2346837 h 2346837"/>
              <a:gd name="connsiteX3" fmla="*/ 9191738 w 9200875"/>
              <a:gd name="connsiteY3" fmla="*/ 1077673 h 2346837"/>
              <a:gd name="connsiteX4" fmla="*/ 9200875 w 9200875"/>
              <a:gd name="connsiteY4" fmla="*/ 0 h 2346837"/>
              <a:gd name="connsiteX5" fmla="*/ 3721823 w 9200875"/>
              <a:gd name="connsiteY5" fmla="*/ 2004245 h 2346837"/>
              <a:gd name="connsiteX6" fmla="*/ 0 w 9200875"/>
              <a:gd name="connsiteY6" fmla="*/ 1139891 h 234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0875" h="2346837">
                <a:moveTo>
                  <a:pt x="0" y="1139891"/>
                </a:moveTo>
                <a:lnTo>
                  <a:pt x="45454" y="1093106"/>
                </a:lnTo>
                <a:lnTo>
                  <a:pt x="3610217" y="2346837"/>
                </a:lnTo>
                <a:cubicBezTo>
                  <a:pt x="5370641" y="1987472"/>
                  <a:pt x="7431314" y="1437038"/>
                  <a:pt x="9191738" y="1077673"/>
                </a:cubicBezTo>
                <a:cubicBezTo>
                  <a:pt x="9194784" y="386353"/>
                  <a:pt x="9197829" y="691320"/>
                  <a:pt x="9200875" y="0"/>
                </a:cubicBezTo>
                <a:lnTo>
                  <a:pt x="3721823" y="2004245"/>
                </a:lnTo>
                <a:lnTo>
                  <a:pt x="0" y="113989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>
            <a:off x="-31922" y="-401836"/>
            <a:ext cx="9223776" cy="2233223"/>
          </a:xfrm>
          <a:custGeom>
            <a:avLst/>
            <a:gdLst>
              <a:gd name="connsiteX0" fmla="*/ 9137 w 9191970"/>
              <a:gd name="connsiteY0" fmla="*/ 1407004 h 2539916"/>
              <a:gd name="connsiteX1" fmla="*/ 3399018 w 9191970"/>
              <a:gd name="connsiteY1" fmla="*/ 2539916 h 2539916"/>
              <a:gd name="connsiteX2" fmla="*/ 9191970 w 9191970"/>
              <a:gd name="connsiteY2" fmla="*/ 804002 h 2539916"/>
              <a:gd name="connsiteX3" fmla="*/ 9191970 w 9191970"/>
              <a:gd name="connsiteY3" fmla="*/ 0 h 2539916"/>
              <a:gd name="connsiteX4" fmla="*/ 3874150 w 9191970"/>
              <a:gd name="connsiteY4" fmla="*/ 1946051 h 2539916"/>
              <a:gd name="connsiteX5" fmla="*/ 0 w 9191970"/>
              <a:gd name="connsiteY5" fmla="*/ 1114639 h 2539916"/>
              <a:gd name="connsiteX6" fmla="*/ 9137 w 9191970"/>
              <a:gd name="connsiteY6" fmla="*/ 1407004 h 2539916"/>
              <a:gd name="connsiteX0" fmla="*/ 9137 w 9191970"/>
              <a:gd name="connsiteY0" fmla="*/ 1407004 h 2652274"/>
              <a:gd name="connsiteX1" fmla="*/ 3658326 w 9191970"/>
              <a:gd name="connsiteY1" fmla="*/ 2652274 h 2652274"/>
              <a:gd name="connsiteX2" fmla="*/ 9191970 w 9191970"/>
              <a:gd name="connsiteY2" fmla="*/ 804002 h 2652274"/>
              <a:gd name="connsiteX3" fmla="*/ 9191970 w 9191970"/>
              <a:gd name="connsiteY3" fmla="*/ 0 h 2652274"/>
              <a:gd name="connsiteX4" fmla="*/ 3874150 w 9191970"/>
              <a:gd name="connsiteY4" fmla="*/ 1946051 h 2652274"/>
              <a:gd name="connsiteX5" fmla="*/ 0 w 9191970"/>
              <a:gd name="connsiteY5" fmla="*/ 1114639 h 2652274"/>
              <a:gd name="connsiteX6" fmla="*/ 9137 w 9191970"/>
              <a:gd name="connsiteY6" fmla="*/ 1407004 h 2652274"/>
              <a:gd name="connsiteX0" fmla="*/ 9137 w 9191970"/>
              <a:gd name="connsiteY0" fmla="*/ 1407004 h 2652274"/>
              <a:gd name="connsiteX1" fmla="*/ 3658326 w 9191970"/>
              <a:gd name="connsiteY1" fmla="*/ 2652274 h 2652274"/>
              <a:gd name="connsiteX2" fmla="*/ 9191970 w 9191970"/>
              <a:gd name="connsiteY2" fmla="*/ 804002 h 2652274"/>
              <a:gd name="connsiteX3" fmla="*/ 9191970 w 9191970"/>
              <a:gd name="connsiteY3" fmla="*/ 0 h 2652274"/>
              <a:gd name="connsiteX4" fmla="*/ 3846855 w 9191970"/>
              <a:gd name="connsiteY4" fmla="*/ 2320579 h 2652274"/>
              <a:gd name="connsiteX5" fmla="*/ 0 w 9191970"/>
              <a:gd name="connsiteY5" fmla="*/ 1114639 h 2652274"/>
              <a:gd name="connsiteX6" fmla="*/ 9137 w 9191970"/>
              <a:gd name="connsiteY6" fmla="*/ 1407004 h 2652274"/>
              <a:gd name="connsiteX0" fmla="*/ 9137 w 9219265"/>
              <a:gd name="connsiteY0" fmla="*/ 1818985 h 3064255"/>
              <a:gd name="connsiteX1" fmla="*/ 3658326 w 9219265"/>
              <a:gd name="connsiteY1" fmla="*/ 3064255 h 3064255"/>
              <a:gd name="connsiteX2" fmla="*/ 9191970 w 9219265"/>
              <a:gd name="connsiteY2" fmla="*/ 1215983 h 3064255"/>
              <a:gd name="connsiteX3" fmla="*/ 9219265 w 9219265"/>
              <a:gd name="connsiteY3" fmla="*/ 0 h 3064255"/>
              <a:gd name="connsiteX4" fmla="*/ 3846855 w 9219265"/>
              <a:gd name="connsiteY4" fmla="*/ 2732560 h 3064255"/>
              <a:gd name="connsiteX5" fmla="*/ 0 w 9219265"/>
              <a:gd name="connsiteY5" fmla="*/ 1526620 h 3064255"/>
              <a:gd name="connsiteX6" fmla="*/ 9137 w 9219265"/>
              <a:gd name="connsiteY6" fmla="*/ 1818985 h 3064255"/>
              <a:gd name="connsiteX0" fmla="*/ 9137 w 9328448"/>
              <a:gd name="connsiteY0" fmla="*/ 1818985 h 3064255"/>
              <a:gd name="connsiteX1" fmla="*/ 3658326 w 9328448"/>
              <a:gd name="connsiteY1" fmla="*/ 3064255 h 3064255"/>
              <a:gd name="connsiteX2" fmla="*/ 9328448 w 9328448"/>
              <a:gd name="connsiteY2" fmla="*/ 616737 h 3064255"/>
              <a:gd name="connsiteX3" fmla="*/ 9219265 w 9328448"/>
              <a:gd name="connsiteY3" fmla="*/ 0 h 3064255"/>
              <a:gd name="connsiteX4" fmla="*/ 3846855 w 9328448"/>
              <a:gd name="connsiteY4" fmla="*/ 2732560 h 3064255"/>
              <a:gd name="connsiteX5" fmla="*/ 0 w 9328448"/>
              <a:gd name="connsiteY5" fmla="*/ 1526620 h 3064255"/>
              <a:gd name="connsiteX6" fmla="*/ 9137 w 9328448"/>
              <a:gd name="connsiteY6" fmla="*/ 1818985 h 3064255"/>
              <a:gd name="connsiteX0" fmla="*/ 9137 w 9301153"/>
              <a:gd name="connsiteY0" fmla="*/ 1818985 h 3064255"/>
              <a:gd name="connsiteX1" fmla="*/ 3658326 w 9301153"/>
              <a:gd name="connsiteY1" fmla="*/ 3064255 h 3064255"/>
              <a:gd name="connsiteX2" fmla="*/ 9301153 w 9301153"/>
              <a:gd name="connsiteY2" fmla="*/ 392021 h 3064255"/>
              <a:gd name="connsiteX3" fmla="*/ 9219265 w 9301153"/>
              <a:gd name="connsiteY3" fmla="*/ 0 h 3064255"/>
              <a:gd name="connsiteX4" fmla="*/ 3846855 w 9301153"/>
              <a:gd name="connsiteY4" fmla="*/ 2732560 h 3064255"/>
              <a:gd name="connsiteX5" fmla="*/ 0 w 9301153"/>
              <a:gd name="connsiteY5" fmla="*/ 1526620 h 3064255"/>
              <a:gd name="connsiteX6" fmla="*/ 9137 w 9301153"/>
              <a:gd name="connsiteY6" fmla="*/ 1818985 h 3064255"/>
              <a:gd name="connsiteX0" fmla="*/ 9137 w 9219267"/>
              <a:gd name="connsiteY0" fmla="*/ 1818985 h 3064255"/>
              <a:gd name="connsiteX1" fmla="*/ 3658326 w 9219267"/>
              <a:gd name="connsiteY1" fmla="*/ 3064255 h 3064255"/>
              <a:gd name="connsiteX2" fmla="*/ 9219267 w 9219267"/>
              <a:gd name="connsiteY2" fmla="*/ 729096 h 3064255"/>
              <a:gd name="connsiteX3" fmla="*/ 9219265 w 9219267"/>
              <a:gd name="connsiteY3" fmla="*/ 0 h 3064255"/>
              <a:gd name="connsiteX4" fmla="*/ 3846855 w 9219267"/>
              <a:gd name="connsiteY4" fmla="*/ 2732560 h 3064255"/>
              <a:gd name="connsiteX5" fmla="*/ 0 w 9219267"/>
              <a:gd name="connsiteY5" fmla="*/ 1526620 h 3064255"/>
              <a:gd name="connsiteX6" fmla="*/ 9137 w 9219267"/>
              <a:gd name="connsiteY6" fmla="*/ 1818985 h 3064255"/>
              <a:gd name="connsiteX0" fmla="*/ 0 w 9223778"/>
              <a:gd name="connsiteY0" fmla="*/ 1669174 h 3064255"/>
              <a:gd name="connsiteX1" fmla="*/ 3662837 w 9223778"/>
              <a:gd name="connsiteY1" fmla="*/ 3064255 h 3064255"/>
              <a:gd name="connsiteX2" fmla="*/ 9223778 w 9223778"/>
              <a:gd name="connsiteY2" fmla="*/ 729096 h 3064255"/>
              <a:gd name="connsiteX3" fmla="*/ 9223776 w 9223778"/>
              <a:gd name="connsiteY3" fmla="*/ 0 h 3064255"/>
              <a:gd name="connsiteX4" fmla="*/ 3851366 w 9223778"/>
              <a:gd name="connsiteY4" fmla="*/ 2732560 h 3064255"/>
              <a:gd name="connsiteX5" fmla="*/ 4511 w 9223778"/>
              <a:gd name="connsiteY5" fmla="*/ 1526620 h 3064255"/>
              <a:gd name="connsiteX6" fmla="*/ 0 w 9223778"/>
              <a:gd name="connsiteY6" fmla="*/ 1669174 h 3064255"/>
              <a:gd name="connsiteX0" fmla="*/ 0 w 9223778"/>
              <a:gd name="connsiteY0" fmla="*/ 1575544 h 3064255"/>
              <a:gd name="connsiteX1" fmla="*/ 3662837 w 9223778"/>
              <a:gd name="connsiteY1" fmla="*/ 3064255 h 3064255"/>
              <a:gd name="connsiteX2" fmla="*/ 9223778 w 9223778"/>
              <a:gd name="connsiteY2" fmla="*/ 729096 h 3064255"/>
              <a:gd name="connsiteX3" fmla="*/ 9223776 w 9223778"/>
              <a:gd name="connsiteY3" fmla="*/ 0 h 3064255"/>
              <a:gd name="connsiteX4" fmla="*/ 3851366 w 9223778"/>
              <a:gd name="connsiteY4" fmla="*/ 2732560 h 3064255"/>
              <a:gd name="connsiteX5" fmla="*/ 4511 w 9223778"/>
              <a:gd name="connsiteY5" fmla="*/ 1526620 h 3064255"/>
              <a:gd name="connsiteX6" fmla="*/ 0 w 9223778"/>
              <a:gd name="connsiteY6" fmla="*/ 1575544 h 3064255"/>
              <a:gd name="connsiteX0" fmla="*/ 0 w 9223776"/>
              <a:gd name="connsiteY0" fmla="*/ 1575544 h 3064255"/>
              <a:gd name="connsiteX1" fmla="*/ 3662837 w 9223776"/>
              <a:gd name="connsiteY1" fmla="*/ 3064255 h 3064255"/>
              <a:gd name="connsiteX2" fmla="*/ 9155540 w 9223776"/>
              <a:gd name="connsiteY2" fmla="*/ 822729 h 3064255"/>
              <a:gd name="connsiteX3" fmla="*/ 9223776 w 9223776"/>
              <a:gd name="connsiteY3" fmla="*/ 0 h 3064255"/>
              <a:gd name="connsiteX4" fmla="*/ 3851366 w 9223776"/>
              <a:gd name="connsiteY4" fmla="*/ 2732560 h 3064255"/>
              <a:gd name="connsiteX5" fmla="*/ 4511 w 9223776"/>
              <a:gd name="connsiteY5" fmla="*/ 1526620 h 3064255"/>
              <a:gd name="connsiteX6" fmla="*/ 0 w 9223776"/>
              <a:gd name="connsiteY6" fmla="*/ 1575544 h 3064255"/>
              <a:gd name="connsiteX0" fmla="*/ 0 w 9223776"/>
              <a:gd name="connsiteY0" fmla="*/ 1575544 h 3064255"/>
              <a:gd name="connsiteX1" fmla="*/ 3662837 w 9223776"/>
              <a:gd name="connsiteY1" fmla="*/ 3064255 h 3064255"/>
              <a:gd name="connsiteX2" fmla="*/ 9210131 w 9223776"/>
              <a:gd name="connsiteY2" fmla="*/ 897634 h 3064255"/>
              <a:gd name="connsiteX3" fmla="*/ 9223776 w 9223776"/>
              <a:gd name="connsiteY3" fmla="*/ 0 h 3064255"/>
              <a:gd name="connsiteX4" fmla="*/ 3851366 w 9223776"/>
              <a:gd name="connsiteY4" fmla="*/ 2732560 h 3064255"/>
              <a:gd name="connsiteX5" fmla="*/ 4511 w 9223776"/>
              <a:gd name="connsiteY5" fmla="*/ 1526620 h 3064255"/>
              <a:gd name="connsiteX6" fmla="*/ 0 w 9223776"/>
              <a:gd name="connsiteY6" fmla="*/ 1575544 h 30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3776" h="3064255">
                <a:moveTo>
                  <a:pt x="0" y="1575544"/>
                </a:moveTo>
                <a:lnTo>
                  <a:pt x="3662837" y="3064255"/>
                </a:lnTo>
                <a:lnTo>
                  <a:pt x="9210131" y="897634"/>
                </a:lnTo>
                <a:cubicBezTo>
                  <a:pt x="9210130" y="654602"/>
                  <a:pt x="9223777" y="243032"/>
                  <a:pt x="9223776" y="0"/>
                </a:cubicBezTo>
                <a:lnTo>
                  <a:pt x="3851366" y="2732560"/>
                </a:lnTo>
                <a:lnTo>
                  <a:pt x="4511" y="1526620"/>
                </a:lnTo>
                <a:lnTo>
                  <a:pt x="0" y="157554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-36549" y="-388308"/>
            <a:ext cx="9210245" cy="1973460"/>
          </a:xfrm>
          <a:custGeom>
            <a:avLst/>
            <a:gdLst>
              <a:gd name="connsiteX0" fmla="*/ 36549 w 9210245"/>
              <a:gd name="connsiteY0" fmla="*/ 1087230 h 1973460"/>
              <a:gd name="connsiteX1" fmla="*/ 36549 w 9210245"/>
              <a:gd name="connsiteY1" fmla="*/ 1087230 h 1973460"/>
              <a:gd name="connsiteX2" fmla="*/ 36549 w 9210245"/>
              <a:gd name="connsiteY2" fmla="*/ 1087230 h 1973460"/>
              <a:gd name="connsiteX3" fmla="*/ 3764505 w 9210245"/>
              <a:gd name="connsiteY3" fmla="*/ 1799869 h 1973460"/>
              <a:gd name="connsiteX4" fmla="*/ 3892425 w 9210245"/>
              <a:gd name="connsiteY4" fmla="*/ 1745050 h 1973460"/>
              <a:gd name="connsiteX5" fmla="*/ 9210245 w 9210245"/>
              <a:gd name="connsiteY5" fmla="*/ 0 h 1973460"/>
              <a:gd name="connsiteX6" fmla="*/ 3883288 w 9210245"/>
              <a:gd name="connsiteY6" fmla="*/ 1973460 h 1973460"/>
              <a:gd name="connsiteX7" fmla="*/ 0 w 9210245"/>
              <a:gd name="connsiteY7" fmla="*/ 1142049 h 1973460"/>
              <a:gd name="connsiteX8" fmla="*/ 36549 w 9210245"/>
              <a:gd name="connsiteY8" fmla="*/ 1087230 h 19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0245" h="1973460">
                <a:moveTo>
                  <a:pt x="36549" y="1087230"/>
                </a:moveTo>
                <a:lnTo>
                  <a:pt x="36549" y="1087230"/>
                </a:lnTo>
                <a:lnTo>
                  <a:pt x="36549" y="1087230"/>
                </a:lnTo>
                <a:lnTo>
                  <a:pt x="3764505" y="1799869"/>
                </a:lnTo>
                <a:lnTo>
                  <a:pt x="3892425" y="1745050"/>
                </a:lnTo>
                <a:lnTo>
                  <a:pt x="9210245" y="0"/>
                </a:lnTo>
                <a:lnTo>
                  <a:pt x="3883288" y="1973460"/>
                </a:lnTo>
                <a:lnTo>
                  <a:pt x="0" y="1142049"/>
                </a:lnTo>
                <a:lnTo>
                  <a:pt x="36549" y="1087230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8000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832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2712"/>
            <a:ext cx="8229600" cy="4083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5872280"/>
            <a:ext cx="1682026" cy="814472"/>
          </a:xfrm>
          <a:prstGeom prst="rect">
            <a:avLst/>
          </a:prstGeom>
        </p:spPr>
      </p:pic>
      <p:pic>
        <p:nvPicPr>
          <p:cNvPr id="27" name="Picture 26" descr="GafconLogo_Color_7463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90" y="6192001"/>
            <a:ext cx="1838145" cy="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Magnolia Science Academy, Santa Ana, CA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1670" y="4956050"/>
            <a:ext cx="8246070" cy="45811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Gymnasium Project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ADFFF-6EC2-4E2B-A773-D4F49E94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30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53E-3656-4EC2-8241-76822B45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Progress Photos</a:t>
            </a:r>
          </a:p>
        </p:txBody>
      </p:sp>
      <p:pic>
        <p:nvPicPr>
          <p:cNvPr id="4" name="Content Placeholder 3" descr="A picture containing sky, outdoor, building, ground&#10;&#10;Description generated with very high confidence">
            <a:extLst>
              <a:ext uri="{FF2B5EF4-FFF2-40B4-BE49-F238E27FC236}">
                <a16:creationId xmlns:a16="http://schemas.microsoft.com/office/drawing/2014/main" id="{AE392157-80AB-48CB-8602-ADD97AE63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818179"/>
            <a:ext cx="3880942" cy="2910706"/>
          </a:xfrm>
        </p:spPr>
      </p:pic>
      <p:pic>
        <p:nvPicPr>
          <p:cNvPr id="7" name="Picture 6" descr="A harbor filled with lots of snow&#10;&#10;Description generated with very high confidence">
            <a:extLst>
              <a:ext uri="{FF2B5EF4-FFF2-40B4-BE49-F238E27FC236}">
                <a16:creationId xmlns:a16="http://schemas.microsoft.com/office/drawing/2014/main" id="{0A0D9E07-9B58-47C5-A0DA-D18DCA689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84" y="2827490"/>
            <a:ext cx="3868526" cy="29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5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4A2F-457D-4FF5-9DF0-3D333ECC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Progress Photos</a:t>
            </a:r>
            <a:endParaRPr lang="en-US" dirty="0"/>
          </a:p>
        </p:txBody>
      </p:sp>
      <p:pic>
        <p:nvPicPr>
          <p:cNvPr id="5" name="Content Placeholder 4" descr="A large building&#10;&#10;Description generated with high confidence">
            <a:extLst>
              <a:ext uri="{FF2B5EF4-FFF2-40B4-BE49-F238E27FC236}">
                <a16:creationId xmlns:a16="http://schemas.microsoft.com/office/drawing/2014/main" id="{3EF740C0-CC39-4251-B5E9-2E1FF0EB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620664"/>
            <a:ext cx="4011333" cy="3008499"/>
          </a:xfrm>
        </p:spPr>
      </p:pic>
      <p:pic>
        <p:nvPicPr>
          <p:cNvPr id="7" name="Picture 6" descr="A bridge leading to a building&#10;&#10;Description generated with high confidence">
            <a:extLst>
              <a:ext uri="{FF2B5EF4-FFF2-40B4-BE49-F238E27FC236}">
                <a16:creationId xmlns:a16="http://schemas.microsoft.com/office/drawing/2014/main" id="{0B424C09-16A3-42E5-97AB-B865D0E8E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4" y="2574821"/>
            <a:ext cx="4072457" cy="30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01B1-0E26-4C86-9F90-84DB370A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Progress Photos</a:t>
            </a:r>
            <a:endParaRPr lang="en-US" dirty="0"/>
          </a:p>
        </p:txBody>
      </p:sp>
      <p:pic>
        <p:nvPicPr>
          <p:cNvPr id="5" name="Content Placeholder 4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8285531A-45E2-49BB-8866-AF71D954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3" y="2818180"/>
            <a:ext cx="3664595" cy="2748446"/>
          </a:xfrm>
        </p:spPr>
      </p:pic>
      <p:pic>
        <p:nvPicPr>
          <p:cNvPr id="7" name="Picture 6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41444C9E-F85F-4F55-87FF-FE24311EC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2818180"/>
            <a:ext cx="3664595" cy="27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5FE6-420D-4D68-8200-EF7426E1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00" y="3581705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Board Q&amp;A</a:t>
            </a:r>
          </a:p>
        </p:txBody>
      </p:sp>
    </p:spTree>
    <p:extLst>
      <p:ext uri="{BB962C8B-B14F-4D97-AF65-F5344CB8AC3E}">
        <p14:creationId xmlns:p14="http://schemas.microsoft.com/office/powerpoint/2010/main" val="3727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A4524-18BD-4925-8855-8B6E4ECB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425" y="2665474"/>
            <a:ext cx="6397140" cy="3307983"/>
          </a:xfrm>
        </p:spPr>
        <p:txBody>
          <a:bodyPr/>
          <a:lstStyle/>
          <a:p>
            <a:pPr marL="914400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Project Summary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Project Schedule Update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Project Documentation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Financial Report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Progress Photos</a:t>
            </a:r>
          </a:p>
        </p:txBody>
      </p:sp>
    </p:spTree>
    <p:extLst>
      <p:ext uri="{BB962C8B-B14F-4D97-AF65-F5344CB8AC3E}">
        <p14:creationId xmlns:p14="http://schemas.microsoft.com/office/powerpoint/2010/main" val="27887744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7635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Project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2970886"/>
            <a:ext cx="7618780" cy="274869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Project is approximately 22% complete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Project Submittals are 97% complete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Procurement of structural steel in process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Project construction meetings on going, Tuesdays at 9:00 am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Contractor’s payment application #04 has been reviewed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7411" y="456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1D2181-7CC4-451C-BB3A-0EEA62D7F502}"/>
              </a:ext>
            </a:extLst>
          </p:cNvPr>
          <p:cNvSpPr txBox="1">
            <a:spLocks/>
          </p:cNvSpPr>
          <p:nvPr/>
        </p:nvSpPr>
        <p:spPr>
          <a:xfrm>
            <a:off x="448965" y="3581705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3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411" y="456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CBB3A33-4D56-419C-AD65-367D3E79EDEF}"/>
              </a:ext>
            </a:extLst>
          </p:cNvPr>
          <p:cNvSpPr txBox="1">
            <a:spLocks/>
          </p:cNvSpPr>
          <p:nvPr/>
        </p:nvSpPr>
        <p:spPr>
          <a:xfrm>
            <a:off x="448965" y="1683898"/>
            <a:ext cx="8229600" cy="98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Project Schedule Update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16F18E1-0A5F-4A00-915F-87F8DE1DFB1C}"/>
              </a:ext>
            </a:extLst>
          </p:cNvPr>
          <p:cNvSpPr txBox="1">
            <a:spLocks/>
          </p:cNvSpPr>
          <p:nvPr/>
        </p:nvSpPr>
        <p:spPr>
          <a:xfrm>
            <a:off x="457200" y="2512770"/>
            <a:ext cx="8229600" cy="35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Schedule Milestones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Construction Completion date: August 15,2018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Presently the project is on schedule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Contractor’s has submitted March 2018 update construction schedule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Upcoming Construction Activities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Erection of Exterior and Interior Masonry Wall on going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Construction Impacts to the General Campus and Local Community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 impacts to school activities are anticipated during the next 30 days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8CB29B4-651A-44CA-A827-256DFA46387E}"/>
              </a:ext>
            </a:extLst>
          </p:cNvPr>
          <p:cNvSpPr/>
          <p:nvPr/>
        </p:nvSpPr>
        <p:spPr>
          <a:xfrm>
            <a:off x="-27411" y="456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05FBB17-CCF5-4FB0-80F8-0D4F89E5A660}"/>
              </a:ext>
            </a:extLst>
          </p:cNvPr>
          <p:cNvSpPr txBox="1">
            <a:spLocks/>
          </p:cNvSpPr>
          <p:nvPr/>
        </p:nvSpPr>
        <p:spPr>
          <a:xfrm>
            <a:off x="448965" y="3581705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411" y="456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D5515FC-6676-425A-A998-36DAF8B84499}"/>
              </a:ext>
            </a:extLst>
          </p:cNvPr>
          <p:cNvSpPr txBox="1">
            <a:spLocks/>
          </p:cNvSpPr>
          <p:nvPr/>
        </p:nvSpPr>
        <p:spPr>
          <a:xfrm>
            <a:off x="448965" y="1901950"/>
            <a:ext cx="8229600" cy="1068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</a:rPr>
              <a:t>Project Documentation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49E2B79-D6D7-4061-BD95-7A967868CAA0}"/>
              </a:ext>
            </a:extLst>
          </p:cNvPr>
          <p:cNvSpPr txBox="1">
            <a:spLocks/>
          </p:cNvSpPr>
          <p:nvPr/>
        </p:nvSpPr>
        <p:spPr>
          <a:xfrm>
            <a:off x="296260" y="2360064"/>
            <a:ext cx="8856889" cy="32068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Submittals</a:t>
            </a:r>
          </a:p>
          <a:p>
            <a:pPr lvl="1"/>
            <a:r>
              <a:rPr lang="en-US" sz="1900" dirty="0"/>
              <a:t>As of February 28, 2018, 83 submittal packages have been issued by the contractor.</a:t>
            </a:r>
          </a:p>
          <a:p>
            <a:pPr lvl="1"/>
            <a:r>
              <a:rPr lang="en-US" sz="1900" dirty="0"/>
              <a:t>The Architect has approved 52 submittal packages.</a:t>
            </a:r>
          </a:p>
          <a:p>
            <a:pPr lvl="1"/>
            <a:r>
              <a:rPr lang="en-US" sz="1900" dirty="0"/>
              <a:t>The Architect has returned 10 submittal package to be revised and resubmitted.</a:t>
            </a:r>
          </a:p>
          <a:p>
            <a:pPr lvl="1"/>
            <a:r>
              <a:rPr lang="en-US" sz="1900" dirty="0"/>
              <a:t>21 submittals either have been closed or are currently with the Architect for review</a:t>
            </a:r>
          </a:p>
          <a:p>
            <a:r>
              <a:rPr lang="en-US" sz="1900" dirty="0"/>
              <a:t>RFI’s</a:t>
            </a:r>
          </a:p>
          <a:p>
            <a:pPr lvl="1"/>
            <a:r>
              <a:rPr lang="en-US" sz="1900" dirty="0"/>
              <a:t>As of February 28, 2018, 66 RFI’s have been issued by the contractor</a:t>
            </a:r>
          </a:p>
          <a:p>
            <a:pPr lvl="1"/>
            <a:r>
              <a:rPr lang="en-US" sz="1900" dirty="0"/>
              <a:t>7 remain open with none of those being critical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19C44E0-F882-451F-87F7-96B650F79A97}"/>
              </a:ext>
            </a:extLst>
          </p:cNvPr>
          <p:cNvSpPr/>
          <p:nvPr/>
        </p:nvSpPr>
        <p:spPr>
          <a:xfrm>
            <a:off x="-27411" y="4568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E231E8D-0169-4DE9-B5C2-0C9E44BC4974}"/>
              </a:ext>
            </a:extLst>
          </p:cNvPr>
          <p:cNvSpPr txBox="1">
            <a:spLocks/>
          </p:cNvSpPr>
          <p:nvPr/>
        </p:nvSpPr>
        <p:spPr>
          <a:xfrm>
            <a:off x="448965" y="3581705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057593DD-7EDC-47B0-8BBB-5102C3667D1D}"/>
              </a:ext>
            </a:extLst>
          </p:cNvPr>
          <p:cNvSpPr txBox="1">
            <a:spLocks/>
          </p:cNvSpPr>
          <p:nvPr/>
        </p:nvSpPr>
        <p:spPr>
          <a:xfrm>
            <a:off x="448965" y="1901950"/>
            <a:ext cx="8229600" cy="1068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</a:rPr>
              <a:t>Project Documentation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6D285D-7FB8-4017-A1AA-68CD60FBCE0B}"/>
              </a:ext>
            </a:extLst>
          </p:cNvPr>
          <p:cNvSpPr txBox="1">
            <a:spLocks/>
          </p:cNvSpPr>
          <p:nvPr/>
        </p:nvSpPr>
        <p:spPr>
          <a:xfrm>
            <a:off x="296260" y="2360064"/>
            <a:ext cx="8856889" cy="41230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Architect’s Supplemental Instruction</a:t>
            </a:r>
          </a:p>
          <a:p>
            <a:pPr lvl="1"/>
            <a:r>
              <a:rPr lang="en-US" sz="1900" dirty="0"/>
              <a:t>ASI #1 Add Alternate (RC Construction currently putting together a cost proposal)</a:t>
            </a:r>
          </a:p>
          <a:p>
            <a:pPr lvl="2">
              <a:buFont typeface="+mj-lt"/>
              <a:buAutoNum type="alphaLcPeriod"/>
            </a:pPr>
            <a:r>
              <a:rPr lang="en-US" sz="1900" dirty="0"/>
              <a:t>Rubberized Gym Flooring</a:t>
            </a:r>
          </a:p>
          <a:p>
            <a:pPr lvl="1"/>
            <a:r>
              <a:rPr lang="en-US" sz="1900" dirty="0"/>
              <a:t>ASI #2 Deductive Alternates (RC Construction Currently Putting together a cost proposal)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900" dirty="0"/>
              <a:t>Removal of glazing at east gym wall and replacing CMU block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900" dirty="0"/>
              <a:t>Eliminate graffiti coating on exterior gym walls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900" dirty="0"/>
              <a:t>Modify concrete floor finishes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900" dirty="0"/>
              <a:t>Remove lockers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900" dirty="0"/>
              <a:t>Remove carpet tile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763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54B1C7A-9C53-4090-8CA6-524ACDD75780}"/>
              </a:ext>
            </a:extLst>
          </p:cNvPr>
          <p:cNvSpPr txBox="1">
            <a:spLocks/>
          </p:cNvSpPr>
          <p:nvPr/>
        </p:nvSpPr>
        <p:spPr>
          <a:xfrm>
            <a:off x="448965" y="1901950"/>
            <a:ext cx="8229600" cy="1068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</a:rPr>
              <a:t>Financial Report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DB735E-375C-4632-A39F-166C9B76346A}"/>
              </a:ext>
            </a:extLst>
          </p:cNvPr>
          <p:cNvSpPr txBox="1">
            <a:spLocks/>
          </p:cNvSpPr>
          <p:nvPr/>
        </p:nvSpPr>
        <p:spPr>
          <a:xfrm>
            <a:off x="296260" y="2360064"/>
            <a:ext cx="8856889" cy="41230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Change Order </a:t>
            </a:r>
          </a:p>
          <a:p>
            <a:pPr lvl="1"/>
            <a:r>
              <a:rPr lang="en-US" sz="1600" dirty="0"/>
              <a:t>Change Order Log</a:t>
            </a:r>
          </a:p>
          <a:p>
            <a:pPr lvl="2"/>
            <a:r>
              <a:rPr lang="en-US" sz="1200" dirty="0"/>
              <a:t>Non-Compensatory Time Extension: 94 Days</a:t>
            </a:r>
          </a:p>
          <a:p>
            <a:pPr lvl="1"/>
            <a:r>
              <a:rPr lang="en-US" sz="1600" dirty="0"/>
              <a:t>Potential Change Order Log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Contingency Draw Downs- Final Agreed to Cost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0D3FD2-B727-4D8C-B6B2-E03029145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2879"/>
              </p:ext>
            </p:extLst>
          </p:nvPr>
        </p:nvGraphicFramePr>
        <p:xfrm>
          <a:off x="1059785" y="5282949"/>
          <a:ext cx="4559301" cy="819150"/>
        </p:xfrm>
        <a:graphic>
          <a:graphicData uri="http://schemas.openxmlformats.org/drawingml/2006/table">
            <a:tbl>
              <a:tblPr/>
              <a:tblGrid>
                <a:gridCol w="3416661">
                  <a:extLst>
                    <a:ext uri="{9D8B030D-6E8A-4147-A177-3AD203B41FA5}">
                      <a16:colId xmlns:a16="http://schemas.microsoft.com/office/drawing/2014/main" val="2081504295"/>
                    </a:ext>
                  </a:extLst>
                </a:gridCol>
                <a:gridCol w="1142640">
                  <a:extLst>
                    <a:ext uri="{9D8B030D-6E8A-4147-A177-3AD203B41FA5}">
                      <a16:colId xmlns:a16="http://schemas.microsoft.com/office/drawing/2014/main" val="422892773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Starting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112,544.89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858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PCO #02 Provide Power to Fire Alarm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3,440.25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56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PCO #03 Provide Power to Water Heater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1,096.33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987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Balance as 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Febraury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28,2018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108,008.31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523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40FBB3-433A-4BAB-9936-C6F045568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23252"/>
              </p:ext>
            </p:extLst>
          </p:nvPr>
        </p:nvGraphicFramePr>
        <p:xfrm>
          <a:off x="0" y="-1631455"/>
          <a:ext cx="10845798" cy="838200"/>
        </p:xfrm>
        <a:graphic>
          <a:graphicData uri="http://schemas.openxmlformats.org/drawingml/2006/table">
            <a:tbl>
              <a:tblPr/>
              <a:tblGrid>
                <a:gridCol w="523568">
                  <a:extLst>
                    <a:ext uri="{9D8B030D-6E8A-4147-A177-3AD203B41FA5}">
                      <a16:colId xmlns:a16="http://schemas.microsoft.com/office/drawing/2014/main" val="371364717"/>
                    </a:ext>
                  </a:extLst>
                </a:gridCol>
                <a:gridCol w="609243">
                  <a:extLst>
                    <a:ext uri="{9D8B030D-6E8A-4147-A177-3AD203B41FA5}">
                      <a16:colId xmlns:a16="http://schemas.microsoft.com/office/drawing/2014/main" val="2859801817"/>
                    </a:ext>
                  </a:extLst>
                </a:gridCol>
                <a:gridCol w="609243">
                  <a:extLst>
                    <a:ext uri="{9D8B030D-6E8A-4147-A177-3AD203B41FA5}">
                      <a16:colId xmlns:a16="http://schemas.microsoft.com/office/drawing/2014/main" val="1961488792"/>
                    </a:ext>
                  </a:extLst>
                </a:gridCol>
                <a:gridCol w="409335">
                  <a:extLst>
                    <a:ext uri="{9D8B030D-6E8A-4147-A177-3AD203B41FA5}">
                      <a16:colId xmlns:a16="http://schemas.microsoft.com/office/drawing/2014/main" val="3318959460"/>
                    </a:ext>
                  </a:extLst>
                </a:gridCol>
                <a:gridCol w="1218487">
                  <a:extLst>
                    <a:ext uri="{9D8B030D-6E8A-4147-A177-3AD203B41FA5}">
                      <a16:colId xmlns:a16="http://schemas.microsoft.com/office/drawing/2014/main" val="3727919169"/>
                    </a:ext>
                  </a:extLst>
                </a:gridCol>
                <a:gridCol w="672706">
                  <a:extLst>
                    <a:ext uri="{9D8B030D-6E8A-4147-A177-3AD203B41FA5}">
                      <a16:colId xmlns:a16="http://schemas.microsoft.com/office/drawing/2014/main" val="285226145"/>
                    </a:ext>
                  </a:extLst>
                </a:gridCol>
                <a:gridCol w="713957">
                  <a:extLst>
                    <a:ext uri="{9D8B030D-6E8A-4147-A177-3AD203B41FA5}">
                      <a16:colId xmlns:a16="http://schemas.microsoft.com/office/drawing/2014/main" val="160373635"/>
                    </a:ext>
                  </a:extLst>
                </a:gridCol>
                <a:gridCol w="634628">
                  <a:extLst>
                    <a:ext uri="{9D8B030D-6E8A-4147-A177-3AD203B41FA5}">
                      <a16:colId xmlns:a16="http://schemas.microsoft.com/office/drawing/2014/main" val="268040666"/>
                    </a:ext>
                  </a:extLst>
                </a:gridCol>
                <a:gridCol w="774247">
                  <a:extLst>
                    <a:ext uri="{9D8B030D-6E8A-4147-A177-3AD203B41FA5}">
                      <a16:colId xmlns:a16="http://schemas.microsoft.com/office/drawing/2014/main" val="1864596157"/>
                    </a:ext>
                  </a:extLst>
                </a:gridCol>
                <a:gridCol w="786939">
                  <a:extLst>
                    <a:ext uri="{9D8B030D-6E8A-4147-A177-3AD203B41FA5}">
                      <a16:colId xmlns:a16="http://schemas.microsoft.com/office/drawing/2014/main" val="2618961241"/>
                    </a:ext>
                  </a:extLst>
                </a:gridCol>
                <a:gridCol w="713957">
                  <a:extLst>
                    <a:ext uri="{9D8B030D-6E8A-4147-A177-3AD203B41FA5}">
                      <a16:colId xmlns:a16="http://schemas.microsoft.com/office/drawing/2014/main" val="3886199530"/>
                    </a:ext>
                  </a:extLst>
                </a:gridCol>
                <a:gridCol w="713957">
                  <a:extLst>
                    <a:ext uri="{9D8B030D-6E8A-4147-A177-3AD203B41FA5}">
                      <a16:colId xmlns:a16="http://schemas.microsoft.com/office/drawing/2014/main" val="1062786669"/>
                    </a:ext>
                  </a:extLst>
                </a:gridCol>
                <a:gridCol w="409335">
                  <a:extLst>
                    <a:ext uri="{9D8B030D-6E8A-4147-A177-3AD203B41FA5}">
                      <a16:colId xmlns:a16="http://schemas.microsoft.com/office/drawing/2014/main" val="4130438655"/>
                    </a:ext>
                  </a:extLst>
                </a:gridCol>
                <a:gridCol w="609243">
                  <a:extLst>
                    <a:ext uri="{9D8B030D-6E8A-4147-A177-3AD203B41FA5}">
                      <a16:colId xmlns:a16="http://schemas.microsoft.com/office/drawing/2014/main" val="3035489747"/>
                    </a:ext>
                  </a:extLst>
                </a:gridCol>
                <a:gridCol w="399816">
                  <a:extLst>
                    <a:ext uri="{9D8B030D-6E8A-4147-A177-3AD203B41FA5}">
                      <a16:colId xmlns:a16="http://schemas.microsoft.com/office/drawing/2014/main" val="391317578"/>
                    </a:ext>
                  </a:extLst>
                </a:gridCol>
                <a:gridCol w="1047137">
                  <a:extLst>
                    <a:ext uri="{9D8B030D-6E8A-4147-A177-3AD203B41FA5}">
                      <a16:colId xmlns:a16="http://schemas.microsoft.com/office/drawing/2014/main" val="152681387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PCO #02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Contractor to provide and install power for fire alams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RFI #34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Negotiations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01/30/18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3,826.00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3,055.47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770.53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3,440.25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 to be drawn from project contingency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81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PCO #03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Contractor to provide and install power for water heater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RFI #29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Negotiations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01/30/18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1,311.00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852.82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458.18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1,096.33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 to be drawn from project contingency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9842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Potential Cost Associated w/Fire Sprinkler Riser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7,000.00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ROM, COR not submitted by RC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7106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Power to raise &amp; lower basketball back boards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14,000.00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 is only ROM from GC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949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0492E4-762C-4D9C-B649-F3E5E686A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08516"/>
              </p:ext>
            </p:extLst>
          </p:nvPr>
        </p:nvGraphicFramePr>
        <p:xfrm>
          <a:off x="1059785" y="3526842"/>
          <a:ext cx="6019801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7625">
                  <a:extLst>
                    <a:ext uri="{9D8B030D-6E8A-4147-A177-3AD203B41FA5}">
                      <a16:colId xmlns:a16="http://schemas.microsoft.com/office/drawing/2014/main" val="2244702954"/>
                    </a:ext>
                  </a:extLst>
                </a:gridCol>
                <a:gridCol w="779026">
                  <a:extLst>
                    <a:ext uri="{9D8B030D-6E8A-4147-A177-3AD203B41FA5}">
                      <a16:colId xmlns:a16="http://schemas.microsoft.com/office/drawing/2014/main" val="1359037562"/>
                    </a:ext>
                  </a:extLst>
                </a:gridCol>
                <a:gridCol w="711575">
                  <a:extLst>
                    <a:ext uri="{9D8B030D-6E8A-4147-A177-3AD203B41FA5}">
                      <a16:colId xmlns:a16="http://schemas.microsoft.com/office/drawing/2014/main" val="268611891"/>
                    </a:ext>
                  </a:extLst>
                </a:gridCol>
                <a:gridCol w="711575">
                  <a:extLst>
                    <a:ext uri="{9D8B030D-6E8A-4147-A177-3AD203B41FA5}">
                      <a16:colId xmlns:a16="http://schemas.microsoft.com/office/drawing/2014/main" val="262992029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Contractor 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Gafcon 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Agreed Amount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2539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PCO #02 Provide Power to Fire Alarm System-Submitted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3,826.25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3,055.47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3,440.25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79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PCO #03 Provide Power to Water Heater- Submitted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1,311.00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852.82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1,096.33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046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Modifications to Fire Sprinkler Riser- Pending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7,000.00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43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Power to raise &amp; Lower Basketball Back Boards-Pending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14,000.00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6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31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38F4-A4C1-4D23-9CFF-B5FB8B49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1836568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Financial Report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3D626717-C26C-4E2C-A33D-634C909F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360065"/>
            <a:ext cx="3817625" cy="4058060"/>
          </a:xfrm>
        </p:spPr>
      </p:pic>
    </p:spTree>
    <p:extLst>
      <p:ext uri="{BB962C8B-B14F-4D97-AF65-F5344CB8AC3E}">
        <p14:creationId xmlns:p14="http://schemas.microsoft.com/office/powerpoint/2010/main" val="4263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88C5-416D-4070-B225-ADF8D4A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488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Financial Report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BC46D-CDCC-4B10-BC8A-26D659F5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9603"/>
            <a:ext cx="8229600" cy="346068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Project Contract and Billings to Date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EC4B02-8BC5-43F9-AFC6-5107B7B35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7711"/>
              </p:ext>
            </p:extLst>
          </p:nvPr>
        </p:nvGraphicFramePr>
        <p:xfrm>
          <a:off x="907079" y="2672678"/>
          <a:ext cx="6566316" cy="577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497">
                  <a:extLst>
                    <a:ext uri="{9D8B030D-6E8A-4147-A177-3AD203B41FA5}">
                      <a16:colId xmlns:a16="http://schemas.microsoft.com/office/drawing/2014/main" val="340073838"/>
                    </a:ext>
                  </a:extLst>
                </a:gridCol>
                <a:gridCol w="1584819">
                  <a:extLst>
                    <a:ext uri="{9D8B030D-6E8A-4147-A177-3AD203B41FA5}">
                      <a16:colId xmlns:a16="http://schemas.microsoft.com/office/drawing/2014/main" val="4255677792"/>
                    </a:ext>
                  </a:extLst>
                </a:gridCol>
              </a:tblGrid>
              <a:tr h="12841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RC Construction Services Base </a:t>
                      </a:r>
                      <a:r>
                        <a:rPr lang="fr-FR" sz="1100" u="none" strike="noStrike" dirty="0" err="1">
                          <a:effectLst/>
                        </a:rPr>
                        <a:t>Contract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3,864,041.36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034849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Invoice as of January 28,2018 (Pay Apps No. 01-No. 03)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541,431.07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96203"/>
                  </a:ext>
                </a:extLst>
              </a:tr>
              <a:tr h="148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Remaining Balance as of January 31,2018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3,322,610.29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5054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6E6BCF-34E0-4EDA-B625-FE29F5BEB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21932"/>
              </p:ext>
            </p:extLst>
          </p:nvPr>
        </p:nvGraphicFramePr>
        <p:xfrm>
          <a:off x="907077" y="3405657"/>
          <a:ext cx="6566316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497">
                  <a:extLst>
                    <a:ext uri="{9D8B030D-6E8A-4147-A177-3AD203B41FA5}">
                      <a16:colId xmlns:a16="http://schemas.microsoft.com/office/drawing/2014/main" val="2978969088"/>
                    </a:ext>
                  </a:extLst>
                </a:gridCol>
                <a:gridCol w="1584819">
                  <a:extLst>
                    <a:ext uri="{9D8B030D-6E8A-4147-A177-3AD203B41FA5}">
                      <a16:colId xmlns:a16="http://schemas.microsoft.com/office/drawing/2014/main" val="2618378767"/>
                    </a:ext>
                  </a:extLst>
                </a:gridCol>
              </a:tblGrid>
              <a:tr h="16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Berliner Architects Total Contracts Amounts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219,090.00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20189"/>
                  </a:ext>
                </a:extLst>
              </a:tr>
              <a:tr h="16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Invoice as of January 28,2018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34,334.29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90457"/>
                  </a:ext>
                </a:extLst>
              </a:tr>
              <a:tr h="16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Remaining Balance as of January 31,2018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184,755.71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178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A15FF3-DAFB-4C56-A1B1-4FB728015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50398"/>
              </p:ext>
            </p:extLst>
          </p:nvPr>
        </p:nvGraphicFramePr>
        <p:xfrm>
          <a:off x="907077" y="4092925"/>
          <a:ext cx="6566316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497">
                  <a:extLst>
                    <a:ext uri="{9D8B030D-6E8A-4147-A177-3AD203B41FA5}">
                      <a16:colId xmlns:a16="http://schemas.microsoft.com/office/drawing/2014/main" val="1542072606"/>
                    </a:ext>
                  </a:extLst>
                </a:gridCol>
                <a:gridCol w="1584819">
                  <a:extLst>
                    <a:ext uri="{9D8B030D-6E8A-4147-A177-3AD203B41FA5}">
                      <a16:colId xmlns:a16="http://schemas.microsoft.com/office/drawing/2014/main" val="1667656070"/>
                    </a:ext>
                  </a:extLst>
                </a:gridCol>
              </a:tblGrid>
              <a:tr h="172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Gafcon Total Contract Amounts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184,619.00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778851"/>
                  </a:ext>
                </a:extLst>
              </a:tr>
              <a:tr h="172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Invoice as of </a:t>
                      </a:r>
                      <a:r>
                        <a:rPr lang="en-US" sz="1100" u="none" strike="noStrike" dirty="0" err="1">
                          <a:effectLst/>
                        </a:rPr>
                        <a:t>Janaury</a:t>
                      </a:r>
                      <a:r>
                        <a:rPr lang="en-US" sz="1100" u="none" strike="noStrike" dirty="0">
                          <a:effectLst/>
                        </a:rPr>
                        <a:t> 31,2018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126,364.10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3334"/>
                  </a:ext>
                </a:extLst>
              </a:tr>
              <a:tr h="172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Remaining Balance as of January 31,2018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58,254.90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5823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72ED32-A7F0-4BB6-88C3-05108CFF9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41972"/>
              </p:ext>
            </p:extLst>
          </p:nvPr>
        </p:nvGraphicFramePr>
        <p:xfrm>
          <a:off x="907077" y="4782504"/>
          <a:ext cx="6566318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498">
                  <a:extLst>
                    <a:ext uri="{9D8B030D-6E8A-4147-A177-3AD203B41FA5}">
                      <a16:colId xmlns:a16="http://schemas.microsoft.com/office/drawing/2014/main" val="84100193"/>
                    </a:ext>
                  </a:extLst>
                </a:gridCol>
                <a:gridCol w="1584820">
                  <a:extLst>
                    <a:ext uri="{9D8B030D-6E8A-4147-A177-3AD203B41FA5}">
                      <a16:colId xmlns:a16="http://schemas.microsoft.com/office/drawing/2014/main" val="2847701711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Inland Inspection Services Contract Amount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114,075.00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75220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Invoiced as of January 28,2018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32,448.00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78205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Remaining Balance as of January 31,2018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81,627.00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496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81EC5-3F23-469A-A8A4-3622E92CF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03195"/>
              </p:ext>
            </p:extLst>
          </p:nvPr>
        </p:nvGraphicFramePr>
        <p:xfrm>
          <a:off x="907077" y="5436008"/>
          <a:ext cx="6566316" cy="593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1496">
                  <a:extLst>
                    <a:ext uri="{9D8B030D-6E8A-4147-A177-3AD203B41FA5}">
                      <a16:colId xmlns:a16="http://schemas.microsoft.com/office/drawing/2014/main" val="1232763638"/>
                    </a:ext>
                  </a:extLst>
                </a:gridCol>
                <a:gridCol w="1584820">
                  <a:extLst>
                    <a:ext uri="{9D8B030D-6E8A-4147-A177-3AD203B41FA5}">
                      <a16:colId xmlns:a16="http://schemas.microsoft.com/office/drawing/2014/main" val="1849078090"/>
                    </a:ext>
                  </a:extLst>
                </a:gridCol>
              </a:tblGrid>
              <a:tr h="208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 City Testing Contract Amount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52,882.00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757174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Invoiced as of January 28,2018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  3,162.25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4623"/>
                  </a:ext>
                </a:extLst>
              </a:tr>
              <a:tr h="208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Remaining Balance as of January 31,2018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    49,719.75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6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454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4_Office Theme">
  <a:themeElements>
    <a:clrScheme name="newgafcon">
      <a:dk1>
        <a:sysClr val="windowText" lastClr="000000"/>
      </a:dk1>
      <a:lt1>
        <a:sysClr val="window" lastClr="FFFFFF"/>
      </a:lt1>
      <a:dk2>
        <a:srgbClr val="0C1F37"/>
      </a:dk2>
      <a:lt2>
        <a:srgbClr val="FFFFFF"/>
      </a:lt2>
      <a:accent1>
        <a:srgbClr val="D54227"/>
      </a:accent1>
      <a:accent2>
        <a:srgbClr val="E6981F"/>
      </a:accent2>
      <a:accent3>
        <a:srgbClr val="3C7A24"/>
      </a:accent3>
      <a:accent4>
        <a:srgbClr val="1467A9"/>
      </a:accent4>
      <a:accent5>
        <a:srgbClr val="104176"/>
      </a:accent5>
      <a:accent6>
        <a:srgbClr val="C21C2F"/>
      </a:accent6>
      <a:hlink>
        <a:srgbClr val="1467A9"/>
      </a:hlink>
      <a:folHlink>
        <a:srgbClr val="1041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newgafcon">
      <a:dk1>
        <a:sysClr val="windowText" lastClr="000000"/>
      </a:dk1>
      <a:lt1>
        <a:sysClr val="window" lastClr="FFFFFF"/>
      </a:lt1>
      <a:dk2>
        <a:srgbClr val="0C1F37"/>
      </a:dk2>
      <a:lt2>
        <a:srgbClr val="FFFFFF"/>
      </a:lt2>
      <a:accent1>
        <a:srgbClr val="D54227"/>
      </a:accent1>
      <a:accent2>
        <a:srgbClr val="E6981F"/>
      </a:accent2>
      <a:accent3>
        <a:srgbClr val="3C7A24"/>
      </a:accent3>
      <a:accent4>
        <a:srgbClr val="1467A9"/>
      </a:accent4>
      <a:accent5>
        <a:srgbClr val="104176"/>
      </a:accent5>
      <a:accent6>
        <a:srgbClr val="C21C2F"/>
      </a:accent6>
      <a:hlink>
        <a:srgbClr val="1467A9"/>
      </a:hlink>
      <a:folHlink>
        <a:srgbClr val="1041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658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4_Office Theme</vt:lpstr>
      <vt:lpstr>5_Office Theme</vt:lpstr>
      <vt:lpstr>Magnolia Science Academy, Santa Ana, CA </vt:lpstr>
      <vt:lpstr>Overview</vt:lpstr>
      <vt:lpstr>Project Summary</vt:lpstr>
      <vt:lpstr>PowerPoint Presentation</vt:lpstr>
      <vt:lpstr>PowerPoint Presentation</vt:lpstr>
      <vt:lpstr>PowerPoint Presentation</vt:lpstr>
      <vt:lpstr>PowerPoint Presentation</vt:lpstr>
      <vt:lpstr>Financial Report</vt:lpstr>
      <vt:lpstr>Financial Report </vt:lpstr>
      <vt:lpstr>Progress Photos</vt:lpstr>
      <vt:lpstr>Progress Photos</vt:lpstr>
      <vt:lpstr>Progress Photos</vt:lpstr>
      <vt:lpstr>Board Q&amp;A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Adriana Cardenas</cp:lastModifiedBy>
  <cp:revision>79</cp:revision>
  <cp:lastPrinted>2018-03-05T18:32:37Z</cp:lastPrinted>
  <dcterms:created xsi:type="dcterms:W3CDTF">2013-08-21T19:17:07Z</dcterms:created>
  <dcterms:modified xsi:type="dcterms:W3CDTF">2018-03-05T20:01:44Z</dcterms:modified>
</cp:coreProperties>
</file>