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957" r:id="rId2"/>
  </p:sldMasterIdLst>
  <p:notesMasterIdLst>
    <p:notesMasterId r:id="rId26"/>
  </p:notesMasterIdLst>
  <p:handoutMasterIdLst>
    <p:handoutMasterId r:id="rId27"/>
  </p:handoutMasterIdLst>
  <p:sldIdLst>
    <p:sldId id="429" r:id="rId3"/>
    <p:sldId id="516" r:id="rId4"/>
    <p:sldId id="444" r:id="rId5"/>
    <p:sldId id="363" r:id="rId6"/>
    <p:sldId id="567" r:id="rId7"/>
    <p:sldId id="590" r:id="rId8"/>
    <p:sldId id="627" r:id="rId9"/>
    <p:sldId id="623" r:id="rId10"/>
    <p:sldId id="601" r:id="rId11"/>
    <p:sldId id="569" r:id="rId12"/>
    <p:sldId id="616" r:id="rId13"/>
    <p:sldId id="615" r:id="rId14"/>
    <p:sldId id="625" r:id="rId15"/>
    <p:sldId id="573" r:id="rId16"/>
    <p:sldId id="575" r:id="rId17"/>
    <p:sldId id="624" r:id="rId18"/>
    <p:sldId id="579" r:id="rId19"/>
    <p:sldId id="599" r:id="rId20"/>
    <p:sldId id="580" r:id="rId21"/>
    <p:sldId id="581" r:id="rId22"/>
    <p:sldId id="626" r:id="rId23"/>
    <p:sldId id="609" r:id="rId24"/>
    <p:sldId id="622" r:id="rId25"/>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5pPr>
    <a:lvl6pPr marL="2286000" algn="l" defTabSz="914400" rtl="0" eaLnBrk="1" latinLnBrk="0" hangingPunct="1">
      <a:defRPr sz="2000" kern="1200">
        <a:solidFill>
          <a:schemeClr val="tx1"/>
        </a:solidFill>
        <a:latin typeface="Verdana" panose="020B0604030504040204" pitchFamily="34" charset="0"/>
        <a:ea typeface="+mn-ea"/>
        <a:cs typeface="+mn-cs"/>
      </a:defRPr>
    </a:lvl6pPr>
    <a:lvl7pPr marL="2743200" algn="l" defTabSz="914400" rtl="0" eaLnBrk="1" latinLnBrk="0" hangingPunct="1">
      <a:defRPr sz="2000" kern="1200">
        <a:solidFill>
          <a:schemeClr val="tx1"/>
        </a:solidFill>
        <a:latin typeface="Verdana" panose="020B0604030504040204" pitchFamily="34" charset="0"/>
        <a:ea typeface="+mn-ea"/>
        <a:cs typeface="+mn-cs"/>
      </a:defRPr>
    </a:lvl7pPr>
    <a:lvl8pPr marL="3200400" algn="l" defTabSz="914400" rtl="0" eaLnBrk="1" latinLnBrk="0" hangingPunct="1">
      <a:defRPr sz="2000" kern="1200">
        <a:solidFill>
          <a:schemeClr val="tx1"/>
        </a:solidFill>
        <a:latin typeface="Verdana" panose="020B0604030504040204" pitchFamily="34" charset="0"/>
        <a:ea typeface="+mn-ea"/>
        <a:cs typeface="+mn-cs"/>
      </a:defRPr>
    </a:lvl8pPr>
    <a:lvl9pPr marL="3657600" algn="l" defTabSz="914400" rtl="0" eaLnBrk="1" latinLnBrk="0" hangingPunct="1">
      <a:defRPr sz="20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8" autoAdjust="0"/>
    <p:restoredTop sz="95709" autoAdjust="0"/>
  </p:normalViewPr>
  <p:slideViewPr>
    <p:cSldViewPr>
      <p:cViewPr varScale="1">
        <p:scale>
          <a:sx n="60" d="100"/>
          <a:sy n="60" d="100"/>
        </p:scale>
        <p:origin x="677" y="43"/>
      </p:cViewPr>
      <p:guideLst>
        <p:guide orient="horz" pos="2160"/>
        <p:guide pos="2880"/>
      </p:guideLst>
    </p:cSldViewPr>
  </p:slideViewPr>
  <p:outlineViewPr>
    <p:cViewPr>
      <p:scale>
        <a:sx n="33" d="100"/>
        <a:sy n="33" d="100"/>
      </p:scale>
      <p:origin x="42" y="17022"/>
    </p:cViewPr>
  </p:outlineViewPr>
  <p:notesTextViewPr>
    <p:cViewPr>
      <p:scale>
        <a:sx n="100" d="100"/>
        <a:sy n="100" d="100"/>
      </p:scale>
      <p:origin x="0" y="0"/>
    </p:cViewPr>
  </p:notesTextViewPr>
  <p:sorterViewPr>
    <p:cViewPr>
      <p:scale>
        <a:sx n="100" d="100"/>
        <a:sy n="100" d="100"/>
      </p:scale>
      <p:origin x="0" y="12912"/>
    </p:cViewPr>
  </p:sorterViewPr>
  <p:notesViewPr>
    <p:cSldViewPr>
      <p:cViewPr varScale="1">
        <p:scale>
          <a:sx n="80" d="100"/>
          <a:sy n="80" d="100"/>
        </p:scale>
        <p:origin x="3804" y="108"/>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2" y="3"/>
            <a:ext cx="3038145" cy="464205"/>
          </a:xfrm>
          <a:prstGeom prst="rect">
            <a:avLst/>
          </a:prstGeom>
          <a:noFill/>
          <a:ln w="9525">
            <a:noFill/>
            <a:miter lim="800000"/>
            <a:headEnd/>
            <a:tailEnd/>
          </a:ln>
          <a:effectLst/>
        </p:spPr>
        <p:txBody>
          <a:bodyPr vert="horz" wrap="square" lIns="91480" tIns="45740" rIns="91480" bIns="45740" numCol="1" anchor="t" anchorCtr="0" compatLnSpc="1">
            <a:prstTxWarp prst="textNoShape">
              <a:avLst/>
            </a:prstTxWarp>
          </a:bodyPr>
          <a:lstStyle>
            <a:lvl1pPr defTabSz="915835" eaLnBrk="0" hangingPunct="0">
              <a:spcBef>
                <a:spcPct val="0"/>
              </a:spcBef>
              <a:defRPr sz="1100">
                <a:latin typeface="Times New Roman" pitchFamily="18" charset="0"/>
              </a:defRPr>
            </a:lvl1pPr>
          </a:lstStyle>
          <a:p>
            <a:pPr>
              <a:defRPr/>
            </a:pPr>
            <a:endParaRPr lang="en-US"/>
          </a:p>
        </p:txBody>
      </p:sp>
      <p:sp>
        <p:nvSpPr>
          <p:cNvPr id="102403" name="Rectangle 3"/>
          <p:cNvSpPr>
            <a:spLocks noGrp="1" noChangeArrowheads="1"/>
          </p:cNvSpPr>
          <p:nvPr>
            <p:ph type="dt" sz="quarter" idx="1"/>
          </p:nvPr>
        </p:nvSpPr>
        <p:spPr bwMode="auto">
          <a:xfrm>
            <a:off x="3970734" y="3"/>
            <a:ext cx="3038145" cy="464205"/>
          </a:xfrm>
          <a:prstGeom prst="rect">
            <a:avLst/>
          </a:prstGeom>
          <a:noFill/>
          <a:ln w="9525">
            <a:noFill/>
            <a:miter lim="800000"/>
            <a:headEnd/>
            <a:tailEnd/>
          </a:ln>
          <a:effectLst/>
        </p:spPr>
        <p:txBody>
          <a:bodyPr vert="horz" wrap="square" lIns="91480" tIns="45740" rIns="91480" bIns="45740" numCol="1" anchor="t" anchorCtr="0" compatLnSpc="1">
            <a:prstTxWarp prst="textNoShape">
              <a:avLst/>
            </a:prstTxWarp>
          </a:bodyPr>
          <a:lstStyle>
            <a:lvl1pPr algn="r" defTabSz="915835" eaLnBrk="0" hangingPunct="0">
              <a:spcBef>
                <a:spcPct val="0"/>
              </a:spcBef>
              <a:defRPr sz="1100">
                <a:latin typeface="Times New Roman" pitchFamily="18" charset="0"/>
              </a:defRPr>
            </a:lvl1pPr>
          </a:lstStyle>
          <a:p>
            <a:pPr>
              <a:defRPr/>
            </a:pPr>
            <a:endParaRPr lang="en-US"/>
          </a:p>
        </p:txBody>
      </p:sp>
      <p:sp>
        <p:nvSpPr>
          <p:cNvPr id="102404" name="Rectangle 4"/>
          <p:cNvSpPr>
            <a:spLocks noGrp="1" noChangeArrowheads="1"/>
          </p:cNvSpPr>
          <p:nvPr>
            <p:ph type="ftr" sz="quarter" idx="2"/>
          </p:nvPr>
        </p:nvSpPr>
        <p:spPr bwMode="auto">
          <a:xfrm>
            <a:off x="2" y="8830661"/>
            <a:ext cx="3038145" cy="464205"/>
          </a:xfrm>
          <a:prstGeom prst="rect">
            <a:avLst/>
          </a:prstGeom>
          <a:noFill/>
          <a:ln w="9525">
            <a:noFill/>
            <a:miter lim="800000"/>
            <a:headEnd/>
            <a:tailEnd/>
          </a:ln>
          <a:effectLst/>
        </p:spPr>
        <p:txBody>
          <a:bodyPr vert="horz" wrap="square" lIns="91480" tIns="45740" rIns="91480" bIns="45740" numCol="1" anchor="b" anchorCtr="0" compatLnSpc="1">
            <a:prstTxWarp prst="textNoShape">
              <a:avLst/>
            </a:prstTxWarp>
          </a:bodyPr>
          <a:lstStyle>
            <a:lvl1pPr defTabSz="915835" eaLnBrk="0" hangingPunct="0">
              <a:spcBef>
                <a:spcPct val="0"/>
              </a:spcBef>
              <a:defRPr sz="1100">
                <a:latin typeface="Times New Roman" pitchFamily="18" charset="0"/>
              </a:defRPr>
            </a:lvl1pPr>
          </a:lstStyle>
          <a:p>
            <a:pPr>
              <a:defRPr/>
            </a:pPr>
            <a:endParaRPr lang="en-US"/>
          </a:p>
        </p:txBody>
      </p:sp>
      <p:sp>
        <p:nvSpPr>
          <p:cNvPr id="162821" name="Rectangle 7"/>
          <p:cNvSpPr>
            <a:spLocks noChangeArrowheads="1"/>
          </p:cNvSpPr>
          <p:nvPr/>
        </p:nvSpPr>
        <p:spPr bwMode="auto">
          <a:xfrm>
            <a:off x="3" y="8830658"/>
            <a:ext cx="3970732"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1" tIns="45860" rIns="91721" bIns="45860" anchor="b"/>
          <a:lstStyle>
            <a:lvl1pPr defTabSz="923925" eaLnBrk="0" hangingPunct="0">
              <a:defRPr sz="2000">
                <a:solidFill>
                  <a:schemeClr val="tx1"/>
                </a:solidFill>
                <a:latin typeface="Verdana" pitchFamily="34" charset="0"/>
              </a:defRPr>
            </a:lvl1pPr>
            <a:lvl2pPr marL="742950" indent="-285750" defTabSz="923925" eaLnBrk="0" hangingPunct="0">
              <a:defRPr sz="2000">
                <a:solidFill>
                  <a:schemeClr val="tx1"/>
                </a:solidFill>
                <a:latin typeface="Verdana" pitchFamily="34" charset="0"/>
              </a:defRPr>
            </a:lvl2pPr>
            <a:lvl3pPr marL="1143000" indent="-228600" defTabSz="923925" eaLnBrk="0" hangingPunct="0">
              <a:defRPr sz="2000">
                <a:solidFill>
                  <a:schemeClr val="tx1"/>
                </a:solidFill>
                <a:latin typeface="Verdana" pitchFamily="34" charset="0"/>
              </a:defRPr>
            </a:lvl3pPr>
            <a:lvl4pPr marL="1600200" indent="-228600" defTabSz="923925" eaLnBrk="0" hangingPunct="0">
              <a:defRPr sz="2000">
                <a:solidFill>
                  <a:schemeClr val="tx1"/>
                </a:solidFill>
                <a:latin typeface="Verdana" pitchFamily="34" charset="0"/>
              </a:defRPr>
            </a:lvl4pPr>
            <a:lvl5pPr marL="2057400" indent="-228600" defTabSz="923925" eaLnBrk="0" hangingPunct="0">
              <a:defRPr sz="2000">
                <a:solidFill>
                  <a:schemeClr val="tx1"/>
                </a:solidFill>
                <a:latin typeface="Verdana" pitchFamily="34" charset="0"/>
              </a:defRPr>
            </a:lvl5pPr>
            <a:lvl6pPr marL="2514600" indent="-228600" defTabSz="923925" eaLnBrk="0" fontAlgn="base" hangingPunct="0">
              <a:spcBef>
                <a:spcPct val="20000"/>
              </a:spcBef>
              <a:spcAft>
                <a:spcPct val="0"/>
              </a:spcAft>
              <a:defRPr sz="2000">
                <a:solidFill>
                  <a:schemeClr val="tx1"/>
                </a:solidFill>
                <a:latin typeface="Verdana" pitchFamily="34" charset="0"/>
              </a:defRPr>
            </a:lvl6pPr>
            <a:lvl7pPr marL="2971800" indent="-228600" defTabSz="923925" eaLnBrk="0" fontAlgn="base" hangingPunct="0">
              <a:spcBef>
                <a:spcPct val="20000"/>
              </a:spcBef>
              <a:spcAft>
                <a:spcPct val="0"/>
              </a:spcAft>
              <a:defRPr sz="2000">
                <a:solidFill>
                  <a:schemeClr val="tx1"/>
                </a:solidFill>
                <a:latin typeface="Verdana" pitchFamily="34" charset="0"/>
              </a:defRPr>
            </a:lvl7pPr>
            <a:lvl8pPr marL="3429000" indent="-228600" defTabSz="923925" eaLnBrk="0" fontAlgn="base" hangingPunct="0">
              <a:spcBef>
                <a:spcPct val="20000"/>
              </a:spcBef>
              <a:spcAft>
                <a:spcPct val="0"/>
              </a:spcAft>
              <a:defRPr sz="2000">
                <a:solidFill>
                  <a:schemeClr val="tx1"/>
                </a:solidFill>
                <a:latin typeface="Verdana" pitchFamily="34" charset="0"/>
              </a:defRPr>
            </a:lvl8pPr>
            <a:lvl9pPr marL="3886200" indent="-228600" defTabSz="923925" eaLnBrk="0" fontAlgn="base" hangingPunct="0">
              <a:spcBef>
                <a:spcPct val="20000"/>
              </a:spcBef>
              <a:spcAft>
                <a:spcPct val="0"/>
              </a:spcAft>
              <a:defRPr sz="2000">
                <a:solidFill>
                  <a:schemeClr val="tx1"/>
                </a:solidFill>
                <a:latin typeface="Verdana" pitchFamily="34" charset="0"/>
              </a:defRPr>
            </a:lvl9pPr>
          </a:lstStyle>
          <a:p>
            <a:pPr eaLnBrk="1" hangingPunct="1">
              <a:defRPr/>
            </a:pPr>
            <a:r>
              <a:rPr lang="en-US" altLang="en-US" sz="1100" dirty="0">
                <a:solidFill>
                  <a:srgbClr val="000000"/>
                </a:solidFill>
                <a:latin typeface="Arrus BT" pitchFamily="18" charset="0"/>
                <a:cs typeface="Times New Roman" pitchFamily="18" charset="0"/>
              </a:rPr>
              <a:t>                                ©</a:t>
            </a:r>
            <a:r>
              <a:rPr lang="en-US" altLang="en-US" sz="1100" dirty="0">
                <a:solidFill>
                  <a:srgbClr val="000000"/>
                </a:solidFill>
                <a:latin typeface="Arrus BT" pitchFamily="18" charset="0"/>
              </a:rPr>
              <a:t> 2017 </a:t>
            </a:r>
            <a:r>
              <a:rPr lang="en-US" altLang="en-US" sz="1100" dirty="0">
                <a:latin typeface="Arrus BT" pitchFamily="18" charset="0"/>
              </a:rPr>
              <a:t>Law Offices of Young, Minney &amp; Corr, LLP  </a:t>
            </a:r>
          </a:p>
        </p:txBody>
      </p:sp>
      <p:sp>
        <p:nvSpPr>
          <p:cNvPr id="6" name="Slide Number Placeholder 4"/>
          <p:cNvSpPr>
            <a:spLocks noGrp="1"/>
          </p:cNvSpPr>
          <p:nvPr>
            <p:ph type="sldNum" sz="quarter" idx="3"/>
          </p:nvPr>
        </p:nvSpPr>
        <p:spPr>
          <a:xfrm>
            <a:off x="3970734" y="8830661"/>
            <a:ext cx="3038145" cy="464205"/>
          </a:xfrm>
          <a:prstGeom prst="rect">
            <a:avLst/>
          </a:prstGeom>
        </p:spPr>
        <p:txBody>
          <a:bodyPr vert="horz" lIns="93088" tIns="46543" rIns="93088" bIns="46543" rtlCol="0" anchor="b"/>
          <a:lstStyle>
            <a:lvl1pPr algn="r" eaLnBrk="1" hangingPunct="1">
              <a:spcBef>
                <a:spcPct val="20000"/>
              </a:spcBef>
              <a:defRPr sz="1200" smtClean="0"/>
            </a:lvl1pPr>
          </a:lstStyle>
          <a:p>
            <a:pPr>
              <a:defRPr/>
            </a:pPr>
            <a:fld id="{815C17EF-E894-4DDC-B055-42DE6EF8D24E}" type="slidenum">
              <a:rPr lang="en-US"/>
              <a:pPr>
                <a:defRPr/>
              </a:pPr>
              <a:t>‹#›</a:t>
            </a:fld>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8805587"/>
            <a:ext cx="9937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3"/>
            <a:ext cx="3038145" cy="464205"/>
          </a:xfrm>
          <a:prstGeom prst="rect">
            <a:avLst/>
          </a:prstGeom>
          <a:noFill/>
          <a:ln w="9525">
            <a:noFill/>
            <a:miter lim="800000"/>
            <a:headEnd/>
            <a:tailEnd/>
          </a:ln>
          <a:effectLst/>
        </p:spPr>
        <p:txBody>
          <a:bodyPr vert="horz" wrap="square" lIns="91480" tIns="45740" rIns="91480" bIns="45740" numCol="1" anchor="t" anchorCtr="0" compatLnSpc="1">
            <a:prstTxWarp prst="textNoShape">
              <a:avLst/>
            </a:prstTxWarp>
          </a:bodyPr>
          <a:lstStyle>
            <a:lvl1pPr defTabSz="915835" eaLnBrk="0" hangingPunct="0">
              <a:spcBef>
                <a:spcPct val="0"/>
              </a:spcBef>
              <a:defRPr sz="1100">
                <a:latin typeface="Times New Roman" pitchFamily="18" charset="0"/>
              </a:defRPr>
            </a:lvl1pPr>
          </a:lstStyle>
          <a:p>
            <a:pPr>
              <a:defRPr/>
            </a:pPr>
            <a:endParaRPr lang="en-US"/>
          </a:p>
        </p:txBody>
      </p:sp>
      <p:sp>
        <p:nvSpPr>
          <p:cNvPr id="13315" name="Rectangle 3"/>
          <p:cNvSpPr>
            <a:spLocks noGrp="1" noChangeArrowheads="1"/>
          </p:cNvSpPr>
          <p:nvPr>
            <p:ph type="dt" idx="1"/>
          </p:nvPr>
        </p:nvSpPr>
        <p:spPr bwMode="auto">
          <a:xfrm>
            <a:off x="3970734" y="3"/>
            <a:ext cx="3038145" cy="464205"/>
          </a:xfrm>
          <a:prstGeom prst="rect">
            <a:avLst/>
          </a:prstGeom>
          <a:noFill/>
          <a:ln w="9525">
            <a:noFill/>
            <a:miter lim="800000"/>
            <a:headEnd/>
            <a:tailEnd/>
          </a:ln>
          <a:effectLst/>
        </p:spPr>
        <p:txBody>
          <a:bodyPr vert="horz" wrap="square" lIns="91480" tIns="45740" rIns="91480" bIns="45740" numCol="1" anchor="t" anchorCtr="0" compatLnSpc="1">
            <a:prstTxWarp prst="textNoShape">
              <a:avLst/>
            </a:prstTxWarp>
          </a:bodyPr>
          <a:lstStyle>
            <a:lvl1pPr algn="r" defTabSz="915835" eaLnBrk="0" hangingPunct="0">
              <a:spcBef>
                <a:spcPct val="0"/>
              </a:spcBef>
              <a:defRPr sz="1100">
                <a:latin typeface="Times New Roman" pitchFamily="18"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701347" y="4416101"/>
            <a:ext cx="5607711" cy="4182457"/>
          </a:xfrm>
          <a:prstGeom prst="rect">
            <a:avLst/>
          </a:prstGeom>
          <a:noFill/>
          <a:ln w="9525">
            <a:noFill/>
            <a:miter lim="800000"/>
            <a:headEnd/>
            <a:tailEnd/>
          </a:ln>
          <a:effectLst/>
        </p:spPr>
        <p:txBody>
          <a:bodyPr vert="horz" wrap="square" lIns="91480" tIns="45740" rIns="91480" bIns="457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2" y="8830661"/>
            <a:ext cx="3038145" cy="464205"/>
          </a:xfrm>
          <a:prstGeom prst="rect">
            <a:avLst/>
          </a:prstGeom>
          <a:noFill/>
          <a:ln w="9525">
            <a:noFill/>
            <a:miter lim="800000"/>
            <a:headEnd/>
            <a:tailEnd/>
          </a:ln>
          <a:effectLst/>
        </p:spPr>
        <p:txBody>
          <a:bodyPr vert="horz" wrap="square" lIns="91480" tIns="45740" rIns="91480" bIns="45740" numCol="1" anchor="b" anchorCtr="0" compatLnSpc="1">
            <a:prstTxWarp prst="textNoShape">
              <a:avLst/>
            </a:prstTxWarp>
          </a:bodyPr>
          <a:lstStyle>
            <a:lvl1pPr defTabSz="915835" eaLnBrk="0" hangingPunct="0">
              <a:spcBef>
                <a:spcPct val="0"/>
              </a:spcBef>
              <a:defRPr sz="1100">
                <a:latin typeface="Times New Roman" pitchFamily="18" charset="0"/>
              </a:defRPr>
            </a:lvl1pPr>
          </a:lstStyle>
          <a:p>
            <a:pPr>
              <a:defRPr/>
            </a:pPr>
            <a:endParaRPr lang="en-US"/>
          </a:p>
        </p:txBody>
      </p:sp>
      <p:sp>
        <p:nvSpPr>
          <p:cNvPr id="13319" name="Rectangle 7"/>
          <p:cNvSpPr>
            <a:spLocks noGrp="1" noChangeArrowheads="1"/>
          </p:cNvSpPr>
          <p:nvPr>
            <p:ph type="sldNum" sz="quarter" idx="5"/>
          </p:nvPr>
        </p:nvSpPr>
        <p:spPr bwMode="auto">
          <a:xfrm>
            <a:off x="3970734" y="8830661"/>
            <a:ext cx="3038145" cy="464205"/>
          </a:xfrm>
          <a:prstGeom prst="rect">
            <a:avLst/>
          </a:prstGeom>
          <a:noFill/>
          <a:ln w="9525">
            <a:noFill/>
            <a:miter lim="800000"/>
            <a:headEnd/>
            <a:tailEnd/>
          </a:ln>
          <a:effectLst/>
        </p:spPr>
        <p:txBody>
          <a:bodyPr vert="horz" wrap="square" lIns="91480" tIns="45740" rIns="91480" bIns="45740" numCol="1" anchor="b" anchorCtr="0" compatLnSpc="1">
            <a:prstTxWarp prst="textNoShape">
              <a:avLst/>
            </a:prstTxWarp>
          </a:bodyPr>
          <a:lstStyle>
            <a:lvl1pPr algn="r" defTabSz="914786" eaLnBrk="0" hangingPunct="0">
              <a:spcBef>
                <a:spcPct val="0"/>
              </a:spcBef>
              <a:defRPr sz="1100" smtClean="0">
                <a:latin typeface="Times New Roman" panose="02020603050405020304" pitchFamily="18" charset="0"/>
              </a:defRPr>
            </a:lvl1pPr>
          </a:lstStyle>
          <a:p>
            <a:pPr>
              <a:defRPr/>
            </a:pPr>
            <a:fld id="{677B3D64-2064-4283-B39E-7E4F3CD63F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26">
              <a:spcBef>
                <a:spcPct val="30000"/>
              </a:spcBef>
              <a:defRPr sz="1200">
                <a:solidFill>
                  <a:schemeClr val="tx1"/>
                </a:solidFill>
                <a:latin typeface="Times New Roman" panose="02020603050405020304" pitchFamily="18" charset="0"/>
              </a:defRPr>
            </a:lvl1pPr>
            <a:lvl2pPr marL="741925" indent="-284533" defTabSz="911726">
              <a:spcBef>
                <a:spcPct val="30000"/>
              </a:spcBef>
              <a:defRPr sz="1200">
                <a:solidFill>
                  <a:schemeClr val="tx1"/>
                </a:solidFill>
                <a:latin typeface="Times New Roman" panose="02020603050405020304" pitchFamily="18" charset="0"/>
              </a:defRPr>
            </a:lvl2pPr>
            <a:lvl3pPr marL="1141189" indent="-227932" defTabSz="911726">
              <a:spcBef>
                <a:spcPct val="30000"/>
              </a:spcBef>
              <a:defRPr sz="1200">
                <a:solidFill>
                  <a:schemeClr val="tx1"/>
                </a:solidFill>
                <a:latin typeface="Times New Roman" panose="02020603050405020304" pitchFamily="18" charset="0"/>
              </a:defRPr>
            </a:lvl3pPr>
            <a:lvl4pPr marL="1598582" indent="-227932" defTabSz="911726">
              <a:spcBef>
                <a:spcPct val="30000"/>
              </a:spcBef>
              <a:defRPr sz="1200">
                <a:solidFill>
                  <a:schemeClr val="tx1"/>
                </a:solidFill>
                <a:latin typeface="Times New Roman" panose="02020603050405020304" pitchFamily="18" charset="0"/>
              </a:defRPr>
            </a:lvl4pPr>
            <a:lvl5pPr marL="2055974" indent="-227932" defTabSz="911726">
              <a:spcBef>
                <a:spcPct val="30000"/>
              </a:spcBef>
              <a:defRPr sz="1200">
                <a:solidFill>
                  <a:schemeClr val="tx1"/>
                </a:solidFill>
                <a:latin typeface="Times New Roman" panose="02020603050405020304" pitchFamily="18" charset="0"/>
              </a:defRPr>
            </a:lvl5pPr>
            <a:lvl6pPr marL="2496541" indent="-227932" defTabSz="91172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172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172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172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A99A52-A284-4E34-9CDE-3265EC20B722}" type="slidenum">
              <a:rPr lang="en-US" altLang="en-US" sz="1100"/>
              <a:pPr>
                <a:spcBef>
                  <a:spcPct val="0"/>
                </a:spcBef>
              </a:pPr>
              <a:t>1</a:t>
            </a:fld>
            <a:endParaRPr lang="en-US" altLang="en-US" sz="1100"/>
          </a:p>
        </p:txBody>
      </p:sp>
      <p:sp>
        <p:nvSpPr>
          <p:cNvPr id="13315" name="Rectangle 2"/>
          <p:cNvSpPr>
            <a:spLocks noGrp="1" noRot="1" noChangeAspect="1" noChangeArrowheads="1" noTextEdit="1"/>
          </p:cNvSpPr>
          <p:nvPr>
            <p:ph type="sldImg"/>
          </p:nvPr>
        </p:nvSpPr>
        <p:spPr>
          <a:xfrm>
            <a:off x="1184275" y="698500"/>
            <a:ext cx="4643438" cy="3484563"/>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817CD4-EF50-4A0A-B393-3150F51AFBAC}" type="slidenum">
              <a:rPr lang="en-US" altLang="en-US" sz="1100">
                <a:solidFill>
                  <a:srgbClr val="000000"/>
                </a:solidFill>
              </a:rPr>
              <a:pPr>
                <a:spcBef>
                  <a:spcPct val="0"/>
                </a:spcBef>
              </a:pPr>
              <a:t>10</a:t>
            </a:fld>
            <a:endParaRPr lang="en-US" altLang="en-US" sz="1100">
              <a:solidFill>
                <a:srgbClr val="000000"/>
              </a:solidFill>
            </a:endParaRPr>
          </a:p>
        </p:txBody>
      </p:sp>
      <p:sp>
        <p:nvSpPr>
          <p:cNvPr id="31747" name="Rectangle 2"/>
          <p:cNvSpPr>
            <a:spLocks noGrp="1" noRot="1" noChangeAspect="1" noChangeArrowheads="1" noTextEdit="1"/>
          </p:cNvSpPr>
          <p:nvPr>
            <p:ph type="sldImg"/>
          </p:nvPr>
        </p:nvSpPr>
        <p:spPr>
          <a:xfrm>
            <a:off x="1184275" y="698500"/>
            <a:ext cx="4643438" cy="3484563"/>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0EFD01-1962-4CB5-9DD4-F589B275C978}" type="slidenum">
              <a:rPr lang="en-US" altLang="en-US" sz="1100">
                <a:solidFill>
                  <a:srgbClr val="000000"/>
                </a:solidFill>
              </a:rPr>
              <a:pPr>
                <a:spcBef>
                  <a:spcPct val="0"/>
                </a:spcBef>
              </a:pPr>
              <a:t>11</a:t>
            </a:fld>
            <a:endParaRPr lang="en-US" altLang="en-US" sz="1100">
              <a:solidFill>
                <a:srgbClr val="000000"/>
              </a:solidFill>
            </a:endParaRPr>
          </a:p>
        </p:txBody>
      </p:sp>
      <p:sp>
        <p:nvSpPr>
          <p:cNvPr id="33795" name="Rectangle 2"/>
          <p:cNvSpPr>
            <a:spLocks noGrp="1" noRot="1" noChangeAspect="1" noChangeArrowheads="1" noTextEdit="1"/>
          </p:cNvSpPr>
          <p:nvPr>
            <p:ph type="sldImg"/>
          </p:nvPr>
        </p:nvSpPr>
        <p:spPr>
          <a:xfrm>
            <a:off x="1184275" y="698500"/>
            <a:ext cx="4643438" cy="3484563"/>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4617A3-7771-4DD0-BDDB-2D3888318030}" type="slidenum">
              <a:rPr lang="en-US" altLang="en-US" sz="1100">
                <a:solidFill>
                  <a:srgbClr val="000000"/>
                </a:solidFill>
              </a:rPr>
              <a:pPr>
                <a:spcBef>
                  <a:spcPct val="0"/>
                </a:spcBef>
              </a:pPr>
              <a:t>12</a:t>
            </a:fld>
            <a:endParaRPr lang="en-US" altLang="en-US" sz="1100">
              <a:solidFill>
                <a:srgbClr val="000000"/>
              </a:solidFill>
            </a:endParaRPr>
          </a:p>
        </p:txBody>
      </p:sp>
      <p:sp>
        <p:nvSpPr>
          <p:cNvPr id="35843" name="Rectangle 2"/>
          <p:cNvSpPr>
            <a:spLocks noGrp="1" noRot="1" noChangeAspect="1" noChangeArrowheads="1" noTextEdit="1"/>
          </p:cNvSpPr>
          <p:nvPr>
            <p:ph type="sldImg"/>
          </p:nvPr>
        </p:nvSpPr>
        <p:spPr>
          <a:xfrm>
            <a:off x="1184275" y="698500"/>
            <a:ext cx="4643438" cy="3484563"/>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4617A3-7771-4DD0-BDDB-2D3888318030}" type="slidenum">
              <a:rPr lang="en-US" altLang="en-US" sz="1100">
                <a:solidFill>
                  <a:srgbClr val="000000"/>
                </a:solidFill>
              </a:rPr>
              <a:pPr>
                <a:spcBef>
                  <a:spcPct val="0"/>
                </a:spcBef>
              </a:pPr>
              <a:t>13</a:t>
            </a:fld>
            <a:endParaRPr lang="en-US" altLang="en-US" sz="1100">
              <a:solidFill>
                <a:srgbClr val="000000"/>
              </a:solidFill>
            </a:endParaRPr>
          </a:p>
        </p:txBody>
      </p:sp>
      <p:sp>
        <p:nvSpPr>
          <p:cNvPr id="35843" name="Rectangle 2"/>
          <p:cNvSpPr>
            <a:spLocks noGrp="1" noRot="1" noChangeAspect="1" noChangeArrowheads="1" noTextEdit="1"/>
          </p:cNvSpPr>
          <p:nvPr>
            <p:ph type="sldImg"/>
          </p:nvPr>
        </p:nvSpPr>
        <p:spPr>
          <a:xfrm>
            <a:off x="1184275" y="698500"/>
            <a:ext cx="4643438" cy="3484563"/>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34351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7C31B0-E67F-4428-85AD-9A2F20F08665}" type="slidenum">
              <a:rPr lang="en-US" altLang="en-US" sz="1100">
                <a:solidFill>
                  <a:srgbClr val="000000"/>
                </a:solidFill>
              </a:rPr>
              <a:pPr>
                <a:spcBef>
                  <a:spcPct val="0"/>
                </a:spcBef>
              </a:pPr>
              <a:t>14</a:t>
            </a:fld>
            <a:endParaRPr lang="en-US" altLang="en-US" sz="1100">
              <a:solidFill>
                <a:srgbClr val="000000"/>
              </a:solidFill>
            </a:endParaRPr>
          </a:p>
        </p:txBody>
      </p:sp>
      <p:sp>
        <p:nvSpPr>
          <p:cNvPr id="37891" name="Rectangle 2"/>
          <p:cNvSpPr>
            <a:spLocks noGrp="1" noRot="1" noChangeAspect="1" noChangeArrowheads="1" noTextEdit="1"/>
          </p:cNvSpPr>
          <p:nvPr>
            <p:ph type="sldImg"/>
          </p:nvPr>
        </p:nvSpPr>
        <p:spPr>
          <a:xfrm>
            <a:off x="1184275" y="698500"/>
            <a:ext cx="4643438" cy="3484563"/>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7B9F17-6744-4509-A413-4BC3A66FADF8}" type="slidenum">
              <a:rPr lang="en-US" altLang="en-US" sz="1100">
                <a:solidFill>
                  <a:srgbClr val="000000"/>
                </a:solidFill>
              </a:rPr>
              <a:pPr>
                <a:spcBef>
                  <a:spcPct val="0"/>
                </a:spcBef>
              </a:pPr>
              <a:t>15</a:t>
            </a:fld>
            <a:endParaRPr lang="en-US" altLang="en-US" sz="1100">
              <a:solidFill>
                <a:srgbClr val="000000"/>
              </a:solidFill>
            </a:endParaRPr>
          </a:p>
        </p:txBody>
      </p:sp>
      <p:sp>
        <p:nvSpPr>
          <p:cNvPr id="39939" name="Rectangle 2"/>
          <p:cNvSpPr>
            <a:spLocks noGrp="1" noRot="1" noChangeAspect="1" noChangeArrowheads="1" noTextEdit="1"/>
          </p:cNvSpPr>
          <p:nvPr>
            <p:ph type="sldImg"/>
          </p:nvPr>
        </p:nvSpPr>
        <p:spPr>
          <a:xfrm>
            <a:off x="1184275" y="698500"/>
            <a:ext cx="4643438" cy="3484563"/>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AD4B49-162B-46BC-8708-0D8F09696939}" type="slidenum">
              <a:rPr lang="en-US" altLang="en-US" sz="1100">
                <a:solidFill>
                  <a:srgbClr val="000000"/>
                </a:solidFill>
              </a:rPr>
              <a:pPr>
                <a:spcBef>
                  <a:spcPct val="0"/>
                </a:spcBef>
              </a:pPr>
              <a:t>16</a:t>
            </a:fld>
            <a:endParaRPr lang="en-US" altLang="en-US" sz="1100">
              <a:solidFill>
                <a:srgbClr val="000000"/>
              </a:solidFill>
            </a:endParaRPr>
          </a:p>
        </p:txBody>
      </p:sp>
      <p:sp>
        <p:nvSpPr>
          <p:cNvPr id="27651" name="Rectangle 2"/>
          <p:cNvSpPr>
            <a:spLocks noGrp="1" noRot="1" noChangeAspect="1" noChangeArrowheads="1" noTextEdit="1"/>
          </p:cNvSpPr>
          <p:nvPr>
            <p:ph type="sldImg"/>
          </p:nvPr>
        </p:nvSpPr>
        <p:spPr>
          <a:xfrm>
            <a:off x="1184275" y="698500"/>
            <a:ext cx="4643438" cy="3484563"/>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84567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B9E112-C1BD-451B-87D5-A90C57733B1A}" type="slidenum">
              <a:rPr lang="en-US" altLang="en-US" sz="1100">
                <a:solidFill>
                  <a:srgbClr val="000000"/>
                </a:solidFill>
              </a:rPr>
              <a:pPr>
                <a:spcBef>
                  <a:spcPct val="0"/>
                </a:spcBef>
              </a:pPr>
              <a:t>17</a:t>
            </a:fld>
            <a:endParaRPr lang="en-US" altLang="en-US" sz="1100">
              <a:solidFill>
                <a:srgbClr val="000000"/>
              </a:solidFill>
            </a:endParaRPr>
          </a:p>
        </p:txBody>
      </p:sp>
      <p:sp>
        <p:nvSpPr>
          <p:cNvPr id="41987" name="Rectangle 2"/>
          <p:cNvSpPr>
            <a:spLocks noGrp="1" noRot="1" noChangeAspect="1" noChangeArrowheads="1" noTextEdit="1"/>
          </p:cNvSpPr>
          <p:nvPr>
            <p:ph type="sldImg"/>
          </p:nvPr>
        </p:nvSpPr>
        <p:spPr>
          <a:xfrm>
            <a:off x="1184275" y="698500"/>
            <a:ext cx="4643438" cy="3484563"/>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2C2567-EAFA-480C-B1D7-F1D929017B55}" type="slidenum">
              <a:rPr lang="en-US" altLang="en-US" sz="1100">
                <a:solidFill>
                  <a:srgbClr val="000000"/>
                </a:solidFill>
              </a:rPr>
              <a:pPr>
                <a:spcBef>
                  <a:spcPct val="0"/>
                </a:spcBef>
              </a:pPr>
              <a:t>18</a:t>
            </a:fld>
            <a:endParaRPr lang="en-US" altLang="en-US" sz="1100">
              <a:solidFill>
                <a:srgbClr val="000000"/>
              </a:solidFill>
            </a:endParaRPr>
          </a:p>
        </p:txBody>
      </p:sp>
      <p:sp>
        <p:nvSpPr>
          <p:cNvPr id="44035" name="Rectangle 2"/>
          <p:cNvSpPr>
            <a:spLocks noGrp="1" noRot="1" noChangeAspect="1" noChangeArrowheads="1" noTextEdit="1"/>
          </p:cNvSpPr>
          <p:nvPr>
            <p:ph type="sldImg"/>
          </p:nvPr>
        </p:nvSpPr>
        <p:spPr>
          <a:xfrm>
            <a:off x="1184275" y="698500"/>
            <a:ext cx="4643438" cy="3484563"/>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CC7395-1875-40EA-9515-688C7319B91B}" type="slidenum">
              <a:rPr lang="en-US" altLang="en-US" sz="1100">
                <a:solidFill>
                  <a:srgbClr val="000000"/>
                </a:solidFill>
              </a:rPr>
              <a:pPr>
                <a:spcBef>
                  <a:spcPct val="0"/>
                </a:spcBef>
              </a:pPr>
              <a:t>19</a:t>
            </a:fld>
            <a:endParaRPr lang="en-US" altLang="en-US" sz="1100">
              <a:solidFill>
                <a:srgbClr val="000000"/>
              </a:solidFill>
            </a:endParaRPr>
          </a:p>
        </p:txBody>
      </p:sp>
      <p:sp>
        <p:nvSpPr>
          <p:cNvPr id="46083" name="Rectangle 2"/>
          <p:cNvSpPr>
            <a:spLocks noGrp="1" noRot="1" noChangeAspect="1" noChangeArrowheads="1" noTextEdit="1"/>
          </p:cNvSpPr>
          <p:nvPr>
            <p:ph type="sldImg"/>
          </p:nvPr>
        </p:nvSpPr>
        <p:spPr>
          <a:xfrm>
            <a:off x="1184275" y="698500"/>
            <a:ext cx="4643438" cy="3484563"/>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905">
              <a:spcBef>
                <a:spcPct val="30000"/>
              </a:spcBef>
              <a:defRPr sz="1200">
                <a:solidFill>
                  <a:schemeClr val="tx1"/>
                </a:solidFill>
                <a:latin typeface="Times New Roman" panose="02020603050405020304" pitchFamily="18" charset="0"/>
              </a:defRPr>
            </a:lvl1pPr>
            <a:lvl2pPr marL="741925" indent="-284533" defTabSz="920905">
              <a:spcBef>
                <a:spcPct val="30000"/>
              </a:spcBef>
              <a:defRPr sz="1200">
                <a:solidFill>
                  <a:schemeClr val="tx1"/>
                </a:solidFill>
                <a:latin typeface="Times New Roman" panose="02020603050405020304" pitchFamily="18" charset="0"/>
              </a:defRPr>
            </a:lvl2pPr>
            <a:lvl3pPr marL="1141189" indent="-227932" defTabSz="920905">
              <a:spcBef>
                <a:spcPct val="30000"/>
              </a:spcBef>
              <a:defRPr sz="1200">
                <a:solidFill>
                  <a:schemeClr val="tx1"/>
                </a:solidFill>
                <a:latin typeface="Times New Roman" panose="02020603050405020304" pitchFamily="18" charset="0"/>
              </a:defRPr>
            </a:lvl3pPr>
            <a:lvl4pPr marL="1598582" indent="-227932" defTabSz="920905">
              <a:spcBef>
                <a:spcPct val="30000"/>
              </a:spcBef>
              <a:defRPr sz="1200">
                <a:solidFill>
                  <a:schemeClr val="tx1"/>
                </a:solidFill>
                <a:latin typeface="Times New Roman" panose="02020603050405020304" pitchFamily="18" charset="0"/>
              </a:defRPr>
            </a:lvl4pPr>
            <a:lvl5pPr marL="2055974" indent="-227932" defTabSz="920905">
              <a:spcBef>
                <a:spcPct val="30000"/>
              </a:spcBef>
              <a:defRPr sz="1200">
                <a:solidFill>
                  <a:schemeClr val="tx1"/>
                </a:solidFill>
                <a:latin typeface="Times New Roman" panose="02020603050405020304" pitchFamily="18" charset="0"/>
              </a:defRPr>
            </a:lvl5pPr>
            <a:lvl6pPr marL="2496541" indent="-227932" defTabSz="920905"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20905"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20905"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209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2DC60F-A602-447F-BAFA-9DABD21FEF27}" type="slidenum">
              <a:rPr lang="en-US" altLang="en-US" sz="1100"/>
              <a:pPr>
                <a:spcBef>
                  <a:spcPct val="0"/>
                </a:spcBef>
              </a:pPr>
              <a:t>2</a:t>
            </a:fld>
            <a:endParaRPr lang="en-US" altLang="en-US" sz="1100"/>
          </a:p>
        </p:txBody>
      </p:sp>
      <p:sp>
        <p:nvSpPr>
          <p:cNvPr id="17411" name="Rectangle 2"/>
          <p:cNvSpPr>
            <a:spLocks noGrp="1" noRot="1" noChangeAspect="1" noChangeArrowheads="1" noTextEdit="1"/>
          </p:cNvSpPr>
          <p:nvPr>
            <p:ph type="sldImg"/>
          </p:nvPr>
        </p:nvSpPr>
        <p:spPr>
          <a:xfrm>
            <a:off x="1184275" y="698500"/>
            <a:ext cx="4643438" cy="3484563"/>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719506-988D-403E-8C13-EC6602BF96D3}" type="slidenum">
              <a:rPr lang="en-US" altLang="en-US" sz="1100">
                <a:solidFill>
                  <a:srgbClr val="000000"/>
                </a:solidFill>
              </a:rPr>
              <a:pPr>
                <a:spcBef>
                  <a:spcPct val="0"/>
                </a:spcBef>
              </a:pPr>
              <a:t>20</a:t>
            </a:fld>
            <a:endParaRPr lang="en-US" altLang="en-US" sz="1100">
              <a:solidFill>
                <a:srgbClr val="000000"/>
              </a:solidFill>
            </a:endParaRPr>
          </a:p>
        </p:txBody>
      </p:sp>
      <p:sp>
        <p:nvSpPr>
          <p:cNvPr id="48131" name="Rectangle 2"/>
          <p:cNvSpPr>
            <a:spLocks noGrp="1" noRot="1" noChangeAspect="1" noChangeArrowheads="1" noTextEdit="1"/>
          </p:cNvSpPr>
          <p:nvPr>
            <p:ph type="sldImg"/>
          </p:nvPr>
        </p:nvSpPr>
        <p:spPr>
          <a:xfrm>
            <a:off x="1184275" y="698500"/>
            <a:ext cx="4643438" cy="3484563"/>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719506-988D-403E-8C13-EC6602BF96D3}" type="slidenum">
              <a:rPr lang="en-US" altLang="en-US" sz="1100">
                <a:solidFill>
                  <a:srgbClr val="000000"/>
                </a:solidFill>
              </a:rPr>
              <a:pPr>
                <a:spcBef>
                  <a:spcPct val="0"/>
                </a:spcBef>
              </a:pPr>
              <a:t>21</a:t>
            </a:fld>
            <a:endParaRPr lang="en-US" altLang="en-US" sz="1100">
              <a:solidFill>
                <a:srgbClr val="000000"/>
              </a:solidFill>
            </a:endParaRPr>
          </a:p>
        </p:txBody>
      </p:sp>
      <p:sp>
        <p:nvSpPr>
          <p:cNvPr id="48131" name="Rectangle 2"/>
          <p:cNvSpPr>
            <a:spLocks noGrp="1" noRot="1" noChangeAspect="1" noChangeArrowheads="1" noTextEdit="1"/>
          </p:cNvSpPr>
          <p:nvPr>
            <p:ph type="sldImg"/>
          </p:nvPr>
        </p:nvSpPr>
        <p:spPr>
          <a:xfrm>
            <a:off x="1184275" y="698500"/>
            <a:ext cx="4643438" cy="3484563"/>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20156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FDDE78-1D53-49C5-A5A5-DFA2A5B33E11}" type="slidenum">
              <a:rPr lang="en-US" altLang="en-US" sz="1100">
                <a:solidFill>
                  <a:srgbClr val="000000"/>
                </a:solidFill>
              </a:rPr>
              <a:pPr>
                <a:spcBef>
                  <a:spcPct val="0"/>
                </a:spcBef>
              </a:pPr>
              <a:t>22</a:t>
            </a:fld>
            <a:endParaRPr lang="en-US" altLang="en-US" sz="1100">
              <a:solidFill>
                <a:srgbClr val="000000"/>
              </a:solidFill>
            </a:endParaRPr>
          </a:p>
        </p:txBody>
      </p:sp>
      <p:sp>
        <p:nvSpPr>
          <p:cNvPr id="50179" name="Rectangle 2"/>
          <p:cNvSpPr>
            <a:spLocks noGrp="1" noRot="1" noChangeAspect="1" noChangeArrowheads="1" noTextEdit="1"/>
          </p:cNvSpPr>
          <p:nvPr>
            <p:ph type="sldImg"/>
          </p:nvPr>
        </p:nvSpPr>
        <p:spPr>
          <a:xfrm>
            <a:off x="1184275" y="698500"/>
            <a:ext cx="4643438" cy="3484563"/>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84275" y="698500"/>
            <a:ext cx="4643438" cy="3484563"/>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26">
              <a:spcBef>
                <a:spcPct val="30000"/>
              </a:spcBef>
              <a:defRPr sz="1200">
                <a:solidFill>
                  <a:schemeClr val="tx1"/>
                </a:solidFill>
                <a:latin typeface="Times New Roman" panose="02020603050405020304" pitchFamily="18" charset="0"/>
              </a:defRPr>
            </a:lvl1pPr>
            <a:lvl2pPr marL="741925" indent="-284533" defTabSz="911726">
              <a:spcBef>
                <a:spcPct val="30000"/>
              </a:spcBef>
              <a:defRPr sz="1200">
                <a:solidFill>
                  <a:schemeClr val="tx1"/>
                </a:solidFill>
                <a:latin typeface="Times New Roman" panose="02020603050405020304" pitchFamily="18" charset="0"/>
              </a:defRPr>
            </a:lvl2pPr>
            <a:lvl3pPr marL="1141189" indent="-227932" defTabSz="911726">
              <a:spcBef>
                <a:spcPct val="30000"/>
              </a:spcBef>
              <a:defRPr sz="1200">
                <a:solidFill>
                  <a:schemeClr val="tx1"/>
                </a:solidFill>
                <a:latin typeface="Times New Roman" panose="02020603050405020304" pitchFamily="18" charset="0"/>
              </a:defRPr>
            </a:lvl3pPr>
            <a:lvl4pPr marL="1598582" indent="-227932" defTabSz="911726">
              <a:spcBef>
                <a:spcPct val="30000"/>
              </a:spcBef>
              <a:defRPr sz="1200">
                <a:solidFill>
                  <a:schemeClr val="tx1"/>
                </a:solidFill>
                <a:latin typeface="Times New Roman" panose="02020603050405020304" pitchFamily="18" charset="0"/>
              </a:defRPr>
            </a:lvl4pPr>
            <a:lvl5pPr marL="2055974" indent="-227932" defTabSz="911726">
              <a:spcBef>
                <a:spcPct val="30000"/>
              </a:spcBef>
              <a:defRPr sz="1200">
                <a:solidFill>
                  <a:schemeClr val="tx1"/>
                </a:solidFill>
                <a:latin typeface="Times New Roman" panose="02020603050405020304" pitchFamily="18" charset="0"/>
              </a:defRPr>
            </a:lvl5pPr>
            <a:lvl6pPr marL="2496541" indent="-227932" defTabSz="91172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172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172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172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08FCAD-9330-403B-A6C3-B1DE2B536CFB}" type="slidenum">
              <a:rPr lang="en-US" altLang="en-US" sz="1100"/>
              <a:pPr>
                <a:spcBef>
                  <a:spcPct val="0"/>
                </a:spcBef>
              </a:pPr>
              <a:t>4</a:t>
            </a:fld>
            <a:endParaRPr lang="en-US" altLang="en-US" sz="1100"/>
          </a:p>
        </p:txBody>
      </p:sp>
      <p:sp>
        <p:nvSpPr>
          <p:cNvPr id="21507" name="Rectangle 2"/>
          <p:cNvSpPr>
            <a:spLocks noGrp="1" noRot="1" noChangeAspect="1" noChangeArrowheads="1" noTextEdit="1"/>
          </p:cNvSpPr>
          <p:nvPr>
            <p:ph type="sldImg"/>
          </p:nvPr>
        </p:nvSpPr>
        <p:spPr>
          <a:xfrm>
            <a:off x="1182688" y="696913"/>
            <a:ext cx="4648200" cy="3486150"/>
          </a:xfrm>
          <a:ln/>
        </p:spPr>
      </p:sp>
      <p:sp>
        <p:nvSpPr>
          <p:cNvPr id="21508" name="Rectangle 3"/>
          <p:cNvSpPr>
            <a:spLocks noGrp="1" noChangeArrowheads="1"/>
          </p:cNvSpPr>
          <p:nvPr>
            <p:ph type="body" idx="1"/>
          </p:nvPr>
        </p:nvSpPr>
        <p:spPr>
          <a:xfrm>
            <a:off x="701347" y="4416100"/>
            <a:ext cx="5607711" cy="4183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A10D04-9564-4A6E-A6CA-7472021E92CE}" type="slidenum">
              <a:rPr lang="en-US" altLang="en-US" sz="1100">
                <a:solidFill>
                  <a:srgbClr val="000000"/>
                </a:solidFill>
              </a:rPr>
              <a:pPr>
                <a:spcBef>
                  <a:spcPct val="0"/>
                </a:spcBef>
              </a:pPr>
              <a:t>5</a:t>
            </a:fld>
            <a:endParaRPr lang="en-US" altLang="en-US" sz="1100">
              <a:solidFill>
                <a:srgbClr val="000000"/>
              </a:solidFill>
            </a:endParaRPr>
          </a:p>
        </p:txBody>
      </p:sp>
      <p:sp>
        <p:nvSpPr>
          <p:cNvPr id="25603" name="Rectangle 2"/>
          <p:cNvSpPr>
            <a:spLocks noGrp="1" noRot="1" noChangeAspect="1" noChangeArrowheads="1" noTextEdit="1"/>
          </p:cNvSpPr>
          <p:nvPr>
            <p:ph type="sldImg"/>
          </p:nvPr>
        </p:nvSpPr>
        <p:spPr>
          <a:xfrm>
            <a:off x="1184275" y="698500"/>
            <a:ext cx="4643438" cy="3484563"/>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AD4B49-162B-46BC-8708-0D8F09696939}" type="slidenum">
              <a:rPr lang="en-US" altLang="en-US" sz="1100">
                <a:solidFill>
                  <a:srgbClr val="000000"/>
                </a:solidFill>
              </a:rPr>
              <a:pPr>
                <a:spcBef>
                  <a:spcPct val="0"/>
                </a:spcBef>
              </a:pPr>
              <a:t>6</a:t>
            </a:fld>
            <a:endParaRPr lang="en-US" altLang="en-US" sz="1100">
              <a:solidFill>
                <a:srgbClr val="000000"/>
              </a:solidFill>
            </a:endParaRPr>
          </a:p>
        </p:txBody>
      </p:sp>
      <p:sp>
        <p:nvSpPr>
          <p:cNvPr id="27651" name="Rectangle 2"/>
          <p:cNvSpPr>
            <a:spLocks noGrp="1" noRot="1" noChangeAspect="1" noChangeArrowheads="1" noTextEdit="1"/>
          </p:cNvSpPr>
          <p:nvPr>
            <p:ph type="sldImg"/>
          </p:nvPr>
        </p:nvSpPr>
        <p:spPr>
          <a:xfrm>
            <a:off x="1184275" y="698500"/>
            <a:ext cx="4643438" cy="3484563"/>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AD4B49-162B-46BC-8708-0D8F09696939}" type="slidenum">
              <a:rPr lang="en-US" altLang="en-US" sz="1100">
                <a:solidFill>
                  <a:srgbClr val="000000"/>
                </a:solidFill>
              </a:rPr>
              <a:pPr>
                <a:spcBef>
                  <a:spcPct val="0"/>
                </a:spcBef>
              </a:pPr>
              <a:t>7</a:t>
            </a:fld>
            <a:endParaRPr lang="en-US" altLang="en-US" sz="1100">
              <a:solidFill>
                <a:srgbClr val="000000"/>
              </a:solidFill>
            </a:endParaRPr>
          </a:p>
        </p:txBody>
      </p:sp>
      <p:sp>
        <p:nvSpPr>
          <p:cNvPr id="27651" name="Rectangle 2"/>
          <p:cNvSpPr>
            <a:spLocks noGrp="1" noRot="1" noChangeAspect="1" noChangeArrowheads="1" noTextEdit="1"/>
          </p:cNvSpPr>
          <p:nvPr>
            <p:ph type="sldImg"/>
          </p:nvPr>
        </p:nvSpPr>
        <p:spPr>
          <a:xfrm>
            <a:off x="1184275" y="698500"/>
            <a:ext cx="4643438" cy="3484563"/>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5992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AD4B49-162B-46BC-8708-0D8F09696939}" type="slidenum">
              <a:rPr lang="en-US" altLang="en-US" sz="1100">
                <a:solidFill>
                  <a:srgbClr val="000000"/>
                </a:solidFill>
              </a:rPr>
              <a:pPr>
                <a:spcBef>
                  <a:spcPct val="0"/>
                </a:spcBef>
              </a:pPr>
              <a:t>8</a:t>
            </a:fld>
            <a:endParaRPr lang="en-US" altLang="en-US" sz="1100">
              <a:solidFill>
                <a:srgbClr val="000000"/>
              </a:solidFill>
            </a:endParaRPr>
          </a:p>
        </p:txBody>
      </p:sp>
      <p:sp>
        <p:nvSpPr>
          <p:cNvPr id="27651" name="Rectangle 2"/>
          <p:cNvSpPr>
            <a:spLocks noGrp="1" noRot="1" noChangeAspect="1" noChangeArrowheads="1" noTextEdit="1"/>
          </p:cNvSpPr>
          <p:nvPr>
            <p:ph type="sldImg"/>
          </p:nvPr>
        </p:nvSpPr>
        <p:spPr>
          <a:xfrm>
            <a:off x="1184275" y="698500"/>
            <a:ext cx="4643438" cy="3484563"/>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1362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376">
              <a:spcBef>
                <a:spcPct val="30000"/>
              </a:spcBef>
              <a:defRPr sz="1200">
                <a:solidFill>
                  <a:schemeClr val="tx1"/>
                </a:solidFill>
                <a:latin typeface="Times New Roman" panose="02020603050405020304" pitchFamily="18" charset="0"/>
              </a:defRPr>
            </a:lvl1pPr>
            <a:lvl2pPr marL="741925" indent="-284533" defTabSz="919376">
              <a:spcBef>
                <a:spcPct val="30000"/>
              </a:spcBef>
              <a:defRPr sz="1200">
                <a:solidFill>
                  <a:schemeClr val="tx1"/>
                </a:solidFill>
                <a:latin typeface="Times New Roman" panose="02020603050405020304" pitchFamily="18" charset="0"/>
              </a:defRPr>
            </a:lvl2pPr>
            <a:lvl3pPr marL="1141189" indent="-227932" defTabSz="919376">
              <a:spcBef>
                <a:spcPct val="30000"/>
              </a:spcBef>
              <a:defRPr sz="1200">
                <a:solidFill>
                  <a:schemeClr val="tx1"/>
                </a:solidFill>
                <a:latin typeface="Times New Roman" panose="02020603050405020304" pitchFamily="18" charset="0"/>
              </a:defRPr>
            </a:lvl3pPr>
            <a:lvl4pPr marL="1598582" indent="-227932" defTabSz="919376">
              <a:spcBef>
                <a:spcPct val="30000"/>
              </a:spcBef>
              <a:defRPr sz="1200">
                <a:solidFill>
                  <a:schemeClr val="tx1"/>
                </a:solidFill>
                <a:latin typeface="Times New Roman" panose="02020603050405020304" pitchFamily="18" charset="0"/>
              </a:defRPr>
            </a:lvl4pPr>
            <a:lvl5pPr marL="2055974" indent="-227932" defTabSz="919376">
              <a:spcBef>
                <a:spcPct val="30000"/>
              </a:spcBef>
              <a:defRPr sz="1200">
                <a:solidFill>
                  <a:schemeClr val="tx1"/>
                </a:solidFill>
                <a:latin typeface="Times New Roman" panose="02020603050405020304" pitchFamily="18" charset="0"/>
              </a:defRPr>
            </a:lvl5pPr>
            <a:lvl6pPr marL="2496541" indent="-227932" defTabSz="919376" eaLnBrk="0" fontAlgn="base" hangingPunct="0">
              <a:spcBef>
                <a:spcPct val="30000"/>
              </a:spcBef>
              <a:spcAft>
                <a:spcPct val="0"/>
              </a:spcAft>
              <a:defRPr sz="1200">
                <a:solidFill>
                  <a:schemeClr val="tx1"/>
                </a:solidFill>
                <a:latin typeface="Times New Roman" panose="02020603050405020304" pitchFamily="18" charset="0"/>
              </a:defRPr>
            </a:lvl6pPr>
            <a:lvl7pPr marL="2937105" indent="-227932" defTabSz="919376" eaLnBrk="0" fontAlgn="base" hangingPunct="0">
              <a:spcBef>
                <a:spcPct val="30000"/>
              </a:spcBef>
              <a:spcAft>
                <a:spcPct val="0"/>
              </a:spcAft>
              <a:defRPr sz="1200">
                <a:solidFill>
                  <a:schemeClr val="tx1"/>
                </a:solidFill>
                <a:latin typeface="Times New Roman" panose="02020603050405020304" pitchFamily="18" charset="0"/>
              </a:defRPr>
            </a:lvl7pPr>
            <a:lvl8pPr marL="3377672" indent="-227932" defTabSz="919376" eaLnBrk="0" fontAlgn="base" hangingPunct="0">
              <a:spcBef>
                <a:spcPct val="30000"/>
              </a:spcBef>
              <a:spcAft>
                <a:spcPct val="0"/>
              </a:spcAft>
              <a:defRPr sz="1200">
                <a:solidFill>
                  <a:schemeClr val="tx1"/>
                </a:solidFill>
                <a:latin typeface="Times New Roman" panose="02020603050405020304" pitchFamily="18" charset="0"/>
              </a:defRPr>
            </a:lvl8pPr>
            <a:lvl9pPr marL="3818237" indent="-227932" defTabSz="91937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674A1E-E22E-42C6-B30D-7777B6669311}" type="slidenum">
              <a:rPr lang="en-US" altLang="en-US" sz="1100">
                <a:solidFill>
                  <a:srgbClr val="000000"/>
                </a:solidFill>
              </a:rPr>
              <a:pPr>
                <a:spcBef>
                  <a:spcPct val="0"/>
                </a:spcBef>
              </a:pPr>
              <a:t>9</a:t>
            </a:fld>
            <a:endParaRPr lang="en-US" altLang="en-US" sz="1100">
              <a:solidFill>
                <a:srgbClr val="000000"/>
              </a:solidFill>
            </a:endParaRPr>
          </a:p>
        </p:txBody>
      </p:sp>
      <p:sp>
        <p:nvSpPr>
          <p:cNvPr id="29699" name="Rectangle 2"/>
          <p:cNvSpPr>
            <a:spLocks noGrp="1" noRot="1" noChangeAspect="1" noChangeArrowheads="1" noTextEdit="1"/>
          </p:cNvSpPr>
          <p:nvPr>
            <p:ph type="sldImg"/>
          </p:nvPr>
        </p:nvSpPr>
        <p:spPr>
          <a:xfrm>
            <a:off x="1184275" y="698500"/>
            <a:ext cx="4643438" cy="348456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5" name="Rectangle 3"/>
          <p:cNvSpPr>
            <a:spLocks noGrp="1" noChangeArrowheads="1"/>
          </p:cNvSpPr>
          <p:nvPr>
            <p:ph type="ctrTitle"/>
          </p:nvPr>
        </p:nvSpPr>
        <p:spPr>
          <a:xfrm>
            <a:off x="1828800" y="2130425"/>
            <a:ext cx="6629400" cy="1470025"/>
          </a:xfrm>
        </p:spPr>
        <p:txBody>
          <a:bodyPr/>
          <a:lstStyle>
            <a:lvl1pPr>
              <a:defRPr/>
            </a:lvl1pPr>
          </a:lstStyle>
          <a:p>
            <a:r>
              <a:rPr lang="en-US"/>
              <a:t>Click to edit Master title style</a:t>
            </a:r>
          </a:p>
        </p:txBody>
      </p:sp>
      <p:sp>
        <p:nvSpPr>
          <p:cNvPr id="8196" name="Rectangle 4"/>
          <p:cNvSpPr>
            <a:spLocks noGrp="1" noChangeArrowheads="1"/>
          </p:cNvSpPr>
          <p:nvPr>
            <p:ph type="subTitle" idx="1"/>
          </p:nvPr>
        </p:nvSpPr>
        <p:spPr>
          <a:xfrm>
            <a:off x="2590800" y="3886200"/>
            <a:ext cx="5181600" cy="1752600"/>
          </a:xfrm>
        </p:spPr>
        <p:txBody>
          <a:bodyPr/>
          <a:lstStyle>
            <a:lvl1pPr marL="0" indent="0" algn="ctr">
              <a:buFontTx/>
              <a:buNone/>
              <a:defRPr/>
            </a:lvl1pPr>
          </a:lstStyle>
          <a:p>
            <a:r>
              <a:rPr lang="en-US"/>
              <a:t>Click to edit Master subtitle style</a:t>
            </a:r>
          </a:p>
        </p:txBody>
      </p:sp>
      <p:sp>
        <p:nvSpPr>
          <p:cNvPr id="4" name="Footer Placeholder 3"/>
          <p:cNvSpPr>
            <a:spLocks noGrp="1" noChangeArrowheads="1"/>
          </p:cNvSpPr>
          <p:nvPr>
            <p:ph type="ftr" sz="quarter" idx="10"/>
          </p:nvPr>
        </p:nvSpPr>
        <p:spPr bwMode="auto">
          <a:xfrm>
            <a:off x="685800" y="403860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mn-lt"/>
              </a:defRPr>
            </a:lvl1pPr>
          </a:lstStyle>
          <a:p>
            <a:pPr>
              <a:defRPr/>
            </a:pPr>
            <a:endParaRPr lang="en-US"/>
          </a:p>
        </p:txBody>
      </p:sp>
      <p:sp>
        <p:nvSpPr>
          <p:cNvPr id="5" name="Slide Number Placeholder 4"/>
          <p:cNvSpPr>
            <a:spLocks noGrp="1" noChangeArrowheads="1"/>
          </p:cNvSpPr>
          <p:nvPr>
            <p:ph type="sldNum" sz="quarter" idx="11"/>
          </p:nvPr>
        </p:nvSpPr>
        <p:spPr>
          <a:xfrm>
            <a:off x="6858000" y="6356350"/>
            <a:ext cx="2133600" cy="476250"/>
          </a:xfrm>
        </p:spPr>
        <p:txBody>
          <a:bodyPr/>
          <a:lstStyle>
            <a:lvl1pPr>
              <a:defRPr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E4E3E18-7785-48B6-B870-DB36AF557BE3}" type="slidenum">
              <a:rPr lang="en-US" altLang="en-US" smtClean="0"/>
              <a:pPr>
                <a:defRPr/>
              </a:pPr>
              <a:t>‹#›</a:t>
            </a:fld>
            <a:endParaRPr lang="en-US" altLang="en-US" dirty="0"/>
          </a:p>
        </p:txBody>
      </p:sp>
    </p:spTree>
    <p:extLst>
      <p:ext uri="{BB962C8B-B14F-4D97-AF65-F5344CB8AC3E}">
        <p14:creationId xmlns:p14="http://schemas.microsoft.com/office/powerpoint/2010/main" val="313733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1981200" y="609600"/>
            <a:ext cx="7010400" cy="4953000"/>
          </a:xfrm>
        </p:spPr>
        <p:txBody>
          <a:bodyPr/>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545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p:txBody>
          <a:bodyPr/>
          <a:lstStyle>
            <a:lvl1pPr>
              <a:defRPr smtClean="0"/>
            </a:lvl1pPr>
          </a:lstStyle>
          <a:p>
            <a:pPr>
              <a:defRPr/>
            </a:pPr>
            <a:fld id="{782A5A23-4F0E-4628-9122-63B632D97EE7}" type="slidenum">
              <a:rPr lang="en-US" altLang="en-US"/>
              <a:pPr>
                <a:defRPr/>
              </a:pPr>
              <a:t>‹#›</a:t>
            </a:fld>
            <a:endParaRPr lang="en-US" altLang="en-US"/>
          </a:p>
        </p:txBody>
      </p:sp>
    </p:spTree>
    <p:extLst>
      <p:ext uri="{BB962C8B-B14F-4D97-AF65-F5344CB8AC3E}">
        <p14:creationId xmlns:p14="http://schemas.microsoft.com/office/powerpoint/2010/main" val="107061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559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8314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045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9617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828800" y="457200"/>
            <a:ext cx="7010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828800" y="1295400"/>
            <a:ext cx="7010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92" name="Rectangle 24"/>
          <p:cNvSpPr>
            <a:spLocks noGrp="1" noChangeArrowheads="1"/>
          </p:cNvSpPr>
          <p:nvPr>
            <p:ph type="sldNum" sz="quarter" idx="4"/>
          </p:nvPr>
        </p:nvSpPr>
        <p:spPr bwMode="auto">
          <a:xfrm>
            <a:off x="6858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smtClean="0">
                <a:latin typeface="Times New Roman" panose="02020603050405020304" pitchFamily="18" charset="0"/>
                <a:cs typeface="Times New Roman" panose="02020603050405020304" pitchFamily="18" charset="0"/>
              </a:defRPr>
            </a:lvl1pPr>
          </a:lstStyle>
          <a:p>
            <a:pPr>
              <a:defRPr/>
            </a:pPr>
            <a:fld id="{DF364800-C06C-4DD8-ACE1-D61484CD50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Lst>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Verdana" pitchFamily="34" charset="0"/>
        </a:defRPr>
      </a:lvl2pPr>
      <a:lvl3pPr algn="ctr" rtl="0" eaLnBrk="0" fontAlgn="base" hangingPunct="0">
        <a:spcBef>
          <a:spcPct val="0"/>
        </a:spcBef>
        <a:spcAft>
          <a:spcPct val="0"/>
        </a:spcAft>
        <a:defRPr sz="3200">
          <a:solidFill>
            <a:schemeClr val="tx2"/>
          </a:solidFill>
          <a:latin typeface="Verdana" pitchFamily="34" charset="0"/>
        </a:defRPr>
      </a:lvl3pPr>
      <a:lvl4pPr algn="ctr" rtl="0" eaLnBrk="0" fontAlgn="base" hangingPunct="0">
        <a:spcBef>
          <a:spcPct val="0"/>
        </a:spcBef>
        <a:spcAft>
          <a:spcPct val="0"/>
        </a:spcAft>
        <a:defRPr sz="3200">
          <a:solidFill>
            <a:schemeClr val="tx2"/>
          </a:solidFill>
          <a:latin typeface="Verdana" pitchFamily="34" charset="0"/>
        </a:defRPr>
      </a:lvl4pPr>
      <a:lvl5pPr algn="ctr" rtl="0" eaLnBrk="0" fontAlgn="base" hangingPunct="0">
        <a:spcBef>
          <a:spcPct val="0"/>
        </a:spcBef>
        <a:spcAft>
          <a:spcPct val="0"/>
        </a:spcAft>
        <a:defRPr sz="3200">
          <a:solidFill>
            <a:schemeClr val="tx2"/>
          </a:solidFill>
          <a:latin typeface="Verdana" pitchFamily="34" charset="0"/>
        </a:defRPr>
      </a:lvl5pPr>
      <a:lvl6pPr marL="457200" algn="ctr" rtl="0" fontAlgn="base">
        <a:spcBef>
          <a:spcPct val="0"/>
        </a:spcBef>
        <a:spcAft>
          <a:spcPct val="0"/>
        </a:spcAft>
        <a:defRPr sz="3200">
          <a:solidFill>
            <a:schemeClr val="tx2"/>
          </a:solidFill>
          <a:latin typeface="Verdana" pitchFamily="34" charset="0"/>
        </a:defRPr>
      </a:lvl6pPr>
      <a:lvl7pPr marL="914400" algn="ctr" rtl="0" fontAlgn="base">
        <a:spcBef>
          <a:spcPct val="0"/>
        </a:spcBef>
        <a:spcAft>
          <a:spcPct val="0"/>
        </a:spcAft>
        <a:defRPr sz="3200">
          <a:solidFill>
            <a:schemeClr val="tx2"/>
          </a:solidFill>
          <a:latin typeface="Verdana" pitchFamily="34" charset="0"/>
        </a:defRPr>
      </a:lvl7pPr>
      <a:lvl8pPr marL="1371600" algn="ctr" rtl="0" fontAlgn="base">
        <a:spcBef>
          <a:spcPct val="0"/>
        </a:spcBef>
        <a:spcAft>
          <a:spcPct val="0"/>
        </a:spcAft>
        <a:defRPr sz="3200">
          <a:solidFill>
            <a:schemeClr val="tx2"/>
          </a:solidFill>
          <a:latin typeface="Verdana" pitchFamily="34" charset="0"/>
        </a:defRPr>
      </a:lvl8pPr>
      <a:lvl9pPr marL="1828800" algn="ctr" rtl="0" fontAlgn="base">
        <a:spcBef>
          <a:spcPct val="0"/>
        </a:spcBef>
        <a:spcAft>
          <a:spcPct val="0"/>
        </a:spcAft>
        <a:defRPr sz="3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362200" y="609600"/>
            <a:ext cx="632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1752600" y="1600200"/>
            <a:ext cx="6934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6"/>
          <p:cNvSpPr>
            <a:spLocks noChangeArrowheads="1"/>
          </p:cNvSpPr>
          <p:nvPr userDrawn="1"/>
        </p:nvSpPr>
        <p:spPr bwMode="auto">
          <a:xfrm>
            <a:off x="1524000" y="61722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20000"/>
              </a:spcBef>
              <a:spcAft>
                <a:spcPct val="0"/>
              </a:spcAft>
              <a:defRPr sz="2000">
                <a:solidFill>
                  <a:schemeClr val="tx1"/>
                </a:solidFill>
                <a:latin typeface="Verdana" pitchFamily="34" charset="0"/>
              </a:defRPr>
            </a:lvl6pPr>
            <a:lvl7pPr marL="2971800" indent="-228600" eaLnBrk="0" fontAlgn="base" hangingPunct="0">
              <a:spcBef>
                <a:spcPct val="20000"/>
              </a:spcBef>
              <a:spcAft>
                <a:spcPct val="0"/>
              </a:spcAft>
              <a:defRPr sz="2000">
                <a:solidFill>
                  <a:schemeClr val="tx1"/>
                </a:solidFill>
                <a:latin typeface="Verdana" pitchFamily="34" charset="0"/>
              </a:defRPr>
            </a:lvl7pPr>
            <a:lvl8pPr marL="3429000" indent="-228600" eaLnBrk="0" fontAlgn="base" hangingPunct="0">
              <a:spcBef>
                <a:spcPct val="20000"/>
              </a:spcBef>
              <a:spcAft>
                <a:spcPct val="0"/>
              </a:spcAft>
              <a:defRPr sz="2000">
                <a:solidFill>
                  <a:schemeClr val="tx1"/>
                </a:solidFill>
                <a:latin typeface="Verdana" pitchFamily="34" charset="0"/>
              </a:defRPr>
            </a:lvl8pPr>
            <a:lvl9pPr marL="3886200" indent="-228600" eaLnBrk="0" fontAlgn="base" hangingPunct="0">
              <a:spcBef>
                <a:spcPct val="20000"/>
              </a:spcBef>
              <a:spcAft>
                <a:spcPct val="0"/>
              </a:spcAft>
              <a:defRPr sz="2000">
                <a:solidFill>
                  <a:schemeClr val="tx1"/>
                </a:solidFill>
                <a:latin typeface="Verdana" pitchFamily="34" charset="0"/>
              </a:defRPr>
            </a:lvl9pPr>
          </a:lstStyle>
          <a:p>
            <a:pPr eaLnBrk="1" hangingPunct="1">
              <a:defRPr/>
            </a:pPr>
            <a:endParaRPr lang="en-US" altLang="en-US" sz="12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Lst>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352800" y="1905000"/>
            <a:ext cx="5638800" cy="1828800"/>
          </a:xfrm>
        </p:spPr>
        <p:txBody>
          <a:bodyPr/>
          <a:lstStyle/>
          <a:p>
            <a:pPr eaLnBrk="1" hangingPunct="1"/>
            <a:br>
              <a:rPr lang="en-US" altLang="en-US" sz="3600" b="1" dirty="0">
                <a:latin typeface="Arial" panose="020B0604020202020204" pitchFamily="34" charset="0"/>
              </a:rPr>
            </a:br>
            <a:r>
              <a:rPr lang="en-US" altLang="en-US" sz="3600" b="1" dirty="0">
                <a:latin typeface="Open Sans Extrabold" panose="020B0906030804020204" pitchFamily="34" charset="0"/>
                <a:cs typeface="Open Sans Extrabold" panose="020B0906030804020204" pitchFamily="34" charset="0"/>
              </a:rPr>
              <a:t>Complying With California Conflict of Interest Laws</a:t>
            </a:r>
            <a:endParaRPr lang="en-US" altLang="en-US" sz="3600" dirty="0">
              <a:solidFill>
                <a:schemeClr val="tx1"/>
              </a:solidFill>
              <a:latin typeface="Arial" panose="020B0604020202020204" pitchFamily="34" charset="0"/>
            </a:endParaRPr>
          </a:p>
        </p:txBody>
      </p:sp>
      <p:sp>
        <p:nvSpPr>
          <p:cNvPr id="12291" name="Text Box 3"/>
          <p:cNvSpPr txBox="1">
            <a:spLocks noChangeArrowheads="1"/>
          </p:cNvSpPr>
          <p:nvPr/>
        </p:nvSpPr>
        <p:spPr bwMode="auto">
          <a:xfrm>
            <a:off x="3352800" y="4304451"/>
            <a:ext cx="6324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endParaRPr lang="en-US" altLang="en-US" sz="1600" b="1" dirty="0">
              <a:solidFill>
                <a:schemeClr val="tx2"/>
              </a:solidFill>
              <a:latin typeface="Open Sans Semibold" panose="020B0706030804020204" pitchFamily="34" charset="0"/>
              <a:cs typeface="Open Sans Semibold" panose="020B0706030804020204" pitchFamily="34" charset="0"/>
            </a:endParaRPr>
          </a:p>
          <a:p>
            <a:pPr>
              <a:spcBef>
                <a:spcPct val="0"/>
              </a:spcBef>
              <a:buFontTx/>
              <a:buNone/>
            </a:pPr>
            <a:endParaRPr lang="en-US" altLang="en-US" sz="1600" b="1" dirty="0">
              <a:solidFill>
                <a:schemeClr val="tx2"/>
              </a:solidFill>
              <a:latin typeface="Open Sans Semibold" panose="020B0706030804020204" pitchFamily="34" charset="0"/>
              <a:cs typeface="Open Sans Semibold" panose="020B0706030804020204" pitchFamily="34" charset="0"/>
            </a:endParaRPr>
          </a:p>
          <a:p>
            <a:pPr>
              <a:spcBef>
                <a:spcPct val="0"/>
              </a:spcBef>
              <a:buFontTx/>
              <a:buNone/>
            </a:pPr>
            <a:endParaRPr lang="en-US" altLang="en-US" sz="1600" b="1" dirty="0">
              <a:solidFill>
                <a:schemeClr val="tx2"/>
              </a:solidFill>
              <a:latin typeface="Open Sans Semibold" panose="020B0706030804020204" pitchFamily="34" charset="0"/>
              <a:cs typeface="Open Sans Semibold" panose="020B0706030804020204" pitchFamily="34" charset="0"/>
            </a:endParaRPr>
          </a:p>
          <a:p>
            <a:pPr>
              <a:spcBef>
                <a:spcPct val="0"/>
              </a:spcBef>
              <a:buFontTx/>
              <a:buNone/>
            </a:pPr>
            <a:r>
              <a:rPr lang="en-US" altLang="en-US" sz="1600" b="1" dirty="0">
                <a:solidFill>
                  <a:schemeClr val="tx2"/>
                </a:solidFill>
                <a:latin typeface="Open Sans Semibold" panose="020B0706030804020204" pitchFamily="34" charset="0"/>
                <a:cs typeface="Open Sans Semibold" panose="020B0706030804020204" pitchFamily="34" charset="0"/>
              </a:rPr>
              <a:t>Presented by:</a:t>
            </a:r>
            <a:br>
              <a:rPr lang="en-US" altLang="en-US" sz="1600" dirty="0">
                <a:solidFill>
                  <a:schemeClr val="tx2"/>
                </a:solidFill>
                <a:latin typeface="Open Sans Semibold" panose="020B0706030804020204" pitchFamily="34" charset="0"/>
                <a:cs typeface="Open Sans Semibold" panose="020B0706030804020204" pitchFamily="34" charset="0"/>
              </a:rPr>
            </a:br>
            <a:r>
              <a:rPr lang="en-US" altLang="en-US" sz="1600" b="1" dirty="0">
                <a:solidFill>
                  <a:schemeClr val="tx2"/>
                </a:solidFill>
                <a:latin typeface="Open Sans Semibold" panose="020B0706030804020204" pitchFamily="34" charset="0"/>
                <a:cs typeface="Open Sans Semibold" panose="020B0706030804020204" pitchFamily="34" charset="0"/>
              </a:rPr>
              <a:t>Jerry W. Simmons, Esq. </a:t>
            </a:r>
            <a:br>
              <a:rPr lang="en-US" altLang="en-US" sz="1600" b="1" dirty="0">
                <a:solidFill>
                  <a:schemeClr val="tx2"/>
                </a:solidFill>
                <a:latin typeface="Open Sans Semibold" panose="020B0706030804020204" pitchFamily="34" charset="0"/>
                <a:cs typeface="Open Sans Semibold" panose="020B0706030804020204" pitchFamily="34" charset="0"/>
              </a:rPr>
            </a:br>
            <a:r>
              <a:rPr lang="en-US" altLang="en-US" sz="1600" b="1" dirty="0">
                <a:solidFill>
                  <a:schemeClr val="tx2"/>
                </a:solidFill>
                <a:latin typeface="Open Sans Semibold" panose="020B0706030804020204" pitchFamily="34" charset="0"/>
                <a:cs typeface="Open Sans Semibold" panose="020B0706030804020204" pitchFamily="34" charset="0"/>
              </a:rPr>
              <a:t>jsimmons@mycharterlaw.com</a:t>
            </a:r>
          </a:p>
          <a:p>
            <a:pPr>
              <a:spcBef>
                <a:spcPct val="0"/>
              </a:spcBef>
              <a:buFontTx/>
              <a:buNone/>
            </a:pPr>
            <a:endParaRPr lang="en-US" altLang="en-US" sz="1600" b="1" dirty="0">
              <a:solidFill>
                <a:schemeClr val="tx2"/>
              </a:solidFill>
              <a:latin typeface="Open Sans Semibold" panose="020B0706030804020204" pitchFamily="34" charset="0"/>
              <a:cs typeface="Open Sans Semibold" panose="020B0706030804020204" pitchFamily="34" charset="0"/>
            </a:endParaRPr>
          </a:p>
          <a:p>
            <a:pPr>
              <a:spcBef>
                <a:spcPct val="0"/>
              </a:spcBef>
              <a:buFontTx/>
              <a:buNone/>
            </a:pPr>
            <a:br>
              <a:rPr lang="en-US" altLang="en-US" sz="1400" b="1" dirty="0">
                <a:solidFill>
                  <a:schemeClr val="tx2"/>
                </a:solidFill>
                <a:latin typeface="Verdana" panose="020B0604030504040204" pitchFamily="34" charset="0"/>
              </a:rPr>
            </a:br>
            <a:endParaRPr lang="en-US" altLang="en-US" sz="1400" b="1" dirty="0">
              <a:solidFill>
                <a:schemeClr val="tx2"/>
              </a:solidFill>
              <a:latin typeface="Times New Roman" panose="02020603050405020304" pitchFamily="18" charset="0"/>
            </a:endParaRPr>
          </a:p>
        </p:txBody>
      </p:sp>
      <p:sp>
        <p:nvSpPr>
          <p:cNvPr id="12292" name="Rectangle 3"/>
          <p:cNvSpPr>
            <a:spLocks noChangeArrowheads="1"/>
          </p:cNvSpPr>
          <p:nvPr/>
        </p:nvSpPr>
        <p:spPr bwMode="auto">
          <a:xfrm>
            <a:off x="8789988" y="6477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D67EC7D8-9960-45E8-BB88-B255EFC50694}" type="slidenum">
              <a:rPr lang="en-US" altLang="en-US" sz="1200">
                <a:solidFill>
                  <a:srgbClr val="000000"/>
                </a:solidFill>
                <a:cs typeface="Times New Roman" panose="02020603050405020304" pitchFamily="18" charset="0"/>
              </a:rPr>
              <a:pPr eaLnBrk="1" hangingPunct="1">
                <a:spcBef>
                  <a:spcPct val="0"/>
                </a:spcBef>
                <a:buFontTx/>
                <a:buNone/>
              </a:pPr>
              <a:t>1</a:t>
            </a:fld>
            <a:endParaRPr lang="en-US" altLang="en-US">
              <a:latin typeface="Verdana" panose="020B060403050404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31763" y="1371600"/>
            <a:ext cx="9088437" cy="4648200"/>
          </a:xfrm>
        </p:spPr>
        <p:txBody>
          <a:bodyPr/>
          <a:lstStyle/>
          <a:p>
            <a:pPr marL="752475" indent="-752475" algn="ctr" eaLnBrk="1" hangingPunct="1">
              <a:lnSpc>
                <a:spcPct val="80000"/>
              </a:lnSpc>
              <a:buFontTx/>
              <a:buNone/>
              <a:defRPr/>
            </a:pPr>
            <a:endParaRPr lang="en-US" sz="2400" b="1" u="sng" dirty="0">
              <a:latin typeface="Verdana" pitchFamily="34" charset="0"/>
            </a:endParaRPr>
          </a:p>
          <a:p>
            <a:pPr marL="0" indent="0" eaLnBrk="1" hangingPunct="1">
              <a:lnSpc>
                <a:spcPct val="80000"/>
              </a:lnSpc>
              <a:buFontTx/>
              <a:buNone/>
              <a:defRPr/>
            </a:pPr>
            <a:endParaRPr lang="en-US" sz="2400" dirty="0"/>
          </a:p>
          <a:p>
            <a:pPr marL="0" indent="0" eaLnBrk="1" hangingPunct="1">
              <a:lnSpc>
                <a:spcPct val="80000"/>
              </a:lnSpc>
              <a:buFontTx/>
              <a:buNone/>
              <a:defRPr/>
            </a:pPr>
            <a:endParaRPr lang="en-US" sz="2400" dirty="0">
              <a:latin typeface="+mj-lt"/>
            </a:endParaRPr>
          </a:p>
          <a:p>
            <a:pPr marL="0" indent="0" eaLnBrk="1" hangingPunct="1">
              <a:lnSpc>
                <a:spcPct val="80000"/>
              </a:lnSpc>
              <a:buFontTx/>
              <a:buNone/>
              <a:defRPr/>
            </a:pPr>
            <a:endParaRPr lang="en-US" sz="2400" dirty="0">
              <a:latin typeface="+mj-lt"/>
            </a:endParaRPr>
          </a:p>
          <a:p>
            <a:pPr marL="752475" indent="-752475" eaLnBrk="1" hangingPunct="1">
              <a:lnSpc>
                <a:spcPct val="80000"/>
              </a:lnSpc>
              <a:defRPr/>
            </a:pPr>
            <a:endParaRPr lang="en-US" sz="2400" b="1" dirty="0">
              <a:latin typeface="Verdana" pitchFamily="34" charset="0"/>
            </a:endParaRPr>
          </a:p>
        </p:txBody>
      </p:sp>
      <p:sp>
        <p:nvSpPr>
          <p:cNvPr id="30724"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21EB7CC2-816F-42DD-B41F-E0311DC51587}" type="slidenum">
              <a:rPr lang="en-US" altLang="en-US" sz="1200">
                <a:solidFill>
                  <a:srgbClr val="000000"/>
                </a:solidFill>
                <a:cs typeface="Times New Roman" panose="02020603050405020304" pitchFamily="18" charset="0"/>
              </a:rPr>
              <a:pPr algn="r" eaLnBrk="1" hangingPunct="1">
                <a:spcBef>
                  <a:spcPct val="0"/>
                </a:spcBef>
                <a:buFontTx/>
                <a:buNone/>
              </a:pPr>
              <a:t>10</a:t>
            </a:fld>
            <a:endParaRPr lang="en-US" altLang="en-US" sz="1200">
              <a:solidFill>
                <a:srgbClr val="000000"/>
              </a:solidFill>
              <a:cs typeface="Times New Roman" panose="02020603050405020304" pitchFamily="18" charset="0"/>
            </a:endParaRPr>
          </a:p>
        </p:txBody>
      </p:sp>
      <p:pic>
        <p:nvPicPr>
          <p:cNvPr id="30725" name="Picture 4" descr="http://img02.deviantart.net/af1e/i/2010/232/5/f/jumping_tiger_by_johnriv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32100"/>
            <a:ext cx="209708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Oval 5"/>
          <p:cNvSpPr>
            <a:spLocks noChangeArrowheads="1"/>
          </p:cNvSpPr>
          <p:nvPr/>
        </p:nvSpPr>
        <p:spPr bwMode="auto">
          <a:xfrm>
            <a:off x="2310823" y="2543176"/>
            <a:ext cx="609600" cy="204268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000">
              <a:latin typeface="Verdana" panose="020B0604030504040204" pitchFamily="34" charset="0"/>
            </a:endParaRPr>
          </a:p>
        </p:txBody>
      </p:sp>
      <p:sp>
        <p:nvSpPr>
          <p:cNvPr id="7" name="Oval 6"/>
          <p:cNvSpPr/>
          <p:nvPr/>
        </p:nvSpPr>
        <p:spPr>
          <a:xfrm>
            <a:off x="3733800" y="2543175"/>
            <a:ext cx="609600" cy="2056534"/>
          </a:xfrm>
          <a:prstGeom prst="ellipse">
            <a:avLst/>
          </a:prstGeom>
          <a:no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hangingPunct="1">
              <a:spcBef>
                <a:spcPct val="20000"/>
              </a:spcBef>
              <a:defRPr/>
            </a:pPr>
            <a:endParaRPr lang="en-US"/>
          </a:p>
        </p:txBody>
      </p:sp>
      <p:sp>
        <p:nvSpPr>
          <p:cNvPr id="30728" name="Oval 7"/>
          <p:cNvSpPr>
            <a:spLocks noChangeArrowheads="1"/>
          </p:cNvSpPr>
          <p:nvPr/>
        </p:nvSpPr>
        <p:spPr bwMode="auto">
          <a:xfrm>
            <a:off x="5042765" y="2576658"/>
            <a:ext cx="628650" cy="2023052"/>
          </a:xfrm>
          <a:prstGeom prst="ellipse">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000">
              <a:latin typeface="Verdana" panose="020B0604030504040204" pitchFamily="34" charset="0"/>
            </a:endParaRPr>
          </a:p>
        </p:txBody>
      </p:sp>
      <p:sp>
        <p:nvSpPr>
          <p:cNvPr id="30729" name="Oval 8"/>
          <p:cNvSpPr>
            <a:spLocks noChangeArrowheads="1"/>
          </p:cNvSpPr>
          <p:nvPr/>
        </p:nvSpPr>
        <p:spPr bwMode="auto">
          <a:xfrm>
            <a:off x="6278562" y="2600326"/>
            <a:ext cx="628650" cy="1999383"/>
          </a:xfrm>
          <a:prstGeom prst="ellipse">
            <a:avLst/>
          </a:prstGeom>
          <a:noFill/>
          <a:ln w="254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000">
              <a:latin typeface="Verdana" panose="020B0604030504040204" pitchFamily="34" charset="0"/>
            </a:endParaRPr>
          </a:p>
        </p:txBody>
      </p:sp>
      <p:sp>
        <p:nvSpPr>
          <p:cNvPr id="10" name="Oval 9"/>
          <p:cNvSpPr/>
          <p:nvPr/>
        </p:nvSpPr>
        <p:spPr>
          <a:xfrm>
            <a:off x="7381874" y="2523116"/>
            <a:ext cx="628650" cy="2076594"/>
          </a:xfrm>
          <a:prstGeom prst="ellipse">
            <a:avLst/>
          </a:prstGeom>
          <a:noFill/>
          <a:ln w="25400" cap="flat" cmpd="sng" algn="ctr">
            <a:solidFill>
              <a:schemeClr val="accent6">
                <a:lumMod val="75000"/>
              </a:schemeClr>
            </a:solidFill>
            <a:prstDash val="solid"/>
          </a:ln>
          <a:effectLst/>
        </p:spPr>
        <p:txBody>
          <a:bodyPr anchor="ctr"/>
          <a:lstStyle/>
          <a:p>
            <a:pPr eaLnBrk="1" hangingPunct="1">
              <a:spcBef>
                <a:spcPct val="20000"/>
              </a:spcBef>
              <a:defRPr/>
            </a:pPr>
            <a:endParaRPr lang="en-US"/>
          </a:p>
        </p:txBody>
      </p:sp>
      <p:sp>
        <p:nvSpPr>
          <p:cNvPr id="30731" name="Text Box 2"/>
          <p:cNvSpPr txBox="1">
            <a:spLocks noChangeArrowheads="1"/>
          </p:cNvSpPr>
          <p:nvPr/>
        </p:nvSpPr>
        <p:spPr bwMode="auto">
          <a:xfrm>
            <a:off x="1778432" y="175260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4000"/>
              </a:lnSpc>
              <a:spcBef>
                <a:spcPct val="0"/>
              </a:spcBef>
              <a:spcAft>
                <a:spcPts val="0"/>
              </a:spcAft>
              <a:buFontTx/>
              <a:buNone/>
            </a:pPr>
            <a:r>
              <a:rPr lang="en-US" altLang="en-US" sz="1400" b="1" dirty="0">
                <a:solidFill>
                  <a:srgbClr val="FF0000"/>
                </a:solidFill>
                <a:latin typeface="Open Sans" panose="020B0606030504020204" pitchFamily="34" charset="0"/>
                <a:cs typeface="Open Sans" panose="020B0606030504020204" pitchFamily="34" charset="0"/>
              </a:rPr>
              <a:t>Government Code Section</a:t>
            </a:r>
          </a:p>
          <a:p>
            <a:pPr algn="ctr" eaLnBrk="1" hangingPunct="1">
              <a:lnSpc>
                <a:spcPct val="114000"/>
              </a:lnSpc>
              <a:spcBef>
                <a:spcPct val="0"/>
              </a:spcBef>
              <a:spcAft>
                <a:spcPts val="0"/>
              </a:spcAft>
              <a:buFontTx/>
              <a:buNone/>
            </a:pPr>
            <a:r>
              <a:rPr lang="en-US" altLang="en-US" sz="1400" b="1" dirty="0">
                <a:solidFill>
                  <a:srgbClr val="FF0000"/>
                </a:solidFill>
                <a:latin typeface="Open Sans" panose="020B0606030504020204" pitchFamily="34" charset="0"/>
                <a:cs typeface="Open Sans" panose="020B0606030504020204" pitchFamily="34" charset="0"/>
              </a:rPr>
              <a:t>1090</a:t>
            </a:r>
            <a:endParaRPr lang="en-US" altLang="en-US" sz="1100" dirty="0">
              <a:latin typeface="Open Sans" panose="020B0606030504020204" pitchFamily="34" charset="0"/>
              <a:cs typeface="Open Sans" panose="020B0606030504020204" pitchFamily="34" charset="0"/>
            </a:endParaRPr>
          </a:p>
          <a:p>
            <a:pPr eaLnBrk="1" hangingPunct="1">
              <a:lnSpc>
                <a:spcPct val="115000"/>
              </a:lnSpc>
              <a:spcBef>
                <a:spcPct val="0"/>
              </a:spcBef>
              <a:spcAft>
                <a:spcPts val="1000"/>
              </a:spcAft>
              <a:buFontTx/>
              <a:buNone/>
            </a:pPr>
            <a:r>
              <a:rPr lang="en-US" altLang="en-US" sz="1100" dirty="0">
                <a:latin typeface="Calibri" panose="020F0502020204030204" pitchFamily="34" charset="0"/>
                <a:cs typeface="Times New Roman" panose="02020603050405020304" pitchFamily="18" charset="0"/>
              </a:rPr>
              <a:t> </a:t>
            </a:r>
          </a:p>
        </p:txBody>
      </p:sp>
      <p:sp>
        <p:nvSpPr>
          <p:cNvPr id="30732" name="Text Box 2"/>
          <p:cNvSpPr txBox="1">
            <a:spLocks noChangeArrowheads="1"/>
          </p:cNvSpPr>
          <p:nvPr/>
        </p:nvSpPr>
        <p:spPr bwMode="auto">
          <a:xfrm>
            <a:off x="3200400" y="1752600"/>
            <a:ext cx="1695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5000"/>
              </a:lnSpc>
              <a:spcBef>
                <a:spcPct val="0"/>
              </a:spcBef>
              <a:spcAft>
                <a:spcPts val="0"/>
              </a:spcAft>
              <a:buFontTx/>
              <a:buNone/>
            </a:pPr>
            <a:r>
              <a:rPr lang="en-US" altLang="en-US" sz="1400" b="1" dirty="0">
                <a:solidFill>
                  <a:srgbClr val="0070C0"/>
                </a:solidFill>
                <a:latin typeface="Open Sans" panose="020B0606030504020204" pitchFamily="34" charset="0"/>
                <a:cs typeface="Open Sans" panose="020B0606030504020204" pitchFamily="34" charset="0"/>
              </a:rPr>
              <a:t>Political </a:t>
            </a:r>
          </a:p>
          <a:p>
            <a:pPr algn="ctr" eaLnBrk="1" hangingPunct="1">
              <a:lnSpc>
                <a:spcPct val="115000"/>
              </a:lnSpc>
              <a:spcBef>
                <a:spcPct val="0"/>
              </a:spcBef>
              <a:spcAft>
                <a:spcPts val="0"/>
              </a:spcAft>
              <a:buFontTx/>
              <a:buNone/>
            </a:pPr>
            <a:r>
              <a:rPr lang="en-US" altLang="en-US" sz="1400" b="1" dirty="0">
                <a:solidFill>
                  <a:srgbClr val="0070C0"/>
                </a:solidFill>
                <a:latin typeface="Open Sans" panose="020B0606030504020204" pitchFamily="34" charset="0"/>
                <a:cs typeface="Open Sans" panose="020B0606030504020204" pitchFamily="34" charset="0"/>
              </a:rPr>
              <a:t>Reform Act</a:t>
            </a:r>
            <a:endParaRPr lang="en-US" altLang="en-US" sz="1100" dirty="0">
              <a:latin typeface="Open Sans" panose="020B0606030504020204" pitchFamily="34" charset="0"/>
              <a:cs typeface="Open Sans" panose="020B0606030504020204" pitchFamily="34" charset="0"/>
            </a:endParaRPr>
          </a:p>
        </p:txBody>
      </p:sp>
      <p:sp>
        <p:nvSpPr>
          <p:cNvPr id="30733" name="Text Box 2"/>
          <p:cNvSpPr txBox="1">
            <a:spLocks noChangeArrowheads="1"/>
          </p:cNvSpPr>
          <p:nvPr/>
        </p:nvSpPr>
        <p:spPr bwMode="auto">
          <a:xfrm>
            <a:off x="4622439" y="1752600"/>
            <a:ext cx="14478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5000"/>
              </a:lnSpc>
              <a:spcBef>
                <a:spcPct val="0"/>
              </a:spcBef>
              <a:spcAft>
                <a:spcPts val="1000"/>
              </a:spcAft>
              <a:buFontTx/>
              <a:buNone/>
            </a:pPr>
            <a:r>
              <a:rPr lang="en-US" altLang="en-US" sz="1400" b="1" dirty="0">
                <a:solidFill>
                  <a:srgbClr val="00B050"/>
                </a:solidFill>
                <a:latin typeface="Open Sans" panose="020B0606030504020204" pitchFamily="34" charset="0"/>
                <a:cs typeface="Open Sans" panose="020B0606030504020204" pitchFamily="34" charset="0"/>
              </a:rPr>
              <a:t>Corporations Code</a:t>
            </a:r>
          </a:p>
        </p:txBody>
      </p:sp>
      <p:sp>
        <p:nvSpPr>
          <p:cNvPr id="30734" name="Text Box 2"/>
          <p:cNvSpPr txBox="1">
            <a:spLocks noChangeArrowheads="1"/>
          </p:cNvSpPr>
          <p:nvPr/>
        </p:nvSpPr>
        <p:spPr bwMode="auto">
          <a:xfrm>
            <a:off x="5921374" y="1752600"/>
            <a:ext cx="13430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5000"/>
              </a:lnSpc>
              <a:spcBef>
                <a:spcPct val="0"/>
              </a:spcBef>
              <a:spcAft>
                <a:spcPts val="1000"/>
              </a:spcAft>
              <a:buFontTx/>
              <a:buNone/>
            </a:pPr>
            <a:r>
              <a:rPr lang="en-US" altLang="en-US" sz="1400" b="1" dirty="0">
                <a:solidFill>
                  <a:srgbClr val="7030A0"/>
                </a:solidFill>
                <a:latin typeface="Open Sans" panose="020B0606030504020204" pitchFamily="34" charset="0"/>
                <a:cs typeface="Open Sans" panose="020B0606030504020204" pitchFamily="34" charset="0"/>
              </a:rPr>
              <a:t>Regulations</a:t>
            </a:r>
          </a:p>
        </p:txBody>
      </p:sp>
      <p:sp>
        <p:nvSpPr>
          <p:cNvPr id="30735" name="Text Box 2"/>
          <p:cNvSpPr txBox="1">
            <a:spLocks noChangeArrowheads="1"/>
          </p:cNvSpPr>
          <p:nvPr/>
        </p:nvSpPr>
        <p:spPr bwMode="auto">
          <a:xfrm>
            <a:off x="7053262" y="1716088"/>
            <a:ext cx="128587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5000"/>
              </a:lnSpc>
              <a:spcBef>
                <a:spcPct val="0"/>
              </a:spcBef>
              <a:spcAft>
                <a:spcPts val="1000"/>
              </a:spcAft>
              <a:buFontTx/>
              <a:buNone/>
            </a:pPr>
            <a:r>
              <a:rPr lang="en-US" altLang="en-US" sz="1400" b="1" dirty="0">
                <a:solidFill>
                  <a:srgbClr val="002060"/>
                </a:solidFill>
                <a:latin typeface="Open Sans" panose="020B0606030504020204" pitchFamily="34" charset="0"/>
                <a:cs typeface="Open Sans" panose="020B0606030504020204" pitchFamily="34" charset="0"/>
              </a:rPr>
              <a:t>Common     Law</a:t>
            </a:r>
          </a:p>
        </p:txBody>
      </p:sp>
      <p:sp>
        <p:nvSpPr>
          <p:cNvPr id="18" name="Rectangle 3"/>
          <p:cNvSpPr>
            <a:spLocks noGrp="1" noChangeArrowheads="1"/>
          </p:cNvSpPr>
          <p:nvPr>
            <p:ph type="title"/>
          </p:nvPr>
        </p:nvSpPr>
        <p:spPr>
          <a:xfrm>
            <a:off x="250414" y="308094"/>
            <a:ext cx="7086600" cy="685800"/>
          </a:xfrm>
        </p:spPr>
        <p:txBody>
          <a:bodyPr/>
          <a:lstStyle/>
          <a:p>
            <a:pPr eaLnBrk="1" hangingPunct="1"/>
            <a:r>
              <a:rPr lang="en-US" altLang="en-US" sz="4000" b="1" dirty="0">
                <a:solidFill>
                  <a:schemeClr val="bg1"/>
                </a:solidFill>
                <a:latin typeface="Open Sans Extrabold" panose="020B0906030804020204" pitchFamily="34" charset="0"/>
                <a:cs typeface="Open Sans Extrabold" panose="020B0906030804020204" pitchFamily="34" charset="0"/>
              </a:rPr>
              <a:t>Hoops to Jump Through</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2772"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07A2F17F-16B0-4416-8CFB-7D8785A9F975}" type="slidenum">
              <a:rPr lang="en-US" altLang="en-US" sz="1200">
                <a:solidFill>
                  <a:srgbClr val="000000"/>
                </a:solidFill>
                <a:cs typeface="Times New Roman" panose="02020603050405020304" pitchFamily="18" charset="0"/>
              </a:rPr>
              <a:pPr algn="r" eaLnBrk="1" hangingPunct="1">
                <a:spcBef>
                  <a:spcPct val="0"/>
                </a:spcBef>
                <a:buFontTx/>
                <a:buNone/>
              </a:pPr>
              <a:t>11</a:t>
            </a:fld>
            <a:endParaRPr lang="en-US" altLang="en-US" sz="1200">
              <a:solidFill>
                <a:srgbClr val="000000"/>
              </a:solidFill>
              <a:cs typeface="Times New Roman" panose="02020603050405020304" pitchFamily="18" charset="0"/>
            </a:endParaRPr>
          </a:p>
        </p:txBody>
      </p:sp>
      <p:sp>
        <p:nvSpPr>
          <p:cNvPr id="8" name="Rectangle 3"/>
          <p:cNvSpPr>
            <a:spLocks noGrp="1" noChangeArrowheads="1"/>
          </p:cNvSpPr>
          <p:nvPr>
            <p:ph type="title"/>
          </p:nvPr>
        </p:nvSpPr>
        <p:spPr>
          <a:xfrm>
            <a:off x="0" y="0"/>
            <a:ext cx="7086600" cy="1371600"/>
          </a:xfrm>
        </p:spPr>
        <p:txBody>
          <a:bodyPr/>
          <a:lstStyle/>
          <a:p>
            <a:pPr eaLnBrk="1" hangingPunct="1">
              <a:defRPr/>
            </a:pP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#1:</a:t>
            </a:r>
            <a:b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Government Code Section 1090</a:t>
            </a:r>
          </a:p>
        </p:txBody>
      </p:sp>
      <p:pic>
        <p:nvPicPr>
          <p:cNvPr id="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1676400"/>
            <a:ext cx="47625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4820"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221B9247-10FA-4ED4-9588-06F1402E75AC}" type="slidenum">
              <a:rPr lang="en-US" altLang="en-US" sz="1200">
                <a:solidFill>
                  <a:srgbClr val="000000"/>
                </a:solidFill>
                <a:cs typeface="Times New Roman" panose="02020603050405020304" pitchFamily="18" charset="0"/>
              </a:rPr>
              <a:pPr algn="r" eaLnBrk="1" hangingPunct="1">
                <a:spcBef>
                  <a:spcPct val="0"/>
                </a:spcBef>
                <a:buFontTx/>
                <a:buNone/>
              </a:pPr>
              <a:t>12</a:t>
            </a:fld>
            <a:endParaRPr lang="en-US" altLang="en-US" sz="1200">
              <a:solidFill>
                <a:srgbClr val="000000"/>
              </a:solidFill>
              <a:cs typeface="Times New Roman" panose="02020603050405020304" pitchFamily="18" charset="0"/>
            </a:endParaRPr>
          </a:p>
        </p:txBody>
      </p:sp>
      <p:sp>
        <p:nvSpPr>
          <p:cNvPr id="9" name="Rectangle 3"/>
          <p:cNvSpPr>
            <a:spLocks noGrp="1" noChangeArrowheads="1"/>
          </p:cNvSpPr>
          <p:nvPr>
            <p:ph type="title"/>
          </p:nvPr>
        </p:nvSpPr>
        <p:spPr>
          <a:xfrm>
            <a:off x="0" y="0"/>
            <a:ext cx="7086600" cy="1371600"/>
          </a:xfrm>
        </p:spPr>
        <p:txBody>
          <a:bodyPr/>
          <a:lstStyle/>
          <a:p>
            <a:pPr eaLnBrk="1" hangingPunct="1">
              <a:defRPr/>
            </a:pP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#1:</a:t>
            </a:r>
            <a:b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Government Code Section 1090</a:t>
            </a:r>
          </a:p>
        </p:txBody>
      </p:sp>
      <p:sp>
        <p:nvSpPr>
          <p:cNvPr id="10" name="Rectangle 2"/>
          <p:cNvSpPr txBox="1">
            <a:spLocks noChangeArrowheads="1"/>
          </p:cNvSpPr>
          <p:nvPr/>
        </p:nvSpPr>
        <p:spPr bwMode="auto">
          <a:xfrm>
            <a:off x="457200" y="1295400"/>
            <a:ext cx="853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buFontTx/>
              <a:buNone/>
              <a:defRPr/>
            </a:pPr>
            <a:endParaRPr lang="en-US" altLang="en-US" sz="2400" b="1" u="sng" dirty="0">
              <a:latin typeface="Verdana" panose="020B0604030504040204" pitchFamily="34" charset="0"/>
            </a:endParaRPr>
          </a:p>
          <a:p>
            <a:pPr marL="0" indent="0" eaLnBrk="1" hangingPunct="1">
              <a:lnSpc>
                <a:spcPct val="80000"/>
              </a:lnSpc>
              <a:buFontTx/>
              <a:buNone/>
              <a:defRPr/>
            </a:pPr>
            <a:r>
              <a:rPr lang="en-US" sz="2400" u="sng" kern="0" dirty="0">
                <a:latin typeface="Open Sans Semibold" panose="020B0706030804020204" pitchFamily="34" charset="0"/>
                <a:ea typeface="Open Sans Semibold" panose="020B0706030804020204" pitchFamily="34" charset="0"/>
                <a:cs typeface="Open Sans Semibold" panose="020B0706030804020204" pitchFamily="34" charset="0"/>
              </a:rPr>
              <a:t>Elements</a:t>
            </a:r>
          </a:p>
          <a:p>
            <a:pPr marL="457200" indent="-457200" eaLnBrk="1" hangingPunct="1">
              <a:lnSpc>
                <a:spcPct val="80000"/>
              </a:lnSpc>
              <a:buFontTx/>
              <a:buAutoNum type="arabicPeriod"/>
              <a:defRPr/>
            </a:pPr>
            <a:r>
              <a:rPr lang="en-US" sz="2400" kern="0" dirty="0">
                <a:latin typeface="Open Sans" panose="020B0606030504020204" pitchFamily="34" charset="0"/>
                <a:ea typeface="Open Sans" panose="020B0606030504020204" pitchFamily="34" charset="0"/>
                <a:cs typeface="Open Sans" panose="020B0606030504020204" pitchFamily="34" charset="0"/>
              </a:rPr>
              <a:t>Public official (officer, board member, or employee)</a:t>
            </a:r>
          </a:p>
          <a:p>
            <a:pPr marL="457200" indent="-457200" eaLnBrk="1" hangingPunct="1">
              <a:lnSpc>
                <a:spcPct val="80000"/>
              </a:lnSpc>
              <a:buFontTx/>
              <a:buAutoNum type="arabicPeriod"/>
              <a:defRPr/>
            </a:pPr>
            <a:r>
              <a:rPr lang="en-US" sz="2400" kern="0" dirty="0">
                <a:latin typeface="Open Sans" panose="020B0606030504020204" pitchFamily="34" charset="0"/>
                <a:ea typeface="Open Sans" panose="020B0606030504020204" pitchFamily="34" charset="0"/>
                <a:cs typeface="Open Sans" panose="020B0606030504020204" pitchFamily="34" charset="0"/>
              </a:rPr>
              <a:t>Making a public contract (for sale or purchase)</a:t>
            </a:r>
          </a:p>
          <a:p>
            <a:pPr marL="457200" indent="-457200" eaLnBrk="1" hangingPunct="1">
              <a:lnSpc>
                <a:spcPct val="80000"/>
              </a:lnSpc>
              <a:buFontTx/>
              <a:buAutoNum type="arabicPeriod"/>
              <a:defRPr/>
            </a:pPr>
            <a:r>
              <a:rPr lang="en-US" sz="2400" kern="0" dirty="0">
                <a:latin typeface="Open Sans" panose="020B0606030504020204" pitchFamily="34" charset="0"/>
                <a:ea typeface="Open Sans" panose="020B0606030504020204" pitchFamily="34" charset="0"/>
                <a:cs typeface="Open Sans" panose="020B0606030504020204" pitchFamily="34" charset="0"/>
              </a:rPr>
              <a:t>A financial interest</a:t>
            </a:r>
          </a:p>
          <a:p>
            <a:pPr marL="457200" indent="-457200" eaLnBrk="1" hangingPunct="1">
              <a:lnSpc>
                <a:spcPct val="80000"/>
              </a:lnSpc>
              <a:buFontTx/>
              <a:buAutoNum type="arabicPeriod"/>
              <a:defRPr/>
            </a:pPr>
            <a:endParaRPr lang="en-US" sz="2400" kern="0" dirty="0">
              <a:latin typeface="Open Sans" panose="020B0606030504020204" pitchFamily="34" charset="0"/>
              <a:ea typeface="Open Sans" panose="020B0606030504020204" pitchFamily="34" charset="0"/>
              <a:cs typeface="Open Sans" panose="020B0606030504020204" pitchFamily="34" charset="0"/>
            </a:endParaRPr>
          </a:p>
          <a:p>
            <a:pPr marL="0" indent="0" eaLnBrk="1" hangingPunct="1">
              <a:lnSpc>
                <a:spcPct val="80000"/>
              </a:lnSpc>
              <a:buFontTx/>
              <a:buNone/>
              <a:defRPr/>
            </a:pPr>
            <a:r>
              <a:rPr lang="en-US" sz="2400" u="sng" kern="0" dirty="0">
                <a:latin typeface="Open Sans Semibold" panose="020B0706030804020204" pitchFamily="34" charset="0"/>
                <a:ea typeface="Open Sans Semibold" panose="020B0706030804020204" pitchFamily="34" charset="0"/>
                <a:cs typeface="Open Sans Semibold" panose="020B0706030804020204" pitchFamily="34" charset="0"/>
              </a:rPr>
              <a:t>Applicability to Charter Schools Is Debated But You Have Agreed to Comply</a:t>
            </a:r>
          </a:p>
          <a:p>
            <a:pPr eaLnBrk="1" hangingPunct="1">
              <a:lnSpc>
                <a:spcPct val="80000"/>
              </a:lnSpc>
              <a:defRPr/>
            </a:pPr>
            <a:r>
              <a:rPr lang="en-US" altLang="en-US" sz="2400" kern="0" dirty="0">
                <a:latin typeface="Open Sans" panose="020B0606030504020204" pitchFamily="34" charset="0"/>
                <a:ea typeface="Open Sans" panose="020B0606030504020204" pitchFamily="34" charset="0"/>
                <a:cs typeface="Open Sans" panose="020B0606030504020204" pitchFamily="34" charset="0"/>
              </a:rPr>
              <a:t>Text of Statute</a:t>
            </a:r>
          </a:p>
          <a:p>
            <a:pPr eaLnBrk="1" hangingPunct="1">
              <a:lnSpc>
                <a:spcPct val="80000"/>
              </a:lnSpc>
              <a:defRPr/>
            </a:pPr>
            <a:r>
              <a:rPr lang="en-US" altLang="en-US" sz="2400" kern="0" dirty="0">
                <a:latin typeface="Open Sans" panose="020B0606030504020204" pitchFamily="34" charset="0"/>
                <a:ea typeface="Open Sans" panose="020B0606030504020204" pitchFamily="34" charset="0"/>
                <a:cs typeface="Open Sans" panose="020B0606030504020204" pitchFamily="34" charset="0"/>
              </a:rPr>
              <a:t>Governors’ </a:t>
            </a:r>
            <a:r>
              <a:rPr lang="en-US" altLang="en-US" sz="2400" kern="0" dirty="0" err="1">
                <a:latin typeface="Open Sans" panose="020B0606030504020204" pitchFamily="34" charset="0"/>
                <a:ea typeface="Open Sans" panose="020B0606030504020204" pitchFamily="34" charset="0"/>
                <a:cs typeface="Open Sans" panose="020B0606030504020204" pitchFamily="34" charset="0"/>
              </a:rPr>
              <a:t>Vetos</a:t>
            </a:r>
            <a:endParaRPr lang="en-US" altLang="en-US" sz="2400" kern="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80000"/>
              </a:lnSpc>
              <a:defRPr/>
            </a:pPr>
            <a:r>
              <a:rPr lang="en-US" altLang="en-US" sz="2400" kern="0" dirty="0">
                <a:latin typeface="Open Sans" panose="020B0606030504020204" pitchFamily="34" charset="0"/>
                <a:ea typeface="Open Sans" panose="020B0606030504020204" pitchFamily="34" charset="0"/>
                <a:cs typeface="Open Sans" panose="020B0606030504020204" pitchFamily="34" charset="0"/>
              </a:rPr>
              <a:t>AG Opinion Requested</a:t>
            </a:r>
          </a:p>
          <a:p>
            <a:pPr eaLnBrk="1" hangingPunct="1">
              <a:lnSpc>
                <a:spcPct val="80000"/>
              </a:lnSpc>
              <a:defRPr/>
            </a:pPr>
            <a:r>
              <a:rPr lang="en-US" altLang="en-US" sz="2400" kern="0" dirty="0">
                <a:latin typeface="Open Sans" panose="020B0606030504020204" pitchFamily="34" charset="0"/>
                <a:ea typeface="Open Sans" panose="020B0606030504020204" pitchFamily="34" charset="0"/>
                <a:cs typeface="Open Sans" panose="020B0606030504020204" pitchFamily="34" charset="0"/>
              </a:rPr>
              <a:t>Current District Attorney Prosecution Ongoing</a:t>
            </a:r>
          </a:p>
          <a:p>
            <a:pPr eaLnBrk="1" hangingPunct="1">
              <a:lnSpc>
                <a:spcPct val="80000"/>
              </a:lnSpc>
              <a:defRPr/>
            </a:pPr>
            <a:r>
              <a:rPr lang="en-US" altLang="en-US" sz="2400" kern="0" dirty="0">
                <a:latin typeface="Open Sans" panose="020B0606030504020204" pitchFamily="34" charset="0"/>
                <a:ea typeface="Open Sans" panose="020B0606030504020204" pitchFamily="34" charset="0"/>
                <a:cs typeface="Open Sans" panose="020B0606030504020204" pitchFamily="34" charset="0"/>
              </a:rPr>
              <a:t>Positions Taken by School District Attorneys</a:t>
            </a:r>
          </a:p>
          <a:p>
            <a:pPr eaLnBrk="1" hangingPunct="1">
              <a:lnSpc>
                <a:spcPct val="80000"/>
              </a:lnSpc>
              <a:defRPr/>
            </a:pPr>
            <a:endParaRPr lang="en-US" altLang="en-US" sz="2400" u="sng"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FontTx/>
              <a:buNone/>
              <a:defRPr/>
            </a:pPr>
            <a:endParaRPr lang="en-US" altLang="en-US" sz="2400" u="sng"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4820"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221B9247-10FA-4ED4-9588-06F1402E75AC}" type="slidenum">
              <a:rPr lang="en-US" altLang="en-US" sz="1200">
                <a:solidFill>
                  <a:srgbClr val="000000"/>
                </a:solidFill>
                <a:cs typeface="Times New Roman" panose="02020603050405020304" pitchFamily="18" charset="0"/>
              </a:rPr>
              <a:pPr algn="r" eaLnBrk="1" hangingPunct="1">
                <a:spcBef>
                  <a:spcPct val="0"/>
                </a:spcBef>
                <a:buFontTx/>
                <a:buNone/>
              </a:pPr>
              <a:t>13</a:t>
            </a:fld>
            <a:endParaRPr lang="en-US" altLang="en-US" sz="1200">
              <a:solidFill>
                <a:srgbClr val="000000"/>
              </a:solidFill>
              <a:cs typeface="Times New Roman" panose="02020603050405020304" pitchFamily="18" charset="0"/>
            </a:endParaRPr>
          </a:p>
        </p:txBody>
      </p:sp>
      <p:sp>
        <p:nvSpPr>
          <p:cNvPr id="9" name="Rectangle 3"/>
          <p:cNvSpPr>
            <a:spLocks noGrp="1" noChangeArrowheads="1"/>
          </p:cNvSpPr>
          <p:nvPr>
            <p:ph type="title"/>
          </p:nvPr>
        </p:nvSpPr>
        <p:spPr>
          <a:xfrm>
            <a:off x="0" y="0"/>
            <a:ext cx="7086600" cy="1371600"/>
          </a:xfrm>
        </p:spPr>
        <p:txBody>
          <a:bodyPr/>
          <a:lstStyle/>
          <a:p>
            <a:pPr eaLnBrk="1" hangingPunct="1">
              <a:defRPr/>
            </a:pP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#1:</a:t>
            </a:r>
            <a:b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Government Code Section 1090</a:t>
            </a:r>
          </a:p>
        </p:txBody>
      </p:sp>
      <p:sp>
        <p:nvSpPr>
          <p:cNvPr id="10" name="Rectangle 2"/>
          <p:cNvSpPr txBox="1">
            <a:spLocks noChangeArrowheads="1"/>
          </p:cNvSpPr>
          <p:nvPr/>
        </p:nvSpPr>
        <p:spPr bwMode="auto">
          <a:xfrm>
            <a:off x="457200" y="1295400"/>
            <a:ext cx="853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buFontTx/>
              <a:buNone/>
              <a:defRPr/>
            </a:pPr>
            <a:endParaRPr lang="en-US" altLang="en-US" sz="2400" b="1" u="sng" dirty="0">
              <a:latin typeface="Verdana" panose="020B0604030504040204" pitchFamily="34" charset="0"/>
            </a:endParaRPr>
          </a:p>
          <a:p>
            <a:pPr marL="0" indent="0" eaLnBrk="1" hangingPunct="1">
              <a:lnSpc>
                <a:spcPct val="80000"/>
              </a:lnSpc>
              <a:buFontTx/>
              <a:buNone/>
              <a:defRPr/>
            </a:pPr>
            <a:r>
              <a:rPr lang="en-US" sz="2400" u="sng" kern="0" dirty="0">
                <a:latin typeface="Open Sans Semibold" panose="020B0706030804020204" pitchFamily="34" charset="0"/>
                <a:ea typeface="Open Sans Semibold" panose="020B0706030804020204" pitchFamily="34" charset="0"/>
                <a:cs typeface="Open Sans Semibold" panose="020B0706030804020204" pitchFamily="34" charset="0"/>
              </a:rPr>
              <a:t>What you need to know about Section 1090</a:t>
            </a:r>
            <a:endParaRPr lang="en-US" sz="2400" kern="0" dirty="0">
              <a:latin typeface="Open Sans Semibold" panose="020B0706030804020204" pitchFamily="34" charset="0"/>
              <a:ea typeface="Open Sans Semibold" panose="020B0706030804020204" pitchFamily="34" charset="0"/>
              <a:cs typeface="Open Sans Semibold" panose="020B0706030804020204" pitchFamily="34" charset="0"/>
            </a:endParaRPr>
          </a:p>
          <a:p>
            <a:pPr eaLnBrk="1" hangingPunct="1">
              <a:lnSpc>
                <a:spcPct val="80000"/>
              </a:lnSpc>
              <a:defRPr/>
            </a:pPr>
            <a:r>
              <a:rPr lang="en-US" sz="2400" kern="0" dirty="0">
                <a:latin typeface="Open Sans" panose="020B0606030504020204" pitchFamily="34" charset="0"/>
                <a:ea typeface="Open Sans" panose="020B0606030504020204" pitchFamily="34" charset="0"/>
                <a:cs typeface="Open Sans" panose="020B0606030504020204" pitchFamily="34" charset="0"/>
              </a:rPr>
              <a:t>If board member has financial interest, the entire board is prohibited from entering into the contract; </a:t>
            </a:r>
            <a:r>
              <a:rPr lang="en-US" sz="2400" i="1" kern="0" dirty="0">
                <a:latin typeface="Open Sans" panose="020B0606030504020204" pitchFamily="34" charset="0"/>
                <a:ea typeface="Open Sans" panose="020B0606030504020204" pitchFamily="34" charset="0"/>
                <a:cs typeface="Open Sans" panose="020B0606030504020204" pitchFamily="34" charset="0"/>
              </a:rPr>
              <a:t>even if it is with the </a:t>
            </a:r>
            <a:r>
              <a:rPr lang="en-US" sz="2400" i="1" u="sng" kern="0" dirty="0">
                <a:latin typeface="Open Sans" panose="020B0606030504020204" pitchFamily="34" charset="0"/>
                <a:ea typeface="Open Sans" panose="020B0606030504020204" pitchFamily="34" charset="0"/>
                <a:cs typeface="Open Sans" panose="020B0606030504020204" pitchFamily="34" charset="0"/>
              </a:rPr>
              <a:t>best vendor</a:t>
            </a:r>
            <a:r>
              <a:rPr lang="en-US" sz="2400" i="1" kern="0" dirty="0">
                <a:latin typeface="Open Sans" panose="020B0606030504020204" pitchFamily="34" charset="0"/>
                <a:ea typeface="Open Sans" panose="020B0606030504020204" pitchFamily="34" charset="0"/>
                <a:cs typeface="Open Sans" panose="020B0606030504020204" pitchFamily="34" charset="0"/>
              </a:rPr>
              <a:t> at the </a:t>
            </a:r>
            <a:r>
              <a:rPr lang="en-US" sz="2400" i="1" u="sng" kern="0" dirty="0">
                <a:latin typeface="Open Sans" panose="020B0606030504020204" pitchFamily="34" charset="0"/>
                <a:ea typeface="Open Sans" panose="020B0606030504020204" pitchFamily="34" charset="0"/>
                <a:cs typeface="Open Sans" panose="020B0606030504020204" pitchFamily="34" charset="0"/>
              </a:rPr>
              <a:t>best price</a:t>
            </a:r>
            <a:r>
              <a:rPr lang="en-US" sz="2400" i="1" kern="0" dirty="0">
                <a:latin typeface="Open Sans" panose="020B0606030504020204" pitchFamily="34" charset="0"/>
                <a:ea typeface="Open Sans" panose="020B0606030504020204" pitchFamily="34" charset="0"/>
                <a:cs typeface="Open Sans" panose="020B0606030504020204" pitchFamily="34" charset="0"/>
              </a:rPr>
              <a:t> and the interested board member abstains</a:t>
            </a:r>
            <a:r>
              <a:rPr lang="en-US" sz="2400" kern="0" dirty="0">
                <a:latin typeface="Open Sans" panose="020B0606030504020204" pitchFamily="34" charset="0"/>
                <a:ea typeface="Open Sans" panose="020B0606030504020204" pitchFamily="34" charset="0"/>
                <a:cs typeface="Open Sans" panose="020B0606030504020204" pitchFamily="34" charset="0"/>
              </a:rPr>
              <a:t>. (Unless an exception applies.)</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Making a public contract is defined very broadly!</a:t>
            </a:r>
            <a:r>
              <a:rPr lang="en-US" altLang="en-US" sz="2400" u="sng"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a:latin typeface="Open Sans" panose="020B0606030504020204" pitchFamily="34" charset="0"/>
                <a:ea typeface="Open Sans" panose="020B0606030504020204" pitchFamily="34" charset="0"/>
                <a:cs typeface="Open Sans" panose="020B0606030504020204" pitchFamily="34" charset="0"/>
              </a:rPr>
              <a:t>Applies to earliest discussions, planning, solicitation for bids, etc., not just vote.</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Check your Charter, MOUs, Bylaws, COI Code, COI Policies (if any) for statements regarding commitment to comply with Section 1090 or District policies regarding ethics and/or conflicts.</a:t>
            </a:r>
            <a:endParaRPr lang="en-US" altLang="en-US" sz="2400" u="sng"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810140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6868"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EEBDA24A-AC4E-4C40-A3E6-A066A22B6D65}" type="slidenum">
              <a:rPr lang="en-US" altLang="en-US" sz="1200">
                <a:solidFill>
                  <a:srgbClr val="000000"/>
                </a:solidFill>
                <a:cs typeface="Times New Roman" panose="02020603050405020304" pitchFamily="18" charset="0"/>
              </a:rPr>
              <a:pPr algn="r" eaLnBrk="1" hangingPunct="1">
                <a:spcBef>
                  <a:spcPct val="0"/>
                </a:spcBef>
                <a:buFontTx/>
                <a:buNone/>
              </a:pPr>
              <a:t>14</a:t>
            </a:fld>
            <a:endParaRPr lang="en-US" altLang="en-US" sz="1200">
              <a:solidFill>
                <a:srgbClr val="000000"/>
              </a:solidFill>
              <a:cs typeface="Times New Roman" panose="02020603050405020304" pitchFamily="18" charset="0"/>
            </a:endParaRPr>
          </a:p>
        </p:txBody>
      </p:sp>
      <p:sp>
        <p:nvSpPr>
          <p:cNvPr id="10" name="Rectangle 3"/>
          <p:cNvSpPr>
            <a:spLocks noGrp="1" noChangeArrowheads="1"/>
          </p:cNvSpPr>
          <p:nvPr>
            <p:ph type="title"/>
          </p:nvPr>
        </p:nvSpPr>
        <p:spPr>
          <a:xfrm>
            <a:off x="152400" y="0"/>
            <a:ext cx="7086600" cy="1371600"/>
          </a:xfrm>
        </p:spPr>
        <p:txBody>
          <a:bodyPr/>
          <a:lstStyle/>
          <a:p>
            <a:pPr eaLnBrk="1" hangingPunct="1">
              <a:defRPr/>
            </a:pP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#2:</a:t>
            </a:r>
            <a:b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Political Reform Act</a:t>
            </a:r>
          </a:p>
        </p:txBody>
      </p:sp>
      <p:pic>
        <p:nvPicPr>
          <p:cNvPr id="1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71600"/>
            <a:ext cx="6084888"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545320" y="5050750"/>
            <a:ext cx="3929281" cy="923330"/>
          </a:xfrm>
          <a:prstGeom prst="rect">
            <a:avLst/>
          </a:prstGeom>
          <a:noFill/>
        </p:spPr>
        <p:txBody>
          <a:bodyPr wrap="none">
            <a:spAutoFit/>
          </a:bodyPr>
          <a:lstStyle/>
          <a:p>
            <a:pPr algn="ctr">
              <a:defRPr/>
            </a:pP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Open Sans Extrabold" panose="020B0906030804020204" pitchFamily="34" charset="0"/>
                <a:ea typeface="Open Sans Extrabold" panose="020B0906030804020204" pitchFamily="34" charset="0"/>
                <a:cs typeface="Open Sans Extrabold" panose="020B0906030804020204" pitchFamily="34" charset="0"/>
              </a:rPr>
              <a:t>DECISIONS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8915"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57241DFF-C25F-4F48-B5C3-C9E4D690E54A}" type="slidenum">
              <a:rPr lang="en-US" altLang="en-US" sz="1200">
                <a:solidFill>
                  <a:srgbClr val="000000"/>
                </a:solidFill>
                <a:cs typeface="Times New Roman" panose="02020603050405020304" pitchFamily="18" charset="0"/>
              </a:rPr>
              <a:pPr algn="r" eaLnBrk="1" hangingPunct="1">
                <a:spcBef>
                  <a:spcPct val="0"/>
                </a:spcBef>
                <a:buFontTx/>
                <a:buNone/>
              </a:pPr>
              <a:t>15</a:t>
            </a:fld>
            <a:endParaRPr lang="en-US" altLang="en-US" sz="1200">
              <a:solidFill>
                <a:srgbClr val="000000"/>
              </a:solidFill>
              <a:cs typeface="Times New Roman" panose="02020603050405020304" pitchFamily="18" charset="0"/>
            </a:endParaRPr>
          </a:p>
        </p:txBody>
      </p:sp>
      <p:sp>
        <p:nvSpPr>
          <p:cNvPr id="8" name="Rectangle 3"/>
          <p:cNvSpPr>
            <a:spLocks noGrp="1" noChangeArrowheads="1"/>
          </p:cNvSpPr>
          <p:nvPr>
            <p:ph type="title"/>
          </p:nvPr>
        </p:nvSpPr>
        <p:spPr>
          <a:xfrm>
            <a:off x="152400" y="-44513"/>
            <a:ext cx="7086600" cy="1371600"/>
          </a:xfrm>
        </p:spPr>
        <p:txBody>
          <a:bodyPr/>
          <a:lstStyle/>
          <a:p>
            <a:pPr eaLnBrk="1" hangingPunct="1">
              <a:defRPr/>
            </a:pP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#2:</a:t>
            </a:r>
            <a:b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Political Reform Act</a:t>
            </a:r>
          </a:p>
        </p:txBody>
      </p:sp>
      <p:sp>
        <p:nvSpPr>
          <p:cNvPr id="9" name="Rectangle 2"/>
          <p:cNvSpPr txBox="1">
            <a:spLocks noChangeArrowheads="1"/>
          </p:cNvSpPr>
          <p:nvPr/>
        </p:nvSpPr>
        <p:spPr bwMode="auto">
          <a:xfrm>
            <a:off x="457200" y="129540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buFontTx/>
              <a:buNone/>
              <a:defRPr/>
            </a:pPr>
            <a:endParaRPr lang="en-US" altLang="en-US" sz="2400" b="1" u="sng" dirty="0">
              <a:latin typeface="Open Sans" panose="020B0606030504020204" pitchFamily="34" charset="0"/>
              <a:ea typeface="Open Sans" panose="020B0606030504020204" pitchFamily="34" charset="0"/>
              <a:cs typeface="Open Sans" panose="020B0606030504020204" pitchFamily="34" charset="0"/>
            </a:endParaRPr>
          </a:p>
          <a:p>
            <a:pPr marL="0" indent="0" eaLnBrk="1" hangingPunct="1">
              <a:lnSpc>
                <a:spcPct val="80000"/>
              </a:lnSpc>
              <a:buFontTx/>
              <a:buNone/>
              <a:defRPr/>
            </a:pPr>
            <a:r>
              <a:rPr lang="en-US" sz="2400" u="sng" kern="0" dirty="0">
                <a:latin typeface="Open Sans Semibold" panose="020B0706030804020204" pitchFamily="34" charset="0"/>
                <a:ea typeface="Open Sans Semibold" panose="020B0706030804020204" pitchFamily="34" charset="0"/>
                <a:cs typeface="Open Sans Semibold" panose="020B0706030804020204" pitchFamily="34" charset="0"/>
              </a:rPr>
              <a:t>Elements</a:t>
            </a:r>
          </a:p>
          <a:p>
            <a:pPr marL="0" indent="0" eaLnBrk="1" hangingPunct="1">
              <a:lnSpc>
                <a:spcPct val="80000"/>
              </a:lnSpc>
              <a:buFontTx/>
              <a:buNone/>
              <a:defRPr/>
            </a:pPr>
            <a:endParaRPr lang="en-US" sz="2400" u="sng" kern="0" dirty="0">
              <a:latin typeface="Open Sans" panose="020B0606030504020204" pitchFamily="34" charset="0"/>
              <a:ea typeface="Open Sans" panose="020B0606030504020204" pitchFamily="34" charset="0"/>
              <a:cs typeface="Open Sans" panose="020B0606030504020204" pitchFamily="34" charset="0"/>
            </a:endParaRPr>
          </a:p>
          <a:p>
            <a:pPr marL="457200" indent="-457200" eaLnBrk="1" hangingPunct="1">
              <a:lnSpc>
                <a:spcPct val="80000"/>
              </a:lnSpc>
              <a:buFontTx/>
              <a:buAutoNum type="arabicPeriod"/>
              <a:defRPr/>
            </a:pPr>
            <a:r>
              <a:rPr lang="en-US" sz="2400" kern="0" dirty="0">
                <a:latin typeface="Open Sans" panose="020B0606030504020204" pitchFamily="34" charset="0"/>
                <a:ea typeface="Open Sans" panose="020B0606030504020204" pitchFamily="34" charset="0"/>
                <a:cs typeface="Open Sans" panose="020B0606030504020204" pitchFamily="34" charset="0"/>
              </a:rPr>
              <a:t>Public officials (officers, board members, employees)</a:t>
            </a:r>
          </a:p>
          <a:p>
            <a:pPr marL="457200" indent="-457200" eaLnBrk="1" hangingPunct="1">
              <a:lnSpc>
                <a:spcPct val="80000"/>
              </a:lnSpc>
              <a:buFontTx/>
              <a:buAutoNum type="arabicPeriod"/>
              <a:defRPr/>
            </a:pPr>
            <a:r>
              <a:rPr lang="en-US" sz="2400" kern="0" dirty="0">
                <a:latin typeface="Open Sans" panose="020B0606030504020204" pitchFamily="34" charset="0"/>
                <a:ea typeface="Open Sans" panose="020B0606030504020204" pitchFamily="34" charset="0"/>
                <a:cs typeface="Open Sans" panose="020B0606030504020204" pitchFamily="34" charset="0"/>
              </a:rPr>
              <a:t>Participating in or attempting to influence a governmental decision</a:t>
            </a:r>
          </a:p>
          <a:p>
            <a:pPr marL="457200" indent="-457200" eaLnBrk="1" hangingPunct="1">
              <a:lnSpc>
                <a:spcPct val="80000"/>
              </a:lnSpc>
              <a:buFontTx/>
              <a:buAutoNum type="arabicPeriod"/>
              <a:defRPr/>
            </a:pPr>
            <a:r>
              <a:rPr lang="en-US" sz="2400" kern="0" dirty="0">
                <a:latin typeface="Open Sans" panose="020B0606030504020204" pitchFamily="34" charset="0"/>
                <a:ea typeface="Open Sans" panose="020B0606030504020204" pitchFamily="34" charset="0"/>
                <a:cs typeface="Open Sans" panose="020B0606030504020204" pitchFamily="34" charset="0"/>
              </a:rPr>
              <a:t>Public official has qualifying financial interest (e.g., (a) investment in business entity $2k; (b) real property investment $2k; (c) income of $500 or more;(d) business position in entity; (e) gift of $460 or more) *</a:t>
            </a:r>
            <a:r>
              <a:rPr lang="en-US" sz="2400" i="1" u="sng" kern="0" dirty="0">
                <a:latin typeface="Open Sans" panose="020B0606030504020204" pitchFamily="34" charset="0"/>
                <a:ea typeface="Open Sans" panose="020B0606030504020204" pitchFamily="34" charset="0"/>
                <a:cs typeface="Open Sans" panose="020B0606030504020204" pitchFamily="34" charset="0"/>
              </a:rPr>
              <a:t>Includes spouse and children</a:t>
            </a:r>
          </a:p>
          <a:p>
            <a:pPr marL="457200" indent="-457200" eaLnBrk="1" hangingPunct="1">
              <a:lnSpc>
                <a:spcPct val="80000"/>
              </a:lnSpc>
              <a:buFontTx/>
              <a:buAutoNum type="arabicPeriod"/>
              <a:defRPr/>
            </a:pPr>
            <a:r>
              <a:rPr lang="en-US" sz="2400" kern="0" dirty="0">
                <a:latin typeface="Open Sans" panose="020B0606030504020204" pitchFamily="34" charset="0"/>
                <a:ea typeface="Open Sans" panose="020B0606030504020204" pitchFamily="34" charset="0"/>
                <a:cs typeface="Open Sans" panose="020B0606030504020204" pitchFamily="34" charset="0"/>
              </a:rPr>
              <a:t>Financial interest is material </a:t>
            </a:r>
          </a:p>
          <a:p>
            <a:pPr lvl="2" indent="-342900" eaLnBrk="1" hangingPunct="1">
              <a:lnSpc>
                <a:spcPct val="80000"/>
              </a:lnSpc>
              <a:buFont typeface="Arial" panose="020B0604020202020204" pitchFamily="34" charset="0"/>
              <a:buChar char="•"/>
              <a:defRPr/>
            </a:pPr>
            <a:r>
              <a:rPr lang="en-US" sz="2000" kern="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See regulations</a:t>
            </a:r>
            <a:endParaRPr lang="en-US" sz="2000" kern="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80000"/>
              </a:lnSpc>
              <a:buFontTx/>
              <a:buNone/>
              <a:defRPr/>
            </a:pPr>
            <a:endParaRPr lang="en-US" altLang="en-US" sz="2400" dirty="0"/>
          </a:p>
          <a:p>
            <a:pPr eaLnBrk="1" hangingPunct="1">
              <a:lnSpc>
                <a:spcPct val="80000"/>
              </a:lnSpc>
              <a:buFontTx/>
              <a:buNone/>
              <a:defRPr/>
            </a:pPr>
            <a:endParaRPr lang="en-US" altLang="en-US" sz="2400" dirty="0">
              <a:latin typeface="Arial" panose="020B0604020202020204" pitchFamily="34" charset="0"/>
            </a:endParaRPr>
          </a:p>
          <a:p>
            <a:pPr eaLnBrk="1" hangingPunct="1">
              <a:lnSpc>
                <a:spcPct val="80000"/>
              </a:lnSpc>
              <a:buFontTx/>
              <a:buNone/>
              <a:defRPr/>
            </a:pPr>
            <a:endParaRPr lang="en-US" altLang="en-US" sz="2400" dirty="0">
              <a:latin typeface="Arial" panose="020B0604020202020204" pitchFamily="34" charset="0"/>
            </a:endParaRPr>
          </a:p>
          <a:p>
            <a:pPr eaLnBrk="1" hangingPunct="1">
              <a:lnSpc>
                <a:spcPct val="80000"/>
              </a:lnSpc>
              <a:defRPr/>
            </a:pPr>
            <a:endParaRPr lang="en-US" altLang="en-US" sz="2400" b="1" dirty="0">
              <a:latin typeface="Verdana" panose="020B060403050404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6628"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55EF1D9C-0586-4EDF-A929-6C38116A0BF1}" type="slidenum">
              <a:rPr lang="en-US" altLang="en-US" sz="1200">
                <a:solidFill>
                  <a:srgbClr val="000000"/>
                </a:solidFill>
                <a:cs typeface="Times New Roman" panose="02020603050405020304" pitchFamily="18" charset="0"/>
              </a:rPr>
              <a:pPr algn="r" eaLnBrk="1" hangingPunct="1">
                <a:spcBef>
                  <a:spcPct val="0"/>
                </a:spcBef>
                <a:buFontTx/>
                <a:buNone/>
              </a:pPr>
              <a:t>16</a:t>
            </a:fld>
            <a:endParaRPr lang="en-US" altLang="en-US" sz="1200">
              <a:solidFill>
                <a:srgbClr val="000000"/>
              </a:solidFill>
              <a:cs typeface="Times New Roman" panose="02020603050405020304" pitchFamily="18" charset="0"/>
            </a:endParaRPr>
          </a:p>
        </p:txBody>
      </p:sp>
      <p:sp>
        <p:nvSpPr>
          <p:cNvPr id="7" name="Rectangle 3"/>
          <p:cNvSpPr>
            <a:spLocks noGrp="1" noChangeArrowheads="1"/>
          </p:cNvSpPr>
          <p:nvPr>
            <p:ph type="title"/>
          </p:nvPr>
        </p:nvSpPr>
        <p:spPr>
          <a:xfrm>
            <a:off x="381000" y="304800"/>
            <a:ext cx="7086600" cy="685800"/>
          </a:xfrm>
        </p:spPr>
        <p:txBody>
          <a:bodyPr/>
          <a:lstStyle/>
          <a:p>
            <a:pPr eaLnBrk="1" hangingPunct="1"/>
            <a:r>
              <a:rPr lang="en-US" altLang="en-US" sz="3600" b="1" dirty="0">
                <a:solidFill>
                  <a:schemeClr val="bg1"/>
                </a:solidFill>
                <a:latin typeface="Open Sans Extrabold" panose="020B0906030804020204" pitchFamily="34" charset="0"/>
                <a:cs typeface="Open Sans Extrabold" panose="020B0906030804020204" pitchFamily="34" charset="0"/>
              </a:rPr>
              <a:t>COI Code &amp; Form 700</a:t>
            </a:r>
          </a:p>
        </p:txBody>
      </p:sp>
      <p:sp>
        <p:nvSpPr>
          <p:cNvPr id="9" name="Rectangle 2"/>
          <p:cNvSpPr txBox="1">
            <a:spLocks noChangeArrowheads="1"/>
          </p:cNvSpPr>
          <p:nvPr/>
        </p:nvSpPr>
        <p:spPr bwMode="auto">
          <a:xfrm>
            <a:off x="457200" y="1295400"/>
            <a:ext cx="85344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endParaRPr lang="en-US" sz="2400" kern="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lnSpc>
                <a:spcPct val="80000"/>
              </a:lnSpc>
              <a:buFontTx/>
              <a:buNone/>
              <a:defRPr/>
            </a:pPr>
            <a:r>
              <a:rPr lang="en-US" sz="2400" u="sng" kern="0" dirty="0">
                <a:latin typeface="Open Sans Semibold" panose="020B0706030804020204" pitchFamily="34" charset="0"/>
                <a:ea typeface="Open Sans Semibold" panose="020B0706030804020204" pitchFamily="34" charset="0"/>
                <a:cs typeface="Open Sans Semibold" panose="020B0706030804020204" pitchFamily="34" charset="0"/>
              </a:rPr>
              <a:t>Conflict of Interest Code</a:t>
            </a:r>
          </a:p>
          <a:p>
            <a:pPr eaLnBrk="1" hangingPunct="1">
              <a:lnSpc>
                <a:spcPct val="80000"/>
              </a:lnSpc>
              <a:defRPr/>
            </a:pPr>
            <a:r>
              <a:rPr lang="en-US" sz="2000" kern="0" dirty="0">
                <a:latin typeface="Open Sans" panose="020B0606030504020204" pitchFamily="34" charset="0"/>
                <a:ea typeface="Open Sans" panose="020B0606030504020204" pitchFamily="34" charset="0"/>
                <a:cs typeface="Open Sans" panose="020B0606030504020204" pitchFamily="34" charset="0"/>
              </a:rPr>
              <a:t>States who must file the Form 700</a:t>
            </a:r>
          </a:p>
          <a:p>
            <a:pPr eaLnBrk="1" hangingPunct="1">
              <a:lnSpc>
                <a:spcPct val="80000"/>
              </a:lnSpc>
              <a:defRPr/>
            </a:pPr>
            <a:r>
              <a:rPr lang="en-US" sz="2000" kern="0" dirty="0">
                <a:latin typeface="Open Sans" panose="020B0606030504020204" pitchFamily="34" charset="0"/>
                <a:ea typeface="Open Sans" panose="020B0606030504020204" pitchFamily="34" charset="0"/>
                <a:cs typeface="Open Sans" panose="020B0606030504020204" pitchFamily="34" charset="0"/>
              </a:rPr>
              <a:t>Assigns disclosure categories</a:t>
            </a:r>
          </a:p>
          <a:p>
            <a:pPr marL="0" indent="0" eaLnBrk="1" hangingPunct="1">
              <a:lnSpc>
                <a:spcPct val="80000"/>
              </a:lnSpc>
              <a:buFontTx/>
              <a:buNone/>
              <a:defRPr/>
            </a:pPr>
            <a:endParaRPr lang="en-US" sz="2000" b="1" kern="0" dirty="0">
              <a:latin typeface="Verdana" pitchFamily="34" charset="0"/>
            </a:endParaRPr>
          </a:p>
          <a:p>
            <a:pPr marL="0" indent="0" eaLnBrk="1" hangingPunct="1">
              <a:lnSpc>
                <a:spcPct val="80000"/>
              </a:lnSpc>
              <a:buFontTx/>
              <a:buNone/>
              <a:defRPr/>
            </a:pPr>
            <a:r>
              <a:rPr lang="en-US" sz="2400" u="sng" kern="0" dirty="0">
                <a:latin typeface="Open Sans Semibold" panose="020B0706030804020204" pitchFamily="34" charset="0"/>
                <a:ea typeface="Open Sans Semibold" panose="020B0706030804020204" pitchFamily="34" charset="0"/>
                <a:cs typeface="Open Sans Semibold" panose="020B0706030804020204" pitchFamily="34" charset="0"/>
              </a:rPr>
              <a:t>Form 700</a:t>
            </a:r>
          </a:p>
          <a:p>
            <a:pPr eaLnBrk="1" hangingPunct="1">
              <a:lnSpc>
                <a:spcPct val="80000"/>
              </a:lnSpc>
              <a:defRPr/>
            </a:pPr>
            <a:r>
              <a:rPr lang="en-US" sz="2000" kern="0" dirty="0">
                <a:latin typeface="Open Sans" panose="020B0606030504020204" pitchFamily="34" charset="0"/>
                <a:ea typeface="Open Sans" panose="020B0606030504020204" pitchFamily="34" charset="0"/>
                <a:cs typeface="Open Sans" panose="020B0606030504020204" pitchFamily="34" charset="0"/>
              </a:rPr>
              <a:t>Statement of Economic Interests</a:t>
            </a:r>
          </a:p>
          <a:p>
            <a:pPr eaLnBrk="1" hangingPunct="1">
              <a:lnSpc>
                <a:spcPct val="80000"/>
              </a:lnSpc>
              <a:defRPr/>
            </a:pPr>
            <a:r>
              <a:rPr lang="en-US" sz="2000" dirty="0">
                <a:latin typeface="Open Sans" panose="020B0606030504020204" pitchFamily="34" charset="0"/>
                <a:ea typeface="Open Sans" panose="020B0606030504020204" pitchFamily="34" charset="0"/>
                <a:cs typeface="Open Sans" panose="020B0606030504020204" pitchFamily="34" charset="0"/>
              </a:rPr>
              <a:t>When it must be filed:</a:t>
            </a:r>
          </a:p>
          <a:p>
            <a:pPr lvl="1" eaLnBrk="1" hangingPunct="1">
              <a:lnSpc>
                <a:spcPct val="80000"/>
              </a:lnSpc>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Assuming or reappointment to office or position (within 30 days)</a:t>
            </a:r>
          </a:p>
          <a:p>
            <a:pPr lvl="1" eaLnBrk="1" hangingPunct="1">
              <a:lnSpc>
                <a:spcPct val="80000"/>
              </a:lnSpc>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Once annually (by April 1</a:t>
            </a:r>
            <a:r>
              <a:rPr lang="en-US" sz="2000" baseline="30000" dirty="0">
                <a:latin typeface="Open Sans" panose="020B0606030504020204" pitchFamily="34" charset="0"/>
                <a:ea typeface="Open Sans" panose="020B0606030504020204" pitchFamily="34" charset="0"/>
                <a:cs typeface="Open Sans" panose="020B0606030504020204" pitchFamily="34" charset="0"/>
              </a:rPr>
              <a:t>st</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eaLnBrk="1" hangingPunct="1">
              <a:lnSpc>
                <a:spcPct val="80000"/>
              </a:lnSpc>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Leaving office or position (within 30 days)</a:t>
            </a:r>
          </a:p>
          <a:p>
            <a:pPr eaLnBrk="1" hangingPunct="1">
              <a:lnSpc>
                <a:spcPct val="80000"/>
              </a:lnSpc>
              <a:defRPr/>
            </a:pPr>
            <a:r>
              <a:rPr lang="en-US" sz="2000" dirty="0">
                <a:latin typeface="Open Sans" panose="020B0606030504020204" pitchFamily="34" charset="0"/>
                <a:ea typeface="Open Sans" panose="020B0606030504020204" pitchFamily="34" charset="0"/>
                <a:cs typeface="Open Sans" panose="020B0606030504020204" pitchFamily="34" charset="0"/>
              </a:rPr>
              <a:t>Penalties for failure to file:</a:t>
            </a:r>
          </a:p>
          <a:p>
            <a:pPr lvl="1" eaLnBrk="1" hangingPunct="1">
              <a:lnSpc>
                <a:spcPct val="80000"/>
              </a:lnSpc>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Criminal charges by </a:t>
            </a:r>
            <a:r>
              <a:rPr lang="en-US" sz="2000" dirty="0" err="1">
                <a:latin typeface="Open Sans" panose="020B0606030504020204" pitchFamily="34" charset="0"/>
                <a:ea typeface="Open Sans" panose="020B0606030504020204" pitchFamily="34" charset="0"/>
                <a:cs typeface="Open Sans" panose="020B0606030504020204" pitchFamily="34" charset="0"/>
              </a:rPr>
              <a:t>Atty</a:t>
            </a:r>
            <a:r>
              <a:rPr lang="en-US" sz="2000" dirty="0">
                <a:latin typeface="Open Sans" panose="020B0606030504020204" pitchFamily="34" charset="0"/>
                <a:ea typeface="Open Sans" panose="020B0606030504020204" pitchFamily="34" charset="0"/>
                <a:cs typeface="Open Sans" panose="020B0606030504020204" pitchFamily="34" charset="0"/>
              </a:rPr>
              <a:t> General or District </a:t>
            </a:r>
            <a:r>
              <a:rPr lang="en-US" sz="2000" dirty="0" err="1">
                <a:latin typeface="Open Sans" panose="020B0606030504020204" pitchFamily="34" charset="0"/>
                <a:ea typeface="Open Sans" panose="020B0606030504020204" pitchFamily="34" charset="0"/>
                <a:cs typeface="Open Sans" panose="020B0606030504020204" pitchFamily="34" charset="0"/>
              </a:rPr>
              <a:t>Atty</a:t>
            </a:r>
            <a:r>
              <a:rPr lang="en-US" sz="2000" dirty="0">
                <a:latin typeface="Open Sans" panose="020B0606030504020204" pitchFamily="34" charset="0"/>
                <a:ea typeface="Open Sans" panose="020B0606030504020204" pitchFamily="34" charset="0"/>
                <a:cs typeface="Open Sans" panose="020B0606030504020204" pitchFamily="34" charset="0"/>
              </a:rPr>
              <a:t> for deliberate failure to file</a:t>
            </a:r>
          </a:p>
          <a:p>
            <a:pPr lvl="1" eaLnBrk="1" hangingPunct="1">
              <a:lnSpc>
                <a:spcPct val="80000"/>
              </a:lnSpc>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Civil or administrative action by FPPC or private citizen</a:t>
            </a:r>
          </a:p>
          <a:p>
            <a:pPr lvl="1" eaLnBrk="1" hangingPunct="1">
              <a:lnSpc>
                <a:spcPct val="80000"/>
              </a:lnSpc>
              <a:defRPr/>
            </a:pPr>
            <a:endParaRPr lang="en-US" sz="2000" b="1" kern="0" dirty="0">
              <a:latin typeface="Verdana" pitchFamily="34" charset="0"/>
            </a:endParaRPr>
          </a:p>
        </p:txBody>
      </p: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0213" y="1524000"/>
            <a:ext cx="34337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7859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63"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56C5EF31-2764-473F-AA87-57DAE980B636}" type="slidenum">
              <a:rPr lang="en-US" altLang="en-US" sz="1200">
                <a:solidFill>
                  <a:srgbClr val="000000"/>
                </a:solidFill>
                <a:cs typeface="Times New Roman" panose="02020603050405020304" pitchFamily="18" charset="0"/>
              </a:rPr>
              <a:pPr algn="r" eaLnBrk="1" hangingPunct="1">
                <a:spcBef>
                  <a:spcPct val="0"/>
                </a:spcBef>
                <a:buFontTx/>
                <a:buNone/>
              </a:pPr>
              <a:t>17</a:t>
            </a:fld>
            <a:endParaRPr lang="en-US" altLang="en-US" sz="1200">
              <a:solidFill>
                <a:srgbClr val="000000"/>
              </a:solidFill>
              <a:cs typeface="Times New Roman" panose="02020603050405020304" pitchFamily="18" charset="0"/>
            </a:endParaRPr>
          </a:p>
        </p:txBody>
      </p:sp>
      <p:sp>
        <p:nvSpPr>
          <p:cNvPr id="8" name="Rectangle 3"/>
          <p:cNvSpPr>
            <a:spLocks noGrp="1" noChangeArrowheads="1"/>
          </p:cNvSpPr>
          <p:nvPr>
            <p:ph type="title"/>
          </p:nvPr>
        </p:nvSpPr>
        <p:spPr>
          <a:xfrm>
            <a:off x="181431" y="0"/>
            <a:ext cx="7086600" cy="1371600"/>
          </a:xfrm>
        </p:spPr>
        <p:txBody>
          <a:bodyPr/>
          <a:lstStyle/>
          <a:p>
            <a:pPr eaLnBrk="1" hangingPunct="1">
              <a:defRPr/>
            </a:pP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#3:</a:t>
            </a:r>
            <a:b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Corporations Code</a:t>
            </a: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57400"/>
            <a:ext cx="39465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19495" y="5029200"/>
            <a:ext cx="5658344" cy="830997"/>
          </a:xfrm>
          <a:prstGeom prst="rect">
            <a:avLst/>
          </a:prstGeom>
          <a:noFill/>
        </p:spPr>
        <p:txBody>
          <a:bodyPr wrap="none">
            <a:spAutoFit/>
          </a:bodyPr>
          <a:lstStyle/>
          <a:p>
            <a:pPr algn="ctr">
              <a:defRPr/>
            </a:pP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Open Sans Extrabold" panose="020B0906030804020204" pitchFamily="34" charset="0"/>
                <a:ea typeface="Open Sans Extrabold" panose="020B0906030804020204" pitchFamily="34" charset="0"/>
                <a:cs typeface="Open Sans Extrabold" panose="020B0906030804020204" pitchFamily="34" charset="0"/>
              </a:rPr>
              <a:t>Nonprofit Boards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3011"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C3D524BF-10CB-4241-B348-12FECB94692A}" type="slidenum">
              <a:rPr lang="en-US" altLang="en-US" sz="1200">
                <a:solidFill>
                  <a:srgbClr val="000000"/>
                </a:solidFill>
                <a:cs typeface="Times New Roman" panose="02020603050405020304" pitchFamily="18" charset="0"/>
              </a:rPr>
              <a:pPr algn="r" eaLnBrk="1" hangingPunct="1">
                <a:spcBef>
                  <a:spcPct val="0"/>
                </a:spcBef>
                <a:buFontTx/>
                <a:buNone/>
              </a:pPr>
              <a:t>18</a:t>
            </a:fld>
            <a:endParaRPr lang="en-US" altLang="en-US" sz="1200">
              <a:solidFill>
                <a:srgbClr val="000000"/>
              </a:solidFill>
              <a:cs typeface="Times New Roman" panose="02020603050405020304" pitchFamily="18" charset="0"/>
            </a:endParaRPr>
          </a:p>
        </p:txBody>
      </p:sp>
      <p:sp>
        <p:nvSpPr>
          <p:cNvPr id="9" name="Rectangle 3"/>
          <p:cNvSpPr>
            <a:spLocks noGrp="1" noChangeArrowheads="1"/>
          </p:cNvSpPr>
          <p:nvPr>
            <p:ph type="title"/>
          </p:nvPr>
        </p:nvSpPr>
        <p:spPr>
          <a:xfrm>
            <a:off x="228600" y="0"/>
            <a:ext cx="7086600" cy="1371600"/>
          </a:xfrm>
        </p:spPr>
        <p:txBody>
          <a:bodyPr/>
          <a:lstStyle/>
          <a:p>
            <a:pPr eaLnBrk="1" hangingPunct="1">
              <a:defRPr/>
            </a:pP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#3:</a:t>
            </a:r>
            <a:b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Corporations Code</a:t>
            </a:r>
          </a:p>
        </p:txBody>
      </p:sp>
      <p:sp>
        <p:nvSpPr>
          <p:cNvPr id="10" name="Rectangle 2"/>
          <p:cNvSpPr txBox="1">
            <a:spLocks noChangeArrowheads="1"/>
          </p:cNvSpPr>
          <p:nvPr/>
        </p:nvSpPr>
        <p:spPr bwMode="auto">
          <a:xfrm>
            <a:off x="396875" y="1066800"/>
            <a:ext cx="8534400"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buFontTx/>
              <a:buNone/>
              <a:defRPr/>
            </a:pPr>
            <a:endParaRPr lang="en-US" altLang="en-US" sz="2400" b="1" u="sng" dirty="0">
              <a:latin typeface="Verdana" panose="020B0604030504040204" pitchFamily="34" charset="0"/>
            </a:endParaRPr>
          </a:p>
          <a:p>
            <a:pPr eaLnBrk="1" hangingPunct="1">
              <a:lnSpc>
                <a:spcPct val="80000"/>
              </a:lnSpc>
              <a:buFontTx/>
              <a:buNone/>
              <a:defRPr/>
            </a:pPr>
            <a:r>
              <a:rPr lang="en-US" altLang="en-US" sz="2400" u="sng" dirty="0">
                <a:latin typeface="Open Sans" panose="020B0606030504020204" pitchFamily="34" charset="0"/>
                <a:ea typeface="Open Sans" panose="020B0606030504020204" pitchFamily="34" charset="0"/>
                <a:cs typeface="Open Sans" panose="020B0606030504020204" pitchFamily="34" charset="0"/>
              </a:rPr>
              <a:t>Board Composition (Corp. Code § 5227)</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0" indent="0" eaLnBrk="1" hangingPunct="1">
              <a:lnSpc>
                <a:spcPct val="80000"/>
              </a:lnSpc>
              <a:buFontTx/>
              <a:buNone/>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No more than 49% of the persons serving on the Board of any nonprofit may be “interested persons”.</a:t>
            </a:r>
          </a:p>
          <a:p>
            <a:pPr eaLnBrk="1" hangingPunct="1">
              <a:lnSpc>
                <a:spcPct val="80000"/>
              </a:lnSpc>
              <a:defRPr/>
            </a:pPr>
            <a:r>
              <a:rPr lang="en-US" sz="1800" dirty="0">
                <a:latin typeface="Open Sans" panose="020B0606030504020204" pitchFamily="34" charset="0"/>
                <a:ea typeface="Open Sans" panose="020B0606030504020204" pitchFamily="34" charset="0"/>
                <a:cs typeface="Open Sans" panose="020B0606030504020204" pitchFamily="34" charset="0"/>
              </a:rPr>
              <a:t>Any person currently being compensated by the corporation for services rendered to it within the previous 12 months, whether as a full- or part-time employee, independent contractor, or otherwise, excluding any reasonable compensation paid to a director as director; or</a:t>
            </a:r>
          </a:p>
          <a:p>
            <a:pPr eaLnBrk="1" hangingPunct="1">
              <a:lnSpc>
                <a:spcPct val="80000"/>
              </a:lnSpc>
              <a:defRPr/>
            </a:pPr>
            <a:r>
              <a:rPr lang="en-US" sz="1800" dirty="0">
                <a:latin typeface="Open Sans" panose="020B0606030504020204" pitchFamily="34" charset="0"/>
                <a:ea typeface="Open Sans" panose="020B0606030504020204" pitchFamily="34" charset="0"/>
                <a:cs typeface="Open Sans" panose="020B0606030504020204" pitchFamily="34" charset="0"/>
              </a:rPr>
              <a:t>Any brother, sister, ancestor, descendant, spouse, brother-in-law, sister-in-law, son-in-law, daughter-in-law, mother-in-law, or father-in-law of any such person.</a:t>
            </a:r>
            <a:r>
              <a:rPr lang="en-US" altLang="en-US" sz="1800" dirty="0">
                <a:latin typeface="Open Sans" panose="020B0606030504020204" pitchFamily="34" charset="0"/>
                <a:ea typeface="Open Sans" panose="020B0606030504020204" pitchFamily="34" charset="0"/>
                <a:cs typeface="Open Sans" panose="020B0606030504020204" pitchFamily="34" charset="0"/>
              </a:rPr>
              <a:t> </a:t>
            </a:r>
          </a:p>
          <a:p>
            <a:pPr eaLnBrk="1" hangingPunct="1">
              <a:lnSpc>
                <a:spcPct val="80000"/>
              </a:lnSpc>
              <a:defRPr/>
            </a:pPr>
            <a:r>
              <a:rPr lang="en-US" altLang="en-US" sz="1800" dirty="0">
                <a:latin typeface="Open Sans" panose="020B0606030504020204" pitchFamily="34" charset="0"/>
                <a:ea typeface="Open Sans" panose="020B0606030504020204" pitchFamily="34" charset="0"/>
                <a:cs typeface="Open Sans" panose="020B0606030504020204" pitchFamily="34" charset="0"/>
              </a:rPr>
              <a:t>Be careful to monitor compliance when Board vacancies occur.</a:t>
            </a:r>
          </a:p>
          <a:p>
            <a:pPr marL="0" indent="0" eaLnBrk="1" hangingPunct="1">
              <a:lnSpc>
                <a:spcPct val="80000"/>
              </a:lnSpc>
              <a:buNone/>
              <a:defRPr/>
            </a:pPr>
            <a:endParaRPr lang="en-US" altLang="en-US" sz="1800" i="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5059"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4A3FFCF-E26F-4135-BC5A-2E1A64EA1B9E}" type="slidenum">
              <a:rPr lang="en-US" altLang="en-US" sz="1200">
                <a:solidFill>
                  <a:srgbClr val="000000"/>
                </a:solidFill>
                <a:cs typeface="Times New Roman" panose="02020603050405020304" pitchFamily="18" charset="0"/>
              </a:rPr>
              <a:pPr algn="r" eaLnBrk="1" hangingPunct="1">
                <a:spcBef>
                  <a:spcPct val="0"/>
                </a:spcBef>
                <a:buFontTx/>
                <a:buNone/>
              </a:pPr>
              <a:t>19</a:t>
            </a:fld>
            <a:endParaRPr lang="en-US" altLang="en-US" sz="1200">
              <a:solidFill>
                <a:srgbClr val="000000"/>
              </a:solidFill>
              <a:cs typeface="Times New Roman" panose="02020603050405020304" pitchFamily="18" charset="0"/>
            </a:endParaRPr>
          </a:p>
        </p:txBody>
      </p:sp>
      <p:sp>
        <p:nvSpPr>
          <p:cNvPr id="8" name="Rectangle 3"/>
          <p:cNvSpPr>
            <a:spLocks noGrp="1" noChangeArrowheads="1"/>
          </p:cNvSpPr>
          <p:nvPr>
            <p:ph type="title"/>
          </p:nvPr>
        </p:nvSpPr>
        <p:spPr>
          <a:xfrm>
            <a:off x="239712" y="18107"/>
            <a:ext cx="7086600" cy="1371600"/>
          </a:xfrm>
        </p:spPr>
        <p:txBody>
          <a:bodyPr/>
          <a:lstStyle/>
          <a:p>
            <a:pPr eaLnBrk="1" hangingPunct="1">
              <a:defRPr/>
            </a:pP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#3:</a:t>
            </a:r>
            <a:b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Corporations Code</a:t>
            </a:r>
          </a:p>
        </p:txBody>
      </p:sp>
      <p:sp>
        <p:nvSpPr>
          <p:cNvPr id="12" name="Rectangle 2"/>
          <p:cNvSpPr txBox="1">
            <a:spLocks noChangeArrowheads="1"/>
          </p:cNvSpPr>
          <p:nvPr/>
        </p:nvSpPr>
        <p:spPr bwMode="auto">
          <a:xfrm>
            <a:off x="396875" y="1219200"/>
            <a:ext cx="8534400"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buFontTx/>
              <a:buNone/>
              <a:defRPr/>
            </a:pPr>
            <a:endParaRPr lang="en-US" altLang="en-US" sz="2400" b="1" u="sng"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80000"/>
              </a:lnSpc>
              <a:buFontTx/>
              <a:buNone/>
              <a:defRPr/>
            </a:pPr>
            <a:r>
              <a:rPr lang="en-US" altLang="en-US" sz="2400" u="sng" dirty="0">
                <a:latin typeface="Open Sans Semibold" panose="020B0706030804020204" pitchFamily="34" charset="0"/>
                <a:ea typeface="Open Sans Semibold" panose="020B0706030804020204" pitchFamily="34" charset="0"/>
                <a:cs typeface="Open Sans Semibold" panose="020B0706030804020204" pitchFamily="34" charset="0"/>
              </a:rPr>
              <a:t>Self-Dealing Transactions (Corp. Code § 5233)</a:t>
            </a:r>
            <a:endParaRPr lang="en-US" altLang="en-US" sz="24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eaLnBrk="1" hangingPunct="1">
              <a:lnSpc>
                <a:spcPct val="80000"/>
              </a:lnSpc>
              <a:buFontTx/>
              <a:buNone/>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Director (i.e. Board member) must not have material financial interest in any contract or transaction unless:</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Fully disclosed/noted in the minutes;</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Transaction approved by directors without interested director’s involvement (leaves room);</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Charter school could not obtain a better agreement with reasonable effort; and</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Transaction is in the best interest of charter school and is fair and reasonable at the time.</a:t>
            </a:r>
          </a:p>
          <a:p>
            <a:pPr eaLnBrk="1" hangingPunct="1">
              <a:lnSpc>
                <a:spcPct val="80000"/>
              </a:lnSpc>
              <a:buFontTx/>
              <a:buNone/>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Recommended to make findings in resolution form.</a:t>
            </a:r>
          </a:p>
          <a:p>
            <a:pPr eaLnBrk="1" hangingPunct="1">
              <a:lnSpc>
                <a:spcPct val="80000"/>
              </a:lnSpc>
              <a:buFontTx/>
              <a:buNone/>
              <a:defRPr/>
            </a:pPr>
            <a:r>
              <a:rPr lang="en-US" altLang="en-US" sz="2400" i="1" dirty="0">
                <a:latin typeface="Open Sans" panose="020B0606030504020204" pitchFamily="34" charset="0"/>
                <a:ea typeface="Open Sans" panose="020B0606030504020204" pitchFamily="34" charset="0"/>
                <a:cs typeface="Open Sans" panose="020B0606030504020204" pitchFamily="34" charset="0"/>
              </a:rPr>
              <a:t>*Must synthesize these requirements with PRA &amp; Section 1090</a:t>
            </a:r>
            <a:endParaRPr lang="en-US" altLang="en-US" sz="2400" b="1" dirty="0">
              <a:latin typeface="Verdana" panose="020B060403050404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533400" y="304800"/>
            <a:ext cx="7086600" cy="685800"/>
          </a:xfrm>
        </p:spPr>
        <p:txBody>
          <a:bodyPr/>
          <a:lstStyle/>
          <a:p>
            <a:pPr eaLnBrk="1" hangingPunct="1"/>
            <a:r>
              <a:rPr lang="en-US" altLang="en-US" sz="4000" b="1" dirty="0">
                <a:solidFill>
                  <a:schemeClr val="bg1"/>
                </a:solidFill>
                <a:latin typeface="Open Sans Extrabold" panose="020B0906030804020204" pitchFamily="34" charset="0"/>
                <a:cs typeface="Open Sans Extrabold" panose="020B0906030804020204" pitchFamily="34" charset="0"/>
              </a:rPr>
              <a:t>Goals for Session</a:t>
            </a:r>
          </a:p>
        </p:txBody>
      </p:sp>
      <p:sp>
        <p:nvSpPr>
          <p:cNvPr id="4099" name="Rectangle 2"/>
          <p:cNvSpPr>
            <a:spLocks noGrp="1" noChangeArrowheads="1"/>
          </p:cNvSpPr>
          <p:nvPr>
            <p:ph type="body" idx="4294967295"/>
          </p:nvPr>
        </p:nvSpPr>
        <p:spPr>
          <a:xfrm>
            <a:off x="381000" y="1524000"/>
            <a:ext cx="8229600" cy="4572000"/>
          </a:xfrm>
        </p:spPr>
        <p:txBody>
          <a:bodyPr>
            <a:normAutofit fontScale="92500" lnSpcReduction="10000"/>
          </a:bodyPr>
          <a:lstStyle/>
          <a:p>
            <a:pPr marL="457200" indent="-457200" algn="just" eaLnBrk="1" hangingPunct="1">
              <a:lnSpc>
                <a:spcPct val="90000"/>
              </a:lnSpc>
              <a:buFont typeface="+mj-lt"/>
              <a:buAutoNum type="arabicPeriod"/>
              <a:defRPr/>
            </a:pPr>
            <a:r>
              <a:rPr lang="en-US" sz="2400" dirty="0">
                <a:latin typeface="Open Sans" panose="020B0606030504020204" pitchFamily="34" charset="0"/>
                <a:ea typeface="Open Sans" panose="020B0606030504020204" pitchFamily="34" charset="0"/>
                <a:cs typeface="Open Sans" panose="020B0606030504020204" pitchFamily="34" charset="0"/>
              </a:rPr>
              <a:t>This is a primer; non-exhaustive overview.</a:t>
            </a:r>
          </a:p>
          <a:p>
            <a:pPr marL="457200" indent="-457200" algn="just" eaLnBrk="1" hangingPunct="1">
              <a:lnSpc>
                <a:spcPct val="90000"/>
              </a:lnSpc>
              <a:buFont typeface="+mj-lt"/>
              <a:buAutoNum type="arabicPeriod"/>
              <a:defRPr/>
            </a:pPr>
            <a:r>
              <a:rPr lang="en-US" sz="2400" dirty="0">
                <a:latin typeface="Open Sans" panose="020B0606030504020204" pitchFamily="34" charset="0"/>
                <a:ea typeface="Open Sans" panose="020B0606030504020204" pitchFamily="34" charset="0"/>
                <a:cs typeface="Open Sans" panose="020B0606030504020204" pitchFamily="34" charset="0"/>
              </a:rPr>
              <a:t>Charter petition, bylaws, Memorandum of Understanding with your authorizer(s), and school policies might obligate you even more stringent rules and higher standards than minimum requirements set by statute.</a:t>
            </a:r>
          </a:p>
          <a:p>
            <a:pPr marL="457200" indent="-457200" algn="just" eaLnBrk="1" hangingPunct="1">
              <a:lnSpc>
                <a:spcPct val="90000"/>
              </a:lnSpc>
              <a:buFont typeface="+mj-lt"/>
              <a:buAutoNum type="arabicPeriod"/>
              <a:defRPr/>
            </a:pPr>
            <a:r>
              <a:rPr lang="en-US" sz="2400" dirty="0">
                <a:latin typeface="Open Sans" panose="020B0606030504020204" pitchFamily="34" charset="0"/>
                <a:ea typeface="Open Sans" panose="020B0606030504020204" pitchFamily="34" charset="0"/>
                <a:cs typeface="Open Sans" panose="020B0606030504020204" pitchFamily="34" charset="0"/>
              </a:rPr>
              <a:t>Limit disruptions and prevent civil or criminal liability for Board members in most common conflict of interest scenarios.</a:t>
            </a:r>
          </a:p>
          <a:p>
            <a:pPr algn="just" eaLnBrk="1" hangingPunct="1">
              <a:lnSpc>
                <a:spcPct val="90000"/>
              </a:lnSpc>
              <a:defRPr/>
            </a:pPr>
            <a:r>
              <a:rPr lang="en-US" sz="2400" dirty="0">
                <a:latin typeface="Open Sans" panose="020B0606030504020204" pitchFamily="34" charset="0"/>
                <a:ea typeface="Open Sans" panose="020B0606030504020204" pitchFamily="34" charset="0"/>
                <a:cs typeface="Open Sans" panose="020B0606030504020204" pitchFamily="34" charset="0"/>
              </a:rPr>
              <a:t>Disclaimers</a:t>
            </a:r>
          </a:p>
          <a:p>
            <a:pPr lvl="1" algn="just" eaLnBrk="1" hangingPunct="1">
              <a:lnSpc>
                <a:spcPct val="90000"/>
              </a:lnSpc>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Real problems are fact specific &amp; complex.  Consult legal counsel.</a:t>
            </a:r>
          </a:p>
          <a:p>
            <a:pPr lvl="1" algn="just" eaLnBrk="1" hangingPunct="1">
              <a:lnSpc>
                <a:spcPct val="90000"/>
              </a:lnSpc>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You should only speak to legal counsel about compliance issues to ensure the attorney-client privilege applies.  Emails to staff </a:t>
            </a:r>
            <a:r>
              <a:rPr lang="en-US" sz="2000" u="sng" dirty="0">
                <a:latin typeface="Open Sans" panose="020B0606030504020204" pitchFamily="34" charset="0"/>
                <a:ea typeface="Open Sans" panose="020B0606030504020204" pitchFamily="34" charset="0"/>
                <a:cs typeface="Open Sans" panose="020B0606030504020204" pitchFamily="34" charset="0"/>
              </a:rPr>
              <a:t>are</a:t>
            </a:r>
            <a:r>
              <a:rPr lang="en-US" sz="2000" dirty="0">
                <a:latin typeface="Open Sans" panose="020B0606030504020204" pitchFamily="34" charset="0"/>
                <a:ea typeface="Open Sans" panose="020B0606030504020204" pitchFamily="34" charset="0"/>
                <a:cs typeface="Open Sans" panose="020B0606030504020204" pitchFamily="34" charset="0"/>
              </a:rPr>
              <a:t> discoverable.</a:t>
            </a:r>
          </a:p>
          <a:p>
            <a:pPr lvl="1" algn="just" eaLnBrk="1" hangingPunct="1">
              <a:lnSpc>
                <a:spcPct val="90000"/>
              </a:lnSpc>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Only highlighting most common compliance issues. </a:t>
            </a:r>
          </a:p>
          <a:p>
            <a:pPr lvl="1" algn="just" eaLnBrk="1" hangingPunct="1">
              <a:lnSpc>
                <a:spcPct val="90000"/>
              </a:lnSpc>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Federal conflict of interest law is not covered in this presentation.</a:t>
            </a:r>
          </a:p>
          <a:p>
            <a:pPr marL="457200" indent="-457200" algn="just" eaLnBrk="1" hangingPunct="1">
              <a:lnSpc>
                <a:spcPct val="90000"/>
              </a:lnSpc>
              <a:buFont typeface="+mj-lt"/>
              <a:buAutoNum type="arabicPeriod"/>
              <a:defRPr/>
            </a:pPr>
            <a:endParaRPr lang="en-US" sz="2400" dirty="0">
              <a:latin typeface="+mj-lt"/>
            </a:endParaRPr>
          </a:p>
        </p:txBody>
      </p:sp>
      <p:sp>
        <p:nvSpPr>
          <p:cNvPr id="16388" name="Rectangle 1"/>
          <p:cNvSpPr>
            <a:spLocks noChangeArrowheads="1"/>
          </p:cNvSpPr>
          <p:nvPr/>
        </p:nvSpPr>
        <p:spPr bwMode="auto">
          <a:xfrm>
            <a:off x="8686800" y="60960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buFontTx/>
              <a:buNone/>
            </a:pPr>
            <a:fld id="{A4417CBB-B591-4688-8D2F-493513A22C98}" type="slidenum">
              <a:rPr lang="en-US" altLang="en-US" sz="1200">
                <a:solidFill>
                  <a:srgbClr val="000000"/>
                </a:solidFill>
                <a:cs typeface="Times New Roman" panose="02020603050405020304" pitchFamily="18" charset="0"/>
              </a:rPr>
              <a:pPr algn="r" eaLnBrk="1" hangingPunct="1">
                <a:buFontTx/>
                <a:buNone/>
              </a:pPr>
              <a:t>2</a:t>
            </a:fld>
            <a:endParaRPr lang="en-US" altLang="en-US" sz="1200">
              <a:solidFill>
                <a:srgbClr val="000000"/>
              </a:solidFill>
              <a:cs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7107"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8199320-9372-4B18-B309-C77175ECBE73}" type="slidenum">
              <a:rPr lang="en-US" altLang="en-US" sz="1200">
                <a:solidFill>
                  <a:srgbClr val="000000"/>
                </a:solidFill>
                <a:cs typeface="Times New Roman" panose="02020603050405020304" pitchFamily="18" charset="0"/>
              </a:rPr>
              <a:pPr algn="r" eaLnBrk="1" hangingPunct="1">
                <a:spcBef>
                  <a:spcPct val="0"/>
                </a:spcBef>
                <a:buFontTx/>
                <a:buNone/>
              </a:pPr>
              <a:t>20</a:t>
            </a:fld>
            <a:endParaRPr lang="en-US" altLang="en-US" sz="1200">
              <a:solidFill>
                <a:srgbClr val="000000"/>
              </a:solidFill>
              <a:cs typeface="Times New Roman" panose="02020603050405020304" pitchFamily="18" charset="0"/>
            </a:endParaRPr>
          </a:p>
        </p:txBody>
      </p:sp>
      <p:sp>
        <p:nvSpPr>
          <p:cNvPr id="13" name="Rectangle 3"/>
          <p:cNvSpPr>
            <a:spLocks noGrp="1" noChangeArrowheads="1"/>
          </p:cNvSpPr>
          <p:nvPr>
            <p:ph type="title"/>
          </p:nvPr>
        </p:nvSpPr>
        <p:spPr>
          <a:xfrm>
            <a:off x="228600" y="13580"/>
            <a:ext cx="7086600" cy="1371600"/>
          </a:xfrm>
        </p:spPr>
        <p:txBody>
          <a:bodyPr/>
          <a:lstStyle/>
          <a:p>
            <a:pPr eaLnBrk="1" hangingPunct="1">
              <a:defRPr/>
            </a:pPr>
            <a:r>
              <a:rPr lang="en-US" altLang="en-US" sz="36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#4:</a:t>
            </a:r>
            <a:br>
              <a:rPr lang="en-US" altLang="en-US" sz="36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6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Regulations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281" y="2085384"/>
            <a:ext cx="4251960" cy="3188970"/>
          </a:xfrm>
          <a:prstGeom prst="rect">
            <a:avLst/>
          </a:prstGeom>
        </p:spPr>
      </p:pic>
      <p:sp>
        <p:nvSpPr>
          <p:cNvPr id="18" name="Rectangle 17"/>
          <p:cNvSpPr/>
          <p:nvPr/>
        </p:nvSpPr>
        <p:spPr>
          <a:xfrm>
            <a:off x="2465592" y="5239718"/>
            <a:ext cx="3966150" cy="830997"/>
          </a:xfrm>
          <a:prstGeom prst="rect">
            <a:avLst/>
          </a:prstGeom>
          <a:noFill/>
        </p:spPr>
        <p:txBody>
          <a:bodyPr wrap="none">
            <a:spAutoFit/>
          </a:bodyPr>
          <a:lstStyle/>
          <a:p>
            <a:pPr algn="ctr">
              <a:defRPr/>
            </a:pP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Open Sans Extrabold" panose="020B0906030804020204" pitchFamily="34" charset="0"/>
                <a:ea typeface="Open Sans Extrabold" panose="020B0906030804020204" pitchFamily="34" charset="0"/>
                <a:cs typeface="Open Sans Extrabold" panose="020B0906030804020204" pitchFamily="34" charset="0"/>
              </a:rPr>
              <a:t>Regulations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7107"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8199320-9372-4B18-B309-C77175ECBE73}" type="slidenum">
              <a:rPr lang="en-US" altLang="en-US" sz="1200">
                <a:solidFill>
                  <a:srgbClr val="000000"/>
                </a:solidFill>
                <a:cs typeface="Times New Roman" panose="02020603050405020304" pitchFamily="18" charset="0"/>
              </a:rPr>
              <a:pPr algn="r" eaLnBrk="1" hangingPunct="1">
                <a:spcBef>
                  <a:spcPct val="0"/>
                </a:spcBef>
                <a:buFontTx/>
                <a:buNone/>
              </a:pPr>
              <a:t>21</a:t>
            </a:fld>
            <a:endParaRPr lang="en-US" altLang="en-US" sz="1200">
              <a:solidFill>
                <a:srgbClr val="000000"/>
              </a:solidFill>
              <a:cs typeface="Times New Roman" panose="02020603050405020304" pitchFamily="18" charset="0"/>
            </a:endParaRPr>
          </a:p>
        </p:txBody>
      </p:sp>
      <p:sp>
        <p:nvSpPr>
          <p:cNvPr id="13" name="Rectangle 3"/>
          <p:cNvSpPr>
            <a:spLocks noGrp="1" noChangeArrowheads="1"/>
          </p:cNvSpPr>
          <p:nvPr>
            <p:ph type="title"/>
          </p:nvPr>
        </p:nvSpPr>
        <p:spPr>
          <a:xfrm>
            <a:off x="191294" y="0"/>
            <a:ext cx="7086600" cy="1371600"/>
          </a:xfrm>
        </p:spPr>
        <p:txBody>
          <a:bodyPr/>
          <a:lstStyle/>
          <a:p>
            <a:pPr eaLnBrk="1" hangingPunct="1">
              <a:defRPr/>
            </a:pPr>
            <a:r>
              <a:rPr lang="en-US" altLang="en-US" sz="36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#4:</a:t>
            </a:r>
            <a:br>
              <a:rPr lang="en-US" altLang="en-US" sz="36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6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Regulations</a:t>
            </a:r>
          </a:p>
        </p:txBody>
      </p:sp>
      <p:sp>
        <p:nvSpPr>
          <p:cNvPr id="14" name="Rectangle 2"/>
          <p:cNvSpPr txBox="1">
            <a:spLocks noChangeArrowheads="1"/>
          </p:cNvSpPr>
          <p:nvPr/>
        </p:nvSpPr>
        <p:spPr bwMode="auto">
          <a:xfrm>
            <a:off x="191294" y="1371600"/>
            <a:ext cx="8763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endParaRPr lang="en-US" sz="2400" kern="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80000"/>
              </a:lnSpc>
              <a:buSzPct val="70000"/>
              <a:defRPr/>
            </a:pPr>
            <a:r>
              <a:rPr lang="en-US" sz="2200" kern="0" dirty="0">
                <a:latin typeface="Open Sans" panose="020B0606030504020204" pitchFamily="34" charset="0"/>
                <a:ea typeface="Open Sans" panose="020B0606030504020204" pitchFamily="34" charset="0"/>
                <a:cs typeface="Open Sans" panose="020B0606030504020204" pitchFamily="34" charset="0"/>
              </a:rPr>
              <a:t>For charter schools accepting lease reimbursement funds from the State of California, special conflict of interest rules apply. See Title 4, California Code of Regulations Section 10170.14.</a:t>
            </a:r>
          </a:p>
          <a:p>
            <a:pPr eaLnBrk="1" hangingPunct="1">
              <a:lnSpc>
                <a:spcPct val="80000"/>
              </a:lnSpc>
              <a:buSzPct val="70000"/>
              <a:defRPr/>
            </a:pPr>
            <a:endParaRPr lang="en-US" sz="2200" kern="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80000"/>
              </a:lnSpc>
              <a:buSzPct val="70000"/>
              <a:defRPr/>
            </a:pPr>
            <a:r>
              <a:rPr lang="en-US" sz="2200" kern="0" dirty="0">
                <a:latin typeface="Open Sans" panose="020B0606030504020204" pitchFamily="34" charset="0"/>
                <a:ea typeface="Open Sans" panose="020B0606030504020204" pitchFamily="34" charset="0"/>
                <a:cs typeface="Open Sans" panose="020B0606030504020204" pitchFamily="34" charset="0"/>
              </a:rPr>
              <a:t>IRS presumes that executive compensation is reasonable if approved in advance by the Board, without participation by interested persons, provided that the Board obtained and relied upon comparability data and adequately documented the basis for determining the reasonableness of the compensation. (IRS Reg. § 53.4958-6(a).) For IRS purposes, the definition of “interested persons” is broader than other laws. “Interested” for the purpose of approving an executive’s compensation includes employees working for/under any person whose salary is at issue. (IRS Reg. § 53.4958-6(c)(1)(iii).)</a:t>
            </a:r>
          </a:p>
          <a:p>
            <a:pPr marL="752475" indent="-752475" eaLnBrk="1" hangingPunct="1">
              <a:lnSpc>
                <a:spcPct val="80000"/>
              </a:lnSpc>
              <a:defRPr/>
            </a:pPr>
            <a:endParaRPr lang="en-US" sz="2400" kern="0" dirty="0">
              <a:latin typeface="Verdana" pitchFamily="34" charset="0"/>
            </a:endParaRPr>
          </a:p>
        </p:txBody>
      </p:sp>
    </p:spTree>
    <p:extLst>
      <p:ext uri="{BB962C8B-B14F-4D97-AF65-F5344CB8AC3E}">
        <p14:creationId xmlns:p14="http://schemas.microsoft.com/office/powerpoint/2010/main" val="28880297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9155"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451707B-8DB1-4C38-9F5C-AEC2FC67E258}" type="slidenum">
              <a:rPr lang="en-US" altLang="en-US" sz="1200">
                <a:solidFill>
                  <a:srgbClr val="000000"/>
                </a:solidFill>
                <a:cs typeface="Times New Roman" panose="02020603050405020304" pitchFamily="18" charset="0"/>
              </a:rPr>
              <a:pPr algn="r" eaLnBrk="1" hangingPunct="1">
                <a:spcBef>
                  <a:spcPct val="0"/>
                </a:spcBef>
                <a:buFontTx/>
                <a:buNone/>
              </a:pPr>
              <a:t>22</a:t>
            </a:fld>
            <a:endParaRPr lang="en-US" altLang="en-US" sz="1200">
              <a:solidFill>
                <a:srgbClr val="000000"/>
              </a:solidFill>
              <a:cs typeface="Times New Roman" panose="02020603050405020304" pitchFamily="18" charset="0"/>
            </a:endParaRPr>
          </a:p>
        </p:txBody>
      </p:sp>
      <p:sp>
        <p:nvSpPr>
          <p:cNvPr id="8" name="Rectangle 3"/>
          <p:cNvSpPr>
            <a:spLocks noGrp="1" noChangeArrowheads="1"/>
          </p:cNvSpPr>
          <p:nvPr>
            <p:ph type="title"/>
          </p:nvPr>
        </p:nvSpPr>
        <p:spPr>
          <a:xfrm>
            <a:off x="0" y="0"/>
            <a:ext cx="7086600" cy="1371600"/>
          </a:xfrm>
        </p:spPr>
        <p:txBody>
          <a:bodyPr/>
          <a:lstStyle/>
          <a:p>
            <a:pPr eaLnBrk="1" hangingPunct="1">
              <a:defRPr/>
            </a:pPr>
            <a:r>
              <a:rPr lang="en-US" altLang="en-US"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Hoop #5:</a:t>
            </a:r>
            <a:br>
              <a:rPr lang="en-US" altLang="en-US"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altLang="en-US"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Common Law on Conflicts of Interest</a:t>
            </a:r>
          </a:p>
        </p:txBody>
      </p:sp>
      <p:sp>
        <p:nvSpPr>
          <p:cNvPr id="9" name="Rectangle 2"/>
          <p:cNvSpPr txBox="1">
            <a:spLocks noChangeArrowheads="1"/>
          </p:cNvSpPr>
          <p:nvPr/>
        </p:nvSpPr>
        <p:spPr bwMode="auto">
          <a:xfrm>
            <a:off x="285750" y="1066800"/>
            <a:ext cx="853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buFontTx/>
              <a:buNone/>
              <a:defRPr/>
            </a:pPr>
            <a:endParaRPr lang="en-US" altLang="en-US" sz="2400" b="1" u="sng" dirty="0">
              <a:latin typeface="Verdana" panose="020B0604030504040204" pitchFamily="34" charset="0"/>
            </a:endParaRPr>
          </a:p>
          <a:p>
            <a:pPr eaLnBrk="1" hangingPunct="1">
              <a:lnSpc>
                <a:spcPct val="80000"/>
              </a:lnSpc>
              <a:buFontTx/>
              <a:buNone/>
              <a:defRPr/>
            </a:pPr>
            <a:r>
              <a:rPr lang="en-US" altLang="en-US" sz="2400" dirty="0">
                <a:latin typeface="Verdana" panose="020B0604030504040204" pitchFamily="34" charset="0"/>
                <a:ea typeface="Verdana" panose="020B0604030504040204" pitchFamily="34" charset="0"/>
                <a:cs typeface="Verdana" panose="020B0604030504040204" pitchFamily="34" charset="0"/>
              </a:rPr>
              <a:t>			</a:t>
            </a:r>
            <a:r>
              <a:rPr lang="en-US" altLang="en-US" sz="2400" u="sng" dirty="0">
                <a:latin typeface="Open Sans Semibold" panose="020B0706030804020204" pitchFamily="34" charset="0"/>
                <a:ea typeface="Open Sans Semibold" panose="020B0706030804020204" pitchFamily="34" charset="0"/>
                <a:cs typeface="Open Sans Semibold" panose="020B0706030804020204" pitchFamily="34" charset="0"/>
              </a:rPr>
              <a:t>Prohibition Against Conflicts of Interest</a:t>
            </a:r>
            <a:endParaRPr lang="en-US" altLang="en-US" sz="24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2743200" indent="-466725"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Public official engaging in transaction or influencing decision</a:t>
            </a:r>
          </a:p>
          <a:p>
            <a:pPr marL="2743200" indent="-466725"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Creating an appearance of impropriety (financial interest not necessarily required)</a:t>
            </a:r>
          </a:p>
          <a:p>
            <a:pPr eaLnBrk="1" hangingPunct="1">
              <a:lnSpc>
                <a:spcPct val="80000"/>
              </a:lnSpc>
              <a:buFontTx/>
              <a:buNone/>
              <a:defRPr/>
            </a:pPr>
            <a:endParaRPr lang="en-US" altLang="en-US" sz="2400" u="sng"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FontTx/>
              <a:buNone/>
              <a:defRPr/>
            </a:pPr>
            <a:endParaRPr lang="en-US" altLang="en-US" sz="2400" u="sng"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FontTx/>
              <a:buNone/>
              <a:defRPr/>
            </a:pPr>
            <a:r>
              <a:rPr lang="en-US" altLang="en-US" sz="2400" u="sng" dirty="0">
                <a:latin typeface="Open Sans Semibold" panose="020B0706030804020204" pitchFamily="34" charset="0"/>
                <a:ea typeface="Open Sans Semibold" panose="020B0706030804020204" pitchFamily="34" charset="0"/>
                <a:cs typeface="Open Sans Semibold" panose="020B0706030804020204" pitchFamily="34" charset="0"/>
              </a:rPr>
              <a:t>Doctrine of Incompatible Offices</a:t>
            </a:r>
            <a:endParaRPr lang="en-US" altLang="en-US" sz="24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457200" indent="-457200"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Public official holding two public offices </a:t>
            </a:r>
          </a:p>
          <a:p>
            <a:pPr marL="0" indent="0" eaLnBrk="1" hangingPunct="1">
              <a:lnSpc>
                <a:spcPct val="80000"/>
              </a:lnSpc>
              <a:buNone/>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simultaneously</a:t>
            </a:r>
          </a:p>
          <a:p>
            <a:pPr marL="457200" indent="-457200"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Offices are incompatible with each other </a:t>
            </a:r>
          </a:p>
          <a:p>
            <a:pPr marL="0" indent="0" eaLnBrk="1" hangingPunct="1">
              <a:lnSpc>
                <a:spcPct val="80000"/>
              </a:lnSpc>
              <a:buFontTx/>
              <a:buNone/>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(creating divided loyalties); overlapping jurisdictions</a:t>
            </a:r>
          </a:p>
          <a:p>
            <a:pPr eaLnBrk="1" hangingPunct="1">
              <a:lnSpc>
                <a:spcPct val="80000"/>
              </a:lnSpc>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FontTx/>
              <a:buNone/>
              <a:defRPr/>
            </a:pPr>
            <a:endParaRPr lang="en-US" altLang="en-US" sz="2400" dirty="0">
              <a:latin typeface="Arial" panose="020B0604020202020204" pitchFamily="34" charset="0"/>
            </a:endParaRPr>
          </a:p>
          <a:p>
            <a:pPr eaLnBrk="1" hangingPunct="1">
              <a:lnSpc>
                <a:spcPct val="80000"/>
              </a:lnSpc>
              <a:buFontTx/>
              <a:buNone/>
              <a:defRPr/>
            </a:pPr>
            <a:endParaRPr lang="en-US" altLang="en-US" sz="2400" dirty="0">
              <a:latin typeface="Arial" panose="020B0604020202020204" pitchFamily="34" charset="0"/>
            </a:endParaRPr>
          </a:p>
          <a:p>
            <a:pPr eaLnBrk="1" hangingPunct="1">
              <a:lnSpc>
                <a:spcPct val="80000"/>
              </a:lnSpc>
              <a:defRPr/>
            </a:pPr>
            <a:endParaRPr lang="en-US" altLang="en-US" sz="2400" b="1" dirty="0">
              <a:latin typeface="Verdana" panose="020B0604030504040204" pitchFamily="34" charset="0"/>
            </a:endParaRPr>
          </a:p>
        </p:txBody>
      </p:sp>
      <p:pic>
        <p:nvPicPr>
          <p:cNvPr id="1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925" y="2076450"/>
            <a:ext cx="23780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405188"/>
            <a:ext cx="117951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0" y="1752600"/>
            <a:ext cx="4926106" cy="2862322"/>
          </a:xfrm>
          <a:prstGeom prst="rect">
            <a:avLst/>
          </a:prstGeom>
          <a:noFill/>
          <a:ln w="9525">
            <a:noFill/>
            <a:miter lim="800000"/>
            <a:headEnd/>
            <a:tailEnd/>
          </a:ln>
        </p:spPr>
        <p:txBody>
          <a:bodyPr wrap="square">
            <a:spAutoFit/>
          </a:bodyPr>
          <a:lstStyle/>
          <a:p>
            <a:pPr algn="ctr"/>
            <a:r>
              <a:rPr lang="en-US" alt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rPr>
              <a:t>QUESTIONS AND RESPONSES</a:t>
            </a:r>
          </a:p>
          <a:p>
            <a:pPr algn="ctr"/>
            <a:endParaRPr lang="en-US" alt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r>
              <a:rPr lang="en-US" alt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rPr>
              <a:t>THANKS FOR ATTENDING TODAY!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57200" y="1752600"/>
            <a:ext cx="8458200" cy="4114800"/>
          </a:xfrm>
        </p:spPr>
        <p:txBody>
          <a:bodyPr/>
          <a:lstStyle/>
          <a:p>
            <a:r>
              <a:rPr lang="en-US" altLang="en-US" sz="2800" dirty="0">
                <a:latin typeface="Open Sans" panose="020B0606030504020204" pitchFamily="34" charset="0"/>
                <a:cs typeface="Open Sans" panose="020B0606030504020204" pitchFamily="34" charset="0"/>
              </a:rPr>
              <a:t>Potential criminal penalties</a:t>
            </a:r>
          </a:p>
          <a:p>
            <a:r>
              <a:rPr lang="en-US" altLang="en-US" sz="2800" dirty="0">
                <a:latin typeface="Open Sans" panose="020B0606030504020204" pitchFamily="34" charset="0"/>
                <a:cs typeface="Open Sans" panose="020B0606030504020204" pitchFamily="34" charset="0"/>
              </a:rPr>
              <a:t>Potential fines</a:t>
            </a:r>
          </a:p>
          <a:p>
            <a:r>
              <a:rPr lang="en-US" altLang="en-US" sz="2800" dirty="0">
                <a:latin typeface="Open Sans" panose="020B0606030504020204" pitchFamily="34" charset="0"/>
                <a:cs typeface="Open Sans" panose="020B0606030504020204" pitchFamily="34" charset="0"/>
              </a:rPr>
              <a:t>Potential charter revocation</a:t>
            </a:r>
          </a:p>
          <a:p>
            <a:r>
              <a:rPr lang="en-US" altLang="en-US" sz="2800" dirty="0">
                <a:latin typeface="Open Sans" panose="020B0606030504020204" pitchFamily="34" charset="0"/>
                <a:cs typeface="Open Sans" panose="020B0606030504020204" pitchFamily="34" charset="0"/>
              </a:rPr>
              <a:t>Loss of good reputation</a:t>
            </a:r>
          </a:p>
          <a:p>
            <a:r>
              <a:rPr lang="en-US" altLang="en-US" sz="2800" dirty="0">
                <a:latin typeface="Open Sans" panose="020B0606030504020204" pitchFamily="34" charset="0"/>
                <a:cs typeface="Open Sans" panose="020B0606030504020204" pitchFamily="34" charset="0"/>
              </a:rPr>
              <a:t>Potential loss of Foundation support and funding</a:t>
            </a:r>
          </a:p>
          <a:p>
            <a:r>
              <a:rPr lang="en-US" altLang="en-US" sz="2800" dirty="0">
                <a:latin typeface="Open Sans" panose="020B0606030504020204" pitchFamily="34" charset="0"/>
                <a:cs typeface="Open Sans" panose="020B0606030504020204" pitchFamily="34" charset="0"/>
              </a:rPr>
              <a:t>Distractions and public controversy</a:t>
            </a:r>
          </a:p>
          <a:p>
            <a:r>
              <a:rPr lang="en-US" altLang="en-US" sz="2800" dirty="0">
                <a:latin typeface="Open Sans" panose="020B0606030504020204" pitchFamily="34" charset="0"/>
                <a:cs typeface="Open Sans" panose="020B0606030504020204" pitchFamily="34" charset="0"/>
              </a:rPr>
              <a:t>Can lead to loss of accreditation</a:t>
            </a:r>
          </a:p>
        </p:txBody>
      </p:sp>
      <p:sp>
        <p:nvSpPr>
          <p:cNvPr id="18435" name="Rectangle 3"/>
          <p:cNvSpPr>
            <a:spLocks noGrp="1" noChangeArrowheads="1"/>
          </p:cNvSpPr>
          <p:nvPr>
            <p:ph type="title"/>
          </p:nvPr>
        </p:nvSpPr>
        <p:spPr>
          <a:xfrm>
            <a:off x="533400" y="304800"/>
            <a:ext cx="6477000" cy="731838"/>
          </a:xfrm>
        </p:spPr>
        <p:txBody>
          <a:bodyPr/>
          <a:lstStyle/>
          <a:p>
            <a:r>
              <a:rPr lang="en-US" altLang="en-US" b="1" dirty="0">
                <a:latin typeface="Open Sans Extrabold" panose="020B0906030804020204" pitchFamily="34" charset="0"/>
                <a:cs typeface="Open Sans Extrabold" panose="020B0906030804020204" pitchFamily="34" charset="0"/>
              </a:rPr>
              <a:t>Why You Should Care About Conflict Law Compliance</a:t>
            </a:r>
          </a:p>
        </p:txBody>
      </p:sp>
      <p:sp>
        <p:nvSpPr>
          <p:cNvPr id="18436" name="Rectangle 3"/>
          <p:cNvSpPr>
            <a:spLocks noChangeArrowheads="1"/>
          </p:cNvSpPr>
          <p:nvPr/>
        </p:nvSpPr>
        <p:spPr bwMode="auto">
          <a:xfrm>
            <a:off x="8789988" y="61722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CF0DC145-A58A-4DB2-99B5-BDA6866601E9}" type="slidenum">
              <a:rPr lang="en-US" altLang="en-US" sz="1200">
                <a:solidFill>
                  <a:srgbClr val="000000"/>
                </a:solidFill>
                <a:cs typeface="Times New Roman" panose="02020603050405020304" pitchFamily="18" charset="0"/>
              </a:rPr>
              <a:pPr eaLnBrk="1" hangingPunct="1">
                <a:spcBef>
                  <a:spcPct val="0"/>
                </a:spcBef>
                <a:buFontTx/>
                <a:buNone/>
              </a:pPr>
              <a:t>3</a:t>
            </a:fld>
            <a:endParaRPr lang="en-US" altLang="en-US">
              <a:latin typeface="Verdana" panose="020B060403050404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2286000"/>
            <a:ext cx="7543800" cy="1401763"/>
          </a:xfrm>
          <a:noFill/>
        </p:spPr>
        <p:txBody>
          <a:bodyPr/>
          <a:lstStyle/>
          <a:p>
            <a:pPr eaLnBrk="1" hangingPunct="1"/>
            <a:r>
              <a:rPr lang="en-US" altLang="en-US" sz="4400" b="1" dirty="0">
                <a:solidFill>
                  <a:schemeClr val="tx1"/>
                </a:solidFill>
                <a:latin typeface="Open Sans Extrabold" panose="020B0906030804020204" pitchFamily="34" charset="0"/>
                <a:cs typeface="Open Sans Extrabold" panose="020B0906030804020204" pitchFamily="34" charset="0"/>
              </a:rPr>
              <a:t>Understanding Conflict </a:t>
            </a:r>
            <a:br>
              <a:rPr lang="en-US" altLang="en-US" sz="4400" b="1" dirty="0">
                <a:solidFill>
                  <a:schemeClr val="tx1"/>
                </a:solidFill>
                <a:latin typeface="Open Sans Extrabold" panose="020B0906030804020204" pitchFamily="34" charset="0"/>
                <a:cs typeface="Open Sans Extrabold" panose="020B0906030804020204" pitchFamily="34" charset="0"/>
              </a:rPr>
            </a:br>
            <a:r>
              <a:rPr lang="en-US" altLang="en-US" sz="4400" b="1" dirty="0">
                <a:solidFill>
                  <a:schemeClr val="tx1"/>
                </a:solidFill>
                <a:latin typeface="Open Sans Extrabold" panose="020B0906030804020204" pitchFamily="34" charset="0"/>
                <a:cs typeface="Open Sans Extrabold" panose="020B0906030804020204" pitchFamily="34" charset="0"/>
              </a:rPr>
              <a:t>of Interest Laws</a:t>
            </a:r>
          </a:p>
        </p:txBody>
      </p:sp>
      <p:sp>
        <p:nvSpPr>
          <p:cNvPr id="20483" name="Rectangle 2"/>
          <p:cNvSpPr>
            <a:spLocks noChangeArrowheads="1"/>
          </p:cNvSpPr>
          <p:nvPr/>
        </p:nvSpPr>
        <p:spPr bwMode="auto">
          <a:xfrm>
            <a:off x="8789988" y="6477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878BDF5-3ADB-43B0-83A6-7EE2DE9410D8}" type="slidenum">
              <a:rPr lang="en-US" altLang="en-US" sz="1200">
                <a:solidFill>
                  <a:srgbClr val="000000"/>
                </a:solidFill>
                <a:cs typeface="Times New Roman" panose="02020603050405020304" pitchFamily="18" charset="0"/>
              </a:rPr>
              <a:pPr eaLnBrk="1" hangingPunct="1">
                <a:spcBef>
                  <a:spcPct val="0"/>
                </a:spcBef>
                <a:buFontTx/>
                <a:buNone/>
              </a:pPr>
              <a:t>4</a:t>
            </a:fld>
            <a:endParaRPr lang="en-US" altLang="en-US">
              <a:latin typeface="Verdana" panose="020B060403050404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1295400"/>
            <a:ext cx="8534400" cy="4648200"/>
          </a:xfrm>
        </p:spPr>
        <p:txBody>
          <a:bodyPr/>
          <a:lstStyle/>
          <a:p>
            <a:pPr marL="752475" indent="-752475" algn="ctr" eaLnBrk="1" hangingPunct="1">
              <a:lnSpc>
                <a:spcPct val="80000"/>
              </a:lnSpc>
              <a:buFontTx/>
              <a:buNone/>
              <a:defRPr/>
            </a:pPr>
            <a:endParaRPr lang="en-US" sz="2400" b="1" u="sng" dirty="0"/>
          </a:p>
          <a:p>
            <a:pPr marL="0" indent="0" eaLnBrk="1" hangingPunct="1">
              <a:lnSpc>
                <a:spcPct val="80000"/>
              </a:lnSpc>
              <a:buFontTx/>
              <a:buNone/>
              <a:defRPr/>
            </a:pPr>
            <a:r>
              <a:rPr lang="en-US" sz="2400" u="sng" dirty="0">
                <a:latin typeface="Open Sans Semibold" panose="020B0706030804020204" pitchFamily="34" charset="0"/>
                <a:ea typeface="Open Sans Semibold" panose="020B0706030804020204" pitchFamily="34" charset="0"/>
                <a:cs typeface="Open Sans Semibold" panose="020B0706030804020204" pitchFamily="34" charset="0"/>
              </a:rPr>
              <a:t>Broad Definition</a:t>
            </a:r>
          </a:p>
          <a:p>
            <a:pPr marL="0" indent="0" eaLnBrk="1" hangingPunct="1">
              <a:lnSpc>
                <a:spcPct val="80000"/>
              </a:lnSpc>
              <a:buFontTx/>
              <a:buNone/>
              <a:defRPr/>
            </a:pPr>
            <a:endParaRPr lang="en-US" sz="2400" dirty="0"/>
          </a:p>
          <a:p>
            <a:pPr eaLnBrk="1" hangingPunct="1">
              <a:lnSpc>
                <a:spcPct val="80000"/>
              </a:lnSpc>
              <a:buFont typeface="Arial" panose="020B0604020202020204" pitchFamily="34" charset="0"/>
              <a:buChar char="•"/>
              <a:defRPr/>
            </a:pPr>
            <a:r>
              <a:rPr lang="en-US" altLang="en-US" sz="2400" dirty="0"/>
              <a:t>A </a:t>
            </a:r>
            <a:r>
              <a:rPr lang="en-US" altLang="en-US" sz="2400" i="1" dirty="0"/>
              <a:t>conflict of interest</a:t>
            </a:r>
            <a:r>
              <a:rPr lang="en-US" altLang="en-US" sz="2400" dirty="0"/>
              <a:t> arises when an individual who has a private financial interest in the outcome of a corporate contract or a public decision, </a:t>
            </a:r>
            <a:r>
              <a:rPr lang="en-US" altLang="en-US" sz="2400" u="sng" dirty="0"/>
              <a:t>participates</a:t>
            </a:r>
            <a:r>
              <a:rPr lang="en-US" altLang="en-US" sz="2400" dirty="0"/>
              <a:t> in the decision-making process or </a:t>
            </a:r>
            <a:r>
              <a:rPr lang="en-US" altLang="en-US" sz="2400" u="sng" dirty="0"/>
              <a:t>influences or attempts to influence</a:t>
            </a:r>
            <a:r>
              <a:rPr lang="en-US" altLang="en-US" sz="2400" dirty="0"/>
              <a:t> others making the contract or decision.</a:t>
            </a:r>
          </a:p>
          <a:p>
            <a:pPr marL="0" indent="0" eaLnBrk="1" hangingPunct="1">
              <a:lnSpc>
                <a:spcPct val="80000"/>
              </a:lnSpc>
              <a:buFontTx/>
              <a:buNone/>
              <a:defRPr/>
            </a:pPr>
            <a:endParaRPr lang="en-US" altLang="en-US" sz="2400" dirty="0"/>
          </a:p>
          <a:p>
            <a:pPr eaLnBrk="1" hangingPunct="1">
              <a:lnSpc>
                <a:spcPct val="80000"/>
              </a:lnSpc>
              <a:buFont typeface="Arial" panose="020B0604020202020204" pitchFamily="34" charset="0"/>
              <a:buChar char="•"/>
              <a:defRPr/>
            </a:pPr>
            <a:r>
              <a:rPr lang="en-US" altLang="en-US" sz="2400" dirty="0"/>
              <a:t>In short, a conflict of interest is a clash between an individual’s duty to his or her office and his or her personal interests.</a:t>
            </a:r>
          </a:p>
          <a:p>
            <a:pPr marL="0" indent="0" eaLnBrk="1" hangingPunct="1">
              <a:lnSpc>
                <a:spcPct val="80000"/>
              </a:lnSpc>
              <a:buFontTx/>
              <a:buNone/>
              <a:defRPr/>
            </a:pPr>
            <a:endParaRPr lang="en-US" sz="2400" dirty="0">
              <a:latin typeface="+mj-lt"/>
            </a:endParaRPr>
          </a:p>
          <a:p>
            <a:pPr marL="0" indent="0" eaLnBrk="1" hangingPunct="1">
              <a:lnSpc>
                <a:spcPct val="80000"/>
              </a:lnSpc>
              <a:buFontTx/>
              <a:buNone/>
              <a:defRPr/>
            </a:pPr>
            <a:endParaRPr lang="en-US" sz="2400" dirty="0">
              <a:latin typeface="+mj-lt"/>
            </a:endParaRPr>
          </a:p>
          <a:p>
            <a:pPr marL="752475" indent="-752475" eaLnBrk="1" hangingPunct="1">
              <a:lnSpc>
                <a:spcPct val="80000"/>
              </a:lnSpc>
              <a:defRPr/>
            </a:pPr>
            <a:endParaRPr lang="en-US" sz="2400" b="1" dirty="0">
              <a:latin typeface="Verdana" pitchFamily="34" charset="0"/>
            </a:endParaRPr>
          </a:p>
        </p:txBody>
      </p:sp>
      <p:sp>
        <p:nvSpPr>
          <p:cNvPr id="24579" name="Rectangle 3"/>
          <p:cNvSpPr>
            <a:spLocks noGrp="1" noChangeArrowheads="1"/>
          </p:cNvSpPr>
          <p:nvPr>
            <p:ph type="title"/>
          </p:nvPr>
        </p:nvSpPr>
        <p:spPr>
          <a:xfrm>
            <a:off x="381000" y="304800"/>
            <a:ext cx="7086600" cy="685800"/>
          </a:xfrm>
        </p:spPr>
        <p:txBody>
          <a:bodyPr/>
          <a:lstStyle/>
          <a:p>
            <a:pPr eaLnBrk="1" hangingPunct="1"/>
            <a:r>
              <a:rPr lang="en-US" altLang="en-US" sz="4000" b="1" dirty="0">
                <a:solidFill>
                  <a:schemeClr val="bg1"/>
                </a:solidFill>
                <a:latin typeface="Open Sans Extrabold" panose="020B0906030804020204" pitchFamily="34" charset="0"/>
                <a:cs typeface="Open Sans Extrabold" panose="020B0906030804020204" pitchFamily="34" charset="0"/>
              </a:rPr>
              <a:t>Conflicts of Interest</a:t>
            </a:r>
          </a:p>
        </p:txBody>
      </p:sp>
      <p:sp>
        <p:nvSpPr>
          <p:cNvPr id="24580"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2DDF5326-2FF7-4911-B506-62710650704A}" type="slidenum">
              <a:rPr lang="en-US" altLang="en-US" sz="1200">
                <a:solidFill>
                  <a:srgbClr val="000000"/>
                </a:solidFill>
                <a:cs typeface="Times New Roman" panose="02020603050405020304" pitchFamily="18" charset="0"/>
              </a:rPr>
              <a:pPr algn="r" eaLnBrk="1" hangingPunct="1">
                <a:spcBef>
                  <a:spcPct val="0"/>
                </a:spcBef>
                <a:buFontTx/>
                <a:buNone/>
              </a:pPr>
              <a:t>5</a:t>
            </a:fld>
            <a:endParaRPr lang="en-US" altLang="en-US" sz="1200">
              <a:solidFill>
                <a:srgbClr val="000000"/>
              </a:solidFill>
              <a:cs typeface="Times New Roman" panose="020206030504050203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1295400"/>
            <a:ext cx="8534400" cy="4648200"/>
          </a:xfrm>
        </p:spPr>
        <p:txBody>
          <a:bodyPr/>
          <a:lstStyle/>
          <a:p>
            <a:pPr marL="752475" indent="-752475" algn="ctr" eaLnBrk="1" hangingPunct="1">
              <a:lnSpc>
                <a:spcPct val="80000"/>
              </a:lnSpc>
              <a:buFontTx/>
              <a:buNone/>
              <a:defRPr/>
            </a:pPr>
            <a:endParaRPr lang="en-US" sz="2400" b="1" u="sng" dirty="0">
              <a:latin typeface="Verdana" pitchFamily="34" charset="0"/>
            </a:endParaRPr>
          </a:p>
          <a:p>
            <a:pPr marL="0" indent="0" eaLnBrk="1" hangingPunct="1">
              <a:lnSpc>
                <a:spcPct val="80000"/>
              </a:lnSpc>
              <a:buFontTx/>
              <a:buNone/>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Font typeface="Arial" panose="020B0604020202020204" pitchFamily="34" charset="0"/>
              <a:buChar char="•"/>
              <a:defRPr/>
            </a:pPr>
            <a:r>
              <a:rPr lang="en-US" altLang="en-US" sz="2400" dirty="0"/>
              <a:t>Trend has been toward more legislation and investigations related to conflicts of interest. </a:t>
            </a:r>
          </a:p>
          <a:p>
            <a:pPr marL="0" indent="0" eaLnBrk="1" hangingPunct="1">
              <a:lnSpc>
                <a:spcPct val="80000"/>
              </a:lnSpc>
              <a:buFontTx/>
              <a:buNone/>
              <a:defRPr/>
            </a:pPr>
            <a:endParaRPr lang="en-US" altLang="en-US" sz="2400" dirty="0"/>
          </a:p>
          <a:p>
            <a:pPr eaLnBrk="1" hangingPunct="1">
              <a:lnSpc>
                <a:spcPct val="80000"/>
              </a:lnSpc>
              <a:buFont typeface="Arial" panose="020B0604020202020204" pitchFamily="34" charset="0"/>
              <a:buChar char="•"/>
              <a:defRPr/>
            </a:pPr>
            <a:r>
              <a:rPr lang="en-US" altLang="en-US" sz="2400" dirty="0"/>
              <a:t>Landscape is shifting toward strict compliance and avoiding the appearance of impropriety.</a:t>
            </a:r>
          </a:p>
          <a:p>
            <a:pPr eaLnBrk="1" hangingPunct="1">
              <a:lnSpc>
                <a:spcPct val="80000"/>
              </a:lnSpc>
              <a:buFont typeface="Arial" panose="020B0604020202020204" pitchFamily="34" charset="0"/>
              <a:buChar char="•"/>
              <a:defRPr/>
            </a:pPr>
            <a:endParaRPr lang="en-US" altLang="en-US" sz="2400" dirty="0"/>
          </a:p>
          <a:p>
            <a:pPr eaLnBrk="1" hangingPunct="1">
              <a:lnSpc>
                <a:spcPct val="80000"/>
              </a:lnSpc>
              <a:buFont typeface="Arial" panose="020B0604020202020204" pitchFamily="34" charset="0"/>
              <a:buChar char="•"/>
              <a:defRPr/>
            </a:pPr>
            <a:r>
              <a:rPr lang="en-US" altLang="en-US" sz="2400" dirty="0"/>
              <a:t>Many new charter schools are avoiding having either their employees or owners and employees of their vendors and landlords on their boards. </a:t>
            </a:r>
          </a:p>
          <a:p>
            <a:pPr marL="0" indent="0" eaLnBrk="1" hangingPunct="1">
              <a:lnSpc>
                <a:spcPct val="80000"/>
              </a:lnSpc>
              <a:buFontTx/>
              <a:buNone/>
              <a:defRPr/>
            </a:pPr>
            <a:endParaRPr lang="en-US" sz="2400" dirty="0">
              <a:latin typeface="+mj-lt"/>
            </a:endParaRPr>
          </a:p>
          <a:p>
            <a:pPr marL="0" indent="0" eaLnBrk="1" hangingPunct="1">
              <a:lnSpc>
                <a:spcPct val="80000"/>
              </a:lnSpc>
              <a:buFontTx/>
              <a:buNone/>
              <a:defRPr/>
            </a:pPr>
            <a:endParaRPr lang="en-US" sz="2400" dirty="0">
              <a:latin typeface="+mj-lt"/>
            </a:endParaRPr>
          </a:p>
          <a:p>
            <a:pPr marL="752475" indent="-752475" eaLnBrk="1" hangingPunct="1">
              <a:lnSpc>
                <a:spcPct val="80000"/>
              </a:lnSpc>
              <a:defRPr/>
            </a:pPr>
            <a:endParaRPr lang="en-US" sz="2400" b="1" dirty="0">
              <a:latin typeface="Verdana" pitchFamily="34" charset="0"/>
            </a:endParaRPr>
          </a:p>
        </p:txBody>
      </p:sp>
      <p:sp>
        <p:nvSpPr>
          <p:cNvPr id="26628"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55EF1D9C-0586-4EDF-A929-6C38116A0BF1}" type="slidenum">
              <a:rPr lang="en-US" altLang="en-US" sz="1200">
                <a:solidFill>
                  <a:srgbClr val="000000"/>
                </a:solidFill>
                <a:cs typeface="Times New Roman" panose="02020603050405020304" pitchFamily="18" charset="0"/>
              </a:rPr>
              <a:pPr algn="r" eaLnBrk="1" hangingPunct="1">
                <a:spcBef>
                  <a:spcPct val="0"/>
                </a:spcBef>
                <a:buFontTx/>
                <a:buNone/>
              </a:pPr>
              <a:t>6</a:t>
            </a:fld>
            <a:endParaRPr lang="en-US" altLang="en-US" sz="1200">
              <a:solidFill>
                <a:srgbClr val="000000"/>
              </a:solidFill>
              <a:cs typeface="Times New Roman" panose="02020603050405020304" pitchFamily="18" charset="0"/>
            </a:endParaRPr>
          </a:p>
        </p:txBody>
      </p:sp>
      <p:sp>
        <p:nvSpPr>
          <p:cNvPr id="7" name="Rectangle 3"/>
          <p:cNvSpPr>
            <a:spLocks noGrp="1" noChangeArrowheads="1"/>
          </p:cNvSpPr>
          <p:nvPr>
            <p:ph type="title"/>
          </p:nvPr>
        </p:nvSpPr>
        <p:spPr>
          <a:xfrm>
            <a:off x="381000" y="304800"/>
            <a:ext cx="7086600" cy="685800"/>
          </a:xfrm>
        </p:spPr>
        <p:txBody>
          <a:bodyPr/>
          <a:lstStyle/>
          <a:p>
            <a:pPr eaLnBrk="1" hangingPunct="1"/>
            <a:r>
              <a:rPr lang="en-US" altLang="en-US" sz="4000" b="1" dirty="0">
                <a:solidFill>
                  <a:schemeClr val="bg1"/>
                </a:solidFill>
                <a:latin typeface="Open Sans Extrabold" panose="020B0906030804020204" pitchFamily="34" charset="0"/>
                <a:cs typeface="Open Sans Extrabold" panose="020B0906030804020204" pitchFamily="34" charset="0"/>
              </a:rPr>
              <a:t>Conflicts of Interest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6628"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55EF1D9C-0586-4EDF-A929-6C38116A0BF1}" type="slidenum">
              <a:rPr lang="en-US" altLang="en-US" sz="1200">
                <a:solidFill>
                  <a:srgbClr val="000000"/>
                </a:solidFill>
                <a:cs typeface="Times New Roman" panose="02020603050405020304" pitchFamily="18" charset="0"/>
              </a:rPr>
              <a:pPr algn="r" eaLnBrk="1" hangingPunct="1">
                <a:spcBef>
                  <a:spcPct val="0"/>
                </a:spcBef>
                <a:buFontTx/>
                <a:buNone/>
              </a:pPr>
              <a:t>7</a:t>
            </a:fld>
            <a:endParaRPr lang="en-US" altLang="en-US" sz="1200">
              <a:solidFill>
                <a:srgbClr val="000000"/>
              </a:solidFill>
              <a:cs typeface="Times New Roman" panose="02020603050405020304" pitchFamily="18" charset="0"/>
            </a:endParaRPr>
          </a:p>
        </p:txBody>
      </p:sp>
      <p:pic>
        <p:nvPicPr>
          <p:cNvPr id="1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86000"/>
            <a:ext cx="692467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type="title"/>
          </p:nvPr>
        </p:nvSpPr>
        <p:spPr>
          <a:xfrm>
            <a:off x="381000" y="304800"/>
            <a:ext cx="7086600" cy="685800"/>
          </a:xfrm>
        </p:spPr>
        <p:txBody>
          <a:bodyPr/>
          <a:lstStyle/>
          <a:p>
            <a:pPr eaLnBrk="1" hangingPunct="1"/>
            <a:r>
              <a:rPr lang="en-US" altLang="en-US" sz="4000" b="1" dirty="0">
                <a:solidFill>
                  <a:schemeClr val="bg1"/>
                </a:solidFill>
                <a:latin typeface="Open Sans Extrabold" panose="020B0906030804020204" pitchFamily="34" charset="0"/>
                <a:cs typeface="Open Sans Extrabold" panose="020B0906030804020204" pitchFamily="34" charset="0"/>
              </a:rPr>
              <a:t>Conflicts of Interest</a:t>
            </a:r>
          </a:p>
        </p:txBody>
      </p:sp>
    </p:spTree>
    <p:extLst>
      <p:ext uri="{BB962C8B-B14F-4D97-AF65-F5344CB8AC3E}">
        <p14:creationId xmlns:p14="http://schemas.microsoft.com/office/powerpoint/2010/main" val="29803922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304800"/>
            <a:ext cx="7086600" cy="685800"/>
          </a:xfrm>
        </p:spPr>
        <p:txBody>
          <a:bodyPr/>
          <a:lstStyle/>
          <a:p>
            <a:pPr eaLnBrk="1" hangingPunct="1"/>
            <a:r>
              <a:rPr lang="en-US" altLang="en-US" sz="4000" b="1" dirty="0">
                <a:solidFill>
                  <a:schemeClr val="bg1"/>
                </a:solidFill>
                <a:latin typeface="Open Sans Extrabold" panose="020B0906030804020204" pitchFamily="34" charset="0"/>
                <a:cs typeface="Open Sans Extrabold" panose="020B0906030804020204" pitchFamily="34" charset="0"/>
              </a:rPr>
              <a:t>Financial Interests</a:t>
            </a:r>
          </a:p>
        </p:txBody>
      </p:sp>
      <p:sp>
        <p:nvSpPr>
          <p:cNvPr id="26628"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55EF1D9C-0586-4EDF-A929-6C38116A0BF1}" type="slidenum">
              <a:rPr lang="en-US" altLang="en-US" sz="1200">
                <a:solidFill>
                  <a:srgbClr val="000000"/>
                </a:solidFill>
                <a:cs typeface="Times New Roman" panose="02020603050405020304" pitchFamily="18" charset="0"/>
              </a:rPr>
              <a:pPr algn="r" eaLnBrk="1" hangingPunct="1">
                <a:spcBef>
                  <a:spcPct val="0"/>
                </a:spcBef>
                <a:buFontTx/>
                <a:buNone/>
              </a:pPr>
              <a:t>8</a:t>
            </a:fld>
            <a:endParaRPr lang="en-US" altLang="en-US" sz="1200">
              <a:solidFill>
                <a:srgbClr val="000000"/>
              </a:solidFill>
              <a:cs typeface="Times New Roman" panose="02020603050405020304" pitchFamily="18" charset="0"/>
            </a:endParaRPr>
          </a:p>
        </p:txBody>
      </p:sp>
      <p:sp>
        <p:nvSpPr>
          <p:cNvPr id="8" name="Rectangle 2"/>
          <p:cNvSpPr txBox="1">
            <a:spLocks noChangeArrowheads="1"/>
          </p:cNvSpPr>
          <p:nvPr/>
        </p:nvSpPr>
        <p:spPr bwMode="auto">
          <a:xfrm>
            <a:off x="457200" y="129540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buFontTx/>
              <a:buNone/>
              <a:defRPr/>
            </a:pPr>
            <a:endParaRPr lang="en-US" altLang="en-US" sz="2400" b="1" u="sng" dirty="0">
              <a:latin typeface="Verdana" panose="020B0604030504040204" pitchFamily="34" charset="0"/>
            </a:endParaRPr>
          </a:p>
          <a:p>
            <a:pPr eaLnBrk="1" hangingPunct="1">
              <a:lnSpc>
                <a:spcPct val="80000"/>
              </a:lnSpc>
              <a:buFontTx/>
              <a:buNone/>
              <a:defRPr/>
            </a:pPr>
            <a:r>
              <a:rPr lang="en-US" altLang="en-US" sz="2400" u="sng" dirty="0">
                <a:latin typeface="Open Sans" panose="020B0606030504020204" pitchFamily="34" charset="0"/>
                <a:ea typeface="Open Sans" panose="020B0606030504020204" pitchFamily="34" charset="0"/>
                <a:cs typeface="Open Sans" panose="020B0606030504020204" pitchFamily="34" charset="0"/>
              </a:rPr>
              <a:t>Common Types of Financial Interests</a:t>
            </a:r>
          </a:p>
          <a:p>
            <a:pPr eaLnBrk="1" hangingPunct="1">
              <a:lnSpc>
                <a:spcPct val="80000"/>
              </a:lnSpc>
              <a:buFontTx/>
              <a:buNone/>
              <a:defRPr/>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Ownership or investment in business entity</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Investment in real property</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Source of income</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Position in business entity (e.g., director, officer, partner, trustee, employee, management)</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Source of gifts</a:t>
            </a:r>
          </a:p>
          <a:p>
            <a:pPr eaLnBrk="1" hangingPunct="1">
              <a:lnSpc>
                <a:spcPct val="80000"/>
              </a:lnSpc>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Effect on personal finances</a:t>
            </a:r>
          </a:p>
          <a:p>
            <a:pPr marL="0" indent="0" eaLnBrk="1" hangingPunct="1">
              <a:lnSpc>
                <a:spcPct val="80000"/>
              </a:lnSpc>
              <a:buFontTx/>
              <a:buNone/>
              <a:defRPr/>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749300" indent="-749300" eaLnBrk="1" hangingPunct="1">
              <a:lnSpc>
                <a:spcPct val="80000"/>
              </a:lnSpc>
              <a:buFontTx/>
              <a:buNone/>
              <a:tabLst>
                <a:tab pos="739775" algn="l"/>
              </a:tabLst>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	Financial interests of immediate family members of Board members and employees typically </a:t>
            </a:r>
            <a:r>
              <a:rPr lang="en-US" altLang="en-US" sz="2400" u="sng" dirty="0">
                <a:latin typeface="Open Sans" panose="020B0606030504020204" pitchFamily="34" charset="0"/>
                <a:ea typeface="Open Sans" panose="020B0606030504020204" pitchFamily="34" charset="0"/>
                <a:cs typeface="Open Sans" panose="020B0606030504020204" pitchFamily="34" charset="0"/>
              </a:rPr>
              <a:t>are</a:t>
            </a:r>
            <a:r>
              <a:rPr lang="en-US" altLang="en-US" sz="2400" dirty="0">
                <a:latin typeface="Open Sans" panose="020B0606030504020204" pitchFamily="34" charset="0"/>
                <a:ea typeface="Open Sans" panose="020B0606030504020204" pitchFamily="34" charset="0"/>
                <a:cs typeface="Open Sans" panose="020B0606030504020204" pitchFamily="34" charset="0"/>
              </a:rPr>
              <a:t> covered.</a:t>
            </a:r>
          </a:p>
          <a:p>
            <a:pPr eaLnBrk="1" hangingPunct="1">
              <a:lnSpc>
                <a:spcPct val="80000"/>
              </a:lnSpc>
              <a:buFontTx/>
              <a:buNone/>
              <a:defRPr/>
            </a:pPr>
            <a:endParaRPr lang="en-US" altLang="en-US" sz="2400" dirty="0">
              <a:latin typeface="Arial" panose="020B0604020202020204" pitchFamily="34" charset="0"/>
            </a:endParaRPr>
          </a:p>
          <a:p>
            <a:pPr eaLnBrk="1" hangingPunct="1">
              <a:lnSpc>
                <a:spcPct val="80000"/>
              </a:lnSpc>
              <a:buFontTx/>
              <a:buNone/>
              <a:defRPr/>
            </a:pPr>
            <a:endParaRPr lang="en-US" altLang="en-US" sz="2400" dirty="0">
              <a:latin typeface="Arial" panose="020B0604020202020204" pitchFamily="34" charset="0"/>
            </a:endParaRPr>
          </a:p>
          <a:p>
            <a:pPr eaLnBrk="1" hangingPunct="1">
              <a:lnSpc>
                <a:spcPct val="80000"/>
              </a:lnSpc>
              <a:defRPr/>
            </a:pPr>
            <a:endParaRPr lang="en-US" altLang="en-US" sz="2400" b="1" dirty="0">
              <a:latin typeface="Verdana" panose="020B0604030504040204" pitchFamily="34" charset="0"/>
            </a:endParaRPr>
          </a:p>
        </p:txBody>
      </p:sp>
    </p:spTree>
    <p:extLst>
      <p:ext uri="{BB962C8B-B14F-4D97-AF65-F5344CB8AC3E}">
        <p14:creationId xmlns:p14="http://schemas.microsoft.com/office/powerpoint/2010/main" val="35011996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228600" y="1295400"/>
            <a:ext cx="8763000" cy="4648200"/>
          </a:xfrm>
        </p:spPr>
        <p:txBody>
          <a:bodyPr/>
          <a:lstStyle/>
          <a:p>
            <a:pPr marL="752475" indent="-752475" algn="ctr" eaLnBrk="1" hangingPunct="1">
              <a:lnSpc>
                <a:spcPct val="80000"/>
              </a:lnSpc>
              <a:buFontTx/>
              <a:buNone/>
              <a:defRPr/>
            </a:pPr>
            <a:endParaRPr lang="en-US" sz="2400" b="1" u="sng" dirty="0">
              <a:latin typeface="Verdana" pitchFamily="34" charset="0"/>
            </a:endParaRPr>
          </a:p>
          <a:p>
            <a:pPr marL="0" indent="0" eaLnBrk="1" hangingPunct="1">
              <a:lnSpc>
                <a:spcPct val="80000"/>
              </a:lnSpc>
              <a:buFontTx/>
              <a:buNone/>
              <a:defRPr/>
            </a:pPr>
            <a:r>
              <a:rPr lang="en-US" sz="2200" u="sng" dirty="0">
                <a:latin typeface="Open Sans Semibold" panose="020B0706030804020204" pitchFamily="34" charset="0"/>
                <a:ea typeface="Open Sans Semibold" panose="020B0706030804020204" pitchFamily="34" charset="0"/>
                <a:cs typeface="Open Sans Semibold" panose="020B0706030804020204" pitchFamily="34" charset="0"/>
              </a:rPr>
              <a:t>What happens if a Board member or employee has a conflict of interest in a decision (such as a proposed transaction or contract)?</a:t>
            </a:r>
            <a:endParaRPr lang="en-US" sz="22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457200" indent="-457200" eaLnBrk="1" hangingPunct="1">
              <a:lnSpc>
                <a:spcPct val="80000"/>
              </a:lnSpc>
              <a:buFontTx/>
              <a:buAutoNum type="arabicPeriod"/>
              <a:defRPr/>
            </a:pPr>
            <a:r>
              <a:rPr lang="en-US" altLang="en-US" sz="2200" dirty="0"/>
              <a:t>Disclose the interest.</a:t>
            </a:r>
          </a:p>
          <a:p>
            <a:pPr lvl="1" eaLnBrk="1" hangingPunct="1">
              <a:lnSpc>
                <a:spcPct val="80000"/>
              </a:lnSpc>
              <a:buFont typeface="Arial" panose="020B0604020202020204" pitchFamily="34" charset="0"/>
              <a:buChar char="•"/>
              <a:tabLst>
                <a:tab pos="457200" algn="l"/>
              </a:tabLst>
              <a:defRPr/>
            </a:pPr>
            <a:r>
              <a:rPr lang="en-US" altLang="en-US" sz="1800" dirty="0"/>
              <a:t>Employees disclose in writing to supervisor</a:t>
            </a:r>
          </a:p>
          <a:p>
            <a:pPr lvl="1" eaLnBrk="1" hangingPunct="1">
              <a:lnSpc>
                <a:spcPct val="80000"/>
              </a:lnSpc>
              <a:buFont typeface="Arial" panose="020B0604020202020204" pitchFamily="34" charset="0"/>
              <a:buChar char="•"/>
              <a:tabLst>
                <a:tab pos="457200" algn="l"/>
              </a:tabLst>
              <a:defRPr/>
            </a:pPr>
            <a:r>
              <a:rPr lang="en-US" altLang="en-US" sz="1800" dirty="0"/>
              <a:t>CEO and Board members disclose to Board and ensure it is noted in the minutes</a:t>
            </a:r>
          </a:p>
          <a:p>
            <a:pPr marL="457200" indent="-457200" eaLnBrk="1" hangingPunct="1">
              <a:lnSpc>
                <a:spcPct val="80000"/>
              </a:lnSpc>
              <a:buFontTx/>
              <a:buAutoNum type="arabicPeriod" startAt="2"/>
              <a:defRPr/>
            </a:pPr>
            <a:r>
              <a:rPr lang="en-US" altLang="en-US" sz="2200" dirty="0"/>
              <a:t>Abstain from any vote or discussion before or during the meeting and do not participate in the matter (leave the room).</a:t>
            </a:r>
          </a:p>
          <a:p>
            <a:pPr marL="457200" indent="-457200" eaLnBrk="1" hangingPunct="1">
              <a:lnSpc>
                <a:spcPct val="80000"/>
              </a:lnSpc>
              <a:buFontTx/>
              <a:buAutoNum type="arabicPeriod" startAt="2"/>
              <a:defRPr/>
            </a:pPr>
            <a:r>
              <a:rPr lang="en-US" altLang="en-US" sz="2200" dirty="0"/>
              <a:t>Determine whether the remaining members of the Charter School Board can enter into the transaction or contract under all of the laws and regulations we will talk about today. Must be able to jump through six hoops that we will talk about today. Consult with attorneys because minor facts of each case can change legal advice.</a:t>
            </a:r>
          </a:p>
          <a:p>
            <a:pPr marL="457200" indent="-457200" eaLnBrk="1" hangingPunct="1">
              <a:lnSpc>
                <a:spcPct val="80000"/>
              </a:lnSpc>
              <a:buFontTx/>
              <a:buAutoNum type="arabicPeriod"/>
              <a:defRPr/>
            </a:pPr>
            <a:endParaRPr lang="en-US" altLang="en-US" sz="2400" dirty="0">
              <a:latin typeface="Verdana" pitchFamily="34" charset="0"/>
            </a:endParaRPr>
          </a:p>
          <a:p>
            <a:pPr marL="0" indent="0" eaLnBrk="1" hangingPunct="1">
              <a:lnSpc>
                <a:spcPct val="80000"/>
              </a:lnSpc>
              <a:buFontTx/>
              <a:buNone/>
              <a:defRPr/>
            </a:pPr>
            <a:endParaRPr lang="en-US" altLang="en-US" sz="2400" dirty="0">
              <a:latin typeface="Verdana" pitchFamily="34" charset="0"/>
            </a:endParaRPr>
          </a:p>
          <a:p>
            <a:pPr marL="0" indent="0" eaLnBrk="1" hangingPunct="1">
              <a:lnSpc>
                <a:spcPct val="80000"/>
              </a:lnSpc>
              <a:buFontTx/>
              <a:buNone/>
              <a:defRPr/>
            </a:pPr>
            <a:endParaRPr lang="en-US" sz="2400" dirty="0">
              <a:latin typeface="+mj-lt"/>
            </a:endParaRPr>
          </a:p>
          <a:p>
            <a:pPr marL="0" indent="0" eaLnBrk="1" hangingPunct="1">
              <a:lnSpc>
                <a:spcPct val="80000"/>
              </a:lnSpc>
              <a:buFontTx/>
              <a:buNone/>
              <a:defRPr/>
            </a:pPr>
            <a:endParaRPr lang="en-US" sz="2400" dirty="0">
              <a:latin typeface="+mj-lt"/>
            </a:endParaRPr>
          </a:p>
          <a:p>
            <a:pPr marL="752475" indent="-752475" eaLnBrk="1" hangingPunct="1">
              <a:lnSpc>
                <a:spcPct val="80000"/>
              </a:lnSpc>
              <a:defRPr/>
            </a:pPr>
            <a:endParaRPr lang="en-US" sz="2400" b="1" dirty="0">
              <a:latin typeface="Verdana" pitchFamily="34" charset="0"/>
            </a:endParaRPr>
          </a:p>
        </p:txBody>
      </p:sp>
      <p:sp>
        <p:nvSpPr>
          <p:cNvPr id="28675" name="Rectangle 3"/>
          <p:cNvSpPr>
            <a:spLocks noGrp="1" noChangeArrowheads="1"/>
          </p:cNvSpPr>
          <p:nvPr>
            <p:ph type="title"/>
          </p:nvPr>
        </p:nvSpPr>
        <p:spPr>
          <a:xfrm>
            <a:off x="228600" y="365156"/>
            <a:ext cx="7086600" cy="685800"/>
          </a:xfrm>
        </p:spPr>
        <p:txBody>
          <a:bodyPr/>
          <a:lstStyle/>
          <a:p>
            <a:pPr eaLnBrk="1" hangingPunct="1"/>
            <a:r>
              <a:rPr lang="en-US" altLang="en-US" sz="4000" b="1" dirty="0">
                <a:solidFill>
                  <a:schemeClr val="bg1"/>
                </a:solidFill>
                <a:latin typeface="Open Sans Extrabold" panose="020B0906030804020204" pitchFamily="34" charset="0"/>
                <a:cs typeface="Open Sans Extrabold" panose="020B0906030804020204" pitchFamily="34" charset="0"/>
              </a:rPr>
              <a:t>Hoops to Jump Through</a:t>
            </a:r>
          </a:p>
        </p:txBody>
      </p:sp>
      <p:sp>
        <p:nvSpPr>
          <p:cNvPr id="28676" name="Rectangle 1"/>
          <p:cNvSpPr>
            <a:spLocks noChangeArrowheads="1"/>
          </p:cNvSpPr>
          <p:nvPr/>
        </p:nvSpPr>
        <p:spPr bwMode="auto">
          <a:xfrm>
            <a:off x="8820150" y="6172200"/>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A7ACCA8B-4A02-4892-A68E-AD78108EFBA5}" type="slidenum">
              <a:rPr lang="en-US" altLang="en-US" sz="1200">
                <a:solidFill>
                  <a:srgbClr val="000000"/>
                </a:solidFill>
                <a:cs typeface="Times New Roman" panose="02020603050405020304" pitchFamily="18" charset="0"/>
              </a:rPr>
              <a:pPr algn="r" eaLnBrk="1" hangingPunct="1">
                <a:spcBef>
                  <a:spcPct val="0"/>
                </a:spcBef>
                <a:buFontTx/>
                <a:buNone/>
              </a:pPr>
              <a:t>9</a:t>
            </a:fld>
            <a:endParaRPr lang="en-US" altLang="en-US" sz="1200">
              <a:solidFill>
                <a:srgbClr val="000000"/>
              </a:solidFill>
              <a:cs typeface="Times New Roman" panose="02020603050405020304" pitchFamily="18" charset="0"/>
            </a:endParaRPr>
          </a:p>
        </p:txBody>
      </p:sp>
    </p:spTree>
  </p:cSld>
  <p:clrMapOvr>
    <a:masterClrMapping/>
  </p:clrMapOvr>
  <p:transition/>
</p:sld>
</file>

<file path=ppt/theme/theme1.xml><?xml version="1.0" encoding="utf-8"?>
<a:theme xmlns:a="http://schemas.openxmlformats.org/drawingml/2006/main" name="CCSA Presentation Template">
  <a:themeElements>
    <a:clrScheme name="CCS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CSA Presentation Templa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CSA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S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SA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SA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SA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SA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SA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SA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SA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SA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SA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SA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YM Presentation design template">
  <a:themeElements>
    <a:clrScheme name="SMYM Presentation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YM Presentation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YM Presentation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YM Presentation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YM Presentation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YM Presentation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YM Presentation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YM Presentation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YM Presentation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YM Presentation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YM Presentation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YM Presentation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YM Presentation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YM Presentation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McNally Temple Design 092607 (3)</Template>
  <TotalTime>15957</TotalTime>
  <Words>1289</Words>
  <Application>Microsoft Office PowerPoint</Application>
  <PresentationFormat>On-screen Show (4:3)</PresentationFormat>
  <Paragraphs>213</Paragraphs>
  <Slides>23</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Arrus BT</vt:lpstr>
      <vt:lpstr>Calibri</vt:lpstr>
      <vt:lpstr>Open Sans</vt:lpstr>
      <vt:lpstr>Open Sans Extrabold</vt:lpstr>
      <vt:lpstr>Open Sans Semibold</vt:lpstr>
      <vt:lpstr>Times</vt:lpstr>
      <vt:lpstr>Times New Roman</vt:lpstr>
      <vt:lpstr>Verdana</vt:lpstr>
      <vt:lpstr>Wingdings</vt:lpstr>
      <vt:lpstr>CCSA Presentation Template</vt:lpstr>
      <vt:lpstr>SMYM Presentation design template</vt:lpstr>
      <vt:lpstr> Complying With California Conflict of Interest Laws</vt:lpstr>
      <vt:lpstr>Goals for Session</vt:lpstr>
      <vt:lpstr>Why You Should Care About Conflict Law Compliance</vt:lpstr>
      <vt:lpstr>Understanding Conflict  of Interest Laws</vt:lpstr>
      <vt:lpstr>Conflicts of Interest</vt:lpstr>
      <vt:lpstr>Conflicts of Interest</vt:lpstr>
      <vt:lpstr>Conflicts of Interest</vt:lpstr>
      <vt:lpstr>Financial Interests</vt:lpstr>
      <vt:lpstr>Hoops to Jump Through</vt:lpstr>
      <vt:lpstr>Hoops to Jump Through</vt:lpstr>
      <vt:lpstr>Hoop #1: Government Code Section 1090</vt:lpstr>
      <vt:lpstr>Hoop #1: Government Code Section 1090</vt:lpstr>
      <vt:lpstr>Hoop #1: Government Code Section 1090</vt:lpstr>
      <vt:lpstr>Hoop #2: Political Reform Act</vt:lpstr>
      <vt:lpstr>Hoop #2: Political Reform Act</vt:lpstr>
      <vt:lpstr>COI Code &amp; Form 700</vt:lpstr>
      <vt:lpstr>Hoop #3: Corporations Code</vt:lpstr>
      <vt:lpstr>Hoop #3: Corporations Code</vt:lpstr>
      <vt:lpstr>Hoop #3: Corporations Code</vt:lpstr>
      <vt:lpstr>Hoop #4: Regulations</vt:lpstr>
      <vt:lpstr>Hoop #4: Regulations</vt:lpstr>
      <vt:lpstr>Hoop #5: Common Law on Conflicts of Interest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Yount</dc:creator>
  <cp:lastModifiedBy>Sarah Valdez</cp:lastModifiedBy>
  <cp:revision>930</cp:revision>
  <cp:lastPrinted>2017-02-24T17:00:09Z</cp:lastPrinted>
  <dcterms:created xsi:type="dcterms:W3CDTF">2009-04-22T19:24:48Z</dcterms:created>
  <dcterms:modified xsi:type="dcterms:W3CDTF">2017-03-09T23:17:10Z</dcterms:modified>
</cp:coreProperties>
</file>