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6"/>
  </p:notesMasterIdLst>
  <p:sldIdLst>
    <p:sldId id="264" r:id="rId2"/>
    <p:sldId id="265" r:id="rId3"/>
    <p:sldId id="266" r:id="rId4"/>
    <p:sldId id="267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Roboto Mono" panose="020B0604020202020204" charset="0"/>
      <p:regular r:id="rId11"/>
      <p:bold r:id="rId12"/>
      <p:italic r:id="rId13"/>
      <p:boldItalic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Yanone Kaffeesatz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B9E470-4163-476D-8470-430A3C797E6A}">
  <a:tblStyle styleId="{B2B9E470-4163-476D-8470-430A3C797E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13225fb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f13225fb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286368c64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286368c64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286368c6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286368c64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286368c64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286368c64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TextSlides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647545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00" y="1237674"/>
            <a:ext cx="10515600" cy="53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647545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647545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A9D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20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A9D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205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A9DB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205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A9D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05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A9D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05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Font typeface="Yanone Kaffeesatz"/>
              <a:buNone/>
              <a:defRPr sz="6900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BB8E8"/>
              </a:buClr>
              <a:buSzPts val="3700"/>
              <a:buFont typeface="Roboto Mono"/>
              <a:buNone/>
              <a:defRPr sz="3700">
                <a:solidFill>
                  <a:srgbClr val="8BB8E8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ubTitle" idx="1"/>
          </p:nvPr>
        </p:nvSpPr>
        <p:spPr>
          <a:xfrm>
            <a:off x="1524000" y="4248726"/>
            <a:ext cx="9144000" cy="1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3" name="Google Shape;63;p12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80966" y="144386"/>
            <a:ext cx="3830067" cy="388208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 txBox="1">
            <a:spLocks noGrp="1"/>
          </p:cNvSpPr>
          <p:nvPr>
            <p:ph type="body" idx="2"/>
          </p:nvPr>
        </p:nvSpPr>
        <p:spPr>
          <a:xfrm>
            <a:off x="3911600" y="5384800"/>
            <a:ext cx="43689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647545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rgbClr val="00205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838200" y="1477818"/>
            <a:ext cx="10515600" cy="515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A9D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0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A9D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5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A9D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5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A9D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5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A9D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5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3" descr="A close up of a sig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929699" y="152485"/>
            <a:ext cx="1042937" cy="10571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 cap="flat" cmpd="sng">
            <a:solidFill>
              <a:srgbClr val="FFD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55420" y="46183"/>
            <a:ext cx="12090400" cy="6766560"/>
          </a:xfrm>
          <a:prstGeom prst="rect">
            <a:avLst/>
          </a:prstGeom>
          <a:noFill/>
          <a:ln w="57150" cap="flat" cmpd="sng">
            <a:solidFill>
              <a:srgbClr val="8CB8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6475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4000"/>
              <a:buFont typeface="Trebuchet MS"/>
              <a:buNone/>
            </a:pPr>
            <a:r>
              <a:rPr lang="en-US" dirty="0"/>
              <a:t>Charter Renewal Committee Report</a:t>
            </a:r>
            <a:endParaRPr dirty="0"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838200" y="932874"/>
            <a:ext cx="10515600" cy="539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Trebuchet MS"/>
                <a:ea typeface="Trebuchet MS"/>
                <a:cs typeface="Trebuchet MS"/>
                <a:sym typeface="Trebuchet MS"/>
              </a:rPr>
              <a:t>Preparing for 2023-2028 Charter Renewal </a:t>
            </a:r>
            <a:endParaRPr sz="4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Trebuchet MS"/>
                <a:ea typeface="Trebuchet MS"/>
                <a:cs typeface="Trebuchet MS"/>
                <a:sym typeface="Trebuchet MS"/>
              </a:rPr>
              <a:t>Jabari Clark</a:t>
            </a:r>
            <a:br>
              <a:rPr lang="en-US" sz="3500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500" dirty="0">
                <a:latin typeface="Trebuchet MS"/>
                <a:ea typeface="Trebuchet MS"/>
                <a:cs typeface="Trebuchet MS"/>
                <a:sym typeface="Trebuchet MS"/>
              </a:rPr>
              <a:t>Christi Elliott-</a:t>
            </a:r>
            <a:r>
              <a:rPr lang="en-US" sz="3500" dirty="0" err="1">
                <a:latin typeface="Trebuchet MS"/>
                <a:ea typeface="Trebuchet MS"/>
                <a:cs typeface="Trebuchet MS"/>
                <a:sym typeface="Trebuchet MS"/>
              </a:rPr>
              <a:t>Earby</a:t>
            </a:r>
            <a:br>
              <a:rPr lang="en-US" sz="3500" dirty="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500" dirty="0">
                <a:latin typeface="Trebuchet MS"/>
                <a:ea typeface="Trebuchet MS"/>
                <a:cs typeface="Trebuchet MS"/>
                <a:sym typeface="Trebuchet MS"/>
              </a:rPr>
              <a:t>Briana Caddell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554133" y="791156"/>
            <a:ext cx="15147600" cy="101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Progress</a:t>
            </a:r>
            <a:endParaRPr dirty="0"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043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82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Reviewed the 2018 Charter Renewal Application</a:t>
            </a:r>
            <a:endParaRPr dirty="0"/>
          </a:p>
          <a:p>
            <a:pPr marL="609600" lvl="0" indent="-482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Contacted DCSD School Innovation Department POC</a:t>
            </a:r>
          </a:p>
          <a:p>
            <a:pPr marL="609600" lvl="0" indent="-482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Met as core committee to discuss roles</a:t>
            </a:r>
            <a:endParaRPr dirty="0"/>
          </a:p>
          <a:p>
            <a:pPr marL="609600" lvl="0" indent="-482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Allocated tasks from the Charter Renewal Application across subcommittees: </a:t>
            </a:r>
          </a:p>
          <a:p>
            <a:pPr marL="1066800" lvl="1" indent="-482600">
              <a:spcBef>
                <a:spcPts val="1000"/>
              </a:spcBef>
              <a:buSzPts val="2800"/>
            </a:pPr>
            <a:r>
              <a:rPr lang="en-US" dirty="0"/>
              <a:t>GLOBE’s Mission and Importance to the Community</a:t>
            </a:r>
          </a:p>
          <a:p>
            <a:pPr marL="1066800" lvl="1" indent="-482600">
              <a:spcBef>
                <a:spcPts val="1000"/>
              </a:spcBef>
              <a:buSzPts val="2800"/>
            </a:pPr>
            <a:r>
              <a:rPr lang="en-US" dirty="0"/>
              <a:t>GLOBE’s Academic Program</a:t>
            </a:r>
          </a:p>
          <a:p>
            <a:pPr marL="1066800" lvl="1" indent="-482600">
              <a:spcBef>
                <a:spcPts val="1000"/>
              </a:spcBef>
              <a:buSzPts val="2800"/>
            </a:pPr>
            <a:r>
              <a:rPr lang="en-US" dirty="0"/>
              <a:t>GLOBE’s Organizational Structure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554133" y="791156"/>
            <a:ext cx="15147600" cy="101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Timeline</a:t>
            </a:r>
            <a:endParaRPr dirty="0"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415599" y="1536633"/>
            <a:ext cx="10528017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82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Meeting on Tuesday, Oct 26</a:t>
            </a:r>
            <a:r>
              <a:rPr lang="en-US" baseline="30000" dirty="0"/>
              <a:t>th</a:t>
            </a:r>
            <a:r>
              <a:rPr lang="en-US" dirty="0"/>
              <a:t> to discuss subcommittee strategy</a:t>
            </a:r>
          </a:p>
          <a:p>
            <a:pPr marL="609600" lvl="0" indent="-482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Identify common place for subcommittees to upload deliverables</a:t>
            </a:r>
            <a:endParaRPr dirty="0"/>
          </a:p>
          <a:p>
            <a:pPr marL="609600" lvl="0" indent="-482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We will establish completion dates for the subcommittee deliverables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554133" y="791156"/>
            <a:ext cx="15147600" cy="101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Opportunities</a:t>
            </a:r>
            <a:endParaRPr dirty="0"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415599" y="1536633"/>
            <a:ext cx="10518289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82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Awaiting Updated DCSD Deadline and Application Communication</a:t>
            </a:r>
            <a:endParaRPr dirty="0"/>
          </a:p>
          <a:p>
            <a:pPr marL="1066800" lvl="1" indent="-482600">
              <a:spcBef>
                <a:spcPts val="1000"/>
              </a:spcBef>
              <a:buSzPts val="2800"/>
            </a:pPr>
            <a:r>
              <a:rPr lang="en-US" dirty="0"/>
              <a:t>May need to adjust if there are changes from previous to application to that of the current one</a:t>
            </a:r>
            <a:endParaRPr dirty="0"/>
          </a:p>
          <a:p>
            <a:pPr marL="609600" lvl="0" indent="-482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114</Words>
  <Application>Microsoft Office PowerPoint</Application>
  <PresentationFormat>Widescreen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Trebuchet MS</vt:lpstr>
      <vt:lpstr>Yanone Kaffeesatz</vt:lpstr>
      <vt:lpstr>Calibri</vt:lpstr>
      <vt:lpstr>Roboto Mono</vt:lpstr>
      <vt:lpstr>Arial</vt:lpstr>
      <vt:lpstr>Office Theme</vt:lpstr>
      <vt:lpstr>Charter Renewal Committee Report</vt:lpstr>
      <vt:lpstr>Progress</vt:lpstr>
      <vt:lpstr>Timeline</vt:lpstr>
      <vt:lpstr>Opportunities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Charter Renewal Committee Report</dc:title>
  <dc:creator>Jabari Clark</dc:creator>
  <cp:lastModifiedBy>Jabari Clark</cp:lastModifiedBy>
  <cp:revision>3</cp:revision>
  <dcterms:modified xsi:type="dcterms:W3CDTF">2021-10-21T16:52:35Z</dcterms:modified>
</cp:coreProperties>
</file>