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5DD"/>
    <a:srgbClr val="F7ACB6"/>
    <a:srgbClr val="093C71"/>
    <a:srgbClr val="F8ACB6"/>
    <a:srgbClr val="AC0000"/>
    <a:srgbClr val="FF6B00"/>
    <a:srgbClr val="A48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7" autoAdjust="0"/>
    <p:restoredTop sz="95897" autoAdjust="0"/>
  </p:normalViewPr>
  <p:slideViewPr>
    <p:cSldViewPr snapToGrid="0">
      <p:cViewPr varScale="1">
        <p:scale>
          <a:sx n="67" d="100"/>
          <a:sy n="67" d="100"/>
        </p:scale>
        <p:origin x="432" y="44"/>
      </p:cViewPr>
      <p:guideLst/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48A6E5-6F36-4C64-9A1C-B37D237606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232F6-7425-4537-B2D1-004435F843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0DED-5A59-40D6-AB11-EF9D9036856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5F3D6-0768-4BB4-8BC9-78A1F98422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04143-4606-4C14-B7F7-2EDEFF40AD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E255-5998-4D2A-90B0-7420F77C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US" noProof="0" smtClean="0"/>
              <a:t>12/6/2020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5708" y="213496"/>
            <a:ext cx="7432898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641" y="4586626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23857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604848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409333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75" y="559677"/>
            <a:ext cx="10862677" cy="446281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4DE22DC-BFBD-44E8-ACA3-2FFC79B33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664" y="1620001"/>
            <a:ext cx="5183188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B78DF41-83C0-402D-A6FA-65C0A1340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664" y="1980001"/>
            <a:ext cx="5183188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24CA47E-E93D-4B88-8ED8-479E179E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175" y="1681163"/>
            <a:ext cx="5157787" cy="29883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82BAE2D3-BC98-4332-89BD-DAF0A9B0C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75" y="1980001"/>
            <a:ext cx="5157787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0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7081-42C5-4F4E-8A26-E7788CCF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75" y="1620000"/>
            <a:ext cx="10862678" cy="393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22ADA-F642-4B0C-8E82-2232F9AAA0C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BB82-F0DB-4692-B243-3FF97C328C5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9250B9-5CE4-410F-BED3-0E76DFB8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F0ACB5-CFFF-46E7-91B8-955BE6D0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9544-E6F5-48F9-AF27-3F98FCD5066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0565E-B437-4A85-BDF7-2D484A32225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BFD01D-1D5A-46C6-890D-6A982C95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D7A7B44-0EE9-425C-A921-47E3D0C4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726228B-0CE6-4F89-8C5B-9F5C26D6F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08612"/>
          </a:xfrm>
          <a:prstGeom prst="roundRect">
            <a:avLst>
              <a:gd name="adj" fmla="val 2093"/>
            </a:avLst>
          </a:prstGeom>
          <a:solidFill>
            <a:schemeClr val="bg1">
              <a:lumMod val="95000"/>
            </a:schemeClr>
          </a:solidFill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182880" rIns="182880" bIns="182880" rtlCol="0">
            <a:noAutofit/>
          </a:bodyPr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2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A500BA0-B4DD-4EC6-9AD5-27213FD28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 rot="240000">
            <a:off x="5183188" y="987425"/>
            <a:ext cx="6172200" cy="4873625"/>
          </a:xfrm>
          <a:prstGeom prst="roundRect">
            <a:avLst>
              <a:gd name="adj" fmla="val 2434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CFB433-19A9-401B-B96F-E5C603D0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08A626A-72C6-4FFB-BD49-57B328943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62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2C0C6-4CB5-4665-8690-7C84074CD8E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F2B27-F531-4FBF-A3BD-CFDF42639B2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D13AF2-9CA2-4C53-80E8-FAB678700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5FD8C-1D0F-41BE-9B9C-587153A50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3F41E444-1F38-4D21-BAE3-53F28EBD4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225446">
            <a:off x="6604396" y="788178"/>
            <a:ext cx="4607127" cy="482036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198117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903EF97-5A7B-4D21-A014-2B8E53B4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406CF60C-B2FF-4A38-8FB8-CDC6580370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F9A1A82E-C455-4D62-87AD-072BAD71D39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225446">
            <a:off x="6642497" y="1447602"/>
            <a:ext cx="4607127" cy="4382149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3852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B24F2-8611-4CED-82E6-B39DDE5F317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4960E-2D2E-4839-BD7C-0F8AD25C390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B594B1-88C5-456F-90A0-0086239D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78289026-6917-4978-A472-F15BCDEC8F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A196955-8F7D-4C32-97DE-AEF0368A4F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-240000">
            <a:off x="815176" y="1653000"/>
            <a:ext cx="4188297" cy="3983772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Left Header">
            <a:extLst>
              <a:ext uri="{FF2B5EF4-FFF2-40B4-BE49-F238E27FC236}">
                <a16:creationId xmlns:a16="http://schemas.microsoft.com/office/drawing/2014/main" id="{2241B0A0-0033-49FF-89B8-142165C8E9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A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Right Header">
            <a:extLst>
              <a:ext uri="{FF2B5EF4-FFF2-40B4-BE49-F238E27FC236}">
                <a16:creationId xmlns:a16="http://schemas.microsoft.com/office/drawing/2014/main" id="{069A9930-1B94-49BC-B4A6-B597F155D2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3852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B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562C7CD9-CB55-4F70-A744-4CE7E989B7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61D064C-E3B6-4083-AA82-86B9597F64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2945" y="272371"/>
            <a:ext cx="11587723" cy="5858250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6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10" name="Caption">
            <a:extLst>
              <a:ext uri="{FF2B5EF4-FFF2-40B4-BE49-F238E27FC236}">
                <a16:creationId xmlns:a16="http://schemas.microsoft.com/office/drawing/2014/main" id="{5A70EA03-FE8B-434C-B782-91A7B9C7F8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6C7D9D-14F8-439B-BF3A-4FD92655ED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D56683-8CB5-4968-8A12-08636FD59A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18DE12-A339-47CE-B9C6-FC45309B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302400" y="273600"/>
            <a:ext cx="11588400" cy="5857200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Your Video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2CB348-8257-4D28-BE24-32B39A1B7D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8A99D-8979-4FE1-BF8C-295F11174C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C18D6B-CE70-4DA0-9030-0A2B9A3B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5006" y="213496"/>
            <a:ext cx="11703600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31731" y="3817743"/>
            <a:ext cx="3253153" cy="1543717"/>
          </a:xfrm>
          <a:prstGeom prst="roundRect">
            <a:avLst>
              <a:gd name="adj" fmla="val 4701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Name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B21DA0-507D-4272-B364-60352FA5AE0D}"/>
              </a:ext>
            </a:extLst>
          </p:cNvPr>
          <p:cNvSpPr/>
          <p:nvPr userDrawn="1"/>
        </p:nvSpPr>
        <p:spPr>
          <a:xfrm>
            <a:off x="571500" y="6286500"/>
            <a:ext cx="1562100" cy="572206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9FA77-7C02-48DF-9C68-79BA2D1A13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2097" y="4371921"/>
            <a:ext cx="3252787" cy="782252"/>
          </a:xfrm>
          <a:noFill/>
          <a:scene3d>
            <a:camera prst="isometricOffAxis1Right"/>
            <a:lightRig rig="flat" dir="t"/>
          </a:scene3d>
          <a:sp3d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1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Contact Number or Email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4900" y="2659773"/>
            <a:ext cx="3717377" cy="1543717"/>
          </a:xfrm>
          <a:prstGeom prst="roundRect">
            <a:avLst>
              <a:gd name="adj" fmla="val 1885"/>
            </a:avLst>
          </a:prstGeo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79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1078539" y="6474397"/>
            <a:ext cx="1113461" cy="384309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0606" y="2140284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07" y="877515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B15AB5F-4F50-4427-AD6F-D870D575D303}"/>
              </a:ext>
            </a:extLst>
          </p:cNvPr>
          <p:cNvGrpSpPr/>
          <p:nvPr userDrawn="1"/>
        </p:nvGrpSpPr>
        <p:grpSpPr>
          <a:xfrm>
            <a:off x="6888809" y="4628501"/>
            <a:ext cx="5061352" cy="1759505"/>
            <a:chOff x="8728670" y="6273383"/>
            <a:chExt cx="1239937" cy="43104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597A289-B414-421D-BD3A-05652611BC93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AD8FE81-CB3D-4D42-8E26-D7AF691788C3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46A888-4674-484D-A97F-58AB03263F01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29A39E-2FCE-4AC1-B6BF-3F17214A82E8}"/>
              </a:ext>
            </a:extLst>
          </p:cNvPr>
          <p:cNvGrpSpPr/>
          <p:nvPr userDrawn="1"/>
        </p:nvGrpSpPr>
        <p:grpSpPr>
          <a:xfrm>
            <a:off x="6802319" y="4782072"/>
            <a:ext cx="5061352" cy="1759505"/>
            <a:chOff x="8642180" y="6426954"/>
            <a:chExt cx="1239937" cy="43104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8D1DAD7-3F8B-49E7-84AB-D4C11FE93AB1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2B2A9C-E88E-45A9-B34C-EB1FF1122DA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5826EAE-8715-4A15-A3B8-C1EC170BBCD2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1C13A3B-158A-4034-8CFE-21E36AAF029D}"/>
              </a:ext>
            </a:extLst>
          </p:cNvPr>
          <p:cNvGrpSpPr/>
          <p:nvPr userDrawn="1"/>
        </p:nvGrpSpPr>
        <p:grpSpPr>
          <a:xfrm flipH="1">
            <a:off x="6447933" y="4224476"/>
            <a:ext cx="5615658" cy="2493711"/>
            <a:chOff x="9383123" y="5395138"/>
            <a:chExt cx="1033607" cy="458987"/>
          </a:xfrm>
        </p:grpSpPr>
        <p:sp>
          <p:nvSpPr>
            <p:cNvPr id="37" name="Star: 4 Points 36">
              <a:extLst>
                <a:ext uri="{FF2B5EF4-FFF2-40B4-BE49-F238E27FC236}">
                  <a16:creationId xmlns:a16="http://schemas.microsoft.com/office/drawing/2014/main" id="{769320C8-8F90-42EE-A2A9-8E01D8079922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AEC5EDA-C3E8-49E4-A0B4-B01B44B8EFE5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9" name="Star: 4 Points 38">
              <a:extLst>
                <a:ext uri="{FF2B5EF4-FFF2-40B4-BE49-F238E27FC236}">
                  <a16:creationId xmlns:a16="http://schemas.microsoft.com/office/drawing/2014/main" id="{1B328F5D-47A9-41D3-8E16-FF8AF36B9CB4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99630BE-B4B4-4A70-9B0C-37FCB15AF160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6E5D1C0-27CB-47A0-B30F-63E54596729A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DA80EBF-B597-4747-988B-A32BD4AC8723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FD17105-35E3-4EF9-992F-0670DCB76D83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4" name="Star: 4 Points 43">
              <a:extLst>
                <a:ext uri="{FF2B5EF4-FFF2-40B4-BE49-F238E27FC236}">
                  <a16:creationId xmlns:a16="http://schemas.microsoft.com/office/drawing/2014/main" id="{DE363C40-0EFB-49A3-9021-ABE62BF01B3D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59F1B0-7C60-4369-A792-90619BC323BB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8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0CBD56-9D84-49AF-8EB1-7EFF2ED45ABA}"/>
              </a:ext>
            </a:extLst>
          </p:cNvPr>
          <p:cNvSpPr/>
          <p:nvPr userDrawn="1"/>
        </p:nvSpPr>
        <p:spPr>
          <a:xfrm>
            <a:off x="37727" y="126803"/>
            <a:ext cx="12116546" cy="6143119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0" tIns="0" rIns="0" bIns="0" rtlCol="0" anchor="ctr"/>
          <a:lstStyle/>
          <a:p>
            <a:pPr algn="ctr"/>
            <a:endParaRPr lang="en-US" sz="1200" b="1" dirty="0">
              <a:solidFill>
                <a:srgbClr val="093C7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B4A583-1249-4DF2-9D72-19A0338D9084}"/>
              </a:ext>
            </a:extLst>
          </p:cNvPr>
          <p:cNvSpPr/>
          <p:nvPr userDrawn="1"/>
        </p:nvSpPr>
        <p:spPr>
          <a:xfrm>
            <a:off x="245006" y="213496"/>
            <a:ext cx="11701988" cy="5969731"/>
          </a:xfrm>
          <a:prstGeom prst="roundRect">
            <a:avLst>
              <a:gd name="adj" fmla="val 1137"/>
            </a:avLst>
          </a:prstGeom>
          <a:solidFill>
            <a:schemeClr val="bg1"/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25D23A-F185-4BD8-99E6-565B0BBFE9F3}"/>
              </a:ext>
            </a:extLst>
          </p:cNvPr>
          <p:cNvGrpSpPr/>
          <p:nvPr userDrawn="1"/>
        </p:nvGrpSpPr>
        <p:grpSpPr>
          <a:xfrm>
            <a:off x="8728670" y="6273383"/>
            <a:ext cx="1239937" cy="431046"/>
            <a:chOff x="8728670" y="6273383"/>
            <a:chExt cx="1239937" cy="43104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5A64A-9BCB-443A-9AB8-94DC2A544ADB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8F136C-E09B-4382-8492-A8B05C90A242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0B4077F-335A-45BC-9937-9FCD6E16B0A6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84CF1B0-F369-4CEE-87D9-7AE6395110ED}"/>
              </a:ext>
            </a:extLst>
          </p:cNvPr>
          <p:cNvGrpSpPr/>
          <p:nvPr userDrawn="1"/>
        </p:nvGrpSpPr>
        <p:grpSpPr>
          <a:xfrm>
            <a:off x="8642180" y="6426954"/>
            <a:ext cx="1239937" cy="431046"/>
            <a:chOff x="8642180" y="6426954"/>
            <a:chExt cx="1239937" cy="43104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F8C544-8C01-4214-A6D5-78B036DDB783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31249C5-9BDE-4C6D-836B-F1D2A843114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30E73C-163D-4954-9B40-8B9B5957D8C7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B5A1FE4-8465-4C23-8CC2-35C962CC4A91}"/>
              </a:ext>
            </a:extLst>
          </p:cNvPr>
          <p:cNvSpPr/>
          <p:nvPr userDrawn="1"/>
        </p:nvSpPr>
        <p:spPr>
          <a:xfrm>
            <a:off x="0" y="5767565"/>
            <a:ext cx="1704148" cy="1091142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E716283-43D3-4AD8-AE49-2F849EA75420}"/>
              </a:ext>
            </a:extLst>
          </p:cNvPr>
          <p:cNvSpPr/>
          <p:nvPr userDrawn="1"/>
        </p:nvSpPr>
        <p:spPr>
          <a:xfrm>
            <a:off x="8418120" y="5962136"/>
            <a:ext cx="2597641" cy="896571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590071" y="6366107"/>
            <a:ext cx="464400" cy="414000"/>
          </a:xfrm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lvl1pPr>
              <a:defRPr lang="en-ZA" b="1" smtClean="0">
                <a:solidFill>
                  <a:srgbClr val="093C71"/>
                </a:solidFill>
              </a:defRPr>
            </a:lvl1pPr>
          </a:lstStyle>
          <a:p>
            <a:pPr algn="ctr"/>
            <a:fld id="{058DB212-BFA2-403F-85EF-DFD3FF6D973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7F4A1C-7391-4BD8-BD3D-CBF939D7D8BC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A440CA-01DA-4BC0-A847-A34BF3424846}"/>
              </a:ext>
            </a:extLst>
          </p:cNvPr>
          <p:cNvGrpSpPr/>
          <p:nvPr userDrawn="1"/>
        </p:nvGrpSpPr>
        <p:grpSpPr>
          <a:xfrm flipH="1">
            <a:off x="8411956" y="6094197"/>
            <a:ext cx="1375732" cy="610913"/>
            <a:chOff x="9383123" y="5395138"/>
            <a:chExt cx="1033607" cy="458987"/>
          </a:xfrm>
        </p:grpSpPr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D3431C64-7776-45DB-83ED-15BC9C659E19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FAEDD7-76AD-4708-8E7A-2C997302FA03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46D34953-6EC1-42DA-8FD4-32F3F34E6445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E5C4E-3AE1-4820-83D7-6B70A6EFE348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D50A98D-CC10-4A93-8540-D05875C47CB8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22A217-8256-4458-A53F-5C84E6AC4937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A6D9DA0-F1F0-4A4D-ABD0-B3A494AFCDD0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1" name="Star: 4 Points 30">
              <a:extLst>
                <a:ext uri="{FF2B5EF4-FFF2-40B4-BE49-F238E27FC236}">
                  <a16:creationId xmlns:a16="http://schemas.microsoft.com/office/drawing/2014/main" id="{B15996FA-B4C4-4701-9999-672BEDEDC313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D211178-F62A-49D4-A271-4287AD4FFC85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9AB21E-1779-462B-85E3-931F25C14054}"/>
              </a:ext>
            </a:extLst>
          </p:cNvPr>
          <p:cNvSpPr txBox="1"/>
          <p:nvPr userDrawn="1"/>
        </p:nvSpPr>
        <p:spPr>
          <a:xfrm>
            <a:off x="9805171" y="6392005"/>
            <a:ext cx="1716681" cy="343154"/>
          </a:xfrm>
          <a:custGeom>
            <a:avLst/>
            <a:gdLst>
              <a:gd name="connsiteX0" fmla="*/ 0 w 1528648"/>
              <a:gd name="connsiteY0" fmla="*/ 0 h 311958"/>
              <a:gd name="connsiteX1" fmla="*/ 1528648 w 1528648"/>
              <a:gd name="connsiteY1" fmla="*/ 0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0 w 1528648"/>
              <a:gd name="connsiteY0" fmla="*/ 0 h 311958"/>
              <a:gd name="connsiteX1" fmla="*/ 1526744 w 1528648"/>
              <a:gd name="connsiteY1" fmla="*/ 25328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31971 w 1560619"/>
              <a:gd name="connsiteY0" fmla="*/ 0 h 311958"/>
              <a:gd name="connsiteX1" fmla="*/ 1558715 w 1560619"/>
              <a:gd name="connsiteY1" fmla="*/ 25328 h 311958"/>
              <a:gd name="connsiteX2" fmla="*/ 1560619 w 1560619"/>
              <a:gd name="connsiteY2" fmla="*/ 311958 h 311958"/>
              <a:gd name="connsiteX3" fmla="*/ 0 w 1560619"/>
              <a:gd name="connsiteY3" fmla="*/ 271347 h 311958"/>
              <a:gd name="connsiteX4" fmla="*/ 31971 w 1560619"/>
              <a:gd name="connsiteY4" fmla="*/ 0 h 31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619" h="311958">
                <a:moveTo>
                  <a:pt x="31971" y="0"/>
                </a:moveTo>
                <a:lnTo>
                  <a:pt x="1558715" y="25328"/>
                </a:lnTo>
                <a:cubicBezTo>
                  <a:pt x="1559350" y="120871"/>
                  <a:pt x="1559984" y="216415"/>
                  <a:pt x="1560619" y="311958"/>
                </a:cubicBezTo>
                <a:lnTo>
                  <a:pt x="0" y="271347"/>
                </a:lnTo>
                <a:lnTo>
                  <a:pt x="31971" y="0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</a:ln>
          <a:effectLst>
            <a:outerShdw dist="25400" dir="2700000" algn="tl" rotWithShape="0">
              <a:schemeClr val="tx1"/>
            </a:outerShdw>
          </a:effectLst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200" b="1">
                <a:solidFill>
                  <a:srgbClr val="093C71"/>
                </a:solidFill>
              </a:defRPr>
            </a:lvl1pPr>
          </a:lstStyle>
          <a:p>
            <a:r>
              <a:rPr lang="en-US" noProof="1">
                <a:solidFill>
                  <a:schemeClr val="bg1"/>
                </a:solidFill>
                <a:effectLst>
                  <a:outerShdw dist="50800" dir="2700000" algn="tl" rotWithShape="0">
                    <a:prstClr val="black"/>
                  </a:outerShdw>
                </a:effectLst>
                <a:latin typeface="+mn-lt"/>
                <a:cs typeface="Courier New" panose="02070309020205020404" pitchFamily="49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9175" y="559677"/>
            <a:ext cx="10862677" cy="4462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9174" y="1260000"/>
            <a:ext cx="10862677" cy="4476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4C2B-6B0B-4286-BFA4-F6131386B0E3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52483" y="6414220"/>
            <a:ext cx="4114800" cy="249385"/>
          </a:xfrm>
          <a:prstGeom prst="roundRect">
            <a:avLst>
              <a:gd name="adj" fmla="val 1666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72000" tIns="0" rIns="0" bIns="0" rtlCol="0" anchor="ctr"/>
          <a:lstStyle>
            <a:lvl1pPr>
              <a:defRPr lang="en-ZA" sz="900" b="0" smtClean="0">
                <a:solidFill>
                  <a:srgbClr val="093C71"/>
                </a:solidFill>
              </a:defRPr>
            </a:lvl1pPr>
          </a:lstStyle>
          <a:p>
            <a:r>
              <a:rPr lang="en-US" dirty="0"/>
              <a:t>Insert a Footer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339726-5DCD-DB40-B4A5-F766579B217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03025" y="6705600"/>
            <a:ext cx="12303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 - Confidential</a:t>
            </a:r>
          </a:p>
        </p:txBody>
      </p:sp>
      <p:sp>
        <p:nvSpPr>
          <p:cNvPr id="7" name="MSIPCMContentMarking" descr="{&quot;HashCode&quot;:427984535,&quot;Placement&quot;:&quot;Footer&quot;}">
            <a:extLst>
              <a:ext uri="{FF2B5EF4-FFF2-40B4-BE49-F238E27FC236}">
                <a16:creationId xmlns:a16="http://schemas.microsoft.com/office/drawing/2014/main" id="{4104803A-1B7C-4659-BB92-B0170584F5F9}"/>
              </a:ext>
            </a:extLst>
          </p:cNvPr>
          <p:cNvSpPr txBox="1"/>
          <p:nvPr userDrawn="1"/>
        </p:nvSpPr>
        <p:spPr>
          <a:xfrm>
            <a:off x="5343543" y="6595656"/>
            <a:ext cx="150491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3" r:id="rId8"/>
    <p:sldLayoutId id="2147483664" r:id="rId9"/>
    <p:sldLayoutId id="2147483665" r:id="rId10"/>
    <p:sldLayoutId id="2147483666" r:id="rId11"/>
    <p:sldLayoutId id="2147483650" r:id="rId12"/>
    <p:sldLayoutId id="2147483652" r:id="rId13"/>
    <p:sldLayoutId id="2147483667" r:id="rId14"/>
    <p:sldLayoutId id="2147483668" r:id="rId15"/>
    <p:sldLayoutId id="2147483654" r:id="rId16"/>
    <p:sldLayoutId id="214748365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tack of books" title="Stack of books">
            <a:extLst>
              <a:ext uri="{FF2B5EF4-FFF2-40B4-BE49-F238E27FC236}">
                <a16:creationId xmlns:a16="http://schemas.microsoft.com/office/drawing/2014/main" id="{2558B793-7BCF-4C70-BC5C-CDE5EECF8F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30122" y="203176"/>
            <a:ext cx="7432898" cy="6415904"/>
          </a:xfr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181" y="2055682"/>
            <a:ext cx="3329197" cy="645558"/>
          </a:xfrm>
          <a:noFill/>
        </p:spPr>
        <p:txBody>
          <a:bodyPr/>
          <a:lstStyle/>
          <a:p>
            <a:pPr algn="ctr"/>
            <a:r>
              <a:rPr lang="en-US" sz="2000" noProof="1">
                <a:solidFill>
                  <a:schemeClr val="tx1"/>
                </a:solidFill>
              </a:rPr>
              <a:t>2020-2021</a:t>
            </a:r>
          </a:p>
          <a:p>
            <a:r>
              <a:rPr lang="en-US" noProof="1"/>
              <a:t> </a:t>
            </a:r>
          </a:p>
        </p:txBody>
      </p:sp>
      <p:sp>
        <p:nvSpPr>
          <p:cNvPr id="113" name="Title 112">
            <a:extLst>
              <a:ext uri="{FF2B5EF4-FFF2-40B4-BE49-F238E27FC236}">
                <a16:creationId xmlns:a16="http://schemas.microsoft.com/office/drawing/2014/main" id="{319822C1-B07D-4679-BE81-9319A6CF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399" y="640792"/>
            <a:ext cx="6249625" cy="1610345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/>
              <a:t>GLOBE BYLAWS BITE SERIES</a:t>
            </a:r>
            <a:br>
              <a:rPr lang="en-US" dirty="0"/>
            </a:br>
            <a:endParaRPr lang="en-US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F6637A5-89F6-4BE7-8110-E7FE695ED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56273" y="4910996"/>
            <a:ext cx="1012825" cy="1012825"/>
            <a:chOff x="7950627" y="2930800"/>
            <a:chExt cx="1012825" cy="101282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57E893E-294C-42BA-BD8C-D57326EB4D8E}"/>
                </a:ext>
              </a:extLst>
            </p:cNvPr>
            <p:cNvSpPr/>
            <p:nvPr/>
          </p:nvSpPr>
          <p:spPr>
            <a:xfrm>
              <a:off x="7950627" y="2930800"/>
              <a:ext cx="1012825" cy="1012825"/>
            </a:xfrm>
            <a:custGeom>
              <a:avLst/>
              <a:gdLst>
                <a:gd name="connsiteX0" fmla="*/ 1014513 w 1012825"/>
                <a:gd name="connsiteY0" fmla="*/ 511477 h 1012825"/>
                <a:gd name="connsiteX1" fmla="*/ 511477 w 1012825"/>
                <a:gd name="connsiteY1" fmla="*/ 1014513 h 1012825"/>
                <a:gd name="connsiteX2" fmla="*/ 8440 w 1012825"/>
                <a:gd name="connsiteY2" fmla="*/ 511477 h 1012825"/>
                <a:gd name="connsiteX3" fmla="*/ 511477 w 1012825"/>
                <a:gd name="connsiteY3" fmla="*/ 8440 h 1012825"/>
                <a:gd name="connsiteX4" fmla="*/ 1014513 w 1012825"/>
                <a:gd name="connsiteY4" fmla="*/ 511477 h 101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825" h="1012825">
                  <a:moveTo>
                    <a:pt x="1014513" y="511477"/>
                  </a:moveTo>
                  <a:cubicBezTo>
                    <a:pt x="1014513" y="789296"/>
                    <a:pt x="789296" y="1014513"/>
                    <a:pt x="511477" y="1014513"/>
                  </a:cubicBezTo>
                  <a:cubicBezTo>
                    <a:pt x="233657" y="1014513"/>
                    <a:pt x="8440" y="789296"/>
                    <a:pt x="8440" y="511477"/>
                  </a:cubicBezTo>
                  <a:cubicBezTo>
                    <a:pt x="8440" y="233657"/>
                    <a:pt x="233657" y="8440"/>
                    <a:pt x="511477" y="8440"/>
                  </a:cubicBezTo>
                  <a:cubicBezTo>
                    <a:pt x="789296" y="8440"/>
                    <a:pt x="1014513" y="233657"/>
                    <a:pt x="1014513" y="511477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5194F58-A4A5-4D15-81B0-6C99BD468B52}"/>
                </a:ext>
              </a:extLst>
            </p:cNvPr>
            <p:cNvSpPr/>
            <p:nvPr/>
          </p:nvSpPr>
          <p:spPr>
            <a:xfrm>
              <a:off x="7973134" y="2953307"/>
              <a:ext cx="967811" cy="967811"/>
            </a:xfrm>
            <a:custGeom>
              <a:avLst/>
              <a:gdLst>
                <a:gd name="connsiteX0" fmla="*/ 935738 w 967810"/>
                <a:gd name="connsiteY0" fmla="*/ 488969 h 967810"/>
                <a:gd name="connsiteX1" fmla="*/ 488969 w 967810"/>
                <a:gd name="connsiteY1" fmla="*/ 935738 h 967810"/>
                <a:gd name="connsiteX2" fmla="*/ 42201 w 967810"/>
                <a:gd name="connsiteY2" fmla="*/ 488969 h 967810"/>
                <a:gd name="connsiteX3" fmla="*/ 488969 w 967810"/>
                <a:gd name="connsiteY3" fmla="*/ 42201 h 967810"/>
                <a:gd name="connsiteX4" fmla="*/ 935738 w 967810"/>
                <a:gd name="connsiteY4" fmla="*/ 488969 h 96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810" h="967810">
                  <a:moveTo>
                    <a:pt x="935738" y="488969"/>
                  </a:moveTo>
                  <a:cubicBezTo>
                    <a:pt x="935738" y="735713"/>
                    <a:pt x="735713" y="935738"/>
                    <a:pt x="488969" y="935738"/>
                  </a:cubicBezTo>
                  <a:cubicBezTo>
                    <a:pt x="242226" y="935738"/>
                    <a:pt x="42201" y="735713"/>
                    <a:pt x="42201" y="488969"/>
                  </a:cubicBezTo>
                  <a:cubicBezTo>
                    <a:pt x="42201" y="242226"/>
                    <a:pt x="242226" y="42201"/>
                    <a:pt x="488969" y="42201"/>
                  </a:cubicBezTo>
                  <a:cubicBezTo>
                    <a:pt x="735713" y="42201"/>
                    <a:pt x="935738" y="242226"/>
                    <a:pt x="935738" y="488969"/>
                  </a:cubicBezTo>
                  <a:close/>
                </a:path>
              </a:pathLst>
            </a:custGeom>
            <a:solidFill>
              <a:schemeClr val="accent4"/>
            </a:solidFill>
            <a:ln w="476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9D54726-873C-4E48-A2F6-E3F1A3BD6CBB}"/>
                </a:ext>
              </a:extLst>
            </p:cNvPr>
            <p:cNvSpPr/>
            <p:nvPr/>
          </p:nvSpPr>
          <p:spPr>
            <a:xfrm>
              <a:off x="8006895" y="2987068"/>
              <a:ext cx="900289" cy="900289"/>
            </a:xfrm>
            <a:custGeom>
              <a:avLst/>
              <a:gdLst>
                <a:gd name="connsiteX0" fmla="*/ 901977 w 900288"/>
                <a:gd name="connsiteY0" fmla="*/ 455209 h 900288"/>
                <a:gd name="connsiteX1" fmla="*/ 455209 w 900288"/>
                <a:gd name="connsiteY1" fmla="*/ 901977 h 900288"/>
                <a:gd name="connsiteX2" fmla="*/ 8440 w 900288"/>
                <a:gd name="connsiteY2" fmla="*/ 455209 h 900288"/>
                <a:gd name="connsiteX3" fmla="*/ 455209 w 900288"/>
                <a:gd name="connsiteY3" fmla="*/ 8440 h 900288"/>
                <a:gd name="connsiteX4" fmla="*/ 901977 w 900288"/>
                <a:gd name="connsiteY4" fmla="*/ 455209 h 90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288" h="900288">
                  <a:moveTo>
                    <a:pt x="901977" y="455209"/>
                  </a:moveTo>
                  <a:cubicBezTo>
                    <a:pt x="901977" y="701952"/>
                    <a:pt x="701952" y="901977"/>
                    <a:pt x="455209" y="901977"/>
                  </a:cubicBezTo>
                  <a:cubicBezTo>
                    <a:pt x="208465" y="901977"/>
                    <a:pt x="8440" y="701952"/>
                    <a:pt x="8440" y="455209"/>
                  </a:cubicBezTo>
                  <a:cubicBezTo>
                    <a:pt x="8440" y="208465"/>
                    <a:pt x="208465" y="8440"/>
                    <a:pt x="455209" y="8440"/>
                  </a:cubicBezTo>
                  <a:cubicBezTo>
                    <a:pt x="701952" y="8440"/>
                    <a:pt x="901977" y="208465"/>
                    <a:pt x="901977" y="45520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D7C3F9B-111D-4605-865E-80046EC2A49E}"/>
                </a:ext>
              </a:extLst>
            </p:cNvPr>
            <p:cNvSpPr/>
            <p:nvPr/>
          </p:nvSpPr>
          <p:spPr>
            <a:xfrm>
              <a:off x="8110428" y="3184006"/>
              <a:ext cx="697724" cy="618949"/>
            </a:xfrm>
            <a:custGeom>
              <a:avLst/>
              <a:gdLst>
                <a:gd name="connsiteX0" fmla="*/ 626263 w 697723"/>
                <a:gd name="connsiteY0" fmla="*/ 84965 h 618948"/>
                <a:gd name="connsiteX1" fmla="*/ 626263 w 697723"/>
                <a:gd name="connsiteY1" fmla="*/ 8440 h 618948"/>
                <a:gd name="connsiteX2" fmla="*/ 389938 w 697723"/>
                <a:gd name="connsiteY2" fmla="*/ 8440 h 618948"/>
                <a:gd name="connsiteX3" fmla="*/ 389938 w 697723"/>
                <a:gd name="connsiteY3" fmla="*/ 84965 h 618948"/>
                <a:gd name="connsiteX4" fmla="*/ 313413 w 697723"/>
                <a:gd name="connsiteY4" fmla="*/ 84965 h 618948"/>
                <a:gd name="connsiteX5" fmla="*/ 313413 w 697723"/>
                <a:gd name="connsiteY5" fmla="*/ 8440 h 618948"/>
                <a:gd name="connsiteX6" fmla="*/ 77087 w 697723"/>
                <a:gd name="connsiteY6" fmla="*/ 8440 h 618948"/>
                <a:gd name="connsiteX7" fmla="*/ 77087 w 697723"/>
                <a:gd name="connsiteY7" fmla="*/ 84965 h 618948"/>
                <a:gd name="connsiteX8" fmla="*/ 61332 w 697723"/>
                <a:gd name="connsiteY8" fmla="*/ 84965 h 618948"/>
                <a:gd name="connsiteX9" fmla="*/ 8440 w 697723"/>
                <a:gd name="connsiteY9" fmla="*/ 84965 h 618948"/>
                <a:gd name="connsiteX10" fmla="*/ 8440 w 697723"/>
                <a:gd name="connsiteY10" fmla="*/ 313413 h 618948"/>
                <a:gd name="connsiteX11" fmla="*/ 61332 w 697723"/>
                <a:gd name="connsiteY11" fmla="*/ 313413 h 618948"/>
                <a:gd name="connsiteX12" fmla="*/ 77087 w 697723"/>
                <a:gd name="connsiteY12" fmla="*/ 313413 h 618948"/>
                <a:gd name="connsiteX13" fmla="*/ 77087 w 697723"/>
                <a:gd name="connsiteY13" fmla="*/ 397815 h 618948"/>
                <a:gd name="connsiteX14" fmla="*/ 153612 w 697723"/>
                <a:gd name="connsiteY14" fmla="*/ 397815 h 618948"/>
                <a:gd name="connsiteX15" fmla="*/ 153612 w 697723"/>
                <a:gd name="connsiteY15" fmla="*/ 466462 h 618948"/>
                <a:gd name="connsiteX16" fmla="*/ 230136 w 697723"/>
                <a:gd name="connsiteY16" fmla="*/ 466462 h 618948"/>
                <a:gd name="connsiteX17" fmla="*/ 230136 w 697723"/>
                <a:gd name="connsiteY17" fmla="*/ 550864 h 618948"/>
                <a:gd name="connsiteX18" fmla="*/ 306661 w 697723"/>
                <a:gd name="connsiteY18" fmla="*/ 550864 h 618948"/>
                <a:gd name="connsiteX19" fmla="*/ 306661 w 697723"/>
                <a:gd name="connsiteY19" fmla="*/ 619511 h 618948"/>
                <a:gd name="connsiteX20" fmla="*/ 397815 w 697723"/>
                <a:gd name="connsiteY20" fmla="*/ 619511 h 618948"/>
                <a:gd name="connsiteX21" fmla="*/ 397815 w 697723"/>
                <a:gd name="connsiteY21" fmla="*/ 550864 h 618948"/>
                <a:gd name="connsiteX22" fmla="*/ 473214 w 697723"/>
                <a:gd name="connsiteY22" fmla="*/ 550864 h 618948"/>
                <a:gd name="connsiteX23" fmla="*/ 473214 w 697723"/>
                <a:gd name="connsiteY23" fmla="*/ 466462 h 618948"/>
                <a:gd name="connsiteX24" fmla="*/ 479967 w 697723"/>
                <a:gd name="connsiteY24" fmla="*/ 466462 h 618948"/>
                <a:gd name="connsiteX25" fmla="*/ 549739 w 697723"/>
                <a:gd name="connsiteY25" fmla="*/ 466462 h 618948"/>
                <a:gd name="connsiteX26" fmla="*/ 549739 w 697723"/>
                <a:gd name="connsiteY26" fmla="*/ 397815 h 618948"/>
                <a:gd name="connsiteX27" fmla="*/ 626263 w 697723"/>
                <a:gd name="connsiteY27" fmla="*/ 397815 h 618948"/>
                <a:gd name="connsiteX28" fmla="*/ 626263 w 697723"/>
                <a:gd name="connsiteY28" fmla="*/ 313413 h 618948"/>
                <a:gd name="connsiteX29" fmla="*/ 642019 w 697723"/>
                <a:gd name="connsiteY29" fmla="*/ 313413 h 618948"/>
                <a:gd name="connsiteX30" fmla="*/ 694910 w 697723"/>
                <a:gd name="connsiteY30" fmla="*/ 313413 h 618948"/>
                <a:gd name="connsiteX31" fmla="*/ 694910 w 697723"/>
                <a:gd name="connsiteY31" fmla="*/ 84965 h 618948"/>
                <a:gd name="connsiteX32" fmla="*/ 176119 w 697723"/>
                <a:gd name="connsiteY32" fmla="*/ 170492 h 618948"/>
                <a:gd name="connsiteX33" fmla="*/ 176119 w 697723"/>
                <a:gd name="connsiteY33" fmla="*/ 253769 h 618948"/>
                <a:gd name="connsiteX34" fmla="*/ 84965 w 697723"/>
                <a:gd name="connsiteY34" fmla="*/ 253769 h 618948"/>
                <a:gd name="connsiteX35" fmla="*/ 84965 w 697723"/>
                <a:gd name="connsiteY35" fmla="*/ 170492 h 618948"/>
                <a:gd name="connsiteX36" fmla="*/ 84965 w 697723"/>
                <a:gd name="connsiteY36" fmla="*/ 92842 h 618948"/>
                <a:gd name="connsiteX37" fmla="*/ 176119 w 697723"/>
                <a:gd name="connsiteY37" fmla="*/ 92842 h 618948"/>
                <a:gd name="connsiteX38" fmla="*/ 176119 w 697723"/>
                <a:gd name="connsiteY38" fmla="*/ 170492 h 61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97723" h="618948">
                  <a:moveTo>
                    <a:pt x="626263" y="84965"/>
                  </a:moveTo>
                  <a:lnTo>
                    <a:pt x="626263" y="8440"/>
                  </a:lnTo>
                  <a:lnTo>
                    <a:pt x="389938" y="8440"/>
                  </a:lnTo>
                  <a:lnTo>
                    <a:pt x="389938" y="84965"/>
                  </a:lnTo>
                  <a:lnTo>
                    <a:pt x="313413" y="84965"/>
                  </a:lnTo>
                  <a:lnTo>
                    <a:pt x="313413" y="8440"/>
                  </a:lnTo>
                  <a:lnTo>
                    <a:pt x="77087" y="8440"/>
                  </a:lnTo>
                  <a:lnTo>
                    <a:pt x="77087" y="84965"/>
                  </a:lnTo>
                  <a:lnTo>
                    <a:pt x="61332" y="84965"/>
                  </a:lnTo>
                  <a:lnTo>
                    <a:pt x="8440" y="84965"/>
                  </a:lnTo>
                  <a:lnTo>
                    <a:pt x="8440" y="313413"/>
                  </a:lnTo>
                  <a:lnTo>
                    <a:pt x="61332" y="313413"/>
                  </a:lnTo>
                  <a:lnTo>
                    <a:pt x="77087" y="313413"/>
                  </a:lnTo>
                  <a:lnTo>
                    <a:pt x="77087" y="397815"/>
                  </a:lnTo>
                  <a:lnTo>
                    <a:pt x="153612" y="397815"/>
                  </a:lnTo>
                  <a:lnTo>
                    <a:pt x="153612" y="466462"/>
                  </a:lnTo>
                  <a:lnTo>
                    <a:pt x="230136" y="466462"/>
                  </a:lnTo>
                  <a:lnTo>
                    <a:pt x="230136" y="550864"/>
                  </a:lnTo>
                  <a:lnTo>
                    <a:pt x="306661" y="550864"/>
                  </a:lnTo>
                  <a:lnTo>
                    <a:pt x="306661" y="619511"/>
                  </a:lnTo>
                  <a:lnTo>
                    <a:pt x="397815" y="619511"/>
                  </a:lnTo>
                  <a:lnTo>
                    <a:pt x="397815" y="550864"/>
                  </a:lnTo>
                  <a:lnTo>
                    <a:pt x="473214" y="550864"/>
                  </a:lnTo>
                  <a:lnTo>
                    <a:pt x="473214" y="466462"/>
                  </a:lnTo>
                  <a:lnTo>
                    <a:pt x="479967" y="466462"/>
                  </a:lnTo>
                  <a:lnTo>
                    <a:pt x="549739" y="466462"/>
                  </a:lnTo>
                  <a:lnTo>
                    <a:pt x="549739" y="397815"/>
                  </a:lnTo>
                  <a:lnTo>
                    <a:pt x="626263" y="397815"/>
                  </a:lnTo>
                  <a:lnTo>
                    <a:pt x="626263" y="313413"/>
                  </a:lnTo>
                  <a:lnTo>
                    <a:pt x="642019" y="313413"/>
                  </a:lnTo>
                  <a:lnTo>
                    <a:pt x="694910" y="313413"/>
                  </a:lnTo>
                  <a:lnTo>
                    <a:pt x="694910" y="84965"/>
                  </a:lnTo>
                  <a:moveTo>
                    <a:pt x="176119" y="170492"/>
                  </a:moveTo>
                  <a:lnTo>
                    <a:pt x="176119" y="253769"/>
                  </a:lnTo>
                  <a:lnTo>
                    <a:pt x="84965" y="253769"/>
                  </a:lnTo>
                  <a:lnTo>
                    <a:pt x="84965" y="170492"/>
                  </a:lnTo>
                  <a:lnTo>
                    <a:pt x="84965" y="92842"/>
                  </a:lnTo>
                  <a:lnTo>
                    <a:pt x="176119" y="92842"/>
                  </a:lnTo>
                  <a:lnTo>
                    <a:pt x="176119" y="170492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E4521EC-6C70-431C-B551-CD76EB247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1432164" y="5931673"/>
            <a:ext cx="1721437" cy="598432"/>
            <a:chOff x="8642180" y="6426954"/>
            <a:chExt cx="1239937" cy="431046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0B1B762-C895-4ABC-B8A4-41B9D22F2130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E191BB-C401-4403-A903-D97497338ECA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4B7BEA6-5020-4F35-A039-BA357E94AE3D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64973A6-1241-40E2-9AE7-F4CE1B4E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20791869">
            <a:off x="3735905" y="5059778"/>
            <a:ext cx="907367" cy="1719222"/>
            <a:chOff x="3358194" y="2575240"/>
            <a:chExt cx="907367" cy="1719222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D3BEA36-1813-48D9-A9BC-8461F7E8E666}"/>
                </a:ext>
              </a:extLst>
            </p:cNvPr>
            <p:cNvSpPr/>
            <p:nvPr/>
          </p:nvSpPr>
          <p:spPr>
            <a:xfrm>
              <a:off x="3358194" y="2575240"/>
              <a:ext cx="907367" cy="1719222"/>
            </a:xfrm>
            <a:custGeom>
              <a:avLst/>
              <a:gdLst>
                <a:gd name="connsiteX0" fmla="*/ 912541 w 907367"/>
                <a:gd name="connsiteY0" fmla="*/ 9949 h 1719222"/>
                <a:gd name="connsiteX1" fmla="*/ 9949 w 907367"/>
                <a:gd name="connsiteY1" fmla="*/ 9949 h 1719222"/>
                <a:gd name="connsiteX2" fmla="*/ 9949 w 907367"/>
                <a:gd name="connsiteY2" fmla="*/ 140483 h 1719222"/>
                <a:gd name="connsiteX3" fmla="*/ 121380 w 907367"/>
                <a:gd name="connsiteY3" fmla="*/ 140483 h 1719222"/>
                <a:gd name="connsiteX4" fmla="*/ 121380 w 907367"/>
                <a:gd name="connsiteY4" fmla="*/ 374488 h 1719222"/>
                <a:gd name="connsiteX5" fmla="*/ 121380 w 907367"/>
                <a:gd name="connsiteY5" fmla="*/ 436571 h 1719222"/>
                <a:gd name="connsiteX6" fmla="*/ 121380 w 907367"/>
                <a:gd name="connsiteY6" fmla="*/ 778823 h 1719222"/>
                <a:gd name="connsiteX7" fmla="*/ 121380 w 907367"/>
                <a:gd name="connsiteY7" fmla="*/ 840907 h 1719222"/>
                <a:gd name="connsiteX8" fmla="*/ 121380 w 907367"/>
                <a:gd name="connsiteY8" fmla="*/ 1183159 h 1719222"/>
                <a:gd name="connsiteX9" fmla="*/ 121380 w 907367"/>
                <a:gd name="connsiteY9" fmla="*/ 1245242 h 1719222"/>
                <a:gd name="connsiteX10" fmla="*/ 121380 w 907367"/>
                <a:gd name="connsiteY10" fmla="*/ 1412389 h 1719222"/>
                <a:gd name="connsiteX11" fmla="*/ 471592 w 907367"/>
                <a:gd name="connsiteY11" fmla="*/ 1719620 h 1719222"/>
                <a:gd name="connsiteX12" fmla="*/ 801110 w 907367"/>
                <a:gd name="connsiteY12" fmla="*/ 1413981 h 1719222"/>
                <a:gd name="connsiteX13" fmla="*/ 801110 w 907367"/>
                <a:gd name="connsiteY13" fmla="*/ 140483 h 1719222"/>
                <a:gd name="connsiteX14" fmla="*/ 912541 w 907367"/>
                <a:gd name="connsiteY14" fmla="*/ 140483 h 1719222"/>
                <a:gd name="connsiteX15" fmla="*/ 912541 w 907367"/>
                <a:gd name="connsiteY15" fmla="*/ 9949 h 171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7367" h="1719222">
                  <a:moveTo>
                    <a:pt x="912541" y="9949"/>
                  </a:moveTo>
                  <a:lnTo>
                    <a:pt x="9949" y="9949"/>
                  </a:lnTo>
                  <a:lnTo>
                    <a:pt x="9949" y="140483"/>
                  </a:lnTo>
                  <a:lnTo>
                    <a:pt x="121380" y="140483"/>
                  </a:lnTo>
                  <a:lnTo>
                    <a:pt x="121380" y="374488"/>
                  </a:lnTo>
                  <a:lnTo>
                    <a:pt x="121380" y="436571"/>
                  </a:lnTo>
                  <a:lnTo>
                    <a:pt x="121380" y="778823"/>
                  </a:lnTo>
                  <a:lnTo>
                    <a:pt x="121380" y="840907"/>
                  </a:lnTo>
                  <a:lnTo>
                    <a:pt x="121380" y="1183159"/>
                  </a:lnTo>
                  <a:lnTo>
                    <a:pt x="121380" y="1245242"/>
                  </a:lnTo>
                  <a:lnTo>
                    <a:pt x="121380" y="1412389"/>
                  </a:lnTo>
                  <a:cubicBezTo>
                    <a:pt x="127748" y="1587495"/>
                    <a:pt x="283751" y="1724396"/>
                    <a:pt x="471592" y="1719620"/>
                  </a:cubicBezTo>
                  <a:cubicBezTo>
                    <a:pt x="651474" y="1714844"/>
                    <a:pt x="794742" y="1581127"/>
                    <a:pt x="801110" y="1413981"/>
                  </a:cubicBezTo>
                  <a:lnTo>
                    <a:pt x="801110" y="140483"/>
                  </a:lnTo>
                  <a:lnTo>
                    <a:pt x="912541" y="140483"/>
                  </a:lnTo>
                  <a:lnTo>
                    <a:pt x="912541" y="9949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172AFF-1EDB-4EE1-B7DB-D773ECB8051E}"/>
                </a:ext>
              </a:extLst>
            </p:cNvPr>
            <p:cNvSpPr/>
            <p:nvPr/>
          </p:nvSpPr>
          <p:spPr>
            <a:xfrm>
              <a:off x="3397593" y="2592353"/>
              <a:ext cx="827773" cy="1687385"/>
            </a:xfrm>
            <a:custGeom>
              <a:avLst/>
              <a:gdLst>
                <a:gd name="connsiteX0" fmla="*/ 820610 w 827773"/>
                <a:gd name="connsiteY0" fmla="*/ 19898 h 1687384"/>
                <a:gd name="connsiteX1" fmla="*/ 19898 w 827773"/>
                <a:gd name="connsiteY1" fmla="*/ 19898 h 1687384"/>
                <a:gd name="connsiteX2" fmla="*/ 19898 w 827773"/>
                <a:gd name="connsiteY2" fmla="*/ 78798 h 1687384"/>
                <a:gd name="connsiteX3" fmla="*/ 118594 w 827773"/>
                <a:gd name="connsiteY3" fmla="*/ 78798 h 1687384"/>
                <a:gd name="connsiteX4" fmla="*/ 118594 w 827773"/>
                <a:gd name="connsiteY4" fmla="*/ 389213 h 1687384"/>
                <a:gd name="connsiteX5" fmla="*/ 118594 w 827773"/>
                <a:gd name="connsiteY5" fmla="*/ 448112 h 1687384"/>
                <a:gd name="connsiteX6" fmla="*/ 118594 w 827773"/>
                <a:gd name="connsiteY6" fmla="*/ 774446 h 1687384"/>
                <a:gd name="connsiteX7" fmla="*/ 118594 w 827773"/>
                <a:gd name="connsiteY7" fmla="*/ 833345 h 1687384"/>
                <a:gd name="connsiteX8" fmla="*/ 118594 w 827773"/>
                <a:gd name="connsiteY8" fmla="*/ 1159679 h 1687384"/>
                <a:gd name="connsiteX9" fmla="*/ 118594 w 827773"/>
                <a:gd name="connsiteY9" fmla="*/ 1218578 h 1687384"/>
                <a:gd name="connsiteX10" fmla="*/ 118594 w 827773"/>
                <a:gd name="connsiteY10" fmla="*/ 1377766 h 1687384"/>
                <a:gd name="connsiteX11" fmla="*/ 429010 w 827773"/>
                <a:gd name="connsiteY11" fmla="*/ 1669078 h 1687384"/>
                <a:gd name="connsiteX12" fmla="*/ 720322 w 827773"/>
                <a:gd name="connsiteY12" fmla="*/ 1377766 h 1687384"/>
                <a:gd name="connsiteX13" fmla="*/ 720322 w 827773"/>
                <a:gd name="connsiteY13" fmla="*/ 78798 h 1687384"/>
                <a:gd name="connsiteX14" fmla="*/ 819018 w 827773"/>
                <a:gd name="connsiteY14" fmla="*/ 78798 h 1687384"/>
                <a:gd name="connsiteX15" fmla="*/ 819018 w 827773"/>
                <a:gd name="connsiteY15" fmla="*/ 19898 h 168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7773" h="1687384">
                  <a:moveTo>
                    <a:pt x="820610" y="19898"/>
                  </a:moveTo>
                  <a:lnTo>
                    <a:pt x="19898" y="19898"/>
                  </a:lnTo>
                  <a:lnTo>
                    <a:pt x="19898" y="78798"/>
                  </a:lnTo>
                  <a:lnTo>
                    <a:pt x="118594" y="78798"/>
                  </a:lnTo>
                  <a:lnTo>
                    <a:pt x="118594" y="389213"/>
                  </a:lnTo>
                  <a:lnTo>
                    <a:pt x="118594" y="448112"/>
                  </a:lnTo>
                  <a:lnTo>
                    <a:pt x="118594" y="774446"/>
                  </a:lnTo>
                  <a:lnTo>
                    <a:pt x="118594" y="833345"/>
                  </a:lnTo>
                  <a:lnTo>
                    <a:pt x="118594" y="1159679"/>
                  </a:lnTo>
                  <a:lnTo>
                    <a:pt x="118594" y="1218578"/>
                  </a:lnTo>
                  <a:lnTo>
                    <a:pt x="118594" y="1377766"/>
                  </a:lnTo>
                  <a:cubicBezTo>
                    <a:pt x="123370" y="1544912"/>
                    <a:pt x="263455" y="1675446"/>
                    <a:pt x="429010" y="1669078"/>
                  </a:cubicBezTo>
                  <a:cubicBezTo>
                    <a:pt x="588197" y="1664303"/>
                    <a:pt x="715546" y="1536953"/>
                    <a:pt x="720322" y="1377766"/>
                  </a:cubicBezTo>
                  <a:lnTo>
                    <a:pt x="720322" y="78798"/>
                  </a:lnTo>
                  <a:lnTo>
                    <a:pt x="819018" y="78798"/>
                  </a:lnTo>
                  <a:lnTo>
                    <a:pt x="819018" y="19898"/>
                  </a:lnTo>
                  <a:close/>
                </a:path>
              </a:pathLst>
            </a:custGeom>
            <a:solidFill>
              <a:srgbClr val="EAE4DC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33233CD-08BD-4C4B-9E60-4299B193563E}"/>
                </a:ext>
              </a:extLst>
            </p:cNvPr>
            <p:cNvSpPr/>
            <p:nvPr/>
          </p:nvSpPr>
          <p:spPr>
            <a:xfrm>
              <a:off x="3793173" y="2693437"/>
              <a:ext cx="79594" cy="79594"/>
            </a:xfrm>
            <a:custGeom>
              <a:avLst/>
              <a:gdLst>
                <a:gd name="connsiteX0" fmla="*/ 35021 w 79593"/>
                <a:gd name="connsiteY0" fmla="*/ 47756 h 79593"/>
                <a:gd name="connsiteX1" fmla="*/ 22286 w 79593"/>
                <a:gd name="connsiteY1" fmla="*/ 60491 h 79593"/>
                <a:gd name="connsiteX2" fmla="*/ 22286 w 79593"/>
                <a:gd name="connsiteY2" fmla="*/ 73226 h 79593"/>
                <a:gd name="connsiteX3" fmla="*/ 35021 w 79593"/>
                <a:gd name="connsiteY3" fmla="*/ 73226 h 79593"/>
                <a:gd name="connsiteX4" fmla="*/ 47756 w 79593"/>
                <a:gd name="connsiteY4" fmla="*/ 60491 h 79593"/>
                <a:gd name="connsiteX5" fmla="*/ 60491 w 79593"/>
                <a:gd name="connsiteY5" fmla="*/ 73226 h 79593"/>
                <a:gd name="connsiteX6" fmla="*/ 73226 w 79593"/>
                <a:gd name="connsiteY6" fmla="*/ 73226 h 79593"/>
                <a:gd name="connsiteX7" fmla="*/ 73226 w 79593"/>
                <a:gd name="connsiteY7" fmla="*/ 60491 h 79593"/>
                <a:gd name="connsiteX8" fmla="*/ 60491 w 79593"/>
                <a:gd name="connsiteY8" fmla="*/ 47756 h 79593"/>
                <a:gd name="connsiteX9" fmla="*/ 73226 w 79593"/>
                <a:gd name="connsiteY9" fmla="*/ 35021 h 79593"/>
                <a:gd name="connsiteX10" fmla="*/ 73226 w 79593"/>
                <a:gd name="connsiteY10" fmla="*/ 22286 h 79593"/>
                <a:gd name="connsiteX11" fmla="*/ 60491 w 79593"/>
                <a:gd name="connsiteY11" fmla="*/ 22286 h 79593"/>
                <a:gd name="connsiteX12" fmla="*/ 47756 w 79593"/>
                <a:gd name="connsiteY12" fmla="*/ 35021 h 79593"/>
                <a:gd name="connsiteX13" fmla="*/ 35021 w 79593"/>
                <a:gd name="connsiteY13" fmla="*/ 22286 h 79593"/>
                <a:gd name="connsiteX14" fmla="*/ 22286 w 79593"/>
                <a:gd name="connsiteY14" fmla="*/ 22286 h 79593"/>
                <a:gd name="connsiteX15" fmla="*/ 22286 w 79593"/>
                <a:gd name="connsiteY15" fmla="*/ 35021 h 79593"/>
                <a:gd name="connsiteX16" fmla="*/ 35021 w 79593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593" h="79593">
                  <a:moveTo>
                    <a:pt x="35021" y="47756"/>
                  </a:moveTo>
                  <a:lnTo>
                    <a:pt x="22286" y="60491"/>
                  </a:lnTo>
                  <a:cubicBezTo>
                    <a:pt x="19102" y="63675"/>
                    <a:pt x="19102" y="70042"/>
                    <a:pt x="22286" y="73226"/>
                  </a:cubicBezTo>
                  <a:cubicBezTo>
                    <a:pt x="25470" y="76410"/>
                    <a:pt x="31837" y="76410"/>
                    <a:pt x="35021" y="73226"/>
                  </a:cubicBezTo>
                  <a:lnTo>
                    <a:pt x="47756" y="60491"/>
                  </a:lnTo>
                  <a:lnTo>
                    <a:pt x="60491" y="73226"/>
                  </a:lnTo>
                  <a:cubicBezTo>
                    <a:pt x="63675" y="76410"/>
                    <a:pt x="70042" y="76410"/>
                    <a:pt x="73226" y="73226"/>
                  </a:cubicBezTo>
                  <a:cubicBezTo>
                    <a:pt x="76410" y="70042"/>
                    <a:pt x="76410" y="63675"/>
                    <a:pt x="73226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5021" y="47756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0090D8F-382E-4E61-9F9C-C3D80AE765F2}"/>
                </a:ext>
              </a:extLst>
            </p:cNvPr>
            <p:cNvSpPr/>
            <p:nvPr/>
          </p:nvSpPr>
          <p:spPr>
            <a:xfrm>
              <a:off x="3583842" y="3213183"/>
              <a:ext cx="461643" cy="923286"/>
            </a:xfrm>
            <a:custGeom>
              <a:avLst/>
              <a:gdLst>
                <a:gd name="connsiteX0" fmla="*/ 449704 w 461642"/>
                <a:gd name="connsiteY0" fmla="*/ 19898 h 923285"/>
                <a:gd name="connsiteX1" fmla="*/ 19898 w 461642"/>
                <a:gd name="connsiteY1" fmla="*/ 19898 h 923285"/>
                <a:gd name="connsiteX2" fmla="*/ 19898 w 461642"/>
                <a:gd name="connsiteY2" fmla="*/ 51736 h 923285"/>
                <a:gd name="connsiteX3" fmla="*/ 72430 w 461642"/>
                <a:gd name="connsiteY3" fmla="*/ 51736 h 923285"/>
                <a:gd name="connsiteX4" fmla="*/ 72430 w 461642"/>
                <a:gd name="connsiteY4" fmla="*/ 218882 h 923285"/>
                <a:gd name="connsiteX5" fmla="*/ 190229 w 461642"/>
                <a:gd name="connsiteY5" fmla="*/ 218882 h 923285"/>
                <a:gd name="connsiteX6" fmla="*/ 190229 w 461642"/>
                <a:gd name="connsiteY6" fmla="*/ 250720 h 923285"/>
                <a:gd name="connsiteX7" fmla="*/ 72430 w 461642"/>
                <a:gd name="connsiteY7" fmla="*/ 250720 h 923285"/>
                <a:gd name="connsiteX8" fmla="*/ 72430 w 461642"/>
                <a:gd name="connsiteY8" fmla="*/ 425826 h 923285"/>
                <a:gd name="connsiteX9" fmla="*/ 190229 w 461642"/>
                <a:gd name="connsiteY9" fmla="*/ 425826 h 923285"/>
                <a:gd name="connsiteX10" fmla="*/ 190229 w 461642"/>
                <a:gd name="connsiteY10" fmla="*/ 457663 h 923285"/>
                <a:gd name="connsiteX11" fmla="*/ 72430 w 461642"/>
                <a:gd name="connsiteY11" fmla="*/ 457663 h 923285"/>
                <a:gd name="connsiteX12" fmla="*/ 72430 w 461642"/>
                <a:gd name="connsiteY12" fmla="*/ 632769 h 923285"/>
                <a:gd name="connsiteX13" fmla="*/ 190229 w 461642"/>
                <a:gd name="connsiteY13" fmla="*/ 632769 h 923285"/>
                <a:gd name="connsiteX14" fmla="*/ 190229 w 461642"/>
                <a:gd name="connsiteY14" fmla="*/ 664607 h 923285"/>
                <a:gd name="connsiteX15" fmla="*/ 72430 w 461642"/>
                <a:gd name="connsiteY15" fmla="*/ 664607 h 923285"/>
                <a:gd name="connsiteX16" fmla="*/ 72430 w 461642"/>
                <a:gd name="connsiteY16" fmla="*/ 750568 h 923285"/>
                <a:gd name="connsiteX17" fmla="*/ 239577 w 461642"/>
                <a:gd name="connsiteY17" fmla="*/ 906571 h 923285"/>
                <a:gd name="connsiteX18" fmla="*/ 395580 w 461642"/>
                <a:gd name="connsiteY18" fmla="*/ 750568 h 923285"/>
                <a:gd name="connsiteX19" fmla="*/ 395580 w 461642"/>
                <a:gd name="connsiteY19" fmla="*/ 51736 h 923285"/>
                <a:gd name="connsiteX20" fmla="*/ 448112 w 461642"/>
                <a:gd name="connsiteY20" fmla="*/ 51736 h 923285"/>
                <a:gd name="connsiteX21" fmla="*/ 448112 w 461642"/>
                <a:gd name="connsiteY21" fmla="*/ 19898 h 92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1642" h="923285">
                  <a:moveTo>
                    <a:pt x="449704" y="19898"/>
                  </a:moveTo>
                  <a:lnTo>
                    <a:pt x="19898" y="19898"/>
                  </a:lnTo>
                  <a:lnTo>
                    <a:pt x="19898" y="51736"/>
                  </a:lnTo>
                  <a:lnTo>
                    <a:pt x="72430" y="51736"/>
                  </a:lnTo>
                  <a:lnTo>
                    <a:pt x="72430" y="218882"/>
                  </a:lnTo>
                  <a:lnTo>
                    <a:pt x="190229" y="218882"/>
                  </a:lnTo>
                  <a:lnTo>
                    <a:pt x="190229" y="250720"/>
                  </a:lnTo>
                  <a:lnTo>
                    <a:pt x="72430" y="250720"/>
                  </a:lnTo>
                  <a:lnTo>
                    <a:pt x="72430" y="425826"/>
                  </a:lnTo>
                  <a:lnTo>
                    <a:pt x="190229" y="425826"/>
                  </a:lnTo>
                  <a:lnTo>
                    <a:pt x="190229" y="457663"/>
                  </a:lnTo>
                  <a:lnTo>
                    <a:pt x="72430" y="457663"/>
                  </a:lnTo>
                  <a:lnTo>
                    <a:pt x="72430" y="632769"/>
                  </a:lnTo>
                  <a:lnTo>
                    <a:pt x="190229" y="632769"/>
                  </a:lnTo>
                  <a:lnTo>
                    <a:pt x="190229" y="664607"/>
                  </a:lnTo>
                  <a:lnTo>
                    <a:pt x="72430" y="664607"/>
                  </a:lnTo>
                  <a:lnTo>
                    <a:pt x="72430" y="750568"/>
                  </a:lnTo>
                  <a:cubicBezTo>
                    <a:pt x="75614" y="839713"/>
                    <a:pt x="150432" y="909755"/>
                    <a:pt x="239577" y="906571"/>
                  </a:cubicBezTo>
                  <a:cubicBezTo>
                    <a:pt x="325538" y="903388"/>
                    <a:pt x="393988" y="834937"/>
                    <a:pt x="395580" y="750568"/>
                  </a:cubicBezTo>
                  <a:lnTo>
                    <a:pt x="395580" y="51736"/>
                  </a:lnTo>
                  <a:lnTo>
                    <a:pt x="448112" y="51736"/>
                  </a:lnTo>
                  <a:lnTo>
                    <a:pt x="448112" y="19898"/>
                  </a:lnTo>
                  <a:close/>
                </a:path>
              </a:pathLst>
            </a:custGeom>
            <a:solidFill>
              <a:schemeClr val="accent3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75B0CD0-B06F-47AC-B94A-E99CDA848FCB}"/>
                </a:ext>
              </a:extLst>
            </p:cNvPr>
            <p:cNvSpPr/>
            <p:nvPr/>
          </p:nvSpPr>
          <p:spPr>
            <a:xfrm>
              <a:off x="3561556" y="2928238"/>
              <a:ext cx="270618" cy="270618"/>
            </a:xfrm>
            <a:custGeom>
              <a:avLst/>
              <a:gdLst>
                <a:gd name="connsiteX0" fmla="*/ 265047 w 270618"/>
                <a:gd name="connsiteY0" fmla="*/ 142473 h 270618"/>
                <a:gd name="connsiteX1" fmla="*/ 142473 w 270618"/>
                <a:gd name="connsiteY1" fmla="*/ 265047 h 270618"/>
                <a:gd name="connsiteX2" fmla="*/ 19898 w 270618"/>
                <a:gd name="connsiteY2" fmla="*/ 142473 h 270618"/>
                <a:gd name="connsiteX3" fmla="*/ 142473 w 270618"/>
                <a:gd name="connsiteY3" fmla="*/ 19898 h 270618"/>
                <a:gd name="connsiteX4" fmla="*/ 265047 w 270618"/>
                <a:gd name="connsiteY4" fmla="*/ 142473 h 27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18" h="270618">
                  <a:moveTo>
                    <a:pt x="265047" y="142473"/>
                  </a:moveTo>
                  <a:cubicBezTo>
                    <a:pt x="265047" y="210168"/>
                    <a:pt x="210168" y="265047"/>
                    <a:pt x="142473" y="265047"/>
                  </a:cubicBezTo>
                  <a:cubicBezTo>
                    <a:pt x="74777" y="265047"/>
                    <a:pt x="19898" y="210168"/>
                    <a:pt x="19898" y="142473"/>
                  </a:cubicBezTo>
                  <a:cubicBezTo>
                    <a:pt x="19898" y="74777"/>
                    <a:pt x="74777" y="19898"/>
                    <a:pt x="142473" y="19898"/>
                  </a:cubicBezTo>
                  <a:cubicBezTo>
                    <a:pt x="210168" y="19898"/>
                    <a:pt x="265047" y="74777"/>
                    <a:pt x="265047" y="142473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19E82CA-A3A1-49A9-B6CD-F0D02E0EE23B}"/>
                </a:ext>
              </a:extLst>
            </p:cNvPr>
            <p:cNvSpPr/>
            <p:nvPr/>
          </p:nvSpPr>
          <p:spPr>
            <a:xfrm>
              <a:off x="3846501" y="2885258"/>
              <a:ext cx="254700" cy="254700"/>
            </a:xfrm>
            <a:custGeom>
              <a:avLst/>
              <a:gdLst>
                <a:gd name="connsiteX0" fmla="*/ 239577 w 254699"/>
                <a:gd name="connsiteY0" fmla="*/ 129738 h 254699"/>
                <a:gd name="connsiteX1" fmla="*/ 129738 w 254699"/>
                <a:gd name="connsiteY1" fmla="*/ 239577 h 254699"/>
                <a:gd name="connsiteX2" fmla="*/ 19898 w 254699"/>
                <a:gd name="connsiteY2" fmla="*/ 129738 h 254699"/>
                <a:gd name="connsiteX3" fmla="*/ 129738 w 254699"/>
                <a:gd name="connsiteY3" fmla="*/ 19898 h 254699"/>
                <a:gd name="connsiteX4" fmla="*/ 239577 w 254699"/>
                <a:gd name="connsiteY4" fmla="*/ 129738 h 2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699" h="254699">
                  <a:moveTo>
                    <a:pt x="239577" y="129738"/>
                  </a:moveTo>
                  <a:cubicBezTo>
                    <a:pt x="239577" y="190400"/>
                    <a:pt x="190400" y="239577"/>
                    <a:pt x="129738" y="239577"/>
                  </a:cubicBezTo>
                  <a:cubicBezTo>
                    <a:pt x="69075" y="239577"/>
                    <a:pt x="19898" y="190400"/>
                    <a:pt x="19898" y="129738"/>
                  </a:cubicBezTo>
                  <a:cubicBezTo>
                    <a:pt x="19898" y="69075"/>
                    <a:pt x="69075" y="19898"/>
                    <a:pt x="129738" y="19898"/>
                  </a:cubicBezTo>
                  <a:cubicBezTo>
                    <a:pt x="190400" y="19898"/>
                    <a:pt x="239577" y="69075"/>
                    <a:pt x="239577" y="129738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120B5B2-40A5-4A44-B0B2-57900E382C59}"/>
                </a:ext>
              </a:extLst>
            </p:cNvPr>
            <p:cNvSpPr/>
            <p:nvPr/>
          </p:nvSpPr>
          <p:spPr>
            <a:xfrm>
              <a:off x="3607720" y="2692641"/>
              <a:ext cx="143268" cy="143269"/>
            </a:xfrm>
            <a:custGeom>
              <a:avLst/>
              <a:gdLst>
                <a:gd name="connsiteX0" fmla="*/ 131329 w 143268"/>
                <a:gd name="connsiteY0" fmla="*/ 75614 h 143268"/>
                <a:gd name="connsiteX1" fmla="*/ 75614 w 143268"/>
                <a:gd name="connsiteY1" fmla="*/ 131329 h 143268"/>
                <a:gd name="connsiteX2" fmla="*/ 19898 w 143268"/>
                <a:gd name="connsiteY2" fmla="*/ 75614 h 143268"/>
                <a:gd name="connsiteX3" fmla="*/ 75614 w 143268"/>
                <a:gd name="connsiteY3" fmla="*/ 19898 h 143268"/>
                <a:gd name="connsiteX4" fmla="*/ 131329 w 143268"/>
                <a:gd name="connsiteY4" fmla="*/ 75614 h 14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68" h="143268">
                  <a:moveTo>
                    <a:pt x="131329" y="75614"/>
                  </a:moveTo>
                  <a:cubicBezTo>
                    <a:pt x="131329" y="106385"/>
                    <a:pt x="106385" y="131329"/>
                    <a:pt x="75614" y="131329"/>
                  </a:cubicBezTo>
                  <a:cubicBezTo>
                    <a:pt x="44843" y="131329"/>
                    <a:pt x="19898" y="106385"/>
                    <a:pt x="19898" y="75614"/>
                  </a:cubicBezTo>
                  <a:cubicBezTo>
                    <a:pt x="19898" y="44843"/>
                    <a:pt x="44843" y="19898"/>
                    <a:pt x="75614" y="19898"/>
                  </a:cubicBezTo>
                  <a:cubicBezTo>
                    <a:pt x="106385" y="19898"/>
                    <a:pt x="131329" y="44843"/>
                    <a:pt x="131329" y="75614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7EC29BA-6FAD-4A61-BAD9-141F30CCEF6E}"/>
                </a:ext>
              </a:extLst>
            </p:cNvPr>
            <p:cNvSpPr/>
            <p:nvPr/>
          </p:nvSpPr>
          <p:spPr>
            <a:xfrm>
              <a:off x="3926095" y="2714927"/>
              <a:ext cx="159187" cy="159187"/>
            </a:xfrm>
            <a:custGeom>
              <a:avLst/>
              <a:gdLst>
                <a:gd name="connsiteX0" fmla="*/ 147248 w 159187"/>
                <a:gd name="connsiteY0" fmla="*/ 83573 h 159187"/>
                <a:gd name="connsiteX1" fmla="*/ 83573 w 159187"/>
                <a:gd name="connsiteY1" fmla="*/ 147248 h 159187"/>
                <a:gd name="connsiteX2" fmla="*/ 19898 w 159187"/>
                <a:gd name="connsiteY2" fmla="*/ 83573 h 159187"/>
                <a:gd name="connsiteX3" fmla="*/ 83573 w 159187"/>
                <a:gd name="connsiteY3" fmla="*/ 19898 h 159187"/>
                <a:gd name="connsiteX4" fmla="*/ 147248 w 159187"/>
                <a:gd name="connsiteY4" fmla="*/ 83573 h 15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87" h="159187">
                  <a:moveTo>
                    <a:pt x="147248" y="83573"/>
                  </a:moveTo>
                  <a:cubicBezTo>
                    <a:pt x="147248" y="118740"/>
                    <a:pt x="118740" y="147248"/>
                    <a:pt x="83573" y="147248"/>
                  </a:cubicBezTo>
                  <a:cubicBezTo>
                    <a:pt x="48407" y="147248"/>
                    <a:pt x="19898" y="118740"/>
                    <a:pt x="19898" y="83573"/>
                  </a:cubicBezTo>
                  <a:cubicBezTo>
                    <a:pt x="19898" y="48407"/>
                    <a:pt x="48407" y="19898"/>
                    <a:pt x="83573" y="19898"/>
                  </a:cubicBezTo>
                  <a:cubicBezTo>
                    <a:pt x="118740" y="19898"/>
                    <a:pt x="147248" y="48407"/>
                    <a:pt x="147248" y="83573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8C22F0D-72B8-4B94-AC84-A66867AD12B1}"/>
                </a:ext>
              </a:extLst>
            </p:cNvPr>
            <p:cNvSpPr/>
            <p:nvPr/>
          </p:nvSpPr>
          <p:spPr>
            <a:xfrm>
              <a:off x="3758948" y="2819991"/>
              <a:ext cx="127350" cy="127350"/>
            </a:xfrm>
            <a:custGeom>
              <a:avLst/>
              <a:gdLst>
                <a:gd name="connsiteX0" fmla="*/ 118594 w 127349"/>
                <a:gd name="connsiteY0" fmla="*/ 69246 h 127349"/>
                <a:gd name="connsiteX1" fmla="*/ 69246 w 127349"/>
                <a:gd name="connsiteY1" fmla="*/ 118594 h 127349"/>
                <a:gd name="connsiteX2" fmla="*/ 19898 w 127349"/>
                <a:gd name="connsiteY2" fmla="*/ 69246 h 127349"/>
                <a:gd name="connsiteX3" fmla="*/ 69246 w 127349"/>
                <a:gd name="connsiteY3" fmla="*/ 19898 h 127349"/>
                <a:gd name="connsiteX4" fmla="*/ 118594 w 127349"/>
                <a:gd name="connsiteY4" fmla="*/ 69246 h 12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" h="127349">
                  <a:moveTo>
                    <a:pt x="118594" y="69246"/>
                  </a:moveTo>
                  <a:cubicBezTo>
                    <a:pt x="118594" y="96501"/>
                    <a:pt x="96501" y="118594"/>
                    <a:pt x="69246" y="118594"/>
                  </a:cubicBezTo>
                  <a:cubicBezTo>
                    <a:pt x="41992" y="118594"/>
                    <a:pt x="19898" y="96501"/>
                    <a:pt x="19898" y="69246"/>
                  </a:cubicBezTo>
                  <a:cubicBezTo>
                    <a:pt x="19898" y="41992"/>
                    <a:pt x="41992" y="19898"/>
                    <a:pt x="69246" y="19898"/>
                  </a:cubicBezTo>
                  <a:cubicBezTo>
                    <a:pt x="96501" y="19898"/>
                    <a:pt x="118594" y="41992"/>
                    <a:pt x="118594" y="69246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F98EB3F-2BB4-4C6A-8CBA-6FB19A314A7B}"/>
                </a:ext>
              </a:extLst>
            </p:cNvPr>
            <p:cNvSpPr/>
            <p:nvPr/>
          </p:nvSpPr>
          <p:spPr>
            <a:xfrm>
              <a:off x="3534494" y="2831134"/>
              <a:ext cx="111431" cy="111431"/>
            </a:xfrm>
            <a:custGeom>
              <a:avLst/>
              <a:gdLst>
                <a:gd name="connsiteX0" fmla="*/ 105859 w 111431"/>
                <a:gd name="connsiteY0" fmla="*/ 62879 h 111431"/>
                <a:gd name="connsiteX1" fmla="*/ 62879 w 111431"/>
                <a:gd name="connsiteY1" fmla="*/ 105860 h 111431"/>
                <a:gd name="connsiteX2" fmla="*/ 19898 w 111431"/>
                <a:gd name="connsiteY2" fmla="*/ 62879 h 111431"/>
                <a:gd name="connsiteX3" fmla="*/ 62879 w 111431"/>
                <a:gd name="connsiteY3" fmla="*/ 19898 h 111431"/>
                <a:gd name="connsiteX4" fmla="*/ 105859 w 111431"/>
                <a:gd name="connsiteY4" fmla="*/ 62879 h 1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31" h="111431">
                  <a:moveTo>
                    <a:pt x="105859" y="62879"/>
                  </a:moveTo>
                  <a:cubicBezTo>
                    <a:pt x="105859" y="86616"/>
                    <a:pt x="86616" y="105860"/>
                    <a:pt x="62879" y="105860"/>
                  </a:cubicBezTo>
                  <a:cubicBezTo>
                    <a:pt x="39141" y="105860"/>
                    <a:pt x="19898" y="86616"/>
                    <a:pt x="19898" y="62879"/>
                  </a:cubicBezTo>
                  <a:cubicBezTo>
                    <a:pt x="19898" y="39141"/>
                    <a:pt x="39141" y="19898"/>
                    <a:pt x="62879" y="19898"/>
                  </a:cubicBezTo>
                  <a:cubicBezTo>
                    <a:pt x="86616" y="19898"/>
                    <a:pt x="105859" y="39141"/>
                    <a:pt x="105859" y="62879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37A6820-2D1C-4A38-8290-7361298C7B06}"/>
                </a:ext>
              </a:extLst>
            </p:cNvPr>
            <p:cNvGrpSpPr/>
            <p:nvPr/>
          </p:nvGrpSpPr>
          <p:grpSpPr>
            <a:xfrm>
              <a:off x="3817847" y="3307104"/>
              <a:ext cx="119391" cy="667051"/>
              <a:chOff x="3817847" y="3307104"/>
              <a:chExt cx="119391" cy="667051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901CC265-0A71-46D0-8AD3-CCE5A4B26AB1}"/>
                  </a:ext>
                </a:extLst>
              </p:cNvPr>
              <p:cNvSpPr/>
              <p:nvPr/>
            </p:nvSpPr>
            <p:spPr>
              <a:xfrm>
                <a:off x="3817847" y="3757603"/>
                <a:ext cx="111431" cy="95512"/>
              </a:xfrm>
              <a:custGeom>
                <a:avLst/>
                <a:gdLst>
                  <a:gd name="connsiteX0" fmla="*/ 74022 w 111431"/>
                  <a:gd name="connsiteY0" fmla="*/ 88349 h 95512"/>
                  <a:gd name="connsiteX1" fmla="*/ 72430 w 111431"/>
                  <a:gd name="connsiteY1" fmla="*/ 62879 h 95512"/>
                  <a:gd name="connsiteX2" fmla="*/ 81981 w 111431"/>
                  <a:gd name="connsiteY2" fmla="*/ 59695 h 95512"/>
                  <a:gd name="connsiteX3" fmla="*/ 86757 w 111431"/>
                  <a:gd name="connsiteY3" fmla="*/ 48552 h 95512"/>
                  <a:gd name="connsiteX4" fmla="*/ 83573 w 111431"/>
                  <a:gd name="connsiteY4" fmla="*/ 39001 h 95512"/>
                  <a:gd name="connsiteX5" fmla="*/ 77206 w 111431"/>
                  <a:gd name="connsiteY5" fmla="*/ 35817 h 95512"/>
                  <a:gd name="connsiteX6" fmla="*/ 70838 w 111431"/>
                  <a:gd name="connsiteY6" fmla="*/ 39001 h 95512"/>
                  <a:gd name="connsiteX7" fmla="*/ 66063 w 111431"/>
                  <a:gd name="connsiteY7" fmla="*/ 53328 h 95512"/>
                  <a:gd name="connsiteX8" fmla="*/ 54920 w 111431"/>
                  <a:gd name="connsiteY8" fmla="*/ 78798 h 95512"/>
                  <a:gd name="connsiteX9" fmla="*/ 37409 w 111431"/>
                  <a:gd name="connsiteY9" fmla="*/ 86757 h 95512"/>
                  <a:gd name="connsiteX10" fmla="*/ 24674 w 111431"/>
                  <a:gd name="connsiteY10" fmla="*/ 83573 h 95512"/>
                  <a:gd name="connsiteX11" fmla="*/ 15123 w 111431"/>
                  <a:gd name="connsiteY11" fmla="*/ 72430 h 95512"/>
                  <a:gd name="connsiteX12" fmla="*/ 11939 w 111431"/>
                  <a:gd name="connsiteY12" fmla="*/ 51736 h 95512"/>
                  <a:gd name="connsiteX13" fmla="*/ 18307 w 111431"/>
                  <a:gd name="connsiteY13" fmla="*/ 26266 h 95512"/>
                  <a:gd name="connsiteX14" fmla="*/ 37409 w 111431"/>
                  <a:gd name="connsiteY14" fmla="*/ 15123 h 95512"/>
                  <a:gd name="connsiteX15" fmla="*/ 39001 w 111431"/>
                  <a:gd name="connsiteY15" fmla="*/ 40593 h 95512"/>
                  <a:gd name="connsiteX16" fmla="*/ 31042 w 111431"/>
                  <a:gd name="connsiteY16" fmla="*/ 45368 h 95512"/>
                  <a:gd name="connsiteX17" fmla="*/ 27858 w 111431"/>
                  <a:gd name="connsiteY17" fmla="*/ 54920 h 95512"/>
                  <a:gd name="connsiteX18" fmla="*/ 29450 w 111431"/>
                  <a:gd name="connsiteY18" fmla="*/ 61287 h 95512"/>
                  <a:gd name="connsiteX19" fmla="*/ 34225 w 111431"/>
                  <a:gd name="connsiteY19" fmla="*/ 62879 h 95512"/>
                  <a:gd name="connsiteX20" fmla="*/ 37409 w 111431"/>
                  <a:gd name="connsiteY20" fmla="*/ 61287 h 95512"/>
                  <a:gd name="connsiteX21" fmla="*/ 40593 w 111431"/>
                  <a:gd name="connsiteY21" fmla="*/ 51736 h 95512"/>
                  <a:gd name="connsiteX22" fmla="*/ 48552 w 111431"/>
                  <a:gd name="connsiteY22" fmla="*/ 26266 h 95512"/>
                  <a:gd name="connsiteX23" fmla="*/ 58103 w 111431"/>
                  <a:gd name="connsiteY23" fmla="*/ 15123 h 95512"/>
                  <a:gd name="connsiteX24" fmla="*/ 70838 w 111431"/>
                  <a:gd name="connsiteY24" fmla="*/ 11939 h 95512"/>
                  <a:gd name="connsiteX25" fmla="*/ 86757 w 111431"/>
                  <a:gd name="connsiteY25" fmla="*/ 16715 h 95512"/>
                  <a:gd name="connsiteX26" fmla="*/ 97900 w 111431"/>
                  <a:gd name="connsiteY26" fmla="*/ 29450 h 95512"/>
                  <a:gd name="connsiteX27" fmla="*/ 101084 w 111431"/>
                  <a:gd name="connsiteY27" fmla="*/ 50144 h 95512"/>
                  <a:gd name="connsiteX28" fmla="*/ 93125 w 111431"/>
                  <a:gd name="connsiteY28" fmla="*/ 80390 h 95512"/>
                  <a:gd name="connsiteX29" fmla="*/ 74022 w 111431"/>
                  <a:gd name="connsiteY29" fmla="*/ 8834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1431" h="95512">
                    <a:moveTo>
                      <a:pt x="74022" y="88349"/>
                    </a:moveTo>
                    <a:lnTo>
                      <a:pt x="72430" y="62879"/>
                    </a:lnTo>
                    <a:cubicBezTo>
                      <a:pt x="77206" y="62879"/>
                      <a:pt x="80390" y="61287"/>
                      <a:pt x="81981" y="59695"/>
                    </a:cubicBezTo>
                    <a:cubicBezTo>
                      <a:pt x="85165" y="56512"/>
                      <a:pt x="86757" y="53328"/>
                      <a:pt x="86757" y="48552"/>
                    </a:cubicBezTo>
                    <a:cubicBezTo>
                      <a:pt x="86757" y="45368"/>
                      <a:pt x="85165" y="42185"/>
                      <a:pt x="83573" y="39001"/>
                    </a:cubicBezTo>
                    <a:cubicBezTo>
                      <a:pt x="81981" y="37409"/>
                      <a:pt x="80390" y="35817"/>
                      <a:pt x="77206" y="35817"/>
                    </a:cubicBezTo>
                    <a:cubicBezTo>
                      <a:pt x="75614" y="35817"/>
                      <a:pt x="72430" y="37409"/>
                      <a:pt x="70838" y="39001"/>
                    </a:cubicBezTo>
                    <a:cubicBezTo>
                      <a:pt x="69246" y="40593"/>
                      <a:pt x="67655" y="45368"/>
                      <a:pt x="66063" y="53328"/>
                    </a:cubicBezTo>
                    <a:cubicBezTo>
                      <a:pt x="62879" y="64471"/>
                      <a:pt x="59695" y="74022"/>
                      <a:pt x="54920" y="78798"/>
                    </a:cubicBezTo>
                    <a:cubicBezTo>
                      <a:pt x="50144" y="83573"/>
                      <a:pt x="45368" y="86757"/>
                      <a:pt x="37409" y="86757"/>
                    </a:cubicBezTo>
                    <a:cubicBezTo>
                      <a:pt x="32633" y="86757"/>
                      <a:pt x="29450" y="85165"/>
                      <a:pt x="24674" y="83573"/>
                    </a:cubicBezTo>
                    <a:cubicBezTo>
                      <a:pt x="19898" y="80390"/>
                      <a:pt x="18307" y="77206"/>
                      <a:pt x="15123" y="72430"/>
                    </a:cubicBezTo>
                    <a:cubicBezTo>
                      <a:pt x="13531" y="67655"/>
                      <a:pt x="11939" y="59695"/>
                      <a:pt x="11939" y="51736"/>
                    </a:cubicBezTo>
                    <a:cubicBezTo>
                      <a:pt x="11939" y="40593"/>
                      <a:pt x="13531" y="32633"/>
                      <a:pt x="18307" y="26266"/>
                    </a:cubicBezTo>
                    <a:cubicBezTo>
                      <a:pt x="23082" y="19898"/>
                      <a:pt x="29450" y="16715"/>
                      <a:pt x="37409" y="15123"/>
                    </a:cubicBezTo>
                    <a:lnTo>
                      <a:pt x="39001" y="40593"/>
                    </a:lnTo>
                    <a:cubicBezTo>
                      <a:pt x="35817" y="40593"/>
                      <a:pt x="32633" y="42185"/>
                      <a:pt x="31042" y="45368"/>
                    </a:cubicBezTo>
                    <a:cubicBezTo>
                      <a:pt x="29450" y="46960"/>
                      <a:pt x="27858" y="50144"/>
                      <a:pt x="27858" y="54920"/>
                    </a:cubicBezTo>
                    <a:cubicBezTo>
                      <a:pt x="27858" y="58103"/>
                      <a:pt x="27858" y="59695"/>
                      <a:pt x="29450" y="61287"/>
                    </a:cubicBezTo>
                    <a:cubicBezTo>
                      <a:pt x="31042" y="62879"/>
                      <a:pt x="32633" y="62879"/>
                      <a:pt x="34225" y="62879"/>
                    </a:cubicBezTo>
                    <a:cubicBezTo>
                      <a:pt x="35817" y="62879"/>
                      <a:pt x="37409" y="62879"/>
                      <a:pt x="37409" y="61287"/>
                    </a:cubicBezTo>
                    <a:cubicBezTo>
                      <a:pt x="39001" y="59695"/>
                      <a:pt x="39001" y="56512"/>
                      <a:pt x="40593" y="51736"/>
                    </a:cubicBezTo>
                    <a:cubicBezTo>
                      <a:pt x="43776" y="40593"/>
                      <a:pt x="45368" y="31042"/>
                      <a:pt x="48552" y="26266"/>
                    </a:cubicBezTo>
                    <a:cubicBezTo>
                      <a:pt x="51736" y="21490"/>
                      <a:pt x="54920" y="16715"/>
                      <a:pt x="58103" y="15123"/>
                    </a:cubicBezTo>
                    <a:cubicBezTo>
                      <a:pt x="61287" y="13531"/>
                      <a:pt x="66063" y="11939"/>
                      <a:pt x="70838" y="11939"/>
                    </a:cubicBezTo>
                    <a:cubicBezTo>
                      <a:pt x="77206" y="11939"/>
                      <a:pt x="81981" y="13531"/>
                      <a:pt x="86757" y="16715"/>
                    </a:cubicBezTo>
                    <a:cubicBezTo>
                      <a:pt x="91533" y="19898"/>
                      <a:pt x="94716" y="24674"/>
                      <a:pt x="97900" y="29450"/>
                    </a:cubicBezTo>
                    <a:cubicBezTo>
                      <a:pt x="101084" y="34225"/>
                      <a:pt x="101084" y="42185"/>
                      <a:pt x="101084" y="50144"/>
                    </a:cubicBezTo>
                    <a:cubicBezTo>
                      <a:pt x="101084" y="64471"/>
                      <a:pt x="97900" y="75614"/>
                      <a:pt x="93125" y="80390"/>
                    </a:cubicBezTo>
                    <a:cubicBezTo>
                      <a:pt x="89941" y="83573"/>
                      <a:pt x="81981" y="86757"/>
                      <a:pt x="74022" y="8834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70F89925-D246-410A-B202-A364778BDDFE}"/>
                  </a:ext>
                </a:extLst>
              </p:cNvPr>
              <p:cNvSpPr/>
              <p:nvPr/>
            </p:nvSpPr>
            <p:spPr>
              <a:xfrm>
                <a:off x="3843317" y="3673234"/>
                <a:ext cx="79594" cy="95512"/>
              </a:xfrm>
              <a:custGeom>
                <a:avLst/>
                <a:gdLst>
                  <a:gd name="connsiteX0" fmla="*/ 51736 w 79593"/>
                  <a:gd name="connsiteY0" fmla="*/ 34225 h 95512"/>
                  <a:gd name="connsiteX1" fmla="*/ 54920 w 79593"/>
                  <a:gd name="connsiteY1" fmla="*/ 11939 h 95512"/>
                  <a:gd name="connsiteX2" fmla="*/ 67655 w 79593"/>
                  <a:gd name="connsiteY2" fmla="*/ 18307 h 95512"/>
                  <a:gd name="connsiteX3" fmla="*/ 75614 w 79593"/>
                  <a:gd name="connsiteY3" fmla="*/ 29450 h 95512"/>
                  <a:gd name="connsiteX4" fmla="*/ 78798 w 79593"/>
                  <a:gd name="connsiteY4" fmla="*/ 46960 h 95512"/>
                  <a:gd name="connsiteX5" fmla="*/ 77206 w 79593"/>
                  <a:gd name="connsiteY5" fmla="*/ 62879 h 95512"/>
                  <a:gd name="connsiteX6" fmla="*/ 70838 w 79593"/>
                  <a:gd name="connsiteY6" fmla="*/ 74022 h 95512"/>
                  <a:gd name="connsiteX7" fmla="*/ 61287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9450 w 79593"/>
                  <a:gd name="connsiteY17" fmla="*/ 46960 h 95512"/>
                  <a:gd name="connsiteX18" fmla="*/ 34225 w 79593"/>
                  <a:gd name="connsiteY18" fmla="*/ 56511 h 95512"/>
                  <a:gd name="connsiteX19" fmla="*/ 46960 w 79593"/>
                  <a:gd name="connsiteY19" fmla="*/ 59695 h 95512"/>
                  <a:gd name="connsiteX20" fmla="*/ 58103 w 79593"/>
                  <a:gd name="connsiteY20" fmla="*/ 56511 h 95512"/>
                  <a:gd name="connsiteX21" fmla="*/ 62879 w 79593"/>
                  <a:gd name="connsiteY21" fmla="*/ 46960 h 95512"/>
                  <a:gd name="connsiteX22" fmla="*/ 59695 w 79593"/>
                  <a:gd name="connsiteY22" fmla="*/ 39001 h 95512"/>
                  <a:gd name="connsiteX23" fmla="*/ 51736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1736" y="34225"/>
                    </a:moveTo>
                    <a:lnTo>
                      <a:pt x="54920" y="11939"/>
                    </a:lnTo>
                    <a:cubicBezTo>
                      <a:pt x="59695" y="13531"/>
                      <a:pt x="64471" y="15123"/>
                      <a:pt x="67655" y="18307"/>
                    </a:cubicBezTo>
                    <a:cubicBezTo>
                      <a:pt x="70838" y="21490"/>
                      <a:pt x="74022" y="24674"/>
                      <a:pt x="75614" y="29450"/>
                    </a:cubicBezTo>
                    <a:cubicBezTo>
                      <a:pt x="77206" y="34225"/>
                      <a:pt x="78798" y="39001"/>
                      <a:pt x="78798" y="46960"/>
                    </a:cubicBezTo>
                    <a:cubicBezTo>
                      <a:pt x="78798" y="53328"/>
                      <a:pt x="78798" y="59695"/>
                      <a:pt x="77206" y="62879"/>
                    </a:cubicBezTo>
                    <a:cubicBezTo>
                      <a:pt x="75614" y="67655"/>
                      <a:pt x="74022" y="70838"/>
                      <a:pt x="70838" y="74022"/>
                    </a:cubicBezTo>
                    <a:cubicBezTo>
                      <a:pt x="67655" y="77206"/>
                      <a:pt x="64471" y="80389"/>
                      <a:pt x="61287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89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1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1" y="39001"/>
                      <a:pt x="29450" y="40593"/>
                    </a:cubicBezTo>
                    <a:cubicBezTo>
                      <a:pt x="29450" y="42185"/>
                      <a:pt x="29450" y="43776"/>
                      <a:pt x="29450" y="46960"/>
                    </a:cubicBezTo>
                    <a:cubicBezTo>
                      <a:pt x="29450" y="51736"/>
                      <a:pt x="31041" y="54920"/>
                      <a:pt x="34225" y="56511"/>
                    </a:cubicBezTo>
                    <a:cubicBezTo>
                      <a:pt x="37409" y="59695"/>
                      <a:pt x="42185" y="59695"/>
                      <a:pt x="46960" y="59695"/>
                    </a:cubicBezTo>
                    <a:cubicBezTo>
                      <a:pt x="51736" y="59695"/>
                      <a:pt x="56511" y="58103"/>
                      <a:pt x="58103" y="56511"/>
                    </a:cubicBezTo>
                    <a:cubicBezTo>
                      <a:pt x="61287" y="53328"/>
                      <a:pt x="62879" y="50144"/>
                      <a:pt x="62879" y="46960"/>
                    </a:cubicBezTo>
                    <a:cubicBezTo>
                      <a:pt x="62879" y="43776"/>
                      <a:pt x="61287" y="40593"/>
                      <a:pt x="59695" y="39001"/>
                    </a:cubicBezTo>
                    <a:cubicBezTo>
                      <a:pt x="58103" y="37409"/>
                      <a:pt x="56511" y="35817"/>
                      <a:pt x="51736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EFE42AE-65A3-4729-8FB9-808C5AC03F82}"/>
                  </a:ext>
                </a:extLst>
              </p:cNvPr>
              <p:cNvSpPr/>
              <p:nvPr/>
            </p:nvSpPr>
            <p:spPr>
              <a:xfrm>
                <a:off x="3821031" y="3636621"/>
                <a:ext cx="111431" cy="47756"/>
              </a:xfrm>
              <a:custGeom>
                <a:avLst/>
                <a:gdLst>
                  <a:gd name="connsiteX0" fmla="*/ 11939 w 111431"/>
                  <a:gd name="connsiteY0" fmla="*/ 35817 h 47756"/>
                  <a:gd name="connsiteX1" fmla="*/ 11939 w 111431"/>
                  <a:gd name="connsiteY1" fmla="*/ 11939 h 47756"/>
                  <a:gd name="connsiteX2" fmla="*/ 27858 w 111431"/>
                  <a:gd name="connsiteY2" fmla="*/ 11939 h 47756"/>
                  <a:gd name="connsiteX3" fmla="*/ 27858 w 111431"/>
                  <a:gd name="connsiteY3" fmla="*/ 35817 h 47756"/>
                  <a:gd name="connsiteX4" fmla="*/ 11939 w 111431"/>
                  <a:gd name="connsiteY4" fmla="*/ 35817 h 47756"/>
                  <a:gd name="connsiteX5" fmla="*/ 35817 w 111431"/>
                  <a:gd name="connsiteY5" fmla="*/ 35817 h 47756"/>
                  <a:gd name="connsiteX6" fmla="*/ 35817 w 111431"/>
                  <a:gd name="connsiteY6" fmla="*/ 11939 h 47756"/>
                  <a:gd name="connsiteX7" fmla="*/ 99492 w 111431"/>
                  <a:gd name="connsiteY7" fmla="*/ 11939 h 47756"/>
                  <a:gd name="connsiteX8" fmla="*/ 99492 w 111431"/>
                  <a:gd name="connsiteY8" fmla="*/ 35817 h 47756"/>
                  <a:gd name="connsiteX9" fmla="*/ 35817 w 111431"/>
                  <a:gd name="connsiteY9" fmla="*/ 35817 h 47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431" h="47756">
                    <a:moveTo>
                      <a:pt x="11939" y="35817"/>
                    </a:moveTo>
                    <a:lnTo>
                      <a:pt x="11939" y="11939"/>
                    </a:lnTo>
                    <a:lnTo>
                      <a:pt x="27858" y="11939"/>
                    </a:lnTo>
                    <a:lnTo>
                      <a:pt x="27858" y="35817"/>
                    </a:lnTo>
                    <a:lnTo>
                      <a:pt x="11939" y="35817"/>
                    </a:lnTo>
                    <a:close/>
                    <a:moveTo>
                      <a:pt x="35817" y="35817"/>
                    </a:moveTo>
                    <a:lnTo>
                      <a:pt x="35817" y="11939"/>
                    </a:lnTo>
                    <a:lnTo>
                      <a:pt x="99492" y="11939"/>
                    </a:lnTo>
                    <a:lnTo>
                      <a:pt x="99492" y="35817"/>
                    </a:lnTo>
                    <a:lnTo>
                      <a:pt x="35817" y="35817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A19C87F-7E34-45A1-A8FC-03C4972180D5}"/>
                  </a:ext>
                </a:extLst>
              </p:cNvPr>
              <p:cNvSpPr/>
              <p:nvPr/>
            </p:nvSpPr>
            <p:spPr>
              <a:xfrm>
                <a:off x="3844909" y="3550660"/>
                <a:ext cx="79594" cy="79594"/>
              </a:xfrm>
              <a:custGeom>
                <a:avLst/>
                <a:gdLst>
                  <a:gd name="connsiteX0" fmla="*/ 50144 w 79593"/>
                  <a:gd name="connsiteY0" fmla="*/ 13531 h 79593"/>
                  <a:gd name="connsiteX1" fmla="*/ 50144 w 79593"/>
                  <a:gd name="connsiteY1" fmla="*/ 61287 h 79593"/>
                  <a:gd name="connsiteX2" fmla="*/ 58103 w 79593"/>
                  <a:gd name="connsiteY2" fmla="*/ 58103 h 79593"/>
                  <a:gd name="connsiteX3" fmla="*/ 62879 w 79593"/>
                  <a:gd name="connsiteY3" fmla="*/ 48552 h 79593"/>
                  <a:gd name="connsiteX4" fmla="*/ 61287 w 79593"/>
                  <a:gd name="connsiteY4" fmla="*/ 42185 h 79593"/>
                  <a:gd name="connsiteX5" fmla="*/ 56511 w 79593"/>
                  <a:gd name="connsiteY5" fmla="*/ 37409 h 79593"/>
                  <a:gd name="connsiteX6" fmla="*/ 58103 w 79593"/>
                  <a:gd name="connsiteY6" fmla="*/ 13531 h 79593"/>
                  <a:gd name="connsiteX7" fmla="*/ 72430 w 79593"/>
                  <a:gd name="connsiteY7" fmla="*/ 26266 h 79593"/>
                  <a:gd name="connsiteX8" fmla="*/ 77206 w 79593"/>
                  <a:gd name="connsiteY8" fmla="*/ 48552 h 79593"/>
                  <a:gd name="connsiteX9" fmla="*/ 74022 w 79593"/>
                  <a:gd name="connsiteY9" fmla="*/ 67655 h 79593"/>
                  <a:gd name="connsiteX10" fmla="*/ 62879 w 79593"/>
                  <a:gd name="connsiteY10" fmla="*/ 78798 h 79593"/>
                  <a:gd name="connsiteX11" fmla="*/ 45368 w 79593"/>
                  <a:gd name="connsiteY11" fmla="*/ 83573 h 79593"/>
                  <a:gd name="connsiteX12" fmla="*/ 21490 w 79593"/>
                  <a:gd name="connsiteY12" fmla="*/ 74022 h 79593"/>
                  <a:gd name="connsiteX13" fmla="*/ 11939 w 79593"/>
                  <a:gd name="connsiteY13" fmla="*/ 48552 h 79593"/>
                  <a:gd name="connsiteX14" fmla="*/ 16715 w 79593"/>
                  <a:gd name="connsiteY14" fmla="*/ 27858 h 79593"/>
                  <a:gd name="connsiteX15" fmla="*/ 27858 w 79593"/>
                  <a:gd name="connsiteY15" fmla="*/ 16715 h 79593"/>
                  <a:gd name="connsiteX16" fmla="*/ 48552 w 79593"/>
                  <a:gd name="connsiteY16" fmla="*/ 11939 h 79593"/>
                  <a:gd name="connsiteX17" fmla="*/ 50144 w 79593"/>
                  <a:gd name="connsiteY17" fmla="*/ 11939 h 79593"/>
                  <a:gd name="connsiteX18" fmla="*/ 39001 w 79593"/>
                  <a:gd name="connsiteY18" fmla="*/ 37409 h 79593"/>
                  <a:gd name="connsiteX19" fmla="*/ 29450 w 79593"/>
                  <a:gd name="connsiteY19" fmla="*/ 40593 h 79593"/>
                  <a:gd name="connsiteX20" fmla="*/ 26266 w 79593"/>
                  <a:gd name="connsiteY20" fmla="*/ 48552 h 79593"/>
                  <a:gd name="connsiteX21" fmla="*/ 31042 w 79593"/>
                  <a:gd name="connsiteY21" fmla="*/ 58103 h 79593"/>
                  <a:gd name="connsiteX22" fmla="*/ 39001 w 79593"/>
                  <a:gd name="connsiteY22" fmla="*/ 61287 h 79593"/>
                  <a:gd name="connsiteX23" fmla="*/ 39001 w 79593"/>
                  <a:gd name="connsiteY23" fmla="*/ 37409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79593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2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7B6225E-7C9D-416D-831F-2454577CEE75}"/>
                  </a:ext>
                </a:extLst>
              </p:cNvPr>
              <p:cNvSpPr/>
              <p:nvPr/>
            </p:nvSpPr>
            <p:spPr>
              <a:xfrm>
                <a:off x="3841726" y="3474250"/>
                <a:ext cx="79594" cy="79594"/>
              </a:xfrm>
              <a:custGeom>
                <a:avLst/>
                <a:gdLst>
                  <a:gd name="connsiteX0" fmla="*/ 15123 w 79593"/>
                  <a:gd name="connsiteY0" fmla="*/ 78798 h 79593"/>
                  <a:gd name="connsiteX1" fmla="*/ 15123 w 79593"/>
                  <a:gd name="connsiteY1" fmla="*/ 56511 h 79593"/>
                  <a:gd name="connsiteX2" fmla="*/ 24674 w 79593"/>
                  <a:gd name="connsiteY2" fmla="*/ 56511 h 79593"/>
                  <a:gd name="connsiteX3" fmla="*/ 15123 w 79593"/>
                  <a:gd name="connsiteY3" fmla="*/ 46960 h 79593"/>
                  <a:gd name="connsiteX4" fmla="*/ 11939 w 79593"/>
                  <a:gd name="connsiteY4" fmla="*/ 34225 h 79593"/>
                  <a:gd name="connsiteX5" fmla="*/ 18307 w 79593"/>
                  <a:gd name="connsiteY5" fmla="*/ 18306 h 79593"/>
                  <a:gd name="connsiteX6" fmla="*/ 37409 w 79593"/>
                  <a:gd name="connsiteY6" fmla="*/ 11939 h 79593"/>
                  <a:gd name="connsiteX7" fmla="*/ 78798 w 79593"/>
                  <a:gd name="connsiteY7" fmla="*/ 11939 h 79593"/>
                  <a:gd name="connsiteX8" fmla="*/ 78798 w 79593"/>
                  <a:gd name="connsiteY8" fmla="*/ 35817 h 79593"/>
                  <a:gd name="connsiteX9" fmla="*/ 43776 w 79593"/>
                  <a:gd name="connsiteY9" fmla="*/ 35817 h 79593"/>
                  <a:gd name="connsiteX10" fmla="*/ 35817 w 79593"/>
                  <a:gd name="connsiteY10" fmla="*/ 37409 h 79593"/>
                  <a:gd name="connsiteX11" fmla="*/ 32633 w 79593"/>
                  <a:gd name="connsiteY11" fmla="*/ 43776 h 79593"/>
                  <a:gd name="connsiteX12" fmla="*/ 35817 w 79593"/>
                  <a:gd name="connsiteY12" fmla="*/ 50144 h 79593"/>
                  <a:gd name="connsiteX13" fmla="*/ 46960 w 79593"/>
                  <a:gd name="connsiteY13" fmla="*/ 53328 h 79593"/>
                  <a:gd name="connsiteX14" fmla="*/ 78798 w 79593"/>
                  <a:gd name="connsiteY14" fmla="*/ 53328 h 79593"/>
                  <a:gd name="connsiteX15" fmla="*/ 78798 w 79593"/>
                  <a:gd name="connsiteY15" fmla="*/ 77206 h 79593"/>
                  <a:gd name="connsiteX16" fmla="*/ 15123 w 79593"/>
                  <a:gd name="connsiteY16" fmla="*/ 77206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593" h="79593">
                    <a:moveTo>
                      <a:pt x="15123" y="78798"/>
                    </a:moveTo>
                    <a:lnTo>
                      <a:pt x="15123" y="56511"/>
                    </a:lnTo>
                    <a:lnTo>
                      <a:pt x="24674" y="56511"/>
                    </a:lnTo>
                    <a:cubicBezTo>
                      <a:pt x="19898" y="53328"/>
                      <a:pt x="16715" y="50144"/>
                      <a:pt x="15123" y="46960"/>
                    </a:cubicBezTo>
                    <a:cubicBezTo>
                      <a:pt x="13531" y="43776"/>
                      <a:pt x="11939" y="39001"/>
                      <a:pt x="11939" y="34225"/>
                    </a:cubicBezTo>
                    <a:cubicBezTo>
                      <a:pt x="11939" y="27858"/>
                      <a:pt x="13531" y="23082"/>
                      <a:pt x="18307" y="18306"/>
                    </a:cubicBezTo>
                    <a:cubicBezTo>
                      <a:pt x="23082" y="13531"/>
                      <a:pt x="27858" y="11939"/>
                      <a:pt x="37409" y="11939"/>
                    </a:cubicBezTo>
                    <a:lnTo>
                      <a:pt x="78798" y="11939"/>
                    </a:lnTo>
                    <a:lnTo>
                      <a:pt x="78798" y="35817"/>
                    </a:lnTo>
                    <a:lnTo>
                      <a:pt x="43776" y="35817"/>
                    </a:lnTo>
                    <a:cubicBezTo>
                      <a:pt x="40593" y="35817"/>
                      <a:pt x="37409" y="35817"/>
                      <a:pt x="35817" y="37409"/>
                    </a:cubicBezTo>
                    <a:cubicBezTo>
                      <a:pt x="34225" y="39001"/>
                      <a:pt x="32633" y="40593"/>
                      <a:pt x="32633" y="43776"/>
                    </a:cubicBezTo>
                    <a:cubicBezTo>
                      <a:pt x="32633" y="46960"/>
                      <a:pt x="34225" y="48552"/>
                      <a:pt x="35817" y="50144"/>
                    </a:cubicBezTo>
                    <a:cubicBezTo>
                      <a:pt x="37409" y="51736"/>
                      <a:pt x="42185" y="53328"/>
                      <a:pt x="46960" y="53328"/>
                    </a:cubicBezTo>
                    <a:lnTo>
                      <a:pt x="78798" y="53328"/>
                    </a:lnTo>
                    <a:lnTo>
                      <a:pt x="78798" y="77206"/>
                    </a:lnTo>
                    <a:lnTo>
                      <a:pt x="15123" y="77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DC7FB40-E238-4237-8E2B-CD81C43A8727}"/>
                  </a:ext>
                </a:extLst>
              </p:cNvPr>
              <p:cNvSpPr/>
              <p:nvPr/>
            </p:nvSpPr>
            <p:spPr>
              <a:xfrm>
                <a:off x="3844909" y="3389881"/>
                <a:ext cx="79594" cy="95512"/>
              </a:xfrm>
              <a:custGeom>
                <a:avLst/>
                <a:gdLst>
                  <a:gd name="connsiteX0" fmla="*/ 50144 w 79593"/>
                  <a:gd name="connsiteY0" fmla="*/ 34225 h 95512"/>
                  <a:gd name="connsiteX1" fmla="*/ 53328 w 79593"/>
                  <a:gd name="connsiteY1" fmla="*/ 11939 h 95512"/>
                  <a:gd name="connsiteX2" fmla="*/ 66063 w 79593"/>
                  <a:gd name="connsiteY2" fmla="*/ 18307 h 95512"/>
                  <a:gd name="connsiteX3" fmla="*/ 74022 w 79593"/>
                  <a:gd name="connsiteY3" fmla="*/ 29450 h 95512"/>
                  <a:gd name="connsiteX4" fmla="*/ 77206 w 79593"/>
                  <a:gd name="connsiteY4" fmla="*/ 46960 h 95512"/>
                  <a:gd name="connsiteX5" fmla="*/ 75614 w 79593"/>
                  <a:gd name="connsiteY5" fmla="*/ 62879 h 95512"/>
                  <a:gd name="connsiteX6" fmla="*/ 69246 w 79593"/>
                  <a:gd name="connsiteY6" fmla="*/ 74022 h 95512"/>
                  <a:gd name="connsiteX7" fmla="*/ 59695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7858 w 79593"/>
                  <a:gd name="connsiteY17" fmla="*/ 46960 h 95512"/>
                  <a:gd name="connsiteX18" fmla="*/ 32633 w 79593"/>
                  <a:gd name="connsiteY18" fmla="*/ 56512 h 95512"/>
                  <a:gd name="connsiteX19" fmla="*/ 45368 w 79593"/>
                  <a:gd name="connsiteY19" fmla="*/ 59695 h 95512"/>
                  <a:gd name="connsiteX20" fmla="*/ 56511 w 79593"/>
                  <a:gd name="connsiteY20" fmla="*/ 56512 h 95512"/>
                  <a:gd name="connsiteX21" fmla="*/ 61287 w 79593"/>
                  <a:gd name="connsiteY21" fmla="*/ 46960 h 95512"/>
                  <a:gd name="connsiteX22" fmla="*/ 58103 w 79593"/>
                  <a:gd name="connsiteY22" fmla="*/ 39001 h 95512"/>
                  <a:gd name="connsiteX23" fmla="*/ 50144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34225"/>
                    </a:moveTo>
                    <a:lnTo>
                      <a:pt x="53328" y="11939"/>
                    </a:lnTo>
                    <a:cubicBezTo>
                      <a:pt x="58103" y="13531"/>
                      <a:pt x="62879" y="15123"/>
                      <a:pt x="66063" y="18307"/>
                    </a:cubicBezTo>
                    <a:cubicBezTo>
                      <a:pt x="69246" y="21490"/>
                      <a:pt x="72430" y="24674"/>
                      <a:pt x="74022" y="29450"/>
                    </a:cubicBezTo>
                    <a:cubicBezTo>
                      <a:pt x="75614" y="34225"/>
                      <a:pt x="77206" y="39001"/>
                      <a:pt x="77206" y="46960"/>
                    </a:cubicBezTo>
                    <a:cubicBezTo>
                      <a:pt x="77206" y="53328"/>
                      <a:pt x="77206" y="59695"/>
                      <a:pt x="75614" y="62879"/>
                    </a:cubicBezTo>
                    <a:cubicBezTo>
                      <a:pt x="74022" y="67655"/>
                      <a:pt x="72430" y="70838"/>
                      <a:pt x="69246" y="74022"/>
                    </a:cubicBezTo>
                    <a:cubicBezTo>
                      <a:pt x="66063" y="77206"/>
                      <a:pt x="62879" y="80390"/>
                      <a:pt x="59695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90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2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2" y="39001"/>
                      <a:pt x="29450" y="40593"/>
                    </a:cubicBezTo>
                    <a:cubicBezTo>
                      <a:pt x="27858" y="40593"/>
                      <a:pt x="27858" y="43776"/>
                      <a:pt x="27858" y="46960"/>
                    </a:cubicBezTo>
                    <a:cubicBezTo>
                      <a:pt x="27858" y="51736"/>
                      <a:pt x="29450" y="54920"/>
                      <a:pt x="32633" y="56512"/>
                    </a:cubicBezTo>
                    <a:cubicBezTo>
                      <a:pt x="35817" y="59695"/>
                      <a:pt x="40593" y="59695"/>
                      <a:pt x="45368" y="59695"/>
                    </a:cubicBezTo>
                    <a:cubicBezTo>
                      <a:pt x="50144" y="59695"/>
                      <a:pt x="54920" y="58103"/>
                      <a:pt x="56511" y="56512"/>
                    </a:cubicBezTo>
                    <a:cubicBezTo>
                      <a:pt x="59695" y="53328"/>
                      <a:pt x="61287" y="50144"/>
                      <a:pt x="61287" y="46960"/>
                    </a:cubicBezTo>
                    <a:cubicBezTo>
                      <a:pt x="61287" y="43776"/>
                      <a:pt x="59695" y="40593"/>
                      <a:pt x="58103" y="39001"/>
                    </a:cubicBezTo>
                    <a:cubicBezTo>
                      <a:pt x="56511" y="37409"/>
                      <a:pt x="54920" y="35817"/>
                      <a:pt x="50144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9867A9-3526-4BEE-9B8F-F65CA604AB9B}"/>
                  </a:ext>
                </a:extLst>
              </p:cNvPr>
              <p:cNvSpPr/>
              <p:nvPr/>
            </p:nvSpPr>
            <p:spPr>
              <a:xfrm>
                <a:off x="3844909" y="3307104"/>
                <a:ext cx="79594" cy="95512"/>
              </a:xfrm>
              <a:custGeom>
                <a:avLst/>
                <a:gdLst>
                  <a:gd name="connsiteX0" fmla="*/ 50144 w 79593"/>
                  <a:gd name="connsiteY0" fmla="*/ 13531 h 95512"/>
                  <a:gd name="connsiteX1" fmla="*/ 50144 w 79593"/>
                  <a:gd name="connsiteY1" fmla="*/ 61287 h 95512"/>
                  <a:gd name="connsiteX2" fmla="*/ 58103 w 79593"/>
                  <a:gd name="connsiteY2" fmla="*/ 58103 h 95512"/>
                  <a:gd name="connsiteX3" fmla="*/ 62879 w 79593"/>
                  <a:gd name="connsiteY3" fmla="*/ 48552 h 95512"/>
                  <a:gd name="connsiteX4" fmla="*/ 61287 w 79593"/>
                  <a:gd name="connsiteY4" fmla="*/ 42185 h 95512"/>
                  <a:gd name="connsiteX5" fmla="*/ 56511 w 79593"/>
                  <a:gd name="connsiteY5" fmla="*/ 37409 h 95512"/>
                  <a:gd name="connsiteX6" fmla="*/ 58103 w 79593"/>
                  <a:gd name="connsiteY6" fmla="*/ 13531 h 95512"/>
                  <a:gd name="connsiteX7" fmla="*/ 72430 w 79593"/>
                  <a:gd name="connsiteY7" fmla="*/ 26266 h 95512"/>
                  <a:gd name="connsiteX8" fmla="*/ 77206 w 79593"/>
                  <a:gd name="connsiteY8" fmla="*/ 48552 h 95512"/>
                  <a:gd name="connsiteX9" fmla="*/ 74022 w 79593"/>
                  <a:gd name="connsiteY9" fmla="*/ 67655 h 95512"/>
                  <a:gd name="connsiteX10" fmla="*/ 62879 w 79593"/>
                  <a:gd name="connsiteY10" fmla="*/ 78798 h 95512"/>
                  <a:gd name="connsiteX11" fmla="*/ 45368 w 79593"/>
                  <a:gd name="connsiteY11" fmla="*/ 83573 h 95512"/>
                  <a:gd name="connsiteX12" fmla="*/ 21490 w 79593"/>
                  <a:gd name="connsiteY12" fmla="*/ 74022 h 95512"/>
                  <a:gd name="connsiteX13" fmla="*/ 11939 w 79593"/>
                  <a:gd name="connsiteY13" fmla="*/ 48552 h 95512"/>
                  <a:gd name="connsiteX14" fmla="*/ 16715 w 79593"/>
                  <a:gd name="connsiteY14" fmla="*/ 27858 h 95512"/>
                  <a:gd name="connsiteX15" fmla="*/ 27858 w 79593"/>
                  <a:gd name="connsiteY15" fmla="*/ 16715 h 95512"/>
                  <a:gd name="connsiteX16" fmla="*/ 48552 w 79593"/>
                  <a:gd name="connsiteY16" fmla="*/ 11939 h 95512"/>
                  <a:gd name="connsiteX17" fmla="*/ 50144 w 79593"/>
                  <a:gd name="connsiteY17" fmla="*/ 11939 h 95512"/>
                  <a:gd name="connsiteX18" fmla="*/ 39001 w 79593"/>
                  <a:gd name="connsiteY18" fmla="*/ 37409 h 95512"/>
                  <a:gd name="connsiteX19" fmla="*/ 29450 w 79593"/>
                  <a:gd name="connsiteY19" fmla="*/ 40593 h 95512"/>
                  <a:gd name="connsiteX20" fmla="*/ 26266 w 79593"/>
                  <a:gd name="connsiteY20" fmla="*/ 48552 h 95512"/>
                  <a:gd name="connsiteX21" fmla="*/ 31042 w 79593"/>
                  <a:gd name="connsiteY21" fmla="*/ 58103 h 95512"/>
                  <a:gd name="connsiteX22" fmla="*/ 39001 w 79593"/>
                  <a:gd name="connsiteY22" fmla="*/ 61287 h 95512"/>
                  <a:gd name="connsiteX23" fmla="*/ 39001 w 79593"/>
                  <a:gd name="connsiteY23" fmla="*/ 3740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1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9EAD6424-AB4A-4C73-B8BF-456D7AA9B0B2}"/>
                  </a:ext>
                </a:extLst>
              </p:cNvPr>
              <p:cNvSpPr/>
              <p:nvPr/>
            </p:nvSpPr>
            <p:spPr>
              <a:xfrm>
                <a:off x="3825807" y="3862724"/>
                <a:ext cx="111431" cy="111431"/>
              </a:xfrm>
              <a:custGeom>
                <a:avLst/>
                <a:gdLst>
                  <a:gd name="connsiteX0" fmla="*/ 97900 w 111431"/>
                  <a:gd name="connsiteY0" fmla="*/ 61230 h 111431"/>
                  <a:gd name="connsiteX1" fmla="*/ 99492 w 111431"/>
                  <a:gd name="connsiteY1" fmla="*/ 64414 h 111431"/>
                  <a:gd name="connsiteX2" fmla="*/ 97900 w 111431"/>
                  <a:gd name="connsiteY2" fmla="*/ 67598 h 111431"/>
                  <a:gd name="connsiteX3" fmla="*/ 58103 w 111431"/>
                  <a:gd name="connsiteY3" fmla="*/ 110578 h 111431"/>
                  <a:gd name="connsiteX4" fmla="*/ 16715 w 111431"/>
                  <a:gd name="connsiteY4" fmla="*/ 99435 h 111431"/>
                  <a:gd name="connsiteX5" fmla="*/ 11939 w 111431"/>
                  <a:gd name="connsiteY5" fmla="*/ 85109 h 111431"/>
                  <a:gd name="connsiteX6" fmla="*/ 23082 w 111431"/>
                  <a:gd name="connsiteY6" fmla="*/ 62822 h 111431"/>
                  <a:gd name="connsiteX7" fmla="*/ 11939 w 111431"/>
                  <a:gd name="connsiteY7" fmla="*/ 40536 h 111431"/>
                  <a:gd name="connsiteX8" fmla="*/ 16715 w 111431"/>
                  <a:gd name="connsiteY8" fmla="*/ 26209 h 111431"/>
                  <a:gd name="connsiteX9" fmla="*/ 58103 w 111431"/>
                  <a:gd name="connsiteY9" fmla="*/ 15066 h 111431"/>
                  <a:gd name="connsiteX10" fmla="*/ 97900 w 111431"/>
                  <a:gd name="connsiteY10" fmla="*/ 61230 h 111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431" h="111431">
                    <a:moveTo>
                      <a:pt x="97900" y="61230"/>
                    </a:moveTo>
                    <a:cubicBezTo>
                      <a:pt x="97900" y="62822"/>
                      <a:pt x="99492" y="62822"/>
                      <a:pt x="99492" y="64414"/>
                    </a:cubicBezTo>
                    <a:cubicBezTo>
                      <a:pt x="99492" y="66006"/>
                      <a:pt x="99492" y="67598"/>
                      <a:pt x="97900" y="67598"/>
                    </a:cubicBezTo>
                    <a:cubicBezTo>
                      <a:pt x="89941" y="77149"/>
                      <a:pt x="69246" y="104211"/>
                      <a:pt x="58103" y="110578"/>
                    </a:cubicBezTo>
                    <a:cubicBezTo>
                      <a:pt x="43776" y="118538"/>
                      <a:pt x="24674" y="113762"/>
                      <a:pt x="16715" y="99435"/>
                    </a:cubicBezTo>
                    <a:cubicBezTo>
                      <a:pt x="13531" y="94660"/>
                      <a:pt x="11939" y="89884"/>
                      <a:pt x="11939" y="85109"/>
                    </a:cubicBezTo>
                    <a:cubicBezTo>
                      <a:pt x="11939" y="77149"/>
                      <a:pt x="16715" y="69190"/>
                      <a:pt x="23082" y="62822"/>
                    </a:cubicBezTo>
                    <a:cubicBezTo>
                      <a:pt x="15123" y="58047"/>
                      <a:pt x="11939" y="48495"/>
                      <a:pt x="11939" y="40536"/>
                    </a:cubicBezTo>
                    <a:cubicBezTo>
                      <a:pt x="11939" y="35761"/>
                      <a:pt x="13531" y="30985"/>
                      <a:pt x="16715" y="26209"/>
                    </a:cubicBezTo>
                    <a:cubicBezTo>
                      <a:pt x="24674" y="11882"/>
                      <a:pt x="43776" y="8699"/>
                      <a:pt x="58103" y="15066"/>
                    </a:cubicBezTo>
                    <a:cubicBezTo>
                      <a:pt x="69246" y="24617"/>
                      <a:pt x="89941" y="51679"/>
                      <a:pt x="97900" y="6123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A840A32-9BA2-4BED-8815-55AB6E2139A0}"/>
                </a:ext>
              </a:extLst>
            </p:cNvPr>
            <p:cNvSpPr/>
            <p:nvPr/>
          </p:nvSpPr>
          <p:spPr>
            <a:xfrm>
              <a:off x="3973851" y="2622599"/>
              <a:ext cx="95512" cy="95512"/>
            </a:xfrm>
            <a:custGeom>
              <a:avLst/>
              <a:gdLst>
                <a:gd name="connsiteX0" fmla="*/ 45368 w 95512"/>
                <a:gd name="connsiteY0" fmla="*/ 46960 h 95512"/>
                <a:gd name="connsiteX1" fmla="*/ 27858 w 95512"/>
                <a:gd name="connsiteY1" fmla="*/ 46960 h 95512"/>
                <a:gd name="connsiteX2" fmla="*/ 19898 w 95512"/>
                <a:gd name="connsiteY2" fmla="*/ 56511 h 95512"/>
                <a:gd name="connsiteX3" fmla="*/ 29450 w 95512"/>
                <a:gd name="connsiteY3" fmla="*/ 64471 h 95512"/>
                <a:gd name="connsiteX4" fmla="*/ 46960 w 95512"/>
                <a:gd name="connsiteY4" fmla="*/ 64471 h 95512"/>
                <a:gd name="connsiteX5" fmla="*/ 46960 w 95512"/>
                <a:gd name="connsiteY5" fmla="*/ 81981 h 95512"/>
                <a:gd name="connsiteX6" fmla="*/ 56512 w 95512"/>
                <a:gd name="connsiteY6" fmla="*/ 89941 h 95512"/>
                <a:gd name="connsiteX7" fmla="*/ 64471 w 95512"/>
                <a:gd name="connsiteY7" fmla="*/ 80390 h 95512"/>
                <a:gd name="connsiteX8" fmla="*/ 64471 w 95512"/>
                <a:gd name="connsiteY8" fmla="*/ 62879 h 95512"/>
                <a:gd name="connsiteX9" fmla="*/ 81981 w 95512"/>
                <a:gd name="connsiteY9" fmla="*/ 62879 h 95512"/>
                <a:gd name="connsiteX10" fmla="*/ 89941 w 95512"/>
                <a:gd name="connsiteY10" fmla="*/ 53328 h 95512"/>
                <a:gd name="connsiteX11" fmla="*/ 80390 w 95512"/>
                <a:gd name="connsiteY11" fmla="*/ 45368 h 95512"/>
                <a:gd name="connsiteX12" fmla="*/ 62879 w 95512"/>
                <a:gd name="connsiteY12" fmla="*/ 45368 h 95512"/>
                <a:gd name="connsiteX13" fmla="*/ 62879 w 95512"/>
                <a:gd name="connsiteY13" fmla="*/ 27858 h 95512"/>
                <a:gd name="connsiteX14" fmla="*/ 53328 w 95512"/>
                <a:gd name="connsiteY14" fmla="*/ 19898 h 95512"/>
                <a:gd name="connsiteX15" fmla="*/ 45368 w 95512"/>
                <a:gd name="connsiteY15" fmla="*/ 29450 h 95512"/>
                <a:gd name="connsiteX16" fmla="*/ 45368 w 95512"/>
                <a:gd name="connsiteY16" fmla="*/ 46960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95512">
                  <a:moveTo>
                    <a:pt x="45368" y="46960"/>
                  </a:moveTo>
                  <a:lnTo>
                    <a:pt x="27858" y="46960"/>
                  </a:lnTo>
                  <a:cubicBezTo>
                    <a:pt x="23082" y="46960"/>
                    <a:pt x="19898" y="51736"/>
                    <a:pt x="19898" y="56511"/>
                  </a:cubicBezTo>
                  <a:cubicBezTo>
                    <a:pt x="19898" y="61287"/>
                    <a:pt x="24674" y="66063"/>
                    <a:pt x="29450" y="64471"/>
                  </a:cubicBezTo>
                  <a:lnTo>
                    <a:pt x="46960" y="64471"/>
                  </a:lnTo>
                  <a:lnTo>
                    <a:pt x="46960" y="81981"/>
                  </a:lnTo>
                  <a:cubicBezTo>
                    <a:pt x="46960" y="86757"/>
                    <a:pt x="51736" y="89941"/>
                    <a:pt x="56512" y="89941"/>
                  </a:cubicBezTo>
                  <a:cubicBezTo>
                    <a:pt x="61287" y="89941"/>
                    <a:pt x="66063" y="85165"/>
                    <a:pt x="64471" y="80390"/>
                  </a:cubicBezTo>
                  <a:lnTo>
                    <a:pt x="64471" y="62879"/>
                  </a:lnTo>
                  <a:lnTo>
                    <a:pt x="81981" y="62879"/>
                  </a:lnTo>
                  <a:cubicBezTo>
                    <a:pt x="86757" y="62879"/>
                    <a:pt x="89941" y="58103"/>
                    <a:pt x="89941" y="53328"/>
                  </a:cubicBezTo>
                  <a:cubicBezTo>
                    <a:pt x="89941" y="48552"/>
                    <a:pt x="85165" y="43776"/>
                    <a:pt x="80390" y="45368"/>
                  </a:cubicBezTo>
                  <a:lnTo>
                    <a:pt x="62879" y="45368"/>
                  </a:lnTo>
                  <a:lnTo>
                    <a:pt x="62879" y="27858"/>
                  </a:lnTo>
                  <a:cubicBezTo>
                    <a:pt x="62879" y="23082"/>
                    <a:pt x="58103" y="19898"/>
                    <a:pt x="53328" y="19898"/>
                  </a:cubicBezTo>
                  <a:cubicBezTo>
                    <a:pt x="48552" y="19898"/>
                    <a:pt x="43776" y="24674"/>
                    <a:pt x="45368" y="29450"/>
                  </a:cubicBezTo>
                  <a:lnTo>
                    <a:pt x="45368" y="46960"/>
                  </a:ln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6634780-C234-481F-9D3E-47E569435E31}"/>
                </a:ext>
              </a:extLst>
            </p:cNvPr>
            <p:cNvSpPr/>
            <p:nvPr/>
          </p:nvSpPr>
          <p:spPr>
            <a:xfrm>
              <a:off x="3832970" y="3105732"/>
              <a:ext cx="95512" cy="79594"/>
            </a:xfrm>
            <a:custGeom>
              <a:avLst/>
              <a:gdLst>
                <a:gd name="connsiteX0" fmla="*/ 36613 w 95512"/>
                <a:gd name="connsiteY0" fmla="*/ 47756 h 79593"/>
                <a:gd name="connsiteX1" fmla="*/ 23878 w 95512"/>
                <a:gd name="connsiteY1" fmla="*/ 60491 h 79593"/>
                <a:gd name="connsiteX2" fmla="*/ 23878 w 95512"/>
                <a:gd name="connsiteY2" fmla="*/ 73226 h 79593"/>
                <a:gd name="connsiteX3" fmla="*/ 36613 w 95512"/>
                <a:gd name="connsiteY3" fmla="*/ 73226 h 79593"/>
                <a:gd name="connsiteX4" fmla="*/ 49348 w 95512"/>
                <a:gd name="connsiteY4" fmla="*/ 60491 h 79593"/>
                <a:gd name="connsiteX5" fmla="*/ 62083 w 95512"/>
                <a:gd name="connsiteY5" fmla="*/ 73226 h 79593"/>
                <a:gd name="connsiteX6" fmla="*/ 74818 w 95512"/>
                <a:gd name="connsiteY6" fmla="*/ 73226 h 79593"/>
                <a:gd name="connsiteX7" fmla="*/ 74818 w 95512"/>
                <a:gd name="connsiteY7" fmla="*/ 60491 h 79593"/>
                <a:gd name="connsiteX8" fmla="*/ 60491 w 95512"/>
                <a:gd name="connsiteY8" fmla="*/ 47756 h 79593"/>
                <a:gd name="connsiteX9" fmla="*/ 73226 w 95512"/>
                <a:gd name="connsiteY9" fmla="*/ 35021 h 79593"/>
                <a:gd name="connsiteX10" fmla="*/ 73226 w 95512"/>
                <a:gd name="connsiteY10" fmla="*/ 22286 h 79593"/>
                <a:gd name="connsiteX11" fmla="*/ 60491 w 95512"/>
                <a:gd name="connsiteY11" fmla="*/ 22286 h 79593"/>
                <a:gd name="connsiteX12" fmla="*/ 47756 w 95512"/>
                <a:gd name="connsiteY12" fmla="*/ 35021 h 79593"/>
                <a:gd name="connsiteX13" fmla="*/ 35021 w 95512"/>
                <a:gd name="connsiteY13" fmla="*/ 22286 h 79593"/>
                <a:gd name="connsiteX14" fmla="*/ 22286 w 95512"/>
                <a:gd name="connsiteY14" fmla="*/ 22286 h 79593"/>
                <a:gd name="connsiteX15" fmla="*/ 22286 w 95512"/>
                <a:gd name="connsiteY15" fmla="*/ 35021 h 79593"/>
                <a:gd name="connsiteX16" fmla="*/ 36613 w 95512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79593">
                  <a:moveTo>
                    <a:pt x="36613" y="47756"/>
                  </a:moveTo>
                  <a:lnTo>
                    <a:pt x="23878" y="60491"/>
                  </a:lnTo>
                  <a:cubicBezTo>
                    <a:pt x="20694" y="63675"/>
                    <a:pt x="20694" y="70042"/>
                    <a:pt x="23878" y="73226"/>
                  </a:cubicBezTo>
                  <a:cubicBezTo>
                    <a:pt x="27062" y="76410"/>
                    <a:pt x="33429" y="76410"/>
                    <a:pt x="36613" y="73226"/>
                  </a:cubicBezTo>
                  <a:lnTo>
                    <a:pt x="49348" y="60491"/>
                  </a:lnTo>
                  <a:lnTo>
                    <a:pt x="62083" y="73226"/>
                  </a:lnTo>
                  <a:cubicBezTo>
                    <a:pt x="65267" y="76410"/>
                    <a:pt x="71634" y="76410"/>
                    <a:pt x="74818" y="73226"/>
                  </a:cubicBezTo>
                  <a:cubicBezTo>
                    <a:pt x="78002" y="70042"/>
                    <a:pt x="78002" y="63675"/>
                    <a:pt x="74818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6613" y="47756"/>
                  </a:lnTo>
                  <a:close/>
                </a:path>
              </a:pathLst>
            </a:custGeom>
            <a:solidFill>
              <a:srgbClr val="5AB4E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C62F10E-9867-454D-AEA7-6006226B49BD}"/>
                </a:ext>
              </a:extLst>
            </p:cNvPr>
            <p:cNvSpPr/>
            <p:nvPr/>
          </p:nvSpPr>
          <p:spPr>
            <a:xfrm>
              <a:off x="3682538" y="2975994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50805FF-A71C-431E-A46B-8DC8DC080511}"/>
                </a:ext>
              </a:extLst>
            </p:cNvPr>
            <p:cNvSpPr/>
            <p:nvPr/>
          </p:nvSpPr>
          <p:spPr>
            <a:xfrm>
              <a:off x="3539270" y="2619415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7DB54E0-67C1-48AA-962C-C9570CF07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713948" y="5919390"/>
            <a:ext cx="1721437" cy="598432"/>
            <a:chOff x="8728670" y="6273383"/>
            <a:chExt cx="1239937" cy="43104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322AA18-B85A-4A4F-9D40-AE8E1E3CA9E6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24D6FB-FFC2-48F0-AAD2-0A740A74E845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184F639-B328-43FE-96A2-FD05AC3785DB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D6BFB37-1A25-451E-AF96-E1702E296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2620124" y="6137627"/>
            <a:ext cx="3906498" cy="720372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6AC9028-2FB5-4F8B-982D-28553FCC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577031" y="238920"/>
            <a:ext cx="2188246" cy="1794362"/>
            <a:chOff x="5439830" y="681154"/>
            <a:chExt cx="1789339" cy="1467258"/>
          </a:xfrm>
        </p:grpSpPr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379338F-500B-44DF-B20C-0353354BA4FB}"/>
                </a:ext>
              </a:extLst>
            </p:cNvPr>
            <p:cNvSpPr/>
            <p:nvPr/>
          </p:nvSpPr>
          <p:spPr>
            <a:xfrm>
              <a:off x="5497425" y="740537"/>
              <a:ext cx="1681978" cy="1359897"/>
            </a:xfrm>
            <a:custGeom>
              <a:avLst/>
              <a:gdLst>
                <a:gd name="connsiteX0" fmla="*/ 1299305 w 1390065"/>
                <a:gd name="connsiteY0" fmla="*/ 562865 h 1123882"/>
                <a:gd name="connsiteX1" fmla="*/ 1370287 w 1390065"/>
                <a:gd name="connsiteY1" fmla="*/ 428295 h 1123882"/>
                <a:gd name="connsiteX2" fmla="*/ 1373244 w 1390065"/>
                <a:gd name="connsiteY2" fmla="*/ 414986 h 1123882"/>
                <a:gd name="connsiteX3" fmla="*/ 1370287 w 1390065"/>
                <a:gd name="connsiteY3" fmla="*/ 403156 h 1123882"/>
                <a:gd name="connsiteX4" fmla="*/ 1364371 w 1390065"/>
                <a:gd name="connsiteY4" fmla="*/ 394283 h 1123882"/>
                <a:gd name="connsiteX5" fmla="*/ 1355499 w 1390065"/>
                <a:gd name="connsiteY5" fmla="*/ 388368 h 1123882"/>
                <a:gd name="connsiteX6" fmla="*/ 1343668 w 1390065"/>
                <a:gd name="connsiteY6" fmla="*/ 385410 h 1123882"/>
                <a:gd name="connsiteX7" fmla="*/ 1154383 w 1390065"/>
                <a:gd name="connsiteY7" fmla="*/ 385410 h 1123882"/>
                <a:gd name="connsiteX8" fmla="*/ 849751 w 1390065"/>
                <a:gd name="connsiteY8" fmla="*/ 80779 h 1123882"/>
                <a:gd name="connsiteX9" fmla="*/ 815739 w 1390065"/>
                <a:gd name="connsiteY9" fmla="*/ 52682 h 1123882"/>
                <a:gd name="connsiteX10" fmla="*/ 777291 w 1390065"/>
                <a:gd name="connsiteY10" fmla="*/ 33458 h 1123882"/>
                <a:gd name="connsiteX11" fmla="*/ 735884 w 1390065"/>
                <a:gd name="connsiteY11" fmla="*/ 21627 h 1123882"/>
                <a:gd name="connsiteX12" fmla="*/ 694478 w 1390065"/>
                <a:gd name="connsiteY12" fmla="*/ 17191 h 1123882"/>
                <a:gd name="connsiteX13" fmla="*/ 611666 w 1390065"/>
                <a:gd name="connsiteY13" fmla="*/ 33458 h 1123882"/>
                <a:gd name="connsiteX14" fmla="*/ 539205 w 1390065"/>
                <a:gd name="connsiteY14" fmla="*/ 82258 h 1123882"/>
                <a:gd name="connsiteX15" fmla="*/ 236052 w 1390065"/>
                <a:gd name="connsiteY15" fmla="*/ 385410 h 1123882"/>
                <a:gd name="connsiteX16" fmla="*/ 46767 w 1390065"/>
                <a:gd name="connsiteY16" fmla="*/ 385410 h 1123882"/>
                <a:gd name="connsiteX17" fmla="*/ 34936 w 1390065"/>
                <a:gd name="connsiteY17" fmla="*/ 388368 h 1123882"/>
                <a:gd name="connsiteX18" fmla="*/ 24585 w 1390065"/>
                <a:gd name="connsiteY18" fmla="*/ 394283 h 1123882"/>
                <a:gd name="connsiteX19" fmla="*/ 17191 w 1390065"/>
                <a:gd name="connsiteY19" fmla="*/ 404635 h 1123882"/>
                <a:gd name="connsiteX20" fmla="*/ 17191 w 1390065"/>
                <a:gd name="connsiteY20" fmla="*/ 414986 h 1123882"/>
                <a:gd name="connsiteX21" fmla="*/ 20149 w 1390065"/>
                <a:gd name="connsiteY21" fmla="*/ 428295 h 1123882"/>
                <a:gd name="connsiteX22" fmla="*/ 91131 w 1390065"/>
                <a:gd name="connsiteY22" fmla="*/ 562865 h 1123882"/>
                <a:gd name="connsiteX23" fmla="*/ 20149 w 1390065"/>
                <a:gd name="connsiteY23" fmla="*/ 697436 h 1123882"/>
                <a:gd name="connsiteX24" fmla="*/ 17191 w 1390065"/>
                <a:gd name="connsiteY24" fmla="*/ 712224 h 1123882"/>
                <a:gd name="connsiteX25" fmla="*/ 20149 w 1390065"/>
                <a:gd name="connsiteY25" fmla="*/ 724054 h 1123882"/>
                <a:gd name="connsiteX26" fmla="*/ 27543 w 1390065"/>
                <a:gd name="connsiteY26" fmla="*/ 732927 h 1123882"/>
                <a:gd name="connsiteX27" fmla="*/ 36415 w 1390065"/>
                <a:gd name="connsiteY27" fmla="*/ 738842 h 1123882"/>
                <a:gd name="connsiteX28" fmla="*/ 48246 w 1390065"/>
                <a:gd name="connsiteY28" fmla="*/ 740321 h 1123882"/>
                <a:gd name="connsiteX29" fmla="*/ 237531 w 1390065"/>
                <a:gd name="connsiteY29" fmla="*/ 740321 h 1123882"/>
                <a:gd name="connsiteX30" fmla="*/ 542163 w 1390065"/>
                <a:gd name="connsiteY30" fmla="*/ 1044952 h 1123882"/>
                <a:gd name="connsiteX31" fmla="*/ 614623 w 1390065"/>
                <a:gd name="connsiteY31" fmla="*/ 1093752 h 1123882"/>
                <a:gd name="connsiteX32" fmla="*/ 697436 w 1390065"/>
                <a:gd name="connsiteY32" fmla="*/ 1110019 h 1123882"/>
                <a:gd name="connsiteX33" fmla="*/ 738842 w 1390065"/>
                <a:gd name="connsiteY33" fmla="*/ 1105582 h 1123882"/>
                <a:gd name="connsiteX34" fmla="*/ 778769 w 1390065"/>
                <a:gd name="connsiteY34" fmla="*/ 1093752 h 1123882"/>
                <a:gd name="connsiteX35" fmla="*/ 817218 w 1390065"/>
                <a:gd name="connsiteY35" fmla="*/ 1073049 h 1123882"/>
                <a:gd name="connsiteX36" fmla="*/ 851230 w 1390065"/>
                <a:gd name="connsiteY36" fmla="*/ 1044952 h 1123882"/>
                <a:gd name="connsiteX37" fmla="*/ 1155862 w 1390065"/>
                <a:gd name="connsiteY37" fmla="*/ 740321 h 1123882"/>
                <a:gd name="connsiteX38" fmla="*/ 1345147 w 1390065"/>
                <a:gd name="connsiteY38" fmla="*/ 740321 h 1123882"/>
                <a:gd name="connsiteX39" fmla="*/ 1356977 w 1390065"/>
                <a:gd name="connsiteY39" fmla="*/ 737363 h 1123882"/>
                <a:gd name="connsiteX40" fmla="*/ 1365850 w 1390065"/>
                <a:gd name="connsiteY40" fmla="*/ 731448 h 1123882"/>
                <a:gd name="connsiteX41" fmla="*/ 1371765 w 1390065"/>
                <a:gd name="connsiteY41" fmla="*/ 722575 h 1123882"/>
                <a:gd name="connsiteX42" fmla="*/ 1374723 w 1390065"/>
                <a:gd name="connsiteY42" fmla="*/ 710745 h 1123882"/>
                <a:gd name="connsiteX43" fmla="*/ 1371765 w 1390065"/>
                <a:gd name="connsiteY43" fmla="*/ 697436 h 1123882"/>
                <a:gd name="connsiteX44" fmla="*/ 1299305 w 1390065"/>
                <a:gd name="connsiteY44" fmla="*/ 562865 h 112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90065" h="1123882">
                  <a:moveTo>
                    <a:pt x="1299305" y="562865"/>
                  </a:moveTo>
                  <a:lnTo>
                    <a:pt x="1370287" y="428295"/>
                  </a:lnTo>
                  <a:cubicBezTo>
                    <a:pt x="1373244" y="423859"/>
                    <a:pt x="1373244" y="419423"/>
                    <a:pt x="1373244" y="414986"/>
                  </a:cubicBezTo>
                  <a:cubicBezTo>
                    <a:pt x="1373244" y="410550"/>
                    <a:pt x="1371765" y="406113"/>
                    <a:pt x="1370287" y="403156"/>
                  </a:cubicBezTo>
                  <a:cubicBezTo>
                    <a:pt x="1368808" y="400198"/>
                    <a:pt x="1365850" y="395762"/>
                    <a:pt x="1364371" y="394283"/>
                  </a:cubicBezTo>
                  <a:cubicBezTo>
                    <a:pt x="1361414" y="391326"/>
                    <a:pt x="1358456" y="389847"/>
                    <a:pt x="1355499" y="388368"/>
                  </a:cubicBezTo>
                  <a:cubicBezTo>
                    <a:pt x="1352541" y="386889"/>
                    <a:pt x="1348105" y="385410"/>
                    <a:pt x="1343668" y="385410"/>
                  </a:cubicBezTo>
                  <a:lnTo>
                    <a:pt x="1154383" y="385410"/>
                  </a:lnTo>
                  <a:lnTo>
                    <a:pt x="849751" y="80779"/>
                  </a:lnTo>
                  <a:cubicBezTo>
                    <a:pt x="839400" y="70428"/>
                    <a:pt x="827570" y="60076"/>
                    <a:pt x="815739" y="52682"/>
                  </a:cubicBezTo>
                  <a:cubicBezTo>
                    <a:pt x="803909" y="45288"/>
                    <a:pt x="790600" y="37894"/>
                    <a:pt x="777291" y="33458"/>
                  </a:cubicBezTo>
                  <a:cubicBezTo>
                    <a:pt x="763981" y="27543"/>
                    <a:pt x="750672" y="24585"/>
                    <a:pt x="735884" y="21627"/>
                  </a:cubicBezTo>
                  <a:cubicBezTo>
                    <a:pt x="722575" y="18670"/>
                    <a:pt x="707787" y="17191"/>
                    <a:pt x="694478" y="17191"/>
                  </a:cubicBezTo>
                  <a:cubicBezTo>
                    <a:pt x="666381" y="17191"/>
                    <a:pt x="638284" y="23106"/>
                    <a:pt x="611666" y="33458"/>
                  </a:cubicBezTo>
                  <a:cubicBezTo>
                    <a:pt x="585048" y="43809"/>
                    <a:pt x="561387" y="60076"/>
                    <a:pt x="539205" y="82258"/>
                  </a:cubicBezTo>
                  <a:lnTo>
                    <a:pt x="236052" y="385410"/>
                  </a:lnTo>
                  <a:lnTo>
                    <a:pt x="46767" y="385410"/>
                  </a:lnTo>
                  <a:cubicBezTo>
                    <a:pt x="42330" y="385410"/>
                    <a:pt x="39373" y="386889"/>
                    <a:pt x="34936" y="388368"/>
                  </a:cubicBezTo>
                  <a:cubicBezTo>
                    <a:pt x="31979" y="389847"/>
                    <a:pt x="27543" y="391326"/>
                    <a:pt x="24585" y="394283"/>
                  </a:cubicBezTo>
                  <a:cubicBezTo>
                    <a:pt x="21627" y="397241"/>
                    <a:pt x="20149" y="400198"/>
                    <a:pt x="17191" y="404635"/>
                  </a:cubicBezTo>
                  <a:cubicBezTo>
                    <a:pt x="18670" y="407592"/>
                    <a:pt x="17191" y="410550"/>
                    <a:pt x="17191" y="414986"/>
                  </a:cubicBezTo>
                  <a:cubicBezTo>
                    <a:pt x="17191" y="419423"/>
                    <a:pt x="18670" y="425338"/>
                    <a:pt x="20149" y="428295"/>
                  </a:cubicBezTo>
                  <a:lnTo>
                    <a:pt x="91131" y="562865"/>
                  </a:lnTo>
                  <a:lnTo>
                    <a:pt x="20149" y="697436"/>
                  </a:lnTo>
                  <a:cubicBezTo>
                    <a:pt x="17191" y="701872"/>
                    <a:pt x="17191" y="706308"/>
                    <a:pt x="17191" y="712224"/>
                  </a:cubicBezTo>
                  <a:cubicBezTo>
                    <a:pt x="17191" y="716660"/>
                    <a:pt x="18670" y="721096"/>
                    <a:pt x="20149" y="724054"/>
                  </a:cubicBezTo>
                  <a:cubicBezTo>
                    <a:pt x="21627" y="727011"/>
                    <a:pt x="24585" y="731448"/>
                    <a:pt x="27543" y="732927"/>
                  </a:cubicBezTo>
                  <a:cubicBezTo>
                    <a:pt x="29021" y="735884"/>
                    <a:pt x="31979" y="737363"/>
                    <a:pt x="36415" y="738842"/>
                  </a:cubicBezTo>
                  <a:cubicBezTo>
                    <a:pt x="39373" y="740321"/>
                    <a:pt x="43809" y="740321"/>
                    <a:pt x="48246" y="740321"/>
                  </a:cubicBezTo>
                  <a:lnTo>
                    <a:pt x="237531" y="740321"/>
                  </a:lnTo>
                  <a:lnTo>
                    <a:pt x="542163" y="1044952"/>
                  </a:lnTo>
                  <a:cubicBezTo>
                    <a:pt x="564344" y="1067134"/>
                    <a:pt x="588005" y="1081922"/>
                    <a:pt x="614623" y="1093752"/>
                  </a:cubicBezTo>
                  <a:cubicBezTo>
                    <a:pt x="641242" y="1104104"/>
                    <a:pt x="669339" y="1110019"/>
                    <a:pt x="697436" y="1110019"/>
                  </a:cubicBezTo>
                  <a:cubicBezTo>
                    <a:pt x="710745" y="1110019"/>
                    <a:pt x="725533" y="1108540"/>
                    <a:pt x="738842" y="1105582"/>
                  </a:cubicBezTo>
                  <a:cubicBezTo>
                    <a:pt x="752151" y="1102625"/>
                    <a:pt x="766939" y="1099667"/>
                    <a:pt x="778769" y="1093752"/>
                  </a:cubicBezTo>
                  <a:cubicBezTo>
                    <a:pt x="792079" y="1087837"/>
                    <a:pt x="805388" y="1081922"/>
                    <a:pt x="817218" y="1073049"/>
                  </a:cubicBezTo>
                  <a:cubicBezTo>
                    <a:pt x="829048" y="1065655"/>
                    <a:pt x="840879" y="1055304"/>
                    <a:pt x="851230" y="1044952"/>
                  </a:cubicBezTo>
                  <a:lnTo>
                    <a:pt x="1155862" y="740321"/>
                  </a:lnTo>
                  <a:lnTo>
                    <a:pt x="1345147" y="740321"/>
                  </a:lnTo>
                  <a:cubicBezTo>
                    <a:pt x="1349584" y="740321"/>
                    <a:pt x="1352541" y="738842"/>
                    <a:pt x="1356977" y="737363"/>
                  </a:cubicBezTo>
                  <a:cubicBezTo>
                    <a:pt x="1359935" y="735884"/>
                    <a:pt x="1364371" y="734405"/>
                    <a:pt x="1365850" y="731448"/>
                  </a:cubicBezTo>
                  <a:cubicBezTo>
                    <a:pt x="1368808" y="728490"/>
                    <a:pt x="1370287" y="725533"/>
                    <a:pt x="1371765" y="722575"/>
                  </a:cubicBezTo>
                  <a:cubicBezTo>
                    <a:pt x="1373244" y="719618"/>
                    <a:pt x="1374723" y="715181"/>
                    <a:pt x="1374723" y="710745"/>
                  </a:cubicBezTo>
                  <a:cubicBezTo>
                    <a:pt x="1374723" y="706308"/>
                    <a:pt x="1373244" y="701872"/>
                    <a:pt x="1371765" y="697436"/>
                  </a:cubicBezTo>
                  <a:lnTo>
                    <a:pt x="1299305" y="562865"/>
                  </a:lnTo>
                  <a:close/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ADC292B-F6BE-4257-8041-8F20E1CB7A2F}"/>
                </a:ext>
              </a:extLst>
            </p:cNvPr>
            <p:cNvSpPr/>
            <p:nvPr/>
          </p:nvSpPr>
          <p:spPr>
            <a:xfrm>
              <a:off x="6920173" y="1238877"/>
              <a:ext cx="143147" cy="143147"/>
            </a:xfrm>
            <a:custGeom>
              <a:avLst/>
              <a:gdLst>
                <a:gd name="connsiteX0" fmla="*/ 82073 w 118303"/>
                <a:gd name="connsiteY0" fmla="*/ 11091 h 118303"/>
                <a:gd name="connsiteX1" fmla="*/ 82073 w 118303"/>
                <a:gd name="connsiteY1" fmla="*/ 11091 h 118303"/>
                <a:gd name="connsiteX2" fmla="*/ 80594 w 118303"/>
                <a:gd name="connsiteY2" fmla="*/ 27357 h 118303"/>
                <a:gd name="connsiteX3" fmla="*/ 68764 w 118303"/>
                <a:gd name="connsiteY3" fmla="*/ 36231 h 118303"/>
                <a:gd name="connsiteX4" fmla="*/ 68764 w 118303"/>
                <a:gd name="connsiteY4" fmla="*/ 37709 h 118303"/>
                <a:gd name="connsiteX5" fmla="*/ 68764 w 118303"/>
                <a:gd name="connsiteY5" fmla="*/ 37709 h 118303"/>
                <a:gd name="connsiteX6" fmla="*/ 82073 w 118303"/>
                <a:gd name="connsiteY6" fmla="*/ 42145 h 118303"/>
                <a:gd name="connsiteX7" fmla="*/ 86509 w 118303"/>
                <a:gd name="connsiteY7" fmla="*/ 55455 h 118303"/>
                <a:gd name="connsiteX8" fmla="*/ 87988 w 118303"/>
                <a:gd name="connsiteY8" fmla="*/ 56933 h 118303"/>
                <a:gd name="connsiteX9" fmla="*/ 87988 w 118303"/>
                <a:gd name="connsiteY9" fmla="*/ 56933 h 118303"/>
                <a:gd name="connsiteX10" fmla="*/ 96861 w 118303"/>
                <a:gd name="connsiteY10" fmla="*/ 45103 h 118303"/>
                <a:gd name="connsiteX11" fmla="*/ 111649 w 118303"/>
                <a:gd name="connsiteY11" fmla="*/ 45103 h 118303"/>
                <a:gd name="connsiteX12" fmla="*/ 113128 w 118303"/>
                <a:gd name="connsiteY12" fmla="*/ 43625 h 118303"/>
                <a:gd name="connsiteX13" fmla="*/ 113128 w 118303"/>
                <a:gd name="connsiteY13" fmla="*/ 42145 h 118303"/>
                <a:gd name="connsiteX14" fmla="*/ 105734 w 118303"/>
                <a:gd name="connsiteY14" fmla="*/ 30315 h 118303"/>
                <a:gd name="connsiteX15" fmla="*/ 110170 w 118303"/>
                <a:gd name="connsiteY15" fmla="*/ 15527 h 118303"/>
                <a:gd name="connsiteX16" fmla="*/ 108691 w 118303"/>
                <a:gd name="connsiteY16" fmla="*/ 14049 h 118303"/>
                <a:gd name="connsiteX17" fmla="*/ 108691 w 118303"/>
                <a:gd name="connsiteY17" fmla="*/ 14049 h 118303"/>
                <a:gd name="connsiteX18" fmla="*/ 93903 w 118303"/>
                <a:gd name="connsiteY18" fmla="*/ 18485 h 118303"/>
                <a:gd name="connsiteX19" fmla="*/ 82073 w 118303"/>
                <a:gd name="connsiteY19" fmla="*/ 11091 h 118303"/>
                <a:gd name="connsiteX20" fmla="*/ 82073 w 118303"/>
                <a:gd name="connsiteY20" fmla="*/ 11091 h 118303"/>
                <a:gd name="connsiteX21" fmla="*/ 55455 w 118303"/>
                <a:gd name="connsiteY21" fmla="*/ 49539 h 118303"/>
                <a:gd name="connsiteX22" fmla="*/ 55455 w 118303"/>
                <a:gd name="connsiteY22" fmla="*/ 49539 h 118303"/>
                <a:gd name="connsiteX23" fmla="*/ 11091 w 118303"/>
                <a:gd name="connsiteY23" fmla="*/ 93903 h 118303"/>
                <a:gd name="connsiteX24" fmla="*/ 11091 w 118303"/>
                <a:gd name="connsiteY24" fmla="*/ 95382 h 118303"/>
                <a:gd name="connsiteX25" fmla="*/ 12570 w 118303"/>
                <a:gd name="connsiteY25" fmla="*/ 95382 h 118303"/>
                <a:gd name="connsiteX26" fmla="*/ 12570 w 118303"/>
                <a:gd name="connsiteY26" fmla="*/ 95382 h 118303"/>
                <a:gd name="connsiteX27" fmla="*/ 56934 w 118303"/>
                <a:gd name="connsiteY27" fmla="*/ 51019 h 118303"/>
                <a:gd name="connsiteX28" fmla="*/ 55455 w 118303"/>
                <a:gd name="connsiteY28" fmla="*/ 49539 h 118303"/>
                <a:gd name="connsiteX29" fmla="*/ 55455 w 118303"/>
                <a:gd name="connsiteY29" fmla="*/ 49539 h 118303"/>
                <a:gd name="connsiteX30" fmla="*/ 73200 w 118303"/>
                <a:gd name="connsiteY30" fmla="*/ 51019 h 118303"/>
                <a:gd name="connsiteX31" fmla="*/ 73200 w 118303"/>
                <a:gd name="connsiteY31" fmla="*/ 51019 h 118303"/>
                <a:gd name="connsiteX32" fmla="*/ 33273 w 118303"/>
                <a:gd name="connsiteY32" fmla="*/ 89467 h 118303"/>
                <a:gd name="connsiteX33" fmla="*/ 33273 w 118303"/>
                <a:gd name="connsiteY33" fmla="*/ 90946 h 118303"/>
                <a:gd name="connsiteX34" fmla="*/ 34752 w 118303"/>
                <a:gd name="connsiteY34" fmla="*/ 90946 h 118303"/>
                <a:gd name="connsiteX35" fmla="*/ 73200 w 118303"/>
                <a:gd name="connsiteY35" fmla="*/ 52497 h 118303"/>
                <a:gd name="connsiteX36" fmla="*/ 73200 w 118303"/>
                <a:gd name="connsiteY36" fmla="*/ 51019 h 118303"/>
                <a:gd name="connsiteX37" fmla="*/ 73200 w 118303"/>
                <a:gd name="connsiteY37" fmla="*/ 51019 h 118303"/>
                <a:gd name="connsiteX38" fmla="*/ 74679 w 118303"/>
                <a:gd name="connsiteY38" fmla="*/ 68764 h 118303"/>
                <a:gd name="connsiteX39" fmla="*/ 74679 w 118303"/>
                <a:gd name="connsiteY39" fmla="*/ 68764 h 118303"/>
                <a:gd name="connsiteX40" fmla="*/ 30315 w 118303"/>
                <a:gd name="connsiteY40" fmla="*/ 113128 h 118303"/>
                <a:gd name="connsiteX41" fmla="*/ 30315 w 118303"/>
                <a:gd name="connsiteY41" fmla="*/ 114606 h 118303"/>
                <a:gd name="connsiteX42" fmla="*/ 31794 w 118303"/>
                <a:gd name="connsiteY42" fmla="*/ 114606 h 118303"/>
                <a:gd name="connsiteX43" fmla="*/ 31794 w 118303"/>
                <a:gd name="connsiteY43" fmla="*/ 114606 h 118303"/>
                <a:gd name="connsiteX44" fmla="*/ 76158 w 118303"/>
                <a:gd name="connsiteY44" fmla="*/ 70243 h 118303"/>
                <a:gd name="connsiteX45" fmla="*/ 74679 w 118303"/>
                <a:gd name="connsiteY45" fmla="*/ 68764 h 118303"/>
                <a:gd name="connsiteX46" fmla="*/ 74679 w 118303"/>
                <a:gd name="connsiteY46" fmla="*/ 68764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8303" h="118303">
                  <a:moveTo>
                    <a:pt x="82073" y="11091"/>
                  </a:moveTo>
                  <a:cubicBezTo>
                    <a:pt x="80594" y="11091"/>
                    <a:pt x="80594" y="12569"/>
                    <a:pt x="82073" y="11091"/>
                  </a:cubicBezTo>
                  <a:lnTo>
                    <a:pt x="80594" y="27357"/>
                  </a:lnTo>
                  <a:lnTo>
                    <a:pt x="68764" y="36231"/>
                  </a:lnTo>
                  <a:cubicBezTo>
                    <a:pt x="68764" y="36231"/>
                    <a:pt x="68764" y="37709"/>
                    <a:pt x="68764" y="37709"/>
                  </a:cubicBezTo>
                  <a:cubicBezTo>
                    <a:pt x="68764" y="37709"/>
                    <a:pt x="68764" y="37709"/>
                    <a:pt x="68764" y="37709"/>
                  </a:cubicBezTo>
                  <a:lnTo>
                    <a:pt x="82073" y="42145"/>
                  </a:lnTo>
                  <a:lnTo>
                    <a:pt x="86509" y="55455"/>
                  </a:lnTo>
                  <a:cubicBezTo>
                    <a:pt x="86509" y="55455"/>
                    <a:pt x="87988" y="56933"/>
                    <a:pt x="87988" y="56933"/>
                  </a:cubicBezTo>
                  <a:cubicBezTo>
                    <a:pt x="87988" y="56933"/>
                    <a:pt x="87988" y="56933"/>
                    <a:pt x="87988" y="56933"/>
                  </a:cubicBezTo>
                  <a:lnTo>
                    <a:pt x="96861" y="45103"/>
                  </a:lnTo>
                  <a:lnTo>
                    <a:pt x="111649" y="45103"/>
                  </a:lnTo>
                  <a:cubicBezTo>
                    <a:pt x="113128" y="45103"/>
                    <a:pt x="113128" y="45103"/>
                    <a:pt x="113128" y="43625"/>
                  </a:cubicBezTo>
                  <a:cubicBezTo>
                    <a:pt x="113128" y="43625"/>
                    <a:pt x="113128" y="43625"/>
                    <a:pt x="113128" y="42145"/>
                  </a:cubicBezTo>
                  <a:lnTo>
                    <a:pt x="105734" y="30315"/>
                  </a:lnTo>
                  <a:lnTo>
                    <a:pt x="110170" y="15527"/>
                  </a:lnTo>
                  <a:cubicBezTo>
                    <a:pt x="110170" y="15527"/>
                    <a:pt x="110170" y="14049"/>
                    <a:pt x="108691" y="14049"/>
                  </a:cubicBezTo>
                  <a:cubicBezTo>
                    <a:pt x="108691" y="14049"/>
                    <a:pt x="108691" y="14049"/>
                    <a:pt x="108691" y="14049"/>
                  </a:cubicBezTo>
                  <a:lnTo>
                    <a:pt x="93903" y="18485"/>
                  </a:lnTo>
                  <a:lnTo>
                    <a:pt x="82073" y="11091"/>
                  </a:lnTo>
                  <a:cubicBezTo>
                    <a:pt x="82073" y="11091"/>
                    <a:pt x="82073" y="11091"/>
                    <a:pt x="82073" y="11091"/>
                  </a:cubicBezTo>
                  <a:close/>
                  <a:moveTo>
                    <a:pt x="55455" y="49539"/>
                  </a:moveTo>
                  <a:cubicBezTo>
                    <a:pt x="55455" y="49539"/>
                    <a:pt x="55455" y="51019"/>
                    <a:pt x="55455" y="49539"/>
                  </a:cubicBezTo>
                  <a:lnTo>
                    <a:pt x="11091" y="93903"/>
                  </a:lnTo>
                  <a:cubicBezTo>
                    <a:pt x="11091" y="93903"/>
                    <a:pt x="11091" y="95382"/>
                    <a:pt x="11091" y="95382"/>
                  </a:cubicBezTo>
                  <a:cubicBezTo>
                    <a:pt x="11091" y="95382"/>
                    <a:pt x="12570" y="95382"/>
                    <a:pt x="12570" y="95382"/>
                  </a:cubicBezTo>
                  <a:cubicBezTo>
                    <a:pt x="12570" y="95382"/>
                    <a:pt x="12570" y="95382"/>
                    <a:pt x="12570" y="95382"/>
                  </a:cubicBezTo>
                  <a:lnTo>
                    <a:pt x="56934" y="51019"/>
                  </a:lnTo>
                  <a:cubicBezTo>
                    <a:pt x="56934" y="52497"/>
                    <a:pt x="56934" y="51019"/>
                    <a:pt x="55455" y="49539"/>
                  </a:cubicBezTo>
                  <a:cubicBezTo>
                    <a:pt x="56934" y="49539"/>
                    <a:pt x="55455" y="49539"/>
                    <a:pt x="55455" y="49539"/>
                  </a:cubicBezTo>
                  <a:close/>
                  <a:moveTo>
                    <a:pt x="73200" y="51019"/>
                  </a:moveTo>
                  <a:cubicBezTo>
                    <a:pt x="73200" y="51019"/>
                    <a:pt x="73200" y="51019"/>
                    <a:pt x="73200" y="51019"/>
                  </a:cubicBezTo>
                  <a:lnTo>
                    <a:pt x="33273" y="89467"/>
                  </a:lnTo>
                  <a:cubicBezTo>
                    <a:pt x="33273" y="89467"/>
                    <a:pt x="33273" y="90946"/>
                    <a:pt x="33273" y="90946"/>
                  </a:cubicBezTo>
                  <a:cubicBezTo>
                    <a:pt x="33273" y="90946"/>
                    <a:pt x="34752" y="90946"/>
                    <a:pt x="34752" y="90946"/>
                  </a:cubicBezTo>
                  <a:lnTo>
                    <a:pt x="73200" y="52497"/>
                  </a:lnTo>
                  <a:cubicBezTo>
                    <a:pt x="74679" y="53976"/>
                    <a:pt x="74679" y="52497"/>
                    <a:pt x="73200" y="51019"/>
                  </a:cubicBezTo>
                  <a:cubicBezTo>
                    <a:pt x="74679" y="51019"/>
                    <a:pt x="74679" y="51019"/>
                    <a:pt x="73200" y="51019"/>
                  </a:cubicBezTo>
                  <a:close/>
                  <a:moveTo>
                    <a:pt x="74679" y="68764"/>
                  </a:moveTo>
                  <a:cubicBezTo>
                    <a:pt x="74679" y="68764"/>
                    <a:pt x="74679" y="70243"/>
                    <a:pt x="74679" y="68764"/>
                  </a:cubicBezTo>
                  <a:lnTo>
                    <a:pt x="30315" y="113128"/>
                  </a:lnTo>
                  <a:cubicBezTo>
                    <a:pt x="30315" y="113128"/>
                    <a:pt x="30315" y="114606"/>
                    <a:pt x="30315" y="114606"/>
                  </a:cubicBezTo>
                  <a:cubicBezTo>
                    <a:pt x="30315" y="114606"/>
                    <a:pt x="31794" y="114606"/>
                    <a:pt x="31794" y="114606"/>
                  </a:cubicBezTo>
                  <a:cubicBezTo>
                    <a:pt x="31794" y="114606"/>
                    <a:pt x="31794" y="114606"/>
                    <a:pt x="31794" y="114606"/>
                  </a:cubicBezTo>
                  <a:lnTo>
                    <a:pt x="76158" y="70243"/>
                  </a:lnTo>
                  <a:cubicBezTo>
                    <a:pt x="76158" y="71721"/>
                    <a:pt x="76158" y="70243"/>
                    <a:pt x="74679" y="68764"/>
                  </a:cubicBezTo>
                  <a:cubicBezTo>
                    <a:pt x="76158" y="70243"/>
                    <a:pt x="74679" y="68764"/>
                    <a:pt x="74679" y="6876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1F84935B-975A-4528-9120-90C484C631BA}"/>
                </a:ext>
              </a:extLst>
            </p:cNvPr>
            <p:cNvSpPr/>
            <p:nvPr/>
          </p:nvSpPr>
          <p:spPr>
            <a:xfrm>
              <a:off x="5934023" y="1110930"/>
              <a:ext cx="107361" cy="107361"/>
            </a:xfrm>
            <a:custGeom>
              <a:avLst/>
              <a:gdLst>
                <a:gd name="connsiteX0" fmla="*/ 45288 w 88727"/>
                <a:gd name="connsiteY0" fmla="*/ 64512 h 88727"/>
                <a:gd name="connsiteX1" fmla="*/ 27543 w 88727"/>
                <a:gd name="connsiteY1" fmla="*/ 46767 h 88727"/>
                <a:gd name="connsiteX2" fmla="*/ 45288 w 88727"/>
                <a:gd name="connsiteY2" fmla="*/ 29021 h 88727"/>
                <a:gd name="connsiteX3" fmla="*/ 63034 w 88727"/>
                <a:gd name="connsiteY3" fmla="*/ 46767 h 88727"/>
                <a:gd name="connsiteX4" fmla="*/ 45288 w 88727"/>
                <a:gd name="connsiteY4" fmla="*/ 64512 h 88727"/>
                <a:gd name="connsiteX5" fmla="*/ 45288 w 88727"/>
                <a:gd name="connsiteY5" fmla="*/ 17191 h 88727"/>
                <a:gd name="connsiteX6" fmla="*/ 17191 w 88727"/>
                <a:gd name="connsiteY6" fmla="*/ 45288 h 88727"/>
                <a:gd name="connsiteX7" fmla="*/ 45288 w 88727"/>
                <a:gd name="connsiteY7" fmla="*/ 73385 h 88727"/>
                <a:gd name="connsiteX8" fmla="*/ 73385 w 88727"/>
                <a:gd name="connsiteY8" fmla="*/ 45288 h 88727"/>
                <a:gd name="connsiteX9" fmla="*/ 45288 w 88727"/>
                <a:gd name="connsiteY9" fmla="*/ 1719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27" h="88727">
                  <a:moveTo>
                    <a:pt x="45288" y="64512"/>
                  </a:moveTo>
                  <a:cubicBezTo>
                    <a:pt x="34936" y="64512"/>
                    <a:pt x="27543" y="57118"/>
                    <a:pt x="27543" y="46767"/>
                  </a:cubicBezTo>
                  <a:cubicBezTo>
                    <a:pt x="27543" y="36415"/>
                    <a:pt x="34936" y="29021"/>
                    <a:pt x="45288" y="29021"/>
                  </a:cubicBezTo>
                  <a:cubicBezTo>
                    <a:pt x="55640" y="29021"/>
                    <a:pt x="63034" y="36415"/>
                    <a:pt x="63034" y="46767"/>
                  </a:cubicBezTo>
                  <a:cubicBezTo>
                    <a:pt x="63034" y="55640"/>
                    <a:pt x="55640" y="64512"/>
                    <a:pt x="45288" y="64512"/>
                  </a:cubicBezTo>
                  <a:moveTo>
                    <a:pt x="45288" y="17191"/>
                  </a:moveTo>
                  <a:cubicBezTo>
                    <a:pt x="29021" y="17191"/>
                    <a:pt x="17191" y="30500"/>
                    <a:pt x="17191" y="45288"/>
                  </a:cubicBezTo>
                  <a:cubicBezTo>
                    <a:pt x="17191" y="61555"/>
                    <a:pt x="30500" y="73385"/>
                    <a:pt x="45288" y="73385"/>
                  </a:cubicBezTo>
                  <a:cubicBezTo>
                    <a:pt x="60076" y="73385"/>
                    <a:pt x="73385" y="60076"/>
                    <a:pt x="73385" y="45288"/>
                  </a:cubicBezTo>
                  <a:cubicBezTo>
                    <a:pt x="73385" y="30500"/>
                    <a:pt x="60076" y="17191"/>
                    <a:pt x="45288" y="17191"/>
                  </a:cubicBezTo>
                </a:path>
              </a:pathLst>
            </a:custGeom>
            <a:solidFill>
              <a:schemeClr val="accent4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A978067F-D179-4497-A0A7-A24A3CC89396}"/>
                </a:ext>
              </a:extLst>
            </p:cNvPr>
            <p:cNvSpPr/>
            <p:nvPr/>
          </p:nvSpPr>
          <p:spPr>
            <a:xfrm>
              <a:off x="6036015" y="855055"/>
              <a:ext cx="590482" cy="912563"/>
            </a:xfrm>
            <a:custGeom>
              <a:avLst/>
              <a:gdLst>
                <a:gd name="connsiteX0" fmla="*/ 324780 w 488001"/>
                <a:gd name="connsiteY0" fmla="*/ 701872 h 754184"/>
                <a:gd name="connsiteX1" fmla="*/ 346962 w 488001"/>
                <a:gd name="connsiteY1" fmla="*/ 650114 h 754184"/>
                <a:gd name="connsiteX2" fmla="*/ 355835 w 488001"/>
                <a:gd name="connsiteY2" fmla="*/ 619060 h 754184"/>
                <a:gd name="connsiteX3" fmla="*/ 366186 w 488001"/>
                <a:gd name="connsiteY3" fmla="*/ 576175 h 754184"/>
                <a:gd name="connsiteX4" fmla="*/ 453435 w 488001"/>
                <a:gd name="connsiteY4" fmla="*/ 716660 h 754184"/>
                <a:gd name="connsiteX5" fmla="*/ 324780 w 488001"/>
                <a:gd name="connsiteY5" fmla="*/ 701872 h 754184"/>
                <a:gd name="connsiteX6" fmla="*/ 42330 w 488001"/>
                <a:gd name="connsiteY6" fmla="*/ 716660 h 754184"/>
                <a:gd name="connsiteX7" fmla="*/ 129579 w 488001"/>
                <a:gd name="connsiteY7" fmla="*/ 576175 h 754184"/>
                <a:gd name="connsiteX8" fmla="*/ 139931 w 488001"/>
                <a:gd name="connsiteY8" fmla="*/ 619060 h 754184"/>
                <a:gd name="connsiteX9" fmla="*/ 148804 w 488001"/>
                <a:gd name="connsiteY9" fmla="*/ 650114 h 754184"/>
                <a:gd name="connsiteX10" fmla="*/ 170985 w 488001"/>
                <a:gd name="connsiteY10" fmla="*/ 701872 h 754184"/>
                <a:gd name="connsiteX11" fmla="*/ 42330 w 488001"/>
                <a:gd name="connsiteY11" fmla="*/ 716660 h 754184"/>
                <a:gd name="connsiteX12" fmla="*/ 369144 w 488001"/>
                <a:gd name="connsiteY12" fmla="*/ 551035 h 754184"/>
                <a:gd name="connsiteX13" fmla="*/ 380974 w 488001"/>
                <a:gd name="connsiteY13" fmla="*/ 392804 h 754184"/>
                <a:gd name="connsiteX14" fmla="*/ 246404 w 488001"/>
                <a:gd name="connsiteY14" fmla="*/ 17191 h 754184"/>
                <a:gd name="connsiteX15" fmla="*/ 196125 w 488001"/>
                <a:gd name="connsiteY15" fmla="*/ 95567 h 754184"/>
                <a:gd name="connsiteX16" fmla="*/ 196125 w 488001"/>
                <a:gd name="connsiteY16" fmla="*/ 97046 h 754184"/>
                <a:gd name="connsiteX17" fmla="*/ 111834 w 488001"/>
                <a:gd name="connsiteY17" fmla="*/ 394283 h 754184"/>
                <a:gd name="connsiteX18" fmla="*/ 123664 w 488001"/>
                <a:gd name="connsiteY18" fmla="*/ 552514 h 754184"/>
                <a:gd name="connsiteX19" fmla="*/ 17191 w 488001"/>
                <a:gd name="connsiteY19" fmla="*/ 743278 h 754184"/>
                <a:gd name="connsiteX20" fmla="*/ 194646 w 488001"/>
                <a:gd name="connsiteY20" fmla="*/ 722575 h 754184"/>
                <a:gd name="connsiteX21" fmla="*/ 200561 w 488001"/>
                <a:gd name="connsiteY21" fmla="*/ 722575 h 754184"/>
                <a:gd name="connsiteX22" fmla="*/ 200561 w 488001"/>
                <a:gd name="connsiteY22" fmla="*/ 722575 h 754184"/>
                <a:gd name="connsiteX23" fmla="*/ 290768 w 488001"/>
                <a:gd name="connsiteY23" fmla="*/ 722575 h 754184"/>
                <a:gd name="connsiteX24" fmla="*/ 290768 w 488001"/>
                <a:gd name="connsiteY24" fmla="*/ 722575 h 754184"/>
                <a:gd name="connsiteX25" fmla="*/ 296683 w 488001"/>
                <a:gd name="connsiteY25" fmla="*/ 722575 h 754184"/>
                <a:gd name="connsiteX26" fmla="*/ 474138 w 488001"/>
                <a:gd name="connsiteY26" fmla="*/ 743278 h 754184"/>
                <a:gd name="connsiteX27" fmla="*/ 369144 w 488001"/>
                <a:gd name="connsiteY27" fmla="*/ 551035 h 75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8001" h="754184">
                  <a:moveTo>
                    <a:pt x="324780" y="701872"/>
                  </a:moveTo>
                  <a:cubicBezTo>
                    <a:pt x="332174" y="685605"/>
                    <a:pt x="341047" y="664902"/>
                    <a:pt x="346962" y="650114"/>
                  </a:cubicBezTo>
                  <a:cubicBezTo>
                    <a:pt x="349919" y="642720"/>
                    <a:pt x="352877" y="630890"/>
                    <a:pt x="355835" y="619060"/>
                  </a:cubicBezTo>
                  <a:cubicBezTo>
                    <a:pt x="358792" y="605750"/>
                    <a:pt x="363229" y="590963"/>
                    <a:pt x="366186" y="576175"/>
                  </a:cubicBezTo>
                  <a:cubicBezTo>
                    <a:pt x="395762" y="605750"/>
                    <a:pt x="441605" y="658987"/>
                    <a:pt x="453435" y="716660"/>
                  </a:cubicBezTo>
                  <a:cubicBezTo>
                    <a:pt x="401677" y="706308"/>
                    <a:pt x="354356" y="703351"/>
                    <a:pt x="324780" y="701872"/>
                  </a:cubicBezTo>
                  <a:moveTo>
                    <a:pt x="42330" y="716660"/>
                  </a:moveTo>
                  <a:cubicBezTo>
                    <a:pt x="54161" y="658987"/>
                    <a:pt x="100003" y="605750"/>
                    <a:pt x="129579" y="576175"/>
                  </a:cubicBezTo>
                  <a:cubicBezTo>
                    <a:pt x="132537" y="590963"/>
                    <a:pt x="135494" y="605750"/>
                    <a:pt x="139931" y="619060"/>
                  </a:cubicBezTo>
                  <a:cubicBezTo>
                    <a:pt x="142888" y="630890"/>
                    <a:pt x="145846" y="642720"/>
                    <a:pt x="148804" y="650114"/>
                  </a:cubicBezTo>
                  <a:cubicBezTo>
                    <a:pt x="154719" y="664902"/>
                    <a:pt x="163592" y="685605"/>
                    <a:pt x="170985" y="701872"/>
                  </a:cubicBezTo>
                  <a:cubicBezTo>
                    <a:pt x="138452" y="703351"/>
                    <a:pt x="91131" y="706308"/>
                    <a:pt x="42330" y="716660"/>
                  </a:cubicBezTo>
                  <a:moveTo>
                    <a:pt x="369144" y="551035"/>
                  </a:moveTo>
                  <a:cubicBezTo>
                    <a:pt x="376538" y="502235"/>
                    <a:pt x="380974" y="448998"/>
                    <a:pt x="380974" y="392804"/>
                  </a:cubicBezTo>
                  <a:cubicBezTo>
                    <a:pt x="380974" y="185773"/>
                    <a:pt x="246404" y="17191"/>
                    <a:pt x="246404" y="17191"/>
                  </a:cubicBezTo>
                  <a:cubicBezTo>
                    <a:pt x="246404" y="17191"/>
                    <a:pt x="222743" y="46767"/>
                    <a:pt x="196125" y="95567"/>
                  </a:cubicBezTo>
                  <a:cubicBezTo>
                    <a:pt x="196125" y="95567"/>
                    <a:pt x="196125" y="95567"/>
                    <a:pt x="196125" y="97046"/>
                  </a:cubicBezTo>
                  <a:cubicBezTo>
                    <a:pt x="157676" y="166549"/>
                    <a:pt x="111834" y="273022"/>
                    <a:pt x="111834" y="394283"/>
                  </a:cubicBezTo>
                  <a:cubicBezTo>
                    <a:pt x="111834" y="450477"/>
                    <a:pt x="116270" y="503714"/>
                    <a:pt x="123664" y="552514"/>
                  </a:cubicBezTo>
                  <a:cubicBezTo>
                    <a:pt x="89652" y="585047"/>
                    <a:pt x="17191" y="660466"/>
                    <a:pt x="17191" y="743278"/>
                  </a:cubicBezTo>
                  <a:cubicBezTo>
                    <a:pt x="92609" y="724054"/>
                    <a:pt x="170985" y="722575"/>
                    <a:pt x="194646" y="722575"/>
                  </a:cubicBezTo>
                  <a:cubicBezTo>
                    <a:pt x="199083" y="722575"/>
                    <a:pt x="200561" y="722575"/>
                    <a:pt x="200561" y="722575"/>
                  </a:cubicBezTo>
                  <a:lnTo>
                    <a:pt x="200561" y="722575"/>
                  </a:lnTo>
                  <a:lnTo>
                    <a:pt x="290768" y="722575"/>
                  </a:lnTo>
                  <a:lnTo>
                    <a:pt x="290768" y="722575"/>
                  </a:lnTo>
                  <a:cubicBezTo>
                    <a:pt x="290768" y="722575"/>
                    <a:pt x="293725" y="722575"/>
                    <a:pt x="296683" y="722575"/>
                  </a:cubicBezTo>
                  <a:cubicBezTo>
                    <a:pt x="318865" y="722575"/>
                    <a:pt x="398720" y="724054"/>
                    <a:pt x="474138" y="743278"/>
                  </a:cubicBezTo>
                  <a:cubicBezTo>
                    <a:pt x="474138" y="660466"/>
                    <a:pt x="403156" y="583569"/>
                    <a:pt x="369144" y="551035"/>
                  </a:cubicBezTo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48C37DCB-CE19-4D36-8079-75A0FAA7406B}"/>
                </a:ext>
              </a:extLst>
            </p:cNvPr>
            <p:cNvSpPr/>
            <p:nvPr/>
          </p:nvSpPr>
          <p:spPr>
            <a:xfrm>
              <a:off x="6241790" y="1733620"/>
              <a:ext cx="178934" cy="322081"/>
            </a:xfrm>
            <a:custGeom>
              <a:avLst/>
              <a:gdLst>
                <a:gd name="connsiteX0" fmla="*/ 52682 w 147879"/>
                <a:gd name="connsiteY0" fmla="*/ 17191 h 266182"/>
                <a:gd name="connsiteX1" fmla="*/ 17191 w 147879"/>
                <a:gd name="connsiteY1" fmla="*/ 132537 h 266182"/>
                <a:gd name="connsiteX2" fmla="*/ 77822 w 147879"/>
                <a:gd name="connsiteY2" fmla="*/ 259713 h 266182"/>
                <a:gd name="connsiteX3" fmla="*/ 138452 w 147879"/>
                <a:gd name="connsiteY3" fmla="*/ 132537 h 266182"/>
                <a:gd name="connsiteX4" fmla="*/ 114791 w 147879"/>
                <a:gd name="connsiteY4" fmla="*/ 17191 h 266182"/>
                <a:gd name="connsiteX5" fmla="*/ 52682 w 147879"/>
                <a:gd name="connsiteY5" fmla="*/ 17191 h 26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79" h="266182">
                  <a:moveTo>
                    <a:pt x="52682" y="17191"/>
                  </a:moveTo>
                  <a:cubicBezTo>
                    <a:pt x="52682" y="17191"/>
                    <a:pt x="17191" y="71906"/>
                    <a:pt x="17191" y="132537"/>
                  </a:cubicBezTo>
                  <a:cubicBezTo>
                    <a:pt x="17191" y="204998"/>
                    <a:pt x="77822" y="259713"/>
                    <a:pt x="77822" y="259713"/>
                  </a:cubicBezTo>
                  <a:cubicBezTo>
                    <a:pt x="77822" y="259713"/>
                    <a:pt x="138452" y="204998"/>
                    <a:pt x="138452" y="132537"/>
                  </a:cubicBezTo>
                  <a:cubicBezTo>
                    <a:pt x="138452" y="89652"/>
                    <a:pt x="114791" y="17191"/>
                    <a:pt x="114791" y="17191"/>
                  </a:cubicBezTo>
                  <a:lnTo>
                    <a:pt x="52682" y="17191"/>
                  </a:lnTo>
                  <a:close/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4A77322-4443-450C-B58A-EF2B78B70ADE}"/>
                </a:ext>
              </a:extLst>
            </p:cNvPr>
            <p:cNvSpPr/>
            <p:nvPr/>
          </p:nvSpPr>
          <p:spPr>
            <a:xfrm>
              <a:off x="6573712" y="1129719"/>
              <a:ext cx="107361" cy="107361"/>
            </a:xfrm>
            <a:custGeom>
              <a:avLst/>
              <a:gdLst>
                <a:gd name="connsiteX0" fmla="*/ 60815 w 88727"/>
                <a:gd name="connsiteY0" fmla="*/ 48985 h 88727"/>
                <a:gd name="connsiteX1" fmla="*/ 78561 w 88727"/>
                <a:gd name="connsiteY1" fmla="*/ 31239 h 88727"/>
                <a:gd name="connsiteX2" fmla="*/ 78561 w 88727"/>
                <a:gd name="connsiteY2" fmla="*/ 19409 h 88727"/>
                <a:gd name="connsiteX3" fmla="*/ 66731 w 88727"/>
                <a:gd name="connsiteY3" fmla="*/ 19409 h 88727"/>
                <a:gd name="connsiteX4" fmla="*/ 48985 w 88727"/>
                <a:gd name="connsiteY4" fmla="*/ 37155 h 88727"/>
                <a:gd name="connsiteX5" fmla="*/ 31239 w 88727"/>
                <a:gd name="connsiteY5" fmla="*/ 19409 h 88727"/>
                <a:gd name="connsiteX6" fmla="*/ 19409 w 88727"/>
                <a:gd name="connsiteY6" fmla="*/ 19409 h 88727"/>
                <a:gd name="connsiteX7" fmla="*/ 19409 w 88727"/>
                <a:gd name="connsiteY7" fmla="*/ 31239 h 88727"/>
                <a:gd name="connsiteX8" fmla="*/ 37155 w 88727"/>
                <a:gd name="connsiteY8" fmla="*/ 48985 h 88727"/>
                <a:gd name="connsiteX9" fmla="*/ 19409 w 88727"/>
                <a:gd name="connsiteY9" fmla="*/ 66731 h 88727"/>
                <a:gd name="connsiteX10" fmla="*/ 19409 w 88727"/>
                <a:gd name="connsiteY10" fmla="*/ 78561 h 88727"/>
                <a:gd name="connsiteX11" fmla="*/ 31239 w 88727"/>
                <a:gd name="connsiteY11" fmla="*/ 78561 h 88727"/>
                <a:gd name="connsiteX12" fmla="*/ 48985 w 88727"/>
                <a:gd name="connsiteY12" fmla="*/ 60815 h 88727"/>
                <a:gd name="connsiteX13" fmla="*/ 66731 w 88727"/>
                <a:gd name="connsiteY13" fmla="*/ 78561 h 88727"/>
                <a:gd name="connsiteX14" fmla="*/ 78561 w 88727"/>
                <a:gd name="connsiteY14" fmla="*/ 78561 h 88727"/>
                <a:gd name="connsiteX15" fmla="*/ 78561 w 88727"/>
                <a:gd name="connsiteY15" fmla="*/ 66731 h 88727"/>
                <a:gd name="connsiteX16" fmla="*/ 60815 w 88727"/>
                <a:gd name="connsiteY16" fmla="*/ 48985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60815" y="48985"/>
                  </a:moveTo>
                  <a:lnTo>
                    <a:pt x="78561" y="31239"/>
                  </a:lnTo>
                  <a:cubicBezTo>
                    <a:pt x="81518" y="28282"/>
                    <a:pt x="81518" y="22367"/>
                    <a:pt x="78561" y="19409"/>
                  </a:cubicBezTo>
                  <a:cubicBezTo>
                    <a:pt x="75603" y="16452"/>
                    <a:pt x="69688" y="16452"/>
                    <a:pt x="66731" y="19409"/>
                  </a:cubicBezTo>
                  <a:lnTo>
                    <a:pt x="48985" y="37155"/>
                  </a:lnTo>
                  <a:lnTo>
                    <a:pt x="31239" y="19409"/>
                  </a:lnTo>
                  <a:cubicBezTo>
                    <a:pt x="28282" y="16452"/>
                    <a:pt x="22367" y="16452"/>
                    <a:pt x="19409" y="19409"/>
                  </a:cubicBezTo>
                  <a:cubicBezTo>
                    <a:pt x="16452" y="22367"/>
                    <a:pt x="16452" y="28282"/>
                    <a:pt x="19409" y="31239"/>
                  </a:cubicBezTo>
                  <a:lnTo>
                    <a:pt x="37155" y="48985"/>
                  </a:lnTo>
                  <a:lnTo>
                    <a:pt x="19409" y="66731"/>
                  </a:lnTo>
                  <a:cubicBezTo>
                    <a:pt x="16452" y="69688"/>
                    <a:pt x="16452" y="75603"/>
                    <a:pt x="19409" y="78561"/>
                  </a:cubicBezTo>
                  <a:cubicBezTo>
                    <a:pt x="22367" y="81518"/>
                    <a:pt x="28282" y="81518"/>
                    <a:pt x="31239" y="78561"/>
                  </a:cubicBezTo>
                  <a:lnTo>
                    <a:pt x="48985" y="60815"/>
                  </a:lnTo>
                  <a:lnTo>
                    <a:pt x="66731" y="78561"/>
                  </a:lnTo>
                  <a:cubicBezTo>
                    <a:pt x="69688" y="81518"/>
                    <a:pt x="75603" y="81518"/>
                    <a:pt x="78561" y="78561"/>
                  </a:cubicBezTo>
                  <a:cubicBezTo>
                    <a:pt x="81518" y="75603"/>
                    <a:pt x="81518" y="69688"/>
                    <a:pt x="78561" y="66731"/>
                  </a:cubicBezTo>
                  <a:lnTo>
                    <a:pt x="60815" y="48985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54F94EDE-DFA5-4EC1-9D39-05C24424FA4C}"/>
                </a:ext>
              </a:extLst>
            </p:cNvPr>
            <p:cNvSpPr/>
            <p:nvPr/>
          </p:nvSpPr>
          <p:spPr>
            <a:xfrm>
              <a:off x="6186320" y="1096616"/>
              <a:ext cx="286294" cy="286294"/>
            </a:xfrm>
            <a:custGeom>
              <a:avLst/>
              <a:gdLst>
                <a:gd name="connsiteX0" fmla="*/ 58597 w 236606"/>
                <a:gd name="connsiteY0" fmla="*/ 123664 h 236606"/>
                <a:gd name="connsiteX1" fmla="*/ 122185 w 236606"/>
                <a:gd name="connsiteY1" fmla="*/ 60076 h 236606"/>
                <a:gd name="connsiteX2" fmla="*/ 185773 w 236606"/>
                <a:gd name="connsiteY2" fmla="*/ 123664 h 236606"/>
                <a:gd name="connsiteX3" fmla="*/ 122185 w 236606"/>
                <a:gd name="connsiteY3" fmla="*/ 187252 h 236606"/>
                <a:gd name="connsiteX4" fmla="*/ 58597 w 236606"/>
                <a:gd name="connsiteY4" fmla="*/ 123664 h 236606"/>
                <a:gd name="connsiteX5" fmla="*/ 230137 w 236606"/>
                <a:gd name="connsiteY5" fmla="*/ 123664 h 236606"/>
                <a:gd name="connsiteX6" fmla="*/ 123664 w 236606"/>
                <a:gd name="connsiteY6" fmla="*/ 17191 h 236606"/>
                <a:gd name="connsiteX7" fmla="*/ 17191 w 236606"/>
                <a:gd name="connsiteY7" fmla="*/ 123664 h 236606"/>
                <a:gd name="connsiteX8" fmla="*/ 123664 w 236606"/>
                <a:gd name="connsiteY8" fmla="*/ 230137 h 236606"/>
                <a:gd name="connsiteX9" fmla="*/ 230137 w 236606"/>
                <a:gd name="connsiteY9" fmla="*/ 123664 h 23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606" h="236606">
                  <a:moveTo>
                    <a:pt x="58597" y="123664"/>
                  </a:moveTo>
                  <a:cubicBezTo>
                    <a:pt x="58597" y="88173"/>
                    <a:pt x="86694" y="60076"/>
                    <a:pt x="122185" y="60076"/>
                  </a:cubicBezTo>
                  <a:cubicBezTo>
                    <a:pt x="157676" y="60076"/>
                    <a:pt x="185773" y="88173"/>
                    <a:pt x="185773" y="123664"/>
                  </a:cubicBezTo>
                  <a:cubicBezTo>
                    <a:pt x="185773" y="159155"/>
                    <a:pt x="157676" y="187252"/>
                    <a:pt x="122185" y="187252"/>
                  </a:cubicBezTo>
                  <a:cubicBezTo>
                    <a:pt x="86694" y="187252"/>
                    <a:pt x="58597" y="159155"/>
                    <a:pt x="58597" y="123664"/>
                  </a:cubicBezTo>
                  <a:moveTo>
                    <a:pt x="230137" y="123664"/>
                  </a:moveTo>
                  <a:cubicBezTo>
                    <a:pt x="230137" y="64512"/>
                    <a:pt x="182816" y="17191"/>
                    <a:pt x="123664" y="17191"/>
                  </a:cubicBezTo>
                  <a:cubicBezTo>
                    <a:pt x="64512" y="17191"/>
                    <a:pt x="17191" y="64512"/>
                    <a:pt x="17191" y="123664"/>
                  </a:cubicBezTo>
                  <a:cubicBezTo>
                    <a:pt x="17191" y="182816"/>
                    <a:pt x="64512" y="230137"/>
                    <a:pt x="123664" y="230137"/>
                  </a:cubicBezTo>
                  <a:cubicBezTo>
                    <a:pt x="181337" y="230137"/>
                    <a:pt x="230137" y="182816"/>
                    <a:pt x="230137" y="123664"/>
                  </a:cubicBezTo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F574056-5088-47C6-889A-67E7CBCF75B4}"/>
                </a:ext>
              </a:extLst>
            </p:cNvPr>
            <p:cNvSpPr/>
            <p:nvPr/>
          </p:nvSpPr>
          <p:spPr>
            <a:xfrm>
              <a:off x="6243802" y="1155888"/>
              <a:ext cx="178934" cy="178934"/>
            </a:xfrm>
            <a:custGeom>
              <a:avLst/>
              <a:gdLst>
                <a:gd name="connsiteX0" fmla="*/ 11091 w 147879"/>
                <a:gd name="connsiteY0" fmla="*/ 74679 h 147879"/>
                <a:gd name="connsiteX1" fmla="*/ 74679 w 147879"/>
                <a:gd name="connsiteY1" fmla="*/ 11091 h 147879"/>
                <a:gd name="connsiteX2" fmla="*/ 138267 w 147879"/>
                <a:gd name="connsiteY2" fmla="*/ 74679 h 147879"/>
                <a:gd name="connsiteX3" fmla="*/ 74679 w 147879"/>
                <a:gd name="connsiteY3" fmla="*/ 138267 h 147879"/>
                <a:gd name="connsiteX4" fmla="*/ 11091 w 147879"/>
                <a:gd name="connsiteY4" fmla="*/ 74679 h 14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879" h="147879">
                  <a:moveTo>
                    <a:pt x="11091" y="74679"/>
                  </a:moveTo>
                  <a:cubicBezTo>
                    <a:pt x="11091" y="39188"/>
                    <a:pt x="39188" y="11091"/>
                    <a:pt x="74679" y="11091"/>
                  </a:cubicBezTo>
                  <a:cubicBezTo>
                    <a:pt x="110170" y="11091"/>
                    <a:pt x="138267" y="39188"/>
                    <a:pt x="138267" y="74679"/>
                  </a:cubicBezTo>
                  <a:cubicBezTo>
                    <a:pt x="138267" y="110170"/>
                    <a:pt x="110170" y="138267"/>
                    <a:pt x="74679" y="138267"/>
                  </a:cubicBezTo>
                  <a:cubicBezTo>
                    <a:pt x="39188" y="138267"/>
                    <a:pt x="11091" y="110170"/>
                    <a:pt x="11091" y="74679"/>
                  </a:cubicBezTo>
                </a:path>
              </a:pathLst>
            </a:custGeom>
            <a:solidFill>
              <a:srgbClr val="EAE4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A862294-6263-434D-B130-99614C0CD959}"/>
                </a:ext>
              </a:extLst>
            </p:cNvPr>
            <p:cNvSpPr/>
            <p:nvPr/>
          </p:nvSpPr>
          <p:spPr>
            <a:xfrm>
              <a:off x="6569239" y="1384700"/>
              <a:ext cx="89467" cy="89467"/>
            </a:xfrm>
            <a:custGeom>
              <a:avLst/>
              <a:gdLst>
                <a:gd name="connsiteX0" fmla="*/ 37894 w 73939"/>
                <a:gd name="connsiteY0" fmla="*/ 51203 h 73939"/>
                <a:gd name="connsiteX1" fmla="*/ 24585 w 73939"/>
                <a:gd name="connsiteY1" fmla="*/ 37894 h 73939"/>
                <a:gd name="connsiteX2" fmla="*/ 37894 w 73939"/>
                <a:gd name="connsiteY2" fmla="*/ 24585 h 73939"/>
                <a:gd name="connsiteX3" fmla="*/ 51203 w 73939"/>
                <a:gd name="connsiteY3" fmla="*/ 37894 h 73939"/>
                <a:gd name="connsiteX4" fmla="*/ 37894 w 73939"/>
                <a:gd name="connsiteY4" fmla="*/ 51203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1203"/>
                  </a:moveTo>
                  <a:cubicBezTo>
                    <a:pt x="30500" y="51203"/>
                    <a:pt x="24585" y="45288"/>
                    <a:pt x="24585" y="37894"/>
                  </a:cubicBezTo>
                  <a:cubicBezTo>
                    <a:pt x="24585" y="30500"/>
                    <a:pt x="30500" y="24585"/>
                    <a:pt x="37894" y="24585"/>
                  </a:cubicBezTo>
                  <a:cubicBezTo>
                    <a:pt x="45288" y="24585"/>
                    <a:pt x="51203" y="30500"/>
                    <a:pt x="51203" y="37894"/>
                  </a:cubicBezTo>
                  <a:cubicBezTo>
                    <a:pt x="51203" y="45288"/>
                    <a:pt x="45288" y="51203"/>
                    <a:pt x="37894" y="51203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rgbClr val="5AB4E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C04ACC3-D26D-4A03-9158-48F9FC052304}"/>
                </a:ext>
              </a:extLst>
            </p:cNvPr>
            <p:cNvSpPr/>
            <p:nvPr/>
          </p:nvSpPr>
          <p:spPr>
            <a:xfrm>
              <a:off x="6449353" y="878316"/>
              <a:ext cx="89467" cy="89467"/>
            </a:xfrm>
            <a:custGeom>
              <a:avLst/>
              <a:gdLst>
                <a:gd name="connsiteX0" fmla="*/ 37894 w 73939"/>
                <a:gd name="connsiteY0" fmla="*/ 52682 h 73939"/>
                <a:gd name="connsiteX1" fmla="*/ 24585 w 73939"/>
                <a:gd name="connsiteY1" fmla="*/ 39373 h 73939"/>
                <a:gd name="connsiteX2" fmla="*/ 37894 w 73939"/>
                <a:gd name="connsiteY2" fmla="*/ 26064 h 73939"/>
                <a:gd name="connsiteX3" fmla="*/ 51203 w 73939"/>
                <a:gd name="connsiteY3" fmla="*/ 39373 h 73939"/>
                <a:gd name="connsiteX4" fmla="*/ 37894 w 73939"/>
                <a:gd name="connsiteY4" fmla="*/ 52682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2682"/>
                  </a:moveTo>
                  <a:cubicBezTo>
                    <a:pt x="30500" y="52682"/>
                    <a:pt x="24585" y="46767"/>
                    <a:pt x="24585" y="39373"/>
                  </a:cubicBezTo>
                  <a:cubicBezTo>
                    <a:pt x="24585" y="31979"/>
                    <a:pt x="30500" y="26064"/>
                    <a:pt x="37894" y="26064"/>
                  </a:cubicBezTo>
                  <a:cubicBezTo>
                    <a:pt x="45288" y="26064"/>
                    <a:pt x="51203" y="31979"/>
                    <a:pt x="51203" y="39373"/>
                  </a:cubicBezTo>
                  <a:cubicBezTo>
                    <a:pt x="51203" y="46767"/>
                    <a:pt x="45288" y="52682"/>
                    <a:pt x="37894" y="52682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chemeClr val="accent6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B6A0619F-3BA2-4F87-8003-5D8FCA3AE3F1}"/>
                </a:ext>
              </a:extLst>
            </p:cNvPr>
            <p:cNvSpPr/>
            <p:nvPr/>
          </p:nvSpPr>
          <p:spPr>
            <a:xfrm>
              <a:off x="6007386" y="1252288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10FE0B3-CC2F-4263-BF19-D57CF254E54B}"/>
                </a:ext>
              </a:extLst>
            </p:cNvPr>
            <p:cNvSpPr/>
            <p:nvPr/>
          </p:nvSpPr>
          <p:spPr>
            <a:xfrm>
              <a:off x="6526295" y="1801615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A2D9678-2490-4A37-AFDF-8360AFBE679A}"/>
                </a:ext>
              </a:extLst>
            </p:cNvPr>
            <p:cNvSpPr/>
            <p:nvPr/>
          </p:nvSpPr>
          <p:spPr>
            <a:xfrm>
              <a:off x="6257711" y="1756883"/>
              <a:ext cx="89467" cy="268401"/>
            </a:xfrm>
            <a:custGeom>
              <a:avLst/>
              <a:gdLst>
                <a:gd name="connsiteX0" fmla="*/ 39524 w 73939"/>
                <a:gd name="connsiteY0" fmla="*/ 17191 h 221818"/>
                <a:gd name="connsiteX1" fmla="*/ 17342 w 73939"/>
                <a:gd name="connsiteY1" fmla="*/ 100003 h 221818"/>
                <a:gd name="connsiteX2" fmla="*/ 55791 w 73939"/>
                <a:gd name="connsiteY2" fmla="*/ 210913 h 221818"/>
                <a:gd name="connsiteX3" fmla="*/ 42482 w 73939"/>
                <a:gd name="connsiteY3" fmla="*/ 98525 h 221818"/>
                <a:gd name="connsiteX4" fmla="*/ 66142 w 73939"/>
                <a:gd name="connsiteY4" fmla="*/ 17191 h 221818"/>
                <a:gd name="connsiteX5" fmla="*/ 39524 w 73939"/>
                <a:gd name="connsiteY5" fmla="*/ 17191 h 22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39" h="221818">
                  <a:moveTo>
                    <a:pt x="39524" y="17191"/>
                  </a:moveTo>
                  <a:cubicBezTo>
                    <a:pt x="39524" y="17191"/>
                    <a:pt x="20300" y="64512"/>
                    <a:pt x="17342" y="100003"/>
                  </a:cubicBezTo>
                  <a:cubicBezTo>
                    <a:pt x="14385" y="154719"/>
                    <a:pt x="55791" y="210913"/>
                    <a:pt x="55791" y="210913"/>
                  </a:cubicBezTo>
                  <a:cubicBezTo>
                    <a:pt x="55791" y="210913"/>
                    <a:pt x="39524" y="154719"/>
                    <a:pt x="42482" y="98525"/>
                  </a:cubicBezTo>
                  <a:cubicBezTo>
                    <a:pt x="43960" y="61555"/>
                    <a:pt x="66142" y="17191"/>
                    <a:pt x="66142" y="17191"/>
                  </a:cubicBezTo>
                  <a:lnTo>
                    <a:pt x="39524" y="17191"/>
                  </a:lnTo>
                  <a:close/>
                </a:path>
              </a:pathLst>
            </a:custGeom>
            <a:solidFill>
              <a:schemeClr val="accent2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5ABC1BB-25D0-4306-8D87-0469A63CF0BF}"/>
                </a:ext>
              </a:extLst>
            </p:cNvPr>
            <p:cNvSpPr/>
            <p:nvPr/>
          </p:nvSpPr>
          <p:spPr>
            <a:xfrm>
              <a:off x="6251253" y="1166400"/>
              <a:ext cx="71574" cy="143147"/>
            </a:xfrm>
            <a:custGeom>
              <a:avLst/>
              <a:gdLst>
                <a:gd name="connsiteX0" fmla="*/ 44861 w 59151"/>
                <a:gd name="connsiteY0" fmla="*/ 17191 h 118303"/>
                <a:gd name="connsiteX1" fmla="*/ 18243 w 59151"/>
                <a:gd name="connsiteY1" fmla="*/ 58597 h 118303"/>
                <a:gd name="connsiteX2" fmla="*/ 44861 w 59151"/>
                <a:gd name="connsiteY2" fmla="*/ 114791 h 118303"/>
                <a:gd name="connsiteX3" fmla="*/ 31552 w 59151"/>
                <a:gd name="connsiteY3" fmla="*/ 61555 h 118303"/>
                <a:gd name="connsiteX4" fmla="*/ 50776 w 59151"/>
                <a:gd name="connsiteY4" fmla="*/ 24585 h 118303"/>
                <a:gd name="connsiteX5" fmla="*/ 44861 w 59151"/>
                <a:gd name="connsiteY5" fmla="*/ 17191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1" h="118303">
                  <a:moveTo>
                    <a:pt x="44861" y="17191"/>
                  </a:moveTo>
                  <a:cubicBezTo>
                    <a:pt x="44861" y="17191"/>
                    <a:pt x="25637" y="24585"/>
                    <a:pt x="18243" y="58597"/>
                  </a:cubicBezTo>
                  <a:cubicBezTo>
                    <a:pt x="10849" y="92609"/>
                    <a:pt x="44861" y="114791"/>
                    <a:pt x="44861" y="114791"/>
                  </a:cubicBezTo>
                  <a:cubicBezTo>
                    <a:pt x="44861" y="114791"/>
                    <a:pt x="27116" y="91131"/>
                    <a:pt x="31552" y="61555"/>
                  </a:cubicBezTo>
                  <a:cubicBezTo>
                    <a:pt x="35988" y="31979"/>
                    <a:pt x="50776" y="24585"/>
                    <a:pt x="50776" y="24585"/>
                  </a:cubicBezTo>
                  <a:lnTo>
                    <a:pt x="44861" y="17191"/>
                  </a:lnTo>
                  <a:close/>
                </a:path>
              </a:pathLst>
            </a:custGeom>
            <a:solidFill>
              <a:schemeClr val="bg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1879A89A-F494-4475-AC0E-6A4AFDF13002}"/>
                </a:ext>
              </a:extLst>
            </p:cNvPr>
            <p:cNvSpPr/>
            <p:nvPr/>
          </p:nvSpPr>
          <p:spPr>
            <a:xfrm>
              <a:off x="5595838" y="1239763"/>
              <a:ext cx="107361" cy="107361"/>
            </a:xfrm>
            <a:custGeom>
              <a:avLst/>
              <a:gdLst>
                <a:gd name="connsiteX0" fmla="*/ 52682 w 88727"/>
                <a:gd name="connsiteY0" fmla="*/ 54161 h 88727"/>
                <a:gd name="connsiteX1" fmla="*/ 70428 w 88727"/>
                <a:gd name="connsiteY1" fmla="*/ 57118 h 88727"/>
                <a:gd name="connsiteX2" fmla="*/ 77821 w 88727"/>
                <a:gd name="connsiteY2" fmla="*/ 52682 h 88727"/>
                <a:gd name="connsiteX3" fmla="*/ 73385 w 88727"/>
                <a:gd name="connsiteY3" fmla="*/ 45288 h 88727"/>
                <a:gd name="connsiteX4" fmla="*/ 54161 w 88727"/>
                <a:gd name="connsiteY4" fmla="*/ 42330 h 88727"/>
                <a:gd name="connsiteX5" fmla="*/ 57118 w 88727"/>
                <a:gd name="connsiteY5" fmla="*/ 24585 h 88727"/>
                <a:gd name="connsiteX6" fmla="*/ 52682 w 88727"/>
                <a:gd name="connsiteY6" fmla="*/ 17191 h 88727"/>
                <a:gd name="connsiteX7" fmla="*/ 45288 w 88727"/>
                <a:gd name="connsiteY7" fmla="*/ 21627 h 88727"/>
                <a:gd name="connsiteX8" fmla="*/ 42330 w 88727"/>
                <a:gd name="connsiteY8" fmla="*/ 39373 h 88727"/>
                <a:gd name="connsiteX9" fmla="*/ 24585 w 88727"/>
                <a:gd name="connsiteY9" fmla="*/ 37894 h 88727"/>
                <a:gd name="connsiteX10" fmla="*/ 17191 w 88727"/>
                <a:gd name="connsiteY10" fmla="*/ 42330 h 88727"/>
                <a:gd name="connsiteX11" fmla="*/ 21627 w 88727"/>
                <a:gd name="connsiteY11" fmla="*/ 49724 h 88727"/>
                <a:gd name="connsiteX12" fmla="*/ 39373 w 88727"/>
                <a:gd name="connsiteY12" fmla="*/ 52682 h 88727"/>
                <a:gd name="connsiteX13" fmla="*/ 36415 w 88727"/>
                <a:gd name="connsiteY13" fmla="*/ 70428 h 88727"/>
                <a:gd name="connsiteX14" fmla="*/ 40852 w 88727"/>
                <a:gd name="connsiteY14" fmla="*/ 77822 h 88727"/>
                <a:gd name="connsiteX15" fmla="*/ 48246 w 88727"/>
                <a:gd name="connsiteY15" fmla="*/ 73385 h 88727"/>
                <a:gd name="connsiteX16" fmla="*/ 52682 w 88727"/>
                <a:gd name="connsiteY16" fmla="*/ 5416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52682" y="54161"/>
                  </a:moveTo>
                  <a:lnTo>
                    <a:pt x="70428" y="57118"/>
                  </a:lnTo>
                  <a:cubicBezTo>
                    <a:pt x="73385" y="57118"/>
                    <a:pt x="76343" y="55640"/>
                    <a:pt x="77821" y="52682"/>
                  </a:cubicBezTo>
                  <a:cubicBezTo>
                    <a:pt x="77821" y="49724"/>
                    <a:pt x="76343" y="46767"/>
                    <a:pt x="73385" y="45288"/>
                  </a:cubicBezTo>
                  <a:lnTo>
                    <a:pt x="54161" y="42330"/>
                  </a:lnTo>
                  <a:lnTo>
                    <a:pt x="57118" y="24585"/>
                  </a:lnTo>
                  <a:cubicBezTo>
                    <a:pt x="57118" y="21627"/>
                    <a:pt x="55640" y="18670"/>
                    <a:pt x="52682" y="17191"/>
                  </a:cubicBezTo>
                  <a:cubicBezTo>
                    <a:pt x="49724" y="17191"/>
                    <a:pt x="46767" y="18670"/>
                    <a:pt x="45288" y="21627"/>
                  </a:cubicBezTo>
                  <a:lnTo>
                    <a:pt x="42330" y="39373"/>
                  </a:lnTo>
                  <a:lnTo>
                    <a:pt x="24585" y="37894"/>
                  </a:lnTo>
                  <a:cubicBezTo>
                    <a:pt x="21627" y="37894"/>
                    <a:pt x="18670" y="39373"/>
                    <a:pt x="17191" y="42330"/>
                  </a:cubicBezTo>
                  <a:cubicBezTo>
                    <a:pt x="17191" y="45288"/>
                    <a:pt x="18670" y="48246"/>
                    <a:pt x="21627" y="49724"/>
                  </a:cubicBezTo>
                  <a:lnTo>
                    <a:pt x="39373" y="52682"/>
                  </a:lnTo>
                  <a:lnTo>
                    <a:pt x="36415" y="70428"/>
                  </a:lnTo>
                  <a:cubicBezTo>
                    <a:pt x="36415" y="73385"/>
                    <a:pt x="37894" y="76343"/>
                    <a:pt x="40852" y="77822"/>
                  </a:cubicBezTo>
                  <a:cubicBezTo>
                    <a:pt x="43809" y="77822"/>
                    <a:pt x="46767" y="76343"/>
                    <a:pt x="48246" y="73385"/>
                  </a:cubicBezTo>
                  <a:lnTo>
                    <a:pt x="52682" y="54161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B1BDDED-5B2F-4FE0-9B3F-1C1EE8F5F969}"/>
                </a:ext>
              </a:extLst>
            </p:cNvPr>
            <p:cNvSpPr/>
            <p:nvPr/>
          </p:nvSpPr>
          <p:spPr>
            <a:xfrm>
              <a:off x="5439830" y="681154"/>
              <a:ext cx="1789339" cy="1467258"/>
            </a:xfrm>
            <a:custGeom>
              <a:avLst/>
              <a:gdLst>
                <a:gd name="connsiteX0" fmla="*/ 1397182 w 1478793"/>
                <a:gd name="connsiteY0" fmla="*/ 611943 h 1212610"/>
                <a:gd name="connsiteX1" fmla="*/ 1472601 w 1478793"/>
                <a:gd name="connsiteY1" fmla="*/ 456670 h 1212610"/>
                <a:gd name="connsiteX2" fmla="*/ 1477037 w 1478793"/>
                <a:gd name="connsiteY2" fmla="*/ 440403 h 1212610"/>
                <a:gd name="connsiteX3" fmla="*/ 1474079 w 1478793"/>
                <a:gd name="connsiteY3" fmla="*/ 427094 h 1212610"/>
                <a:gd name="connsiteX4" fmla="*/ 1466685 w 1478793"/>
                <a:gd name="connsiteY4" fmla="*/ 415263 h 1212610"/>
                <a:gd name="connsiteX5" fmla="*/ 1456334 w 1478793"/>
                <a:gd name="connsiteY5" fmla="*/ 407870 h 1212610"/>
                <a:gd name="connsiteX6" fmla="*/ 1444504 w 1478793"/>
                <a:gd name="connsiteY6" fmla="*/ 404912 h 1212610"/>
                <a:gd name="connsiteX7" fmla="*/ 1240430 w 1478793"/>
                <a:gd name="connsiteY7" fmla="*/ 404912 h 1212610"/>
                <a:gd name="connsiteX8" fmla="*/ 910659 w 1478793"/>
                <a:gd name="connsiteY8" fmla="*/ 82535 h 1212610"/>
                <a:gd name="connsiteX9" fmla="*/ 873689 w 1478793"/>
                <a:gd name="connsiteY9" fmla="*/ 50002 h 1212610"/>
                <a:gd name="connsiteX10" fmla="*/ 832283 w 1478793"/>
                <a:gd name="connsiteY10" fmla="*/ 26341 h 1212610"/>
                <a:gd name="connsiteX11" fmla="*/ 787919 w 1478793"/>
                <a:gd name="connsiteY11" fmla="*/ 13032 h 1212610"/>
                <a:gd name="connsiteX12" fmla="*/ 743556 w 1478793"/>
                <a:gd name="connsiteY12" fmla="*/ 8595 h 1212610"/>
                <a:gd name="connsiteX13" fmla="*/ 654828 w 1478793"/>
                <a:gd name="connsiteY13" fmla="*/ 26341 h 1212610"/>
                <a:gd name="connsiteX14" fmla="*/ 576452 w 1478793"/>
                <a:gd name="connsiteY14" fmla="*/ 82535 h 1212610"/>
                <a:gd name="connsiteX15" fmla="*/ 246681 w 1478793"/>
                <a:gd name="connsiteY15" fmla="*/ 404912 h 1212610"/>
                <a:gd name="connsiteX16" fmla="*/ 42608 w 1478793"/>
                <a:gd name="connsiteY16" fmla="*/ 404912 h 1212610"/>
                <a:gd name="connsiteX17" fmla="*/ 30777 w 1478793"/>
                <a:gd name="connsiteY17" fmla="*/ 407870 h 1212610"/>
                <a:gd name="connsiteX18" fmla="*/ 20426 w 1478793"/>
                <a:gd name="connsiteY18" fmla="*/ 415263 h 1212610"/>
                <a:gd name="connsiteX19" fmla="*/ 13032 w 1478793"/>
                <a:gd name="connsiteY19" fmla="*/ 427094 h 1212610"/>
                <a:gd name="connsiteX20" fmla="*/ 10074 w 1478793"/>
                <a:gd name="connsiteY20" fmla="*/ 440403 h 1212610"/>
                <a:gd name="connsiteX21" fmla="*/ 14511 w 1478793"/>
                <a:gd name="connsiteY21" fmla="*/ 456670 h 1212610"/>
                <a:gd name="connsiteX22" fmla="*/ 91408 w 1478793"/>
                <a:gd name="connsiteY22" fmla="*/ 611943 h 1212610"/>
                <a:gd name="connsiteX23" fmla="*/ 13032 w 1478793"/>
                <a:gd name="connsiteY23" fmla="*/ 767216 h 1212610"/>
                <a:gd name="connsiteX24" fmla="*/ 8595 w 1478793"/>
                <a:gd name="connsiteY24" fmla="*/ 783483 h 1212610"/>
                <a:gd name="connsiteX25" fmla="*/ 11553 w 1478793"/>
                <a:gd name="connsiteY25" fmla="*/ 798271 h 1212610"/>
                <a:gd name="connsiteX26" fmla="*/ 18947 w 1478793"/>
                <a:gd name="connsiteY26" fmla="*/ 808622 h 1212610"/>
                <a:gd name="connsiteX27" fmla="*/ 29299 w 1478793"/>
                <a:gd name="connsiteY27" fmla="*/ 816016 h 1212610"/>
                <a:gd name="connsiteX28" fmla="*/ 41129 w 1478793"/>
                <a:gd name="connsiteY28" fmla="*/ 818974 h 1212610"/>
                <a:gd name="connsiteX29" fmla="*/ 245202 w 1478793"/>
                <a:gd name="connsiteY29" fmla="*/ 818974 h 1212610"/>
                <a:gd name="connsiteX30" fmla="*/ 574973 w 1478793"/>
                <a:gd name="connsiteY30" fmla="*/ 1142830 h 1212610"/>
                <a:gd name="connsiteX31" fmla="*/ 653349 w 1478793"/>
                <a:gd name="connsiteY31" fmla="*/ 1199024 h 1212610"/>
                <a:gd name="connsiteX32" fmla="*/ 742077 w 1478793"/>
                <a:gd name="connsiteY32" fmla="*/ 1218248 h 1212610"/>
                <a:gd name="connsiteX33" fmla="*/ 786441 w 1478793"/>
                <a:gd name="connsiteY33" fmla="*/ 1213812 h 1212610"/>
                <a:gd name="connsiteX34" fmla="*/ 830804 w 1478793"/>
                <a:gd name="connsiteY34" fmla="*/ 1200502 h 1212610"/>
                <a:gd name="connsiteX35" fmla="*/ 872211 w 1478793"/>
                <a:gd name="connsiteY35" fmla="*/ 1176842 h 1212610"/>
                <a:gd name="connsiteX36" fmla="*/ 909180 w 1478793"/>
                <a:gd name="connsiteY36" fmla="*/ 1144308 h 1212610"/>
                <a:gd name="connsiteX37" fmla="*/ 1238951 w 1478793"/>
                <a:gd name="connsiteY37" fmla="*/ 820453 h 1212610"/>
                <a:gd name="connsiteX38" fmla="*/ 1443025 w 1478793"/>
                <a:gd name="connsiteY38" fmla="*/ 820453 h 1212610"/>
                <a:gd name="connsiteX39" fmla="*/ 1454855 w 1478793"/>
                <a:gd name="connsiteY39" fmla="*/ 817495 h 1212610"/>
                <a:gd name="connsiteX40" fmla="*/ 1465207 w 1478793"/>
                <a:gd name="connsiteY40" fmla="*/ 810101 h 1212610"/>
                <a:gd name="connsiteX41" fmla="*/ 1472601 w 1478793"/>
                <a:gd name="connsiteY41" fmla="*/ 799750 h 1212610"/>
                <a:gd name="connsiteX42" fmla="*/ 1475558 w 1478793"/>
                <a:gd name="connsiteY42" fmla="*/ 784962 h 1212610"/>
                <a:gd name="connsiteX43" fmla="*/ 1471122 w 1478793"/>
                <a:gd name="connsiteY43" fmla="*/ 768695 h 1212610"/>
                <a:gd name="connsiteX44" fmla="*/ 1397182 w 1478793"/>
                <a:gd name="connsiteY44" fmla="*/ 611943 h 121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78793" h="1212610">
                  <a:moveTo>
                    <a:pt x="1397182" y="611943"/>
                  </a:moveTo>
                  <a:lnTo>
                    <a:pt x="1472601" y="456670"/>
                  </a:lnTo>
                  <a:cubicBezTo>
                    <a:pt x="1475558" y="452233"/>
                    <a:pt x="1477037" y="446318"/>
                    <a:pt x="1477037" y="440403"/>
                  </a:cubicBezTo>
                  <a:cubicBezTo>
                    <a:pt x="1477037" y="435967"/>
                    <a:pt x="1475558" y="431530"/>
                    <a:pt x="1474079" y="427094"/>
                  </a:cubicBezTo>
                  <a:cubicBezTo>
                    <a:pt x="1472601" y="422657"/>
                    <a:pt x="1469643" y="419700"/>
                    <a:pt x="1466685" y="415263"/>
                  </a:cubicBezTo>
                  <a:cubicBezTo>
                    <a:pt x="1463728" y="412306"/>
                    <a:pt x="1460770" y="409348"/>
                    <a:pt x="1456334" y="407870"/>
                  </a:cubicBezTo>
                  <a:cubicBezTo>
                    <a:pt x="1451898" y="406391"/>
                    <a:pt x="1448940" y="404912"/>
                    <a:pt x="1444504" y="404912"/>
                  </a:cubicBezTo>
                  <a:lnTo>
                    <a:pt x="1240430" y="404912"/>
                  </a:lnTo>
                  <a:lnTo>
                    <a:pt x="910659" y="82535"/>
                  </a:lnTo>
                  <a:cubicBezTo>
                    <a:pt x="898829" y="70705"/>
                    <a:pt x="886999" y="58874"/>
                    <a:pt x="873689" y="50002"/>
                  </a:cubicBezTo>
                  <a:cubicBezTo>
                    <a:pt x="860380" y="41129"/>
                    <a:pt x="847071" y="33735"/>
                    <a:pt x="832283" y="26341"/>
                  </a:cubicBezTo>
                  <a:cubicBezTo>
                    <a:pt x="817495" y="20426"/>
                    <a:pt x="802707" y="15989"/>
                    <a:pt x="787919" y="13032"/>
                  </a:cubicBezTo>
                  <a:cubicBezTo>
                    <a:pt x="773132" y="10074"/>
                    <a:pt x="758344" y="8595"/>
                    <a:pt x="743556" y="8595"/>
                  </a:cubicBezTo>
                  <a:cubicBezTo>
                    <a:pt x="712501" y="8595"/>
                    <a:pt x="682925" y="14511"/>
                    <a:pt x="654828" y="26341"/>
                  </a:cubicBezTo>
                  <a:cubicBezTo>
                    <a:pt x="625252" y="38171"/>
                    <a:pt x="600113" y="57396"/>
                    <a:pt x="576452" y="82535"/>
                  </a:cubicBezTo>
                  <a:lnTo>
                    <a:pt x="246681" y="404912"/>
                  </a:lnTo>
                  <a:lnTo>
                    <a:pt x="42608" y="404912"/>
                  </a:lnTo>
                  <a:cubicBezTo>
                    <a:pt x="38171" y="404912"/>
                    <a:pt x="33735" y="406391"/>
                    <a:pt x="30777" y="407870"/>
                  </a:cubicBezTo>
                  <a:cubicBezTo>
                    <a:pt x="26341" y="409348"/>
                    <a:pt x="23383" y="412306"/>
                    <a:pt x="20426" y="415263"/>
                  </a:cubicBezTo>
                  <a:cubicBezTo>
                    <a:pt x="17468" y="418221"/>
                    <a:pt x="14511" y="422657"/>
                    <a:pt x="13032" y="427094"/>
                  </a:cubicBezTo>
                  <a:cubicBezTo>
                    <a:pt x="11553" y="431530"/>
                    <a:pt x="10074" y="435967"/>
                    <a:pt x="10074" y="440403"/>
                  </a:cubicBezTo>
                  <a:cubicBezTo>
                    <a:pt x="10074" y="446318"/>
                    <a:pt x="11553" y="452233"/>
                    <a:pt x="14511" y="456670"/>
                  </a:cubicBezTo>
                  <a:lnTo>
                    <a:pt x="91408" y="611943"/>
                  </a:lnTo>
                  <a:lnTo>
                    <a:pt x="13032" y="767216"/>
                  </a:lnTo>
                  <a:cubicBezTo>
                    <a:pt x="10074" y="771653"/>
                    <a:pt x="8595" y="777568"/>
                    <a:pt x="8595" y="783483"/>
                  </a:cubicBezTo>
                  <a:cubicBezTo>
                    <a:pt x="8595" y="787919"/>
                    <a:pt x="10074" y="793834"/>
                    <a:pt x="11553" y="798271"/>
                  </a:cubicBezTo>
                  <a:cubicBezTo>
                    <a:pt x="13032" y="802707"/>
                    <a:pt x="15989" y="805665"/>
                    <a:pt x="18947" y="808622"/>
                  </a:cubicBezTo>
                  <a:cubicBezTo>
                    <a:pt x="21905" y="811580"/>
                    <a:pt x="24862" y="814538"/>
                    <a:pt x="29299" y="816016"/>
                  </a:cubicBezTo>
                  <a:cubicBezTo>
                    <a:pt x="33735" y="817495"/>
                    <a:pt x="36693" y="818974"/>
                    <a:pt x="41129" y="818974"/>
                  </a:cubicBezTo>
                  <a:lnTo>
                    <a:pt x="245202" y="818974"/>
                  </a:lnTo>
                  <a:lnTo>
                    <a:pt x="574973" y="1142830"/>
                  </a:lnTo>
                  <a:cubicBezTo>
                    <a:pt x="598634" y="1167969"/>
                    <a:pt x="623773" y="1187193"/>
                    <a:pt x="653349" y="1199024"/>
                  </a:cubicBezTo>
                  <a:cubicBezTo>
                    <a:pt x="682925" y="1210854"/>
                    <a:pt x="712501" y="1218248"/>
                    <a:pt x="742077" y="1218248"/>
                  </a:cubicBezTo>
                  <a:cubicBezTo>
                    <a:pt x="756865" y="1218248"/>
                    <a:pt x="771653" y="1216769"/>
                    <a:pt x="786441" y="1213812"/>
                  </a:cubicBezTo>
                  <a:cubicBezTo>
                    <a:pt x="801229" y="1210854"/>
                    <a:pt x="816016" y="1206418"/>
                    <a:pt x="830804" y="1200502"/>
                  </a:cubicBezTo>
                  <a:cubicBezTo>
                    <a:pt x="845592" y="1194587"/>
                    <a:pt x="858902" y="1187193"/>
                    <a:pt x="872211" y="1176842"/>
                  </a:cubicBezTo>
                  <a:cubicBezTo>
                    <a:pt x="885520" y="1167969"/>
                    <a:pt x="897350" y="1156139"/>
                    <a:pt x="909180" y="1144308"/>
                  </a:cubicBezTo>
                  <a:lnTo>
                    <a:pt x="1238951" y="820453"/>
                  </a:lnTo>
                  <a:lnTo>
                    <a:pt x="1443025" y="820453"/>
                  </a:lnTo>
                  <a:cubicBezTo>
                    <a:pt x="1447461" y="820453"/>
                    <a:pt x="1451898" y="818974"/>
                    <a:pt x="1454855" y="817495"/>
                  </a:cubicBezTo>
                  <a:cubicBezTo>
                    <a:pt x="1459292" y="816016"/>
                    <a:pt x="1462249" y="813059"/>
                    <a:pt x="1465207" y="810101"/>
                  </a:cubicBezTo>
                  <a:cubicBezTo>
                    <a:pt x="1468164" y="807144"/>
                    <a:pt x="1471122" y="802707"/>
                    <a:pt x="1472601" y="799750"/>
                  </a:cubicBezTo>
                  <a:cubicBezTo>
                    <a:pt x="1474079" y="796792"/>
                    <a:pt x="1475558" y="790877"/>
                    <a:pt x="1475558" y="784962"/>
                  </a:cubicBezTo>
                  <a:cubicBezTo>
                    <a:pt x="1475558" y="779047"/>
                    <a:pt x="1474079" y="774610"/>
                    <a:pt x="1471122" y="768695"/>
                  </a:cubicBezTo>
                  <a:lnTo>
                    <a:pt x="1397182" y="611943"/>
                  </a:lnTo>
                  <a:close/>
                </a:path>
              </a:pathLst>
            </a:custGeom>
            <a:noFill/>
            <a:ln w="1905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A06DC284-D574-4B58-97C1-4EAB238D2897}"/>
                </a:ext>
              </a:extLst>
            </p:cNvPr>
            <p:cNvGrpSpPr/>
            <p:nvPr/>
          </p:nvGrpSpPr>
          <p:grpSpPr>
            <a:xfrm>
              <a:off x="5640835" y="1300386"/>
              <a:ext cx="1392651" cy="432677"/>
              <a:chOff x="5688118" y="650074"/>
              <a:chExt cx="1392651" cy="432677"/>
            </a:xfrm>
          </p:grpSpPr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38B66773-1E70-4159-8710-7FC0A6CDB07B}"/>
                  </a:ext>
                </a:extLst>
              </p:cNvPr>
              <p:cNvSpPr txBox="1"/>
              <p:nvPr/>
            </p:nvSpPr>
            <p:spPr>
              <a:xfrm>
                <a:off x="5688496" y="650338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>
                    <a:ln w="285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+mj-lt"/>
                  </a:rPr>
                  <a:t>Launch</a:t>
                </a:r>
                <a:endParaRPr lang="en-US" sz="2800" b="1" dirty="0">
                  <a:ln w="285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5210FCC1-A696-41FE-B439-DA046C521321}"/>
                  </a:ext>
                </a:extLst>
              </p:cNvPr>
              <p:cNvSpPr txBox="1"/>
              <p:nvPr/>
            </p:nvSpPr>
            <p:spPr>
              <a:xfrm>
                <a:off x="5688118" y="650074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/>
                    </a:solidFill>
                    <a:latin typeface="+mj-lt"/>
                  </a:rPr>
                  <a:t>Launch</a:t>
                </a: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609CB7E-337A-C144-9DC8-5D10398B2A58}"/>
              </a:ext>
            </a:extLst>
          </p:cNvPr>
          <p:cNvSpPr/>
          <p:nvPr/>
        </p:nvSpPr>
        <p:spPr>
          <a:xfrm>
            <a:off x="4380056" y="2078660"/>
            <a:ext cx="4378585" cy="2984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Absences</a:t>
            </a:r>
          </a:p>
          <a:p>
            <a:pPr algn="ctr"/>
            <a:r>
              <a:rPr lang="en-US" b="1" cap="all" dirty="0"/>
              <a:t>Article II, Section 4.</a:t>
            </a:r>
            <a:r>
              <a:rPr lang="en-US" dirty="0"/>
              <a:t>  </a:t>
            </a:r>
          </a:p>
          <a:p>
            <a:pPr marL="0" marR="0" indent="457200" algn="just">
              <a:lnSpc>
                <a:spcPts val="126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Director misses two (2) consecutive Board meetings without due notice to the Board Chair, such Director shall be automatically removed from his/her Board seat; however, the Board may waive such absence by a two-thirds (2/3) vote of the Directors present at that meeting.</a:t>
            </a:r>
          </a:p>
        </p:txBody>
      </p:sp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3C71"/>
      </a:accent1>
      <a:accent2>
        <a:srgbClr val="FF6B00"/>
      </a:accent2>
      <a:accent3>
        <a:srgbClr val="F5A71D"/>
      </a:accent3>
      <a:accent4>
        <a:srgbClr val="F7ACB6"/>
      </a:accent4>
      <a:accent5>
        <a:srgbClr val="D9222E"/>
      </a:accent5>
      <a:accent6>
        <a:srgbClr val="5AB4E5"/>
      </a:accent6>
      <a:hlink>
        <a:srgbClr val="093C71"/>
      </a:hlink>
      <a:folHlink>
        <a:srgbClr val="093C71"/>
      </a:folHlink>
    </a:clrScheme>
    <a:fontScheme name="Custom 16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725693_High school presentation_RVA_v3" id="{F101834F-CE24-405F-9F2B-6B7CAA70B240}" vid="{6E88EA60-45E6-46EF-8EEB-9A9068D4FD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1AED34-0EA6-47AA-B839-31509439703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9D055DD-EB40-4970-8737-0C547D1B15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2ED35-1B96-4BBF-AA31-C7CE7C08A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GLOBE BYLAWS BITE SERIES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BYLAW BITES SERIES </dc:title>
  <dc:creator>Aba Rogers</dc:creator>
  <cp:lastModifiedBy>Holder, Kevin</cp:lastModifiedBy>
  <cp:revision>7</cp:revision>
  <dcterms:created xsi:type="dcterms:W3CDTF">2020-10-20T14:58:53Z</dcterms:created>
  <dcterms:modified xsi:type="dcterms:W3CDTF">2020-12-06T18:25:40Z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0702bf62-88e6-456d-b298-e2abb13de1ea_Enabled">
    <vt:lpwstr>true</vt:lpwstr>
  </property>
  <property fmtid="{D5CDD505-2E9C-101B-9397-08002B2CF9AE}" pid="4" name="MSIP_Label_0702bf62-88e6-456d-b298-e2abb13de1ea_SetDate">
    <vt:lpwstr>2020-10-20T14:58:53Z</vt:lpwstr>
  </property>
  <property fmtid="{D5CDD505-2E9C-101B-9397-08002B2CF9AE}" pid="5" name="MSIP_Label_0702bf62-88e6-456d-b298-e2abb13de1ea_Method">
    <vt:lpwstr>Standard</vt:lpwstr>
  </property>
  <property fmtid="{D5CDD505-2E9C-101B-9397-08002B2CF9AE}" pid="6" name="MSIP_Label_0702bf62-88e6-456d-b298-e2abb13de1ea_Name">
    <vt:lpwstr>0702bf62-88e6-456d-b298-e2abb13de1ea</vt:lpwstr>
  </property>
  <property fmtid="{D5CDD505-2E9C-101B-9397-08002B2CF9AE}" pid="7" name="MSIP_Label_0702bf62-88e6-456d-b298-e2abb13de1ea_SiteId">
    <vt:lpwstr>548d26ab-8caa-49e1-97c2-a1b1a06cc39c</vt:lpwstr>
  </property>
  <property fmtid="{D5CDD505-2E9C-101B-9397-08002B2CF9AE}" pid="8" name="MSIP_Label_0702bf62-88e6-456d-b298-e2abb13de1ea_ActionId">
    <vt:lpwstr>7cddd8a1-2805-448b-b8a4-cf396f130c2b</vt:lpwstr>
  </property>
  <property fmtid="{D5CDD505-2E9C-101B-9397-08002B2CF9AE}" pid="9" name="MSIP_Label_0702bf62-88e6-456d-b298-e2abb13de1ea_ContentBits">
    <vt:lpwstr>2</vt:lpwstr>
  </property>
  <property fmtid="{D5CDD505-2E9C-101B-9397-08002B2CF9AE}" pid="10" name="ClassificationContentMarkingFooterLocations">
    <vt:lpwstr>Office Theme:10</vt:lpwstr>
  </property>
  <property fmtid="{D5CDD505-2E9C-101B-9397-08002B2CF9AE}" pid="11" name="ClassificationContentMarkingFooterText">
    <vt:lpwstr>Classified - Confidential</vt:lpwstr>
  </property>
</Properties>
</file>