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58" r:id="rId4"/>
    <p:sldId id="259" r:id="rId5"/>
    <p:sldId id="257" r:id="rId6"/>
  </p:sldIdLst>
  <p:sldSz cx="9144000" cy="6858000" type="letter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6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3E9E-9890-4FCF-A341-A94E0D16025E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3DD-A783-49B3-A796-13C1D4D97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31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3E9E-9890-4FCF-A341-A94E0D16025E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3DD-A783-49B3-A796-13C1D4D97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0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3E9E-9890-4FCF-A341-A94E0D16025E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3DD-A783-49B3-A796-13C1D4D97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1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3E9E-9890-4FCF-A341-A94E0D16025E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3DD-A783-49B3-A796-13C1D4D97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1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3E9E-9890-4FCF-A341-A94E0D16025E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3DD-A783-49B3-A796-13C1D4D97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0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3E9E-9890-4FCF-A341-A94E0D16025E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3DD-A783-49B3-A796-13C1D4D97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7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3E9E-9890-4FCF-A341-A94E0D16025E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3DD-A783-49B3-A796-13C1D4D97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9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3E9E-9890-4FCF-A341-A94E0D16025E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3DD-A783-49B3-A796-13C1D4D97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3E9E-9890-4FCF-A341-A94E0D16025E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3DD-A783-49B3-A796-13C1D4D97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1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3E9E-9890-4FCF-A341-A94E0D16025E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3DD-A783-49B3-A796-13C1D4D97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92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3E9E-9890-4FCF-A341-A94E0D16025E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3DD-A783-49B3-A796-13C1D4D97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4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73E9E-9890-4FCF-A341-A94E0D16025E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483DD-A783-49B3-A796-13C1D4D97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7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730B6E-1932-4DF1-AFA5-FD17D5E53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28131" y="-1019556"/>
            <a:ext cx="6487733" cy="100265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4C0FCE-BDED-4167-95C5-4C368EBF3A54}"/>
              </a:ext>
            </a:extLst>
          </p:cNvPr>
          <p:cNvSpPr txBox="1"/>
          <p:nvPr/>
        </p:nvSpPr>
        <p:spPr>
          <a:xfrm>
            <a:off x="653901" y="188558"/>
            <a:ext cx="7836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Phase I Overview</a:t>
            </a:r>
          </a:p>
        </p:txBody>
      </p:sp>
    </p:spTree>
    <p:extLst>
      <p:ext uri="{BB962C8B-B14F-4D97-AF65-F5344CB8AC3E}">
        <p14:creationId xmlns:p14="http://schemas.microsoft.com/office/powerpoint/2010/main" val="109023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4C0FCE-BDED-4167-95C5-4C368EBF3A54}"/>
              </a:ext>
            </a:extLst>
          </p:cNvPr>
          <p:cNvSpPr txBox="1"/>
          <p:nvPr/>
        </p:nvSpPr>
        <p:spPr>
          <a:xfrm>
            <a:off x="1430079" y="0"/>
            <a:ext cx="6283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Phase II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357E0B2-4C85-4B0F-9BE2-4800B1814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73476" y="-1098318"/>
            <a:ext cx="6397048" cy="988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61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7E625C4-016D-4B85-8D5E-F174B1BE7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412"/>
            <a:ext cx="5082363" cy="32885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36D10B5-F15F-4B0B-B2BF-F4402766E0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2548"/>
            <a:ext cx="5749280" cy="37201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1EC5549-E27B-45C5-8193-09914DCC2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0412"/>
            <a:ext cx="5082363" cy="32885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FEFDD9-2359-4C3F-8734-33EB23BB7398}"/>
              </a:ext>
            </a:extLst>
          </p:cNvPr>
          <p:cNvSpPr txBox="1"/>
          <p:nvPr/>
        </p:nvSpPr>
        <p:spPr>
          <a:xfrm>
            <a:off x="5834340" y="4981722"/>
            <a:ext cx="3394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Phase I Renderings</a:t>
            </a:r>
          </a:p>
        </p:txBody>
      </p:sp>
    </p:spTree>
    <p:extLst>
      <p:ext uri="{BB962C8B-B14F-4D97-AF65-F5344CB8AC3E}">
        <p14:creationId xmlns:p14="http://schemas.microsoft.com/office/powerpoint/2010/main" val="3655355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A5DD374-2840-4D93-B8C1-EE4E510DAFD7}"/>
              </a:ext>
            </a:extLst>
          </p:cNvPr>
          <p:cNvSpPr txBox="1"/>
          <p:nvPr/>
        </p:nvSpPr>
        <p:spPr>
          <a:xfrm>
            <a:off x="4980537" y="1005595"/>
            <a:ext cx="4131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 Black" panose="020B0A04020102020204" pitchFamily="34" charset="0"/>
              </a:rPr>
              <a:t>Phase I Completed July 26, 2019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8FD12B5-3313-4F06-8538-8953BFD1BD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9" y="3934047"/>
            <a:ext cx="2648211" cy="17135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0E48CAB-D56F-45F9-911C-21D35CE2C9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76" y="5064484"/>
            <a:ext cx="2502393" cy="16191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031AA0-C694-4465-B04F-B4A50BCB78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8568" cy="37639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D952D09-9590-4C30-88F2-CABDE3BA5D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552" y="3221664"/>
            <a:ext cx="4848447" cy="363633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890516E4-AE48-4C60-9713-33F50D5BEA29}"/>
              </a:ext>
            </a:extLst>
          </p:cNvPr>
          <p:cNvSpPr/>
          <p:nvPr/>
        </p:nvSpPr>
        <p:spPr>
          <a:xfrm rot="20224157">
            <a:off x="3800211" y="5437938"/>
            <a:ext cx="845555" cy="5023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xmlns="" id="{FFD0B149-70CC-4A04-994F-3DAFCB2BB7F2}"/>
              </a:ext>
            </a:extLst>
          </p:cNvPr>
          <p:cNvSpPr/>
          <p:nvPr/>
        </p:nvSpPr>
        <p:spPr>
          <a:xfrm>
            <a:off x="1649058" y="3277121"/>
            <a:ext cx="498718" cy="83425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8413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A3A1F2F-1D38-42F8-B0B1-344805368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1"/>
            <a:ext cx="4572000" cy="2958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23E442-3533-4D66-8025-F54702ED79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572000" cy="2958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8B6E79-2CFC-4830-8522-E41D294A01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2733"/>
            <a:ext cx="5849957" cy="37852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FD3EC60-2C5B-470A-8E05-B5D3CDAC8D24}"/>
              </a:ext>
            </a:extLst>
          </p:cNvPr>
          <p:cNvSpPr txBox="1"/>
          <p:nvPr/>
        </p:nvSpPr>
        <p:spPr>
          <a:xfrm>
            <a:off x="5849957" y="4273272"/>
            <a:ext cx="32940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Arial Black" panose="020B0A04020102020204" pitchFamily="34" charset="0"/>
              </a:rPr>
              <a:t>Phase II Renderings</a:t>
            </a:r>
            <a:br>
              <a:rPr lang="en-US" sz="2100" dirty="0">
                <a:latin typeface="Arial Black" panose="020B0A04020102020204" pitchFamily="34" charset="0"/>
              </a:rPr>
            </a:br>
            <a:endParaRPr lang="en-US" sz="2100" dirty="0">
              <a:latin typeface="Arial Black" panose="020B0A04020102020204" pitchFamily="34" charset="0"/>
            </a:endParaRPr>
          </a:p>
          <a:p>
            <a:pPr algn="ctr"/>
            <a:r>
              <a:rPr lang="en-US" sz="2100" dirty="0">
                <a:latin typeface="Arial Black" panose="020B0A04020102020204" pitchFamily="34" charset="0"/>
              </a:rPr>
              <a:t>Coming Fall 2019!</a:t>
            </a:r>
          </a:p>
        </p:txBody>
      </p:sp>
    </p:spTree>
    <p:extLst>
      <p:ext uri="{BB962C8B-B14F-4D97-AF65-F5344CB8AC3E}">
        <p14:creationId xmlns:p14="http://schemas.microsoft.com/office/powerpoint/2010/main" val="75262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19</Words>
  <Application>Microsoft Office PowerPoint</Application>
  <PresentationFormat>Letter Paper (8.5x11 in)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Meghann Adams</dc:creator>
  <cp:lastModifiedBy>Kevin Holder</cp:lastModifiedBy>
  <cp:revision>10</cp:revision>
  <cp:lastPrinted>2019-07-30T14:26:23Z</cp:lastPrinted>
  <dcterms:created xsi:type="dcterms:W3CDTF">2019-07-30T13:41:11Z</dcterms:created>
  <dcterms:modified xsi:type="dcterms:W3CDTF">2019-08-02T13:46:55Z</dcterms:modified>
</cp:coreProperties>
</file>