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7" r:id="rId1"/>
    <p:sldMasterId id="2147483758" r:id="rId2"/>
    <p:sldMasterId id="2147483759" r:id="rId3"/>
    <p:sldMasterId id="2147483760" r:id="rId4"/>
    <p:sldMasterId id="2147483761" r:id="rId5"/>
    <p:sldMasterId id="2147483762" r:id="rId6"/>
    <p:sldMasterId id="2147483763" r:id="rId7"/>
    <p:sldMasterId id="2147483764" r:id="rId8"/>
  </p:sldMasterIdLst>
  <p:notesMasterIdLst>
    <p:notesMasterId r:id="rId56"/>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Lst>
  <p:sldSz cx="9144000" cy="6858000" type="screen4x3"/>
  <p:notesSz cx="6858000" cy="9296400"/>
  <p:embeddedFontLst>
    <p:embeddedFont>
      <p:font typeface="Calibri" panose="020F0502020204030204" pitchFamily="34" charset="0"/>
      <p:regular r:id="rId57"/>
      <p:bold r:id="rId58"/>
      <p:italic r:id="rId59"/>
      <p:boldItalic r:id="rId60"/>
    </p:embeddedFont>
    <p:embeddedFont>
      <p:font typeface="Century Gothic" panose="020B0502020202020204" pitchFamily="34" charset="0"/>
      <p:regular r:id="rId61"/>
      <p:bold r:id="rId62"/>
      <p:italic r:id="rId63"/>
      <p:boldItalic r:id="rId64"/>
    </p:embeddedFont>
    <p:embeddedFont>
      <p:font typeface="Lato" panose="020B0604020202020204" charset="0"/>
      <p:regular r:id="rId65"/>
      <p:bold r:id="rId66"/>
      <p:italic r:id="rId67"/>
      <p:boldItalic r:id="rId68"/>
    </p:embeddedFont>
    <p:embeddedFont>
      <p:font typeface="Raleway" panose="020B0604020202020204" charset="0"/>
      <p:regular r:id="rId69"/>
      <p:bold r:id="rId70"/>
      <p:italic r:id="rId71"/>
      <p:boldItalic r:id="rId72"/>
    </p:embeddedFont>
    <p:embeddedFont>
      <p:font typeface="Verdana" panose="020B0604030504040204" pitchFamily="34" charset="0"/>
      <p:regular r:id="rId73"/>
      <p:bold r:id="rId74"/>
      <p:italic r:id="rId75"/>
      <p:boldItalic r:id="rId76"/>
    </p:embeddedFont>
    <p:embeddedFont>
      <p:font typeface="Lato Black" panose="020B0604020202020204" charset="0"/>
      <p:bold r:id="rId77"/>
      <p:boldItalic r:id="rId78"/>
    </p:embeddedFont>
    <p:embeddedFont>
      <p:font typeface="Raleway Light" panose="020B0604020202020204" charset="0"/>
      <p:regular r:id="rId79"/>
      <p:bold r:id="rId80"/>
      <p:italic r:id="rId81"/>
      <p:boldItalic r:id="rId82"/>
    </p:embeddedFont>
    <p:embeddedFont>
      <p:font typeface="Raleway ExtraBold" panose="020B0604020202020204" charset="0"/>
      <p:bold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A92E98-737C-4B49-A546-EED7F1C4E12B}">
  <a:tblStyle styleId="{4EA92E98-737C-4B49-A546-EED7F1C4E1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711DE26-13E1-4D61-8599-ADEC208ED1A5}" styleName="Table_1">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ED4EC22-5B80-43CD-AD94-647C7D0D7FB9}"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42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84" Type="http://schemas.openxmlformats.org/officeDocument/2006/relationships/font" Target="fonts/font28.fntdata"/><Relationship Id="rId7" Type="http://schemas.openxmlformats.org/officeDocument/2006/relationships/slideMaster" Target="slideMasters/slideMaster7.xml"/><Relationship Id="rId71"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font" Target="fonts/font23.fntdata"/><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1.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137"/>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L="455612" marR="0" lvl="1"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L="912812" marR="0" lvl="2"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L="1370012" marR="0" lvl="3"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L="1827211" marR="0" lvl="4" indent="158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L="2284412" marR="0" lvl="5" indent="158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L="3198812" marR="0" lvl="6" indent="158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L="4570412" marR="0" lvl="7"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L="6399212" marR="0" lvl="8"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800" cy="465137"/>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L="455612" marR="0" lvl="1"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L="912812" marR="0" lvl="2"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L="1370012" marR="0" lvl="3"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L="1827211" marR="0" lvl="4" indent="158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L="2284412" marR="0" lvl="5" indent="158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L="3198812" marR="0" lvl="6" indent="158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L="4570412" marR="0" lvl="7"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L="6399212" marR="0" lvl="8"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04900" y="696912"/>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16425"/>
            <a:ext cx="5486400" cy="4183062"/>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829675"/>
            <a:ext cx="2971800" cy="465137"/>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L="455612" marR="0" lvl="1"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L="912812" marR="0" lvl="2"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L="1370012" marR="0" lvl="3"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L="1827211" marR="0" lvl="4" indent="158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L="2284412" marR="0" lvl="5" indent="158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L="3198812" marR="0" lvl="6" indent="158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L="4570412" marR="0" lvl="7"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L="6399212" marR="0" lvl="8" indent="158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829675"/>
            <a:ext cx="2971800" cy="465137"/>
          </a:xfrm>
          <a:prstGeom prst="rect">
            <a:avLst/>
          </a:prstGeom>
          <a:noFill/>
          <a:ln>
            <a:noFill/>
          </a:ln>
        </p:spPr>
        <p:txBody>
          <a:bodyPr spcFirstLastPara="1" wrap="square" lIns="91400" tIns="45700" rIns="91400"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extLst>
      <p:ext uri="{BB962C8B-B14F-4D97-AF65-F5344CB8AC3E}">
        <p14:creationId xmlns:p14="http://schemas.microsoft.com/office/powerpoint/2010/main" val="8267677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572256d0f9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572256d0f9_0_0: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9958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5163c439ac_0_4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g5163c439ac_0_47: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25" name="Google Shape;1025;g5163c439ac_0_47: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4414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5163c439ac_0_5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g5163c439ac_0_53: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32" name="Google Shape;1032;g5163c439ac_0_53: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2983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5163c439ac_0_5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g5163c439ac_0_59: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39" name="Google Shape;1039;g5163c439ac_0_59: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159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5163c439ac_0_6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g5163c439ac_0_65: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46" name="Google Shape;1046;g5163c439ac_0_65: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0931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5163c439ac_0_7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g5163c439ac_0_7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53" name="Google Shape;1053;g5163c439ac_0_71: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935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5163c439ac_0_7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g5163c439ac_0_77: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60" name="Google Shape;1060;g5163c439ac_0_77: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8023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5163c439ac_0_8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g5163c439ac_0_83: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67" name="Google Shape;1067;g5163c439ac_0_83: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013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5163c439ac_0_8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g5163c439ac_0_89: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74" name="Google Shape;1074;g5163c439ac_0_89: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576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5163c439ac_0_9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g5163c439ac_0_95: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81" name="Google Shape;1081;g5163c439ac_0_95: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7031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5163c439ac_0_10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g5163c439ac_0_10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88" name="Google Shape;1088;g5163c439ac_0_101: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012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585d2f597f_0_40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585d2f597f_0_402: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1" name="Google Shape;851;g585d2f597f_0_402:notes"/>
          <p:cNvSpPr txBox="1">
            <a:spLocks noGrp="1"/>
          </p:cNvSpPr>
          <p:nvPr>
            <p:ph type="sldNum" idx="12"/>
          </p:nvPr>
        </p:nvSpPr>
        <p:spPr>
          <a:xfrm>
            <a:off x="3884612" y="8829675"/>
            <a:ext cx="2971800" cy="465000"/>
          </a:xfrm>
          <a:prstGeom prst="rect">
            <a:avLst/>
          </a:prstGeom>
        </p:spPr>
        <p:txBody>
          <a:bodyPr spcFirstLastPara="1" wrap="square" lIns="91400" tIns="45700" rIns="91400"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2</a:t>
            </a:fld>
            <a:endParaRPr sz="1400">
              <a:latin typeface="Arial"/>
              <a:ea typeface="Arial"/>
              <a:cs typeface="Arial"/>
              <a:sym typeface="Arial"/>
            </a:endParaRPr>
          </a:p>
        </p:txBody>
      </p:sp>
    </p:spTree>
    <p:extLst>
      <p:ext uri="{BB962C8B-B14F-4D97-AF65-F5344CB8AC3E}">
        <p14:creationId xmlns:p14="http://schemas.microsoft.com/office/powerpoint/2010/main" val="4070225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5163c439ac_0_10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g5163c439ac_0_107: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95" name="Google Shape;1095;g5163c439ac_0_107: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9076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5163c439ac_0_11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g5163c439ac_0_113: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02" name="Google Shape;1102;g5163c439ac_0_113: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9705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5163c439ac_0_11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5163c439ac_0_119: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09" name="Google Shape;1109;g5163c439ac_0_119: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2484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5163c439ac_0_12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g5163c439ac_0_125: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16" name="Google Shape;1116;g5163c439ac_0_125: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9822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5163c439ac_0_13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g5163c439ac_0_13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23" name="Google Shape;1123;g5163c439ac_0_131: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8062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5163c439ac_0_13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g5163c439ac_0_137: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30" name="Google Shape;1130;g5163c439ac_0_137: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3108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5163c439ac_0_14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5163c439ac_0_143: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37" name="Google Shape;1137;g5163c439ac_0_143: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6891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5163c439ac_0_14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g5163c439ac_0_149: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44" name="Google Shape;1144;g5163c439ac_0_149: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127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585d2f597f_0_57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585d2f597f_0_573: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585d2f597f_0_573:notes"/>
          <p:cNvSpPr txBox="1">
            <a:spLocks noGrp="1"/>
          </p:cNvSpPr>
          <p:nvPr>
            <p:ph type="sldNum" idx="12"/>
          </p:nvPr>
        </p:nvSpPr>
        <p:spPr>
          <a:xfrm>
            <a:off x="3884612" y="8829675"/>
            <a:ext cx="2971800" cy="465000"/>
          </a:xfrm>
          <a:prstGeom prst="rect">
            <a:avLst/>
          </a:prstGeom>
        </p:spPr>
        <p:txBody>
          <a:bodyPr spcFirstLastPara="1" wrap="square" lIns="91400" tIns="45700" rIns="91400"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28</a:t>
            </a:fld>
            <a:endParaRPr sz="1400">
              <a:latin typeface="Arial"/>
              <a:ea typeface="Arial"/>
              <a:cs typeface="Arial"/>
              <a:sym typeface="Arial"/>
            </a:endParaRPr>
          </a:p>
        </p:txBody>
      </p:sp>
    </p:spTree>
    <p:extLst>
      <p:ext uri="{BB962C8B-B14F-4D97-AF65-F5344CB8AC3E}">
        <p14:creationId xmlns:p14="http://schemas.microsoft.com/office/powerpoint/2010/main" val="1196538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585d2f597f_0_625:notes"/>
          <p:cNvSpPr txBox="1">
            <a:spLocks noGrp="1"/>
          </p:cNvSpPr>
          <p:nvPr>
            <p:ph type="body" idx="1"/>
          </p:nvPr>
        </p:nvSpPr>
        <p:spPr>
          <a:xfrm>
            <a:off x="685800" y="4473892"/>
            <a:ext cx="54864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r>
            <a:br>
              <a:rPr lang="en-US"/>
            </a:br>
            <a:endParaRPr/>
          </a:p>
        </p:txBody>
      </p:sp>
      <p:sp>
        <p:nvSpPr>
          <p:cNvPr id="1157" name="Google Shape;1157;g585d2f597f_0_625: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531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55e6de3227_0_1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55e6de3227_0_12: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g55e6de3227_0_12:notes"/>
          <p:cNvSpPr txBox="1">
            <a:spLocks noGrp="1"/>
          </p:cNvSpPr>
          <p:nvPr>
            <p:ph type="sldNum" idx="12"/>
          </p:nvPr>
        </p:nvSpPr>
        <p:spPr>
          <a:xfrm>
            <a:off x="3884612" y="8829675"/>
            <a:ext cx="2971800" cy="465000"/>
          </a:xfrm>
          <a:prstGeom prst="rect">
            <a:avLst/>
          </a:prstGeom>
        </p:spPr>
        <p:txBody>
          <a:bodyPr spcFirstLastPara="1" wrap="square" lIns="91400" tIns="45700" rIns="91400"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3</a:t>
            </a:fld>
            <a:endParaRPr sz="1400">
              <a:latin typeface="Arial"/>
              <a:ea typeface="Arial"/>
              <a:cs typeface="Arial"/>
              <a:sym typeface="Arial"/>
            </a:endParaRPr>
          </a:p>
        </p:txBody>
      </p:sp>
    </p:spTree>
    <p:extLst>
      <p:ext uri="{BB962C8B-B14F-4D97-AF65-F5344CB8AC3E}">
        <p14:creationId xmlns:p14="http://schemas.microsoft.com/office/powerpoint/2010/main" val="931933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585d2f597f_0_642:notes"/>
          <p:cNvSpPr txBox="1">
            <a:spLocks noGrp="1"/>
          </p:cNvSpPr>
          <p:nvPr>
            <p:ph type="body" idx="1"/>
          </p:nvPr>
        </p:nvSpPr>
        <p:spPr>
          <a:xfrm>
            <a:off x="685800" y="4473892"/>
            <a:ext cx="54864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r>
            <a:br>
              <a:rPr lang="en-US"/>
            </a:br>
            <a:endParaRPr/>
          </a:p>
        </p:txBody>
      </p:sp>
      <p:sp>
        <p:nvSpPr>
          <p:cNvPr id="1164" name="Google Shape;1164;g585d2f597f_0_642: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7254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585d2f597f_0_649:notes"/>
          <p:cNvSpPr txBox="1">
            <a:spLocks noGrp="1"/>
          </p:cNvSpPr>
          <p:nvPr>
            <p:ph type="body" idx="1"/>
          </p:nvPr>
        </p:nvSpPr>
        <p:spPr>
          <a:xfrm>
            <a:off x="685800" y="4473892"/>
            <a:ext cx="54864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r>
            <a:br>
              <a:rPr lang="en-US"/>
            </a:br>
            <a:endParaRPr/>
          </a:p>
        </p:txBody>
      </p:sp>
      <p:sp>
        <p:nvSpPr>
          <p:cNvPr id="1171" name="Google Shape;1171;g585d2f597f_0_649: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857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585d2f597f_0_657:notes"/>
          <p:cNvSpPr txBox="1">
            <a:spLocks noGrp="1"/>
          </p:cNvSpPr>
          <p:nvPr>
            <p:ph type="body" idx="1"/>
          </p:nvPr>
        </p:nvSpPr>
        <p:spPr>
          <a:xfrm>
            <a:off x="685800" y="4473892"/>
            <a:ext cx="54864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r>
            <a:br>
              <a:rPr lang="en-US"/>
            </a:br>
            <a:endParaRPr/>
          </a:p>
        </p:txBody>
      </p:sp>
      <p:sp>
        <p:nvSpPr>
          <p:cNvPr id="1178" name="Google Shape;1178;g585d2f597f_0_657: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8200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585d2f597f_0_663:notes"/>
          <p:cNvSpPr txBox="1">
            <a:spLocks noGrp="1"/>
          </p:cNvSpPr>
          <p:nvPr>
            <p:ph type="body" idx="1"/>
          </p:nvPr>
        </p:nvSpPr>
        <p:spPr>
          <a:xfrm>
            <a:off x="685800" y="4473892"/>
            <a:ext cx="54864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r>
            <a:br>
              <a:rPr lang="en-US"/>
            </a:br>
            <a:endParaRPr/>
          </a:p>
        </p:txBody>
      </p:sp>
      <p:sp>
        <p:nvSpPr>
          <p:cNvPr id="1185" name="Google Shape;1185;g585d2f597f_0_663: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893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585d2f597f_0_66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585d2f597f_0_669: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3" name="Google Shape;1193;g585d2f597f_0_669:notes"/>
          <p:cNvSpPr txBox="1">
            <a:spLocks noGrp="1"/>
          </p:cNvSpPr>
          <p:nvPr>
            <p:ph type="sldNum" idx="12"/>
          </p:nvPr>
        </p:nvSpPr>
        <p:spPr>
          <a:xfrm>
            <a:off x="3884612" y="8829675"/>
            <a:ext cx="2971800" cy="465000"/>
          </a:xfrm>
          <a:prstGeom prst="rect">
            <a:avLst/>
          </a:prstGeom>
        </p:spPr>
        <p:txBody>
          <a:bodyPr spcFirstLastPara="1" wrap="square" lIns="91400" tIns="45700" rIns="91400"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34</a:t>
            </a:fld>
            <a:endParaRPr sz="1400">
              <a:latin typeface="Arial"/>
              <a:ea typeface="Arial"/>
              <a:cs typeface="Arial"/>
              <a:sym typeface="Arial"/>
            </a:endParaRPr>
          </a:p>
        </p:txBody>
      </p:sp>
    </p:spTree>
    <p:extLst>
      <p:ext uri="{BB962C8B-B14F-4D97-AF65-F5344CB8AC3E}">
        <p14:creationId xmlns:p14="http://schemas.microsoft.com/office/powerpoint/2010/main" val="3982447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585d2f597f_0_675:notes"/>
          <p:cNvSpPr txBox="1">
            <a:spLocks noGrp="1"/>
          </p:cNvSpPr>
          <p:nvPr>
            <p:ph type="body" idx="1"/>
          </p:nvPr>
        </p:nvSpPr>
        <p:spPr>
          <a:xfrm>
            <a:off x="685800" y="4473892"/>
            <a:ext cx="54864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r>
            <a:br>
              <a:rPr lang="en-US"/>
            </a:br>
            <a:endParaRPr/>
          </a:p>
        </p:txBody>
      </p:sp>
      <p:sp>
        <p:nvSpPr>
          <p:cNvPr id="1199" name="Google Shape;1199;g585d2f597f_0_675: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3342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585d2f597f_0_681:notes"/>
          <p:cNvSpPr txBox="1">
            <a:spLocks noGrp="1"/>
          </p:cNvSpPr>
          <p:nvPr>
            <p:ph type="body" idx="1"/>
          </p:nvPr>
        </p:nvSpPr>
        <p:spPr>
          <a:xfrm>
            <a:off x="685800" y="4473892"/>
            <a:ext cx="54864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r>
            <a:br>
              <a:rPr lang="en-US"/>
            </a:br>
            <a:endParaRPr/>
          </a:p>
        </p:txBody>
      </p:sp>
      <p:sp>
        <p:nvSpPr>
          <p:cNvPr id="1206" name="Google Shape;1206;g585d2f597f_0_681: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6090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585d2f597f_0_687:notes"/>
          <p:cNvSpPr txBox="1">
            <a:spLocks noGrp="1"/>
          </p:cNvSpPr>
          <p:nvPr>
            <p:ph type="body" idx="1"/>
          </p:nvPr>
        </p:nvSpPr>
        <p:spPr>
          <a:xfrm>
            <a:off x="685800" y="4473892"/>
            <a:ext cx="54864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r>
            <a:br>
              <a:rPr lang="en-US"/>
            </a:br>
            <a:endParaRPr/>
          </a:p>
        </p:txBody>
      </p:sp>
      <p:sp>
        <p:nvSpPr>
          <p:cNvPr id="1213" name="Google Shape;1213;g585d2f597f_0_687: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5713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585d2f597f_0_693:notes"/>
          <p:cNvSpPr txBox="1">
            <a:spLocks noGrp="1"/>
          </p:cNvSpPr>
          <p:nvPr>
            <p:ph type="body" idx="1"/>
          </p:nvPr>
        </p:nvSpPr>
        <p:spPr>
          <a:xfrm>
            <a:off x="685800" y="4473892"/>
            <a:ext cx="54864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r>
            <a:br>
              <a:rPr lang="en-US"/>
            </a:br>
            <a:endParaRPr/>
          </a:p>
        </p:txBody>
      </p:sp>
      <p:sp>
        <p:nvSpPr>
          <p:cNvPr id="1220" name="Google Shape;1220;g585d2f597f_0_693:notes"/>
          <p:cNvSpPr>
            <a:spLocks noGrp="1" noRot="1" noChangeAspect="1"/>
          </p:cNvSpPr>
          <p:nvPr>
            <p:ph type="sldImg" idx="2"/>
          </p:nvPr>
        </p:nvSpPr>
        <p:spPr>
          <a:xfrm>
            <a:off x="13382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8375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585d2f597f_0_57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585d2f597f_0_579: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8" name="Google Shape;1228;g585d2f597f_0_579:notes"/>
          <p:cNvSpPr txBox="1">
            <a:spLocks noGrp="1"/>
          </p:cNvSpPr>
          <p:nvPr>
            <p:ph type="sldNum" idx="12"/>
          </p:nvPr>
        </p:nvSpPr>
        <p:spPr>
          <a:xfrm>
            <a:off x="3884612" y="8829675"/>
            <a:ext cx="2971800" cy="465000"/>
          </a:xfrm>
          <a:prstGeom prst="rect">
            <a:avLst/>
          </a:prstGeom>
        </p:spPr>
        <p:txBody>
          <a:bodyPr spcFirstLastPara="1" wrap="square" lIns="91400" tIns="45700" rIns="91400"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39</a:t>
            </a:fld>
            <a:endParaRPr sz="1400">
              <a:latin typeface="Arial"/>
              <a:ea typeface="Arial"/>
              <a:cs typeface="Arial"/>
              <a:sym typeface="Arial"/>
            </a:endParaRPr>
          </a:p>
        </p:txBody>
      </p:sp>
    </p:spTree>
    <p:extLst>
      <p:ext uri="{BB962C8B-B14F-4D97-AF65-F5344CB8AC3E}">
        <p14:creationId xmlns:p14="http://schemas.microsoft.com/office/powerpoint/2010/main" val="300049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72256d0f9_0_10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72256d0f9_0_107: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2" name="Google Shape;892;g572256d0f9_0_107:notes"/>
          <p:cNvSpPr txBox="1">
            <a:spLocks noGrp="1"/>
          </p:cNvSpPr>
          <p:nvPr>
            <p:ph type="sldNum" idx="12"/>
          </p:nvPr>
        </p:nvSpPr>
        <p:spPr>
          <a:xfrm>
            <a:off x="3884612" y="8829675"/>
            <a:ext cx="2971800" cy="465000"/>
          </a:xfrm>
          <a:prstGeom prst="rect">
            <a:avLst/>
          </a:prstGeom>
        </p:spPr>
        <p:txBody>
          <a:bodyPr spcFirstLastPara="1" wrap="square" lIns="91400" tIns="45700" rIns="91400"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a:t>
            </a:fld>
            <a:endParaRPr sz="1400">
              <a:latin typeface="Arial"/>
              <a:ea typeface="Arial"/>
              <a:cs typeface="Arial"/>
              <a:sym typeface="Arial"/>
            </a:endParaRPr>
          </a:p>
        </p:txBody>
      </p:sp>
    </p:spTree>
    <p:extLst>
      <p:ext uri="{BB962C8B-B14F-4D97-AF65-F5344CB8AC3E}">
        <p14:creationId xmlns:p14="http://schemas.microsoft.com/office/powerpoint/2010/main" val="4164773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585d2f597f_0_1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585d2f597f_0_13: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901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585d2f597f_0_35:notes"/>
          <p:cNvSpPr txBox="1">
            <a:spLocks noGrp="1"/>
          </p:cNvSpPr>
          <p:nvPr>
            <p:ph type="body" idx="1"/>
          </p:nvPr>
        </p:nvSpPr>
        <p:spPr>
          <a:xfrm>
            <a:off x="685800" y="4416425"/>
            <a:ext cx="5486400" cy="41832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sz="1400"/>
          </a:p>
        </p:txBody>
      </p:sp>
      <p:sp>
        <p:nvSpPr>
          <p:cNvPr id="1257" name="Google Shape;1257;g585d2f597f_0_3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9195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585d2f597f_0_106:notes"/>
          <p:cNvSpPr txBox="1">
            <a:spLocks noGrp="1"/>
          </p:cNvSpPr>
          <p:nvPr>
            <p:ph type="body" idx="1"/>
          </p:nvPr>
        </p:nvSpPr>
        <p:spPr>
          <a:xfrm>
            <a:off x="685800" y="4416425"/>
            <a:ext cx="5486400" cy="41832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sz="1400"/>
          </a:p>
        </p:txBody>
      </p:sp>
      <p:sp>
        <p:nvSpPr>
          <p:cNvPr id="1329" name="Google Shape;1329;g585d2f597f_0_10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4444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585d2f597f_0_224:notes"/>
          <p:cNvSpPr txBox="1">
            <a:spLocks noGrp="1"/>
          </p:cNvSpPr>
          <p:nvPr>
            <p:ph type="body" idx="1"/>
          </p:nvPr>
        </p:nvSpPr>
        <p:spPr>
          <a:xfrm>
            <a:off x="685800" y="4416425"/>
            <a:ext cx="5486400" cy="4183200"/>
          </a:xfrm>
          <a:prstGeom prst="rect">
            <a:avLst/>
          </a:prstGeom>
        </p:spPr>
        <p:txBody>
          <a:bodyPr spcFirstLastPara="1" wrap="square" lIns="89600" tIns="89600" rIns="89600" bIns="89600" anchor="t" anchorCtr="0">
            <a:noAutofit/>
          </a:bodyPr>
          <a:lstStyle/>
          <a:p>
            <a:pPr marL="457200" lvl="0" indent="-317500" algn="l" rtl="0">
              <a:spcBef>
                <a:spcPts val="0"/>
              </a:spcBef>
              <a:spcAft>
                <a:spcPts val="0"/>
              </a:spcAft>
              <a:buSzPts val="1400"/>
              <a:buChar char="-"/>
            </a:pPr>
            <a:r>
              <a:rPr lang="en-US" sz="1400"/>
              <a:t>When you get under the hood of some of the highest performing urban schools nationally, you start to see some very similar patterns emerging on how professional development for teachers can be interconnected in a way that drives real student learning</a:t>
            </a:r>
            <a:endParaRPr sz="1400"/>
          </a:p>
          <a:p>
            <a:pPr marL="457200" lvl="0" indent="-317500" algn="l" rtl="0">
              <a:spcBef>
                <a:spcPts val="0"/>
              </a:spcBef>
              <a:spcAft>
                <a:spcPts val="0"/>
              </a:spcAft>
              <a:buSzPts val="1400"/>
              <a:buChar char="-"/>
            </a:pPr>
            <a:r>
              <a:rPr lang="en-US" sz="1400"/>
              <a:t>Five components: </a:t>
            </a:r>
            <a:endParaRPr sz="1400"/>
          </a:p>
          <a:p>
            <a:pPr marL="914400" lvl="1" indent="-317500" algn="l" rtl="0">
              <a:spcBef>
                <a:spcPts val="0"/>
              </a:spcBef>
              <a:spcAft>
                <a:spcPts val="0"/>
              </a:spcAft>
              <a:buSzPts val="1400"/>
              <a:buChar char="-"/>
            </a:pPr>
            <a:r>
              <a:rPr lang="en-US" sz="1400"/>
              <a:t>1) Strong curricular resources - you’ve heard that throughout the day. Strong, researched-based, vetted, curriculum and aligned assessments to serve as a starting point for teachers. Provides teachers with time internalize vs create.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If that’s our vision, let’s step back for a second and ground ourselves in our reality, through the eyes of a teacher. </a:t>
            </a:r>
            <a:endParaRPr sz="1400"/>
          </a:p>
          <a:p>
            <a:pPr marL="914400" lvl="1" indent="-317500" algn="l" rtl="0">
              <a:spcBef>
                <a:spcPts val="0"/>
              </a:spcBef>
              <a:spcAft>
                <a:spcPts val="0"/>
              </a:spcAft>
              <a:buSzPts val="1400"/>
              <a:buChar char="-"/>
            </a:pPr>
            <a:endParaRPr sz="1400"/>
          </a:p>
        </p:txBody>
      </p:sp>
      <p:sp>
        <p:nvSpPr>
          <p:cNvPr id="1348" name="Google Shape;1348;g585d2f597f_0_22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3989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585d2f597f_0_260:notes"/>
          <p:cNvSpPr txBox="1">
            <a:spLocks noGrp="1"/>
          </p:cNvSpPr>
          <p:nvPr>
            <p:ph type="body" idx="1"/>
          </p:nvPr>
        </p:nvSpPr>
        <p:spPr>
          <a:xfrm>
            <a:off x="685800" y="4416425"/>
            <a:ext cx="5486400" cy="41832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sz="1400"/>
          </a:p>
        </p:txBody>
      </p:sp>
      <p:sp>
        <p:nvSpPr>
          <p:cNvPr id="1385" name="Google Shape;1385;g585d2f597f_0_26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5363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585d2f597f_0_28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585d2f597f_0_287: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44022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585d2f597f_0_63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585d2f597f_0_634: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468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5ad9618080_0_120:notes"/>
          <p:cNvSpPr txBox="1">
            <a:spLocks noGrp="1"/>
          </p:cNvSpPr>
          <p:nvPr>
            <p:ph type="body" idx="1"/>
          </p:nvPr>
        </p:nvSpPr>
        <p:spPr>
          <a:xfrm>
            <a:off x="685800" y="4416425"/>
            <a:ext cx="5486400" cy="41832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Clr>
                <a:schemeClr val="dk1"/>
              </a:buClr>
              <a:buSzPts val="1100"/>
              <a:buFont typeface="Arial"/>
              <a:buNone/>
            </a:pPr>
            <a:r>
              <a:rPr lang="en-US" sz="1400">
                <a:solidFill>
                  <a:schemeClr val="dk1"/>
                </a:solidFill>
              </a:rPr>
              <a:t>1.1 - Includes facilities staff members </a:t>
            </a: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1.2 - Includes staff and board r&amp;r</a:t>
            </a: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1.6 - Includes tracking equity gaps</a:t>
            </a: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3.1 &amp; 3.2  - Includes culturally relevant curriculum </a:t>
            </a:r>
            <a:endParaRPr sz="1400">
              <a:solidFill>
                <a:schemeClr val="dk1"/>
              </a:solidFill>
            </a:endParaRPr>
          </a:p>
          <a:p>
            <a:pPr marL="0" lvl="0" indent="0" algn="l" rtl="0">
              <a:spcBef>
                <a:spcPts val="0"/>
              </a:spcBef>
              <a:spcAft>
                <a:spcPts val="0"/>
              </a:spcAft>
              <a:buNone/>
            </a:pPr>
            <a:endParaRPr sz="1400"/>
          </a:p>
        </p:txBody>
      </p:sp>
      <p:sp>
        <p:nvSpPr>
          <p:cNvPr id="1418" name="Google Shape;1418;g5ad9618080_0_12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71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572256d0f9_0_14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572256d0f9_0_141: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0" name="Google Shape;930;g572256d0f9_0_141:notes"/>
          <p:cNvSpPr txBox="1">
            <a:spLocks noGrp="1"/>
          </p:cNvSpPr>
          <p:nvPr>
            <p:ph type="sldNum" idx="12"/>
          </p:nvPr>
        </p:nvSpPr>
        <p:spPr>
          <a:xfrm>
            <a:off x="3884612" y="8829675"/>
            <a:ext cx="2971800" cy="465000"/>
          </a:xfrm>
          <a:prstGeom prst="rect">
            <a:avLst/>
          </a:prstGeom>
        </p:spPr>
        <p:txBody>
          <a:bodyPr spcFirstLastPara="1" wrap="square" lIns="91400" tIns="45700" rIns="91400"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a:t>
            </a:fld>
            <a:endParaRPr sz="1400">
              <a:latin typeface="Arial"/>
              <a:ea typeface="Arial"/>
              <a:cs typeface="Arial"/>
              <a:sym typeface="Arial"/>
            </a:endParaRPr>
          </a:p>
        </p:txBody>
      </p:sp>
    </p:spTree>
    <p:extLst>
      <p:ext uri="{BB962C8B-B14F-4D97-AF65-F5344CB8AC3E}">
        <p14:creationId xmlns:p14="http://schemas.microsoft.com/office/powerpoint/2010/main" val="1604009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585d2f597f_0_55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585d2f597f_0_555: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8" name="Google Shape;948;g585d2f597f_0_555:notes"/>
          <p:cNvSpPr txBox="1">
            <a:spLocks noGrp="1"/>
          </p:cNvSpPr>
          <p:nvPr>
            <p:ph type="sldNum" idx="12"/>
          </p:nvPr>
        </p:nvSpPr>
        <p:spPr>
          <a:xfrm>
            <a:off x="3884612" y="8829675"/>
            <a:ext cx="2971800" cy="465000"/>
          </a:xfrm>
          <a:prstGeom prst="rect">
            <a:avLst/>
          </a:prstGeom>
        </p:spPr>
        <p:txBody>
          <a:bodyPr spcFirstLastPara="1" wrap="square" lIns="91400" tIns="45700" rIns="91400"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6</a:t>
            </a:fld>
            <a:endParaRPr sz="1400">
              <a:latin typeface="Arial"/>
              <a:ea typeface="Arial"/>
              <a:cs typeface="Arial"/>
              <a:sym typeface="Arial"/>
            </a:endParaRPr>
          </a:p>
        </p:txBody>
      </p:sp>
    </p:spTree>
    <p:extLst>
      <p:ext uri="{BB962C8B-B14F-4D97-AF65-F5344CB8AC3E}">
        <p14:creationId xmlns:p14="http://schemas.microsoft.com/office/powerpoint/2010/main" val="3365872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5ad9618080_0_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5ad9618080_0_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g5ad9618080_0_1: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30508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5163c439ac_0_3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g5163c439ac_0_33: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96" name="Google Shape;996;g5163c439ac_0_33: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972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585d2f597f_0_56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585d2f597f_0_561:notes"/>
          <p:cNvSpPr txBox="1">
            <a:spLocks noGrp="1"/>
          </p:cNvSpPr>
          <p:nvPr>
            <p:ph type="body" idx="1"/>
          </p:nvPr>
        </p:nvSpPr>
        <p:spPr>
          <a:xfrm>
            <a:off x="685800" y="4416425"/>
            <a:ext cx="54864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8" name="Google Shape;1018;g585d2f597f_0_561:notes"/>
          <p:cNvSpPr txBox="1">
            <a:spLocks noGrp="1"/>
          </p:cNvSpPr>
          <p:nvPr>
            <p:ph type="sldNum" idx="12"/>
          </p:nvPr>
        </p:nvSpPr>
        <p:spPr>
          <a:xfrm>
            <a:off x="3884612" y="8829675"/>
            <a:ext cx="2971800" cy="465000"/>
          </a:xfrm>
          <a:prstGeom prst="rect">
            <a:avLst/>
          </a:prstGeom>
        </p:spPr>
        <p:txBody>
          <a:bodyPr spcFirstLastPara="1" wrap="square" lIns="91400" tIns="45700" rIns="91400"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9</a:t>
            </a:fld>
            <a:endParaRPr sz="1400">
              <a:latin typeface="Arial"/>
              <a:ea typeface="Arial"/>
              <a:cs typeface="Arial"/>
              <a:sym typeface="Arial"/>
            </a:endParaRPr>
          </a:p>
        </p:txBody>
      </p:sp>
    </p:spTree>
    <p:extLst>
      <p:ext uri="{BB962C8B-B14F-4D97-AF65-F5344CB8AC3E}">
        <p14:creationId xmlns:p14="http://schemas.microsoft.com/office/powerpoint/2010/main" val="2286660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alpha val="0"/>
          </a:srgbClr>
        </a:solidFill>
        <a:effectLst/>
      </p:bgPr>
    </p:bg>
    <p:spTree>
      <p:nvGrpSpPr>
        <p:cNvPr id="1" name="Shape 12"/>
        <p:cNvGrpSpPr/>
        <p:nvPr/>
      </p:nvGrpSpPr>
      <p:grpSpPr>
        <a:xfrm>
          <a:off x="0" y="0"/>
          <a:ext cx="0" cy="0"/>
          <a:chOff x="0" y="0"/>
          <a:chExt cx="0" cy="0"/>
        </a:xfrm>
      </p:grpSpPr>
      <p:sp>
        <p:nvSpPr>
          <p:cNvPr id="13" name="Google Shape;13;p2"/>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rotWithShape="1">
          <a:blip r:embed="rId2">
            <a:alphaModFix/>
          </a:blip>
          <a:srcRect/>
          <a:stretch/>
        </p:blipFill>
        <p:spPr>
          <a:xfrm>
            <a:off x="7093087" y="200875"/>
            <a:ext cx="1660188" cy="455371"/>
          </a:xfrm>
          <a:prstGeom prst="rect">
            <a:avLst/>
          </a:prstGeom>
          <a:noFill/>
          <a:ln>
            <a:noFill/>
          </a:ln>
        </p:spPr>
      </p:pic>
      <p:sp>
        <p:nvSpPr>
          <p:cNvPr id="15" name="Google Shape;15;p2"/>
          <p:cNvSpPr txBox="1">
            <a:spLocks noGrp="1"/>
          </p:cNvSpPr>
          <p:nvPr>
            <p:ph type="title"/>
          </p:nvPr>
        </p:nvSpPr>
        <p:spPr>
          <a:xfrm>
            <a:off x="633300" y="2944125"/>
            <a:ext cx="7877400" cy="1853400"/>
          </a:xfrm>
          <a:prstGeom prst="rect">
            <a:avLst/>
          </a:prstGeom>
          <a:noFill/>
          <a:ln>
            <a:noFill/>
          </a:ln>
        </p:spPr>
        <p:txBody>
          <a:bodyPr spcFirstLastPara="1" wrap="square" lIns="91425" tIns="91425" rIns="91425" bIns="91425" anchor="t" anchorCtr="0"/>
          <a:lstStyle>
            <a:lvl1pPr lvl="0">
              <a:spcBef>
                <a:spcPts val="0"/>
              </a:spcBef>
              <a:spcAft>
                <a:spcPts val="0"/>
              </a:spcAft>
              <a:buNone/>
              <a:defRPr sz="6000" b="1">
                <a:solidFill>
                  <a:srgbClr val="AEB8D4"/>
                </a:solidFill>
                <a:latin typeface="Raleway"/>
                <a:ea typeface="Raleway"/>
                <a:cs typeface="Raleway"/>
                <a:sym typeface="Raleway"/>
              </a:defRPr>
            </a:lvl1pPr>
            <a:lvl2pPr lvl="1">
              <a:spcBef>
                <a:spcPts val="0"/>
              </a:spcBef>
              <a:spcAft>
                <a:spcPts val="0"/>
              </a:spcAft>
              <a:buNone/>
              <a:defRPr sz="6000"/>
            </a:lvl2pPr>
            <a:lvl3pPr lvl="2">
              <a:spcBef>
                <a:spcPts val="0"/>
              </a:spcBef>
              <a:spcAft>
                <a:spcPts val="0"/>
              </a:spcAft>
              <a:buNone/>
              <a:defRPr sz="6000"/>
            </a:lvl3pPr>
            <a:lvl4pPr lvl="3">
              <a:spcBef>
                <a:spcPts val="0"/>
              </a:spcBef>
              <a:spcAft>
                <a:spcPts val="0"/>
              </a:spcAft>
              <a:buNone/>
              <a:defRPr sz="6000"/>
            </a:lvl4pPr>
            <a:lvl5pPr lvl="4">
              <a:spcBef>
                <a:spcPts val="0"/>
              </a:spcBef>
              <a:spcAft>
                <a:spcPts val="0"/>
              </a:spcAft>
              <a:buNone/>
              <a:defRPr sz="6000"/>
            </a:lvl5pPr>
            <a:lvl6pPr lvl="5">
              <a:spcBef>
                <a:spcPts val="0"/>
              </a:spcBef>
              <a:spcAft>
                <a:spcPts val="0"/>
              </a:spcAft>
              <a:buNone/>
              <a:defRPr sz="6000"/>
            </a:lvl6pPr>
            <a:lvl7pPr lvl="6">
              <a:spcBef>
                <a:spcPts val="0"/>
              </a:spcBef>
              <a:spcAft>
                <a:spcPts val="0"/>
              </a:spcAft>
              <a:buNone/>
              <a:defRPr sz="6000"/>
            </a:lvl7pPr>
            <a:lvl8pPr lvl="7">
              <a:spcBef>
                <a:spcPts val="0"/>
              </a:spcBef>
              <a:spcAft>
                <a:spcPts val="0"/>
              </a:spcAft>
              <a:buNone/>
              <a:defRPr sz="6000"/>
            </a:lvl8pPr>
            <a:lvl9pPr lvl="8">
              <a:spcBef>
                <a:spcPts val="0"/>
              </a:spcBef>
              <a:spcAft>
                <a:spcPts val="0"/>
              </a:spcAft>
              <a:buNone/>
              <a:defRPr sz="6000"/>
            </a:lvl9pPr>
          </a:lstStyle>
          <a:p>
            <a:endParaRPr/>
          </a:p>
        </p:txBody>
      </p:sp>
      <p:sp>
        <p:nvSpPr>
          <p:cNvPr id="16" name="Google Shape;16;p2"/>
          <p:cNvSpPr txBox="1">
            <a:spLocks noGrp="1"/>
          </p:cNvSpPr>
          <p:nvPr>
            <p:ph type="subTitle" idx="1"/>
          </p:nvPr>
        </p:nvSpPr>
        <p:spPr>
          <a:xfrm>
            <a:off x="633300" y="4780100"/>
            <a:ext cx="7877400" cy="696000"/>
          </a:xfrm>
          <a:prstGeom prst="rect">
            <a:avLst/>
          </a:prstGeom>
        </p:spPr>
        <p:txBody>
          <a:bodyPr spcFirstLastPara="1" wrap="square" lIns="91425" tIns="91425" rIns="91425" bIns="91425" anchor="t" anchorCtr="0"/>
          <a:lstStyle>
            <a:lvl1pPr lvl="0" rtl="0">
              <a:spcBef>
                <a:spcPts val="0"/>
              </a:spcBef>
              <a:spcAft>
                <a:spcPts val="0"/>
              </a:spcAft>
              <a:buNone/>
              <a:defRPr sz="3200" b="1" i="1">
                <a:solidFill>
                  <a:srgbClr val="AEB8D4"/>
                </a:solidFill>
                <a:latin typeface="Raleway"/>
                <a:ea typeface="Raleway"/>
                <a:cs typeface="Raleway"/>
                <a:sym typeface="Raleway"/>
              </a:defRPr>
            </a:lvl1pPr>
            <a:lvl2pPr lvl="1" rtl="0">
              <a:spcBef>
                <a:spcPts val="0"/>
              </a:spcBef>
              <a:spcAft>
                <a:spcPts val="0"/>
              </a:spcAft>
              <a:buNone/>
              <a:defRPr>
                <a:highlight>
                  <a:srgbClr val="AEB8D4"/>
                </a:highlight>
              </a:defRPr>
            </a:lvl2pPr>
            <a:lvl3pPr lvl="2" rtl="0">
              <a:spcBef>
                <a:spcPts val="0"/>
              </a:spcBef>
              <a:spcAft>
                <a:spcPts val="0"/>
              </a:spcAft>
              <a:buNone/>
              <a:defRPr>
                <a:highlight>
                  <a:srgbClr val="AEB8D4"/>
                </a:highlight>
              </a:defRPr>
            </a:lvl3pPr>
            <a:lvl4pPr lvl="3" rtl="0">
              <a:spcBef>
                <a:spcPts val="0"/>
              </a:spcBef>
              <a:spcAft>
                <a:spcPts val="0"/>
              </a:spcAft>
              <a:buNone/>
              <a:defRPr>
                <a:highlight>
                  <a:srgbClr val="AEB8D4"/>
                </a:highlight>
              </a:defRPr>
            </a:lvl4pPr>
            <a:lvl5pPr lvl="4" rtl="0">
              <a:spcBef>
                <a:spcPts val="0"/>
              </a:spcBef>
              <a:spcAft>
                <a:spcPts val="0"/>
              </a:spcAft>
              <a:buNone/>
              <a:defRPr>
                <a:highlight>
                  <a:srgbClr val="AEB8D4"/>
                </a:highlight>
              </a:defRPr>
            </a:lvl5pPr>
            <a:lvl6pPr lvl="5" rtl="0">
              <a:spcBef>
                <a:spcPts val="0"/>
              </a:spcBef>
              <a:spcAft>
                <a:spcPts val="0"/>
              </a:spcAft>
              <a:buNone/>
              <a:defRPr>
                <a:highlight>
                  <a:srgbClr val="AEB8D4"/>
                </a:highlight>
              </a:defRPr>
            </a:lvl6pPr>
            <a:lvl7pPr lvl="6" rtl="0">
              <a:spcBef>
                <a:spcPts val="0"/>
              </a:spcBef>
              <a:spcAft>
                <a:spcPts val="0"/>
              </a:spcAft>
              <a:buNone/>
              <a:defRPr>
                <a:highlight>
                  <a:srgbClr val="AEB8D4"/>
                </a:highlight>
              </a:defRPr>
            </a:lvl7pPr>
            <a:lvl8pPr lvl="7" rtl="0">
              <a:spcBef>
                <a:spcPts val="0"/>
              </a:spcBef>
              <a:spcAft>
                <a:spcPts val="0"/>
              </a:spcAft>
              <a:buNone/>
              <a:defRPr>
                <a:highlight>
                  <a:srgbClr val="AEB8D4"/>
                </a:highlight>
              </a:defRPr>
            </a:lvl8pPr>
            <a:lvl9pPr lvl="8" rtl="0">
              <a:spcBef>
                <a:spcPts val="0"/>
              </a:spcBef>
              <a:spcAft>
                <a:spcPts val="0"/>
              </a:spcAft>
              <a:buNone/>
              <a:defRPr>
                <a:highlight>
                  <a:srgbClr val="AEB8D4"/>
                </a:high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ing only, bottom logo 2 1">
  <p:cSld name="CUSTOM_5_2_1">
    <p:bg>
      <p:bgPr>
        <a:solidFill>
          <a:srgbClr val="AFBCD8"/>
        </a:solidFill>
        <a:effectLst/>
      </p:bgPr>
    </p:bg>
    <p:spTree>
      <p:nvGrpSpPr>
        <p:cNvPr id="1" name="Shape 56"/>
        <p:cNvGrpSpPr/>
        <p:nvPr/>
      </p:nvGrpSpPr>
      <p:grpSpPr>
        <a:xfrm>
          <a:off x="0" y="0"/>
          <a:ext cx="0" cy="0"/>
          <a:chOff x="0" y="0"/>
          <a:chExt cx="0" cy="0"/>
        </a:xfrm>
      </p:grpSpPr>
      <p:sp>
        <p:nvSpPr>
          <p:cNvPr id="57" name="Google Shape;57;p11"/>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58" name="Google Shape;58;p11"/>
          <p:cNvSpPr txBox="1">
            <a:spLocks noGrp="1"/>
          </p:cNvSpPr>
          <p:nvPr>
            <p:ph type="title"/>
          </p:nvPr>
        </p:nvSpPr>
        <p:spPr>
          <a:xfrm>
            <a:off x="747775" y="2540675"/>
            <a:ext cx="8008800" cy="18390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4800" b="1">
                <a:solidFill>
                  <a:srgbClr val="FFFFFF"/>
                </a:solidFill>
                <a:latin typeface="Calibri"/>
                <a:ea typeface="Calibri"/>
                <a:cs typeface="Calibri"/>
                <a:sym typeface="Calibri"/>
              </a:defRPr>
            </a:lvl1pPr>
            <a:lvl2pPr lvl="1" rtl="0">
              <a:spcBef>
                <a:spcPts val="0"/>
              </a:spcBef>
              <a:spcAft>
                <a:spcPts val="0"/>
              </a:spcAft>
              <a:buNone/>
              <a:defRPr b="1">
                <a:solidFill>
                  <a:srgbClr val="FFFFFF"/>
                </a:solidFill>
                <a:latin typeface="Calibri"/>
                <a:ea typeface="Calibri"/>
                <a:cs typeface="Calibri"/>
                <a:sym typeface="Calibri"/>
              </a:defRPr>
            </a:lvl2pPr>
            <a:lvl3pPr lvl="2" rtl="0">
              <a:spcBef>
                <a:spcPts val="0"/>
              </a:spcBef>
              <a:spcAft>
                <a:spcPts val="0"/>
              </a:spcAft>
              <a:buNone/>
              <a:defRPr b="1">
                <a:solidFill>
                  <a:srgbClr val="FFFFFF"/>
                </a:solidFill>
                <a:latin typeface="Calibri"/>
                <a:ea typeface="Calibri"/>
                <a:cs typeface="Calibri"/>
                <a:sym typeface="Calibri"/>
              </a:defRPr>
            </a:lvl3pPr>
            <a:lvl4pPr lvl="3" rtl="0">
              <a:spcBef>
                <a:spcPts val="0"/>
              </a:spcBef>
              <a:spcAft>
                <a:spcPts val="0"/>
              </a:spcAft>
              <a:buNone/>
              <a:defRPr b="1">
                <a:solidFill>
                  <a:srgbClr val="FFFFFF"/>
                </a:solidFill>
                <a:latin typeface="Calibri"/>
                <a:ea typeface="Calibri"/>
                <a:cs typeface="Calibri"/>
                <a:sym typeface="Calibri"/>
              </a:defRPr>
            </a:lvl4pPr>
            <a:lvl5pPr lvl="4" rtl="0">
              <a:spcBef>
                <a:spcPts val="0"/>
              </a:spcBef>
              <a:spcAft>
                <a:spcPts val="0"/>
              </a:spcAft>
              <a:buNone/>
              <a:defRPr b="1">
                <a:solidFill>
                  <a:srgbClr val="FFFFFF"/>
                </a:solidFill>
                <a:latin typeface="Calibri"/>
                <a:ea typeface="Calibri"/>
                <a:cs typeface="Calibri"/>
                <a:sym typeface="Calibri"/>
              </a:defRPr>
            </a:lvl5pPr>
            <a:lvl6pPr lvl="5" rtl="0">
              <a:spcBef>
                <a:spcPts val="0"/>
              </a:spcBef>
              <a:spcAft>
                <a:spcPts val="0"/>
              </a:spcAft>
              <a:buNone/>
              <a:defRPr b="1">
                <a:solidFill>
                  <a:srgbClr val="FFFFFF"/>
                </a:solidFill>
                <a:latin typeface="Calibri"/>
                <a:ea typeface="Calibri"/>
                <a:cs typeface="Calibri"/>
                <a:sym typeface="Calibri"/>
              </a:defRPr>
            </a:lvl6pPr>
            <a:lvl7pPr lvl="6" rtl="0">
              <a:spcBef>
                <a:spcPts val="0"/>
              </a:spcBef>
              <a:spcAft>
                <a:spcPts val="0"/>
              </a:spcAft>
              <a:buNone/>
              <a:defRPr b="1">
                <a:solidFill>
                  <a:srgbClr val="FFFFFF"/>
                </a:solidFill>
                <a:latin typeface="Calibri"/>
                <a:ea typeface="Calibri"/>
                <a:cs typeface="Calibri"/>
                <a:sym typeface="Calibri"/>
              </a:defRPr>
            </a:lvl7pPr>
            <a:lvl8pPr lvl="7" rtl="0">
              <a:spcBef>
                <a:spcPts val="0"/>
              </a:spcBef>
              <a:spcAft>
                <a:spcPts val="0"/>
              </a:spcAft>
              <a:buNone/>
              <a:defRPr b="1">
                <a:solidFill>
                  <a:srgbClr val="FFFFFF"/>
                </a:solidFill>
                <a:latin typeface="Calibri"/>
                <a:ea typeface="Calibri"/>
                <a:cs typeface="Calibri"/>
                <a:sym typeface="Calibri"/>
              </a:defRPr>
            </a:lvl8pPr>
            <a:lvl9pPr lvl="8" rtl="0">
              <a:spcBef>
                <a:spcPts val="0"/>
              </a:spcBef>
              <a:spcAft>
                <a:spcPts val="0"/>
              </a:spcAft>
              <a:buNone/>
              <a:defRPr b="1">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เนื้อหา 2 ส่วน" type="twoObj">
  <p:cSld name="TWO_OBJECTS">
    <p:spTree>
      <p:nvGrpSpPr>
        <p:cNvPr id="1" name="Shape 778"/>
        <p:cNvGrpSpPr/>
        <p:nvPr/>
      </p:nvGrpSpPr>
      <p:grpSpPr>
        <a:xfrm>
          <a:off x="0" y="0"/>
          <a:ext cx="0" cy="0"/>
          <a:chOff x="0" y="0"/>
          <a:chExt cx="0" cy="0"/>
        </a:xfrm>
      </p:grpSpPr>
      <p:sp>
        <p:nvSpPr>
          <p:cNvPr id="779" name="Google Shape;779;p108"/>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t" anchorCtr="0"/>
          <a:lstStyle>
            <a:lvl1pPr marR="0" lvl="0" algn="ctr" rtl="0">
              <a:spcBef>
                <a:spcPts val="0"/>
              </a:spcBef>
              <a:spcAft>
                <a:spcPts val="0"/>
              </a:spcAft>
              <a:buClr>
                <a:schemeClr val="dk1"/>
              </a:buClr>
              <a:buSzPts val="3900"/>
              <a:buFont typeface="Calibri"/>
              <a:buNone/>
              <a:defRPr sz="3900" b="0"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780" name="Google Shape;780;p108"/>
          <p:cNvSpPr txBox="1">
            <a:spLocks noGrp="1"/>
          </p:cNvSpPr>
          <p:nvPr>
            <p:ph type="body" idx="1"/>
          </p:nvPr>
        </p:nvSpPr>
        <p:spPr>
          <a:xfrm>
            <a:off x="1216026" y="3200402"/>
            <a:ext cx="10869600" cy="9051900"/>
          </a:xfrm>
          <a:prstGeom prst="rect">
            <a:avLst/>
          </a:prstGeom>
          <a:noFill/>
          <a:ln>
            <a:noFill/>
          </a:ln>
        </p:spPr>
        <p:txBody>
          <a:bodyPr spcFirstLastPara="1" wrap="square" lIns="45725" tIns="22850" rIns="45725" bIns="22850" anchor="t" anchorCtr="0"/>
          <a:lstStyle>
            <a:lvl1pPr marL="457200" marR="0" lvl="0"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81" name="Google Shape;781;p108"/>
          <p:cNvSpPr txBox="1">
            <a:spLocks noGrp="1"/>
          </p:cNvSpPr>
          <p:nvPr>
            <p:ph type="body" idx="2"/>
          </p:nvPr>
        </p:nvSpPr>
        <p:spPr>
          <a:xfrm>
            <a:off x="12238038" y="3200402"/>
            <a:ext cx="10869600" cy="9051900"/>
          </a:xfrm>
          <a:prstGeom prst="rect">
            <a:avLst/>
          </a:prstGeom>
          <a:noFill/>
          <a:ln>
            <a:noFill/>
          </a:ln>
        </p:spPr>
        <p:txBody>
          <a:bodyPr spcFirstLastPara="1" wrap="square" lIns="45725" tIns="22850" rIns="45725" bIns="22850" anchor="t" anchorCtr="0"/>
          <a:lstStyle>
            <a:lvl1pPr marL="457200" marR="0" lvl="0"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82" name="Google Shape;782;p108"/>
          <p:cNvSpPr txBox="1">
            <a:spLocks noGrp="1"/>
          </p:cNvSpPr>
          <p:nvPr>
            <p:ph type="dt" idx="10"/>
          </p:nvPr>
        </p:nvSpPr>
        <p:spPr>
          <a:xfrm>
            <a:off x="457200" y="6356352"/>
            <a:ext cx="2133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83" name="Google Shape;783;p108"/>
          <p:cNvSpPr txBox="1">
            <a:spLocks noGrp="1"/>
          </p:cNvSpPr>
          <p:nvPr>
            <p:ph type="ftr" idx="11"/>
          </p:nvPr>
        </p:nvSpPr>
        <p:spPr>
          <a:xfrm>
            <a:off x="3124200" y="6356352"/>
            <a:ext cx="2895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84" name="Google Shape;784;p108"/>
          <p:cNvSpPr txBox="1">
            <a:spLocks noGrp="1"/>
          </p:cNvSpPr>
          <p:nvPr>
            <p:ph type="sldNum" idx="12"/>
          </p:nvPr>
        </p:nvSpPr>
        <p:spPr>
          <a:xfrm>
            <a:off x="6553200" y="6356352"/>
            <a:ext cx="2133600" cy="365100"/>
          </a:xfrm>
          <a:prstGeom prst="rect">
            <a:avLst/>
          </a:prstGeom>
          <a:noFill/>
          <a:ln>
            <a:noFill/>
          </a:ln>
        </p:spPr>
        <p:txBody>
          <a:bodyPr spcFirstLastPara="1" wrap="square" lIns="45725" tIns="22850" rIns="45725" bIns="22850" anchor="t" anchorCtr="0">
            <a:noAutofit/>
          </a:bodyPr>
          <a:lstStyle>
            <a:lvl1pPr marL="0" marR="0" lvl="0" indent="0" algn="l" rtl="0">
              <a:spcBef>
                <a:spcPts val="0"/>
              </a:spcBef>
              <a:buNone/>
              <a:defRPr sz="3400">
                <a:solidFill>
                  <a:schemeClr val="dk1"/>
                </a:solidFill>
                <a:latin typeface="Calibri"/>
                <a:ea typeface="Calibri"/>
                <a:cs typeface="Calibri"/>
                <a:sym typeface="Calibri"/>
              </a:defRPr>
            </a:lvl1pPr>
            <a:lvl2pPr marL="0" marR="0" lvl="1" indent="0" algn="l" rtl="0">
              <a:spcBef>
                <a:spcPts val="0"/>
              </a:spcBef>
              <a:buNone/>
              <a:defRPr sz="3400">
                <a:solidFill>
                  <a:schemeClr val="dk1"/>
                </a:solidFill>
                <a:latin typeface="Calibri"/>
                <a:ea typeface="Calibri"/>
                <a:cs typeface="Calibri"/>
                <a:sym typeface="Calibri"/>
              </a:defRPr>
            </a:lvl2pPr>
            <a:lvl3pPr marL="0" marR="0" lvl="2" indent="0" algn="l" rtl="0">
              <a:spcBef>
                <a:spcPts val="0"/>
              </a:spcBef>
              <a:buNone/>
              <a:defRPr sz="3400">
                <a:solidFill>
                  <a:schemeClr val="dk1"/>
                </a:solidFill>
                <a:latin typeface="Calibri"/>
                <a:ea typeface="Calibri"/>
                <a:cs typeface="Calibri"/>
                <a:sym typeface="Calibri"/>
              </a:defRPr>
            </a:lvl3pPr>
            <a:lvl4pPr marL="0" marR="0" lvl="3" indent="0" algn="l" rtl="0">
              <a:spcBef>
                <a:spcPts val="0"/>
              </a:spcBef>
              <a:buNone/>
              <a:defRPr sz="3400">
                <a:solidFill>
                  <a:schemeClr val="dk1"/>
                </a:solidFill>
                <a:latin typeface="Calibri"/>
                <a:ea typeface="Calibri"/>
                <a:cs typeface="Calibri"/>
                <a:sym typeface="Calibri"/>
              </a:defRPr>
            </a:lvl4pPr>
            <a:lvl5pPr marL="0" marR="0" lvl="4" indent="0" algn="l" rtl="0">
              <a:spcBef>
                <a:spcPts val="0"/>
              </a:spcBef>
              <a:buNone/>
              <a:defRPr sz="3400">
                <a:solidFill>
                  <a:schemeClr val="dk1"/>
                </a:solidFill>
                <a:latin typeface="Calibri"/>
                <a:ea typeface="Calibri"/>
                <a:cs typeface="Calibri"/>
                <a:sym typeface="Calibri"/>
              </a:defRPr>
            </a:lvl5pPr>
            <a:lvl6pPr marL="0" marR="0" lvl="5" indent="0" algn="l" rtl="0">
              <a:spcBef>
                <a:spcPts val="0"/>
              </a:spcBef>
              <a:buNone/>
              <a:defRPr sz="3400">
                <a:solidFill>
                  <a:schemeClr val="dk1"/>
                </a:solidFill>
                <a:latin typeface="Calibri"/>
                <a:ea typeface="Calibri"/>
                <a:cs typeface="Calibri"/>
                <a:sym typeface="Calibri"/>
              </a:defRPr>
            </a:lvl6pPr>
            <a:lvl7pPr marL="0" marR="0" lvl="6" indent="0" algn="l" rtl="0">
              <a:spcBef>
                <a:spcPts val="0"/>
              </a:spcBef>
              <a:buNone/>
              <a:defRPr sz="3400">
                <a:solidFill>
                  <a:schemeClr val="dk1"/>
                </a:solidFill>
                <a:latin typeface="Calibri"/>
                <a:ea typeface="Calibri"/>
                <a:cs typeface="Calibri"/>
                <a:sym typeface="Calibri"/>
              </a:defRPr>
            </a:lvl7pPr>
            <a:lvl8pPr marL="0" marR="0" lvl="7" indent="0" algn="l" rtl="0">
              <a:spcBef>
                <a:spcPts val="0"/>
              </a:spcBef>
              <a:buNone/>
              <a:defRPr sz="3400">
                <a:solidFill>
                  <a:schemeClr val="dk1"/>
                </a:solidFill>
                <a:latin typeface="Calibri"/>
                <a:ea typeface="Calibri"/>
                <a:cs typeface="Calibri"/>
                <a:sym typeface="Calibri"/>
              </a:defRPr>
            </a:lvl8pPr>
            <a:lvl9pPr marL="0" marR="0" lvl="8" indent="0" algn="l" rtl="0">
              <a:spcBef>
                <a:spcPts val="0"/>
              </a:spcBef>
              <a:buNone/>
              <a:defRPr sz="3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การเปรียบเทียบ" type="twoTxTwoObj">
  <p:cSld name="TWO_OBJECTS_WITH_TEXT">
    <p:spTree>
      <p:nvGrpSpPr>
        <p:cNvPr id="1" name="Shape 785"/>
        <p:cNvGrpSpPr/>
        <p:nvPr/>
      </p:nvGrpSpPr>
      <p:grpSpPr>
        <a:xfrm>
          <a:off x="0" y="0"/>
          <a:ext cx="0" cy="0"/>
          <a:chOff x="0" y="0"/>
          <a:chExt cx="0" cy="0"/>
        </a:xfrm>
      </p:grpSpPr>
      <p:sp>
        <p:nvSpPr>
          <p:cNvPr id="786" name="Google Shape;786;p109"/>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t" anchorCtr="0"/>
          <a:lstStyle>
            <a:lvl1pPr marR="0" lvl="0" algn="ctr" rtl="0">
              <a:spcBef>
                <a:spcPts val="0"/>
              </a:spcBef>
              <a:spcAft>
                <a:spcPts val="0"/>
              </a:spcAft>
              <a:buClr>
                <a:schemeClr val="dk1"/>
              </a:buClr>
              <a:buSzPts val="3900"/>
              <a:buFont typeface="Calibri"/>
              <a:buNone/>
              <a:defRPr sz="3900" b="0"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787" name="Google Shape;787;p109"/>
          <p:cNvSpPr txBox="1">
            <a:spLocks noGrp="1"/>
          </p:cNvSpPr>
          <p:nvPr>
            <p:ph type="body" idx="1"/>
          </p:nvPr>
        </p:nvSpPr>
        <p:spPr>
          <a:xfrm>
            <a:off x="457200" y="1535113"/>
            <a:ext cx="4040100" cy="639600"/>
          </a:xfrm>
          <a:prstGeom prst="rect">
            <a:avLst/>
          </a:prstGeom>
          <a:noFill/>
          <a:ln>
            <a:noFill/>
          </a:ln>
        </p:spPr>
        <p:txBody>
          <a:bodyPr spcFirstLastPara="1" wrap="square" lIns="45725" tIns="22850" rIns="45725" bIns="22850" anchor="b" anchorCtr="0"/>
          <a:lstStyle>
            <a:lvl1pPr marL="457200" marR="0" lvl="0" indent="-228600" algn="l" rtl="0">
              <a:spcBef>
                <a:spcPts val="4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5pPr>
            <a:lvl6pPr marL="2743200" marR="0" lvl="5"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6pPr>
            <a:lvl7pPr marL="3200400" marR="0" lvl="6"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7pPr>
            <a:lvl8pPr marL="3657600" marR="0" lvl="7"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8pPr>
            <a:lvl9pPr marL="4114800" marR="0" lvl="8"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9pPr>
          </a:lstStyle>
          <a:p>
            <a:endParaRPr/>
          </a:p>
        </p:txBody>
      </p:sp>
      <p:sp>
        <p:nvSpPr>
          <p:cNvPr id="788" name="Google Shape;788;p109"/>
          <p:cNvSpPr txBox="1">
            <a:spLocks noGrp="1"/>
          </p:cNvSpPr>
          <p:nvPr>
            <p:ph type="body" idx="2"/>
          </p:nvPr>
        </p:nvSpPr>
        <p:spPr>
          <a:xfrm>
            <a:off x="457200" y="2174875"/>
            <a:ext cx="4040100" cy="3951300"/>
          </a:xfrm>
          <a:prstGeom prst="rect">
            <a:avLst/>
          </a:prstGeom>
          <a:noFill/>
          <a:ln>
            <a:noFill/>
          </a:ln>
        </p:spPr>
        <p:txBody>
          <a:bodyPr spcFirstLastPara="1" wrap="square" lIns="45725" tIns="22850" rIns="45725" bIns="22850" anchor="t" anchorCtr="0"/>
          <a:lstStyle>
            <a:lvl1pPr marL="457200" marR="0" lvl="0"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89" name="Google Shape;789;p109"/>
          <p:cNvSpPr txBox="1">
            <a:spLocks noGrp="1"/>
          </p:cNvSpPr>
          <p:nvPr>
            <p:ph type="body" idx="3"/>
          </p:nvPr>
        </p:nvSpPr>
        <p:spPr>
          <a:xfrm>
            <a:off x="4645025" y="1535113"/>
            <a:ext cx="4041900" cy="639600"/>
          </a:xfrm>
          <a:prstGeom prst="rect">
            <a:avLst/>
          </a:prstGeom>
          <a:noFill/>
          <a:ln>
            <a:noFill/>
          </a:ln>
        </p:spPr>
        <p:txBody>
          <a:bodyPr spcFirstLastPara="1" wrap="square" lIns="45725" tIns="22850" rIns="45725" bIns="22850" anchor="b" anchorCtr="0"/>
          <a:lstStyle>
            <a:lvl1pPr marL="457200" marR="0" lvl="0" indent="-228600" algn="l" rtl="0">
              <a:spcBef>
                <a:spcPts val="4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3pPr>
            <a:lvl4pPr marL="1828800" marR="0" lvl="3"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4pPr>
            <a:lvl5pPr marL="2286000" marR="0" lvl="4"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5pPr>
            <a:lvl6pPr marL="2743200" marR="0" lvl="5"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6pPr>
            <a:lvl7pPr marL="3200400" marR="0" lvl="6"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7pPr>
            <a:lvl8pPr marL="3657600" marR="0" lvl="7"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8pPr>
            <a:lvl9pPr marL="4114800" marR="0" lvl="8"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9pPr>
          </a:lstStyle>
          <a:p>
            <a:endParaRPr/>
          </a:p>
        </p:txBody>
      </p:sp>
      <p:sp>
        <p:nvSpPr>
          <p:cNvPr id="790" name="Google Shape;790;p109"/>
          <p:cNvSpPr txBox="1">
            <a:spLocks noGrp="1"/>
          </p:cNvSpPr>
          <p:nvPr>
            <p:ph type="body" idx="4"/>
          </p:nvPr>
        </p:nvSpPr>
        <p:spPr>
          <a:xfrm>
            <a:off x="4645025" y="2174875"/>
            <a:ext cx="4041900" cy="3951300"/>
          </a:xfrm>
          <a:prstGeom prst="rect">
            <a:avLst/>
          </a:prstGeom>
          <a:noFill/>
          <a:ln>
            <a:noFill/>
          </a:ln>
        </p:spPr>
        <p:txBody>
          <a:bodyPr spcFirstLastPara="1" wrap="square" lIns="45725" tIns="22850" rIns="45725" bIns="22850" anchor="t" anchorCtr="0"/>
          <a:lstStyle>
            <a:lvl1pPr marL="457200" marR="0" lvl="0"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1" name="Google Shape;791;p109"/>
          <p:cNvSpPr txBox="1">
            <a:spLocks noGrp="1"/>
          </p:cNvSpPr>
          <p:nvPr>
            <p:ph type="dt" idx="10"/>
          </p:nvPr>
        </p:nvSpPr>
        <p:spPr>
          <a:xfrm>
            <a:off x="457200" y="6356352"/>
            <a:ext cx="2133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92" name="Google Shape;792;p109"/>
          <p:cNvSpPr txBox="1">
            <a:spLocks noGrp="1"/>
          </p:cNvSpPr>
          <p:nvPr>
            <p:ph type="ftr" idx="11"/>
          </p:nvPr>
        </p:nvSpPr>
        <p:spPr>
          <a:xfrm>
            <a:off x="3124200" y="6356352"/>
            <a:ext cx="2895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93" name="Google Shape;793;p109"/>
          <p:cNvSpPr txBox="1">
            <a:spLocks noGrp="1"/>
          </p:cNvSpPr>
          <p:nvPr>
            <p:ph type="sldNum" idx="12"/>
          </p:nvPr>
        </p:nvSpPr>
        <p:spPr>
          <a:xfrm>
            <a:off x="6553200" y="6356352"/>
            <a:ext cx="2133600" cy="365100"/>
          </a:xfrm>
          <a:prstGeom prst="rect">
            <a:avLst/>
          </a:prstGeom>
          <a:noFill/>
          <a:ln>
            <a:noFill/>
          </a:ln>
        </p:spPr>
        <p:txBody>
          <a:bodyPr spcFirstLastPara="1" wrap="square" lIns="45725" tIns="22850" rIns="45725" bIns="22850" anchor="t" anchorCtr="0">
            <a:noAutofit/>
          </a:bodyPr>
          <a:lstStyle>
            <a:lvl1pPr marL="0" marR="0" lvl="0" indent="0" algn="l" rtl="0">
              <a:spcBef>
                <a:spcPts val="0"/>
              </a:spcBef>
              <a:buNone/>
              <a:defRPr sz="3400">
                <a:solidFill>
                  <a:schemeClr val="dk1"/>
                </a:solidFill>
                <a:latin typeface="Calibri"/>
                <a:ea typeface="Calibri"/>
                <a:cs typeface="Calibri"/>
                <a:sym typeface="Calibri"/>
              </a:defRPr>
            </a:lvl1pPr>
            <a:lvl2pPr marL="0" marR="0" lvl="1" indent="0" algn="l" rtl="0">
              <a:spcBef>
                <a:spcPts val="0"/>
              </a:spcBef>
              <a:buNone/>
              <a:defRPr sz="3400">
                <a:solidFill>
                  <a:schemeClr val="dk1"/>
                </a:solidFill>
                <a:latin typeface="Calibri"/>
                <a:ea typeface="Calibri"/>
                <a:cs typeface="Calibri"/>
                <a:sym typeface="Calibri"/>
              </a:defRPr>
            </a:lvl2pPr>
            <a:lvl3pPr marL="0" marR="0" lvl="2" indent="0" algn="l" rtl="0">
              <a:spcBef>
                <a:spcPts val="0"/>
              </a:spcBef>
              <a:buNone/>
              <a:defRPr sz="3400">
                <a:solidFill>
                  <a:schemeClr val="dk1"/>
                </a:solidFill>
                <a:latin typeface="Calibri"/>
                <a:ea typeface="Calibri"/>
                <a:cs typeface="Calibri"/>
                <a:sym typeface="Calibri"/>
              </a:defRPr>
            </a:lvl3pPr>
            <a:lvl4pPr marL="0" marR="0" lvl="3" indent="0" algn="l" rtl="0">
              <a:spcBef>
                <a:spcPts val="0"/>
              </a:spcBef>
              <a:buNone/>
              <a:defRPr sz="3400">
                <a:solidFill>
                  <a:schemeClr val="dk1"/>
                </a:solidFill>
                <a:latin typeface="Calibri"/>
                <a:ea typeface="Calibri"/>
                <a:cs typeface="Calibri"/>
                <a:sym typeface="Calibri"/>
              </a:defRPr>
            </a:lvl4pPr>
            <a:lvl5pPr marL="0" marR="0" lvl="4" indent="0" algn="l" rtl="0">
              <a:spcBef>
                <a:spcPts val="0"/>
              </a:spcBef>
              <a:buNone/>
              <a:defRPr sz="3400">
                <a:solidFill>
                  <a:schemeClr val="dk1"/>
                </a:solidFill>
                <a:latin typeface="Calibri"/>
                <a:ea typeface="Calibri"/>
                <a:cs typeface="Calibri"/>
                <a:sym typeface="Calibri"/>
              </a:defRPr>
            </a:lvl5pPr>
            <a:lvl6pPr marL="0" marR="0" lvl="5" indent="0" algn="l" rtl="0">
              <a:spcBef>
                <a:spcPts val="0"/>
              </a:spcBef>
              <a:buNone/>
              <a:defRPr sz="3400">
                <a:solidFill>
                  <a:schemeClr val="dk1"/>
                </a:solidFill>
                <a:latin typeface="Calibri"/>
                <a:ea typeface="Calibri"/>
                <a:cs typeface="Calibri"/>
                <a:sym typeface="Calibri"/>
              </a:defRPr>
            </a:lvl6pPr>
            <a:lvl7pPr marL="0" marR="0" lvl="6" indent="0" algn="l" rtl="0">
              <a:spcBef>
                <a:spcPts val="0"/>
              </a:spcBef>
              <a:buNone/>
              <a:defRPr sz="3400">
                <a:solidFill>
                  <a:schemeClr val="dk1"/>
                </a:solidFill>
                <a:latin typeface="Calibri"/>
                <a:ea typeface="Calibri"/>
                <a:cs typeface="Calibri"/>
                <a:sym typeface="Calibri"/>
              </a:defRPr>
            </a:lvl7pPr>
            <a:lvl8pPr marL="0" marR="0" lvl="7" indent="0" algn="l" rtl="0">
              <a:spcBef>
                <a:spcPts val="0"/>
              </a:spcBef>
              <a:buNone/>
              <a:defRPr sz="3400">
                <a:solidFill>
                  <a:schemeClr val="dk1"/>
                </a:solidFill>
                <a:latin typeface="Calibri"/>
                <a:ea typeface="Calibri"/>
                <a:cs typeface="Calibri"/>
                <a:sym typeface="Calibri"/>
              </a:defRPr>
            </a:lvl8pPr>
            <a:lvl9pPr marL="0" marR="0" lvl="8" indent="0" algn="l" rtl="0">
              <a:spcBef>
                <a:spcPts val="0"/>
              </a:spcBef>
              <a:buNone/>
              <a:defRPr sz="3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เฉพาะชื่อเรื่อง" type="titleOnly">
  <p:cSld name="TITLE_ONLY">
    <p:spTree>
      <p:nvGrpSpPr>
        <p:cNvPr id="1" name="Shape 794"/>
        <p:cNvGrpSpPr/>
        <p:nvPr/>
      </p:nvGrpSpPr>
      <p:grpSpPr>
        <a:xfrm>
          <a:off x="0" y="0"/>
          <a:ext cx="0" cy="0"/>
          <a:chOff x="0" y="0"/>
          <a:chExt cx="0" cy="0"/>
        </a:xfrm>
      </p:grpSpPr>
      <p:sp>
        <p:nvSpPr>
          <p:cNvPr id="795" name="Google Shape;795;p110"/>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t" anchorCtr="0"/>
          <a:lstStyle>
            <a:lvl1pPr marR="0" lvl="0" algn="ctr" rtl="0">
              <a:spcBef>
                <a:spcPts val="0"/>
              </a:spcBef>
              <a:spcAft>
                <a:spcPts val="0"/>
              </a:spcAft>
              <a:buClr>
                <a:schemeClr val="dk1"/>
              </a:buClr>
              <a:buSzPts val="3900"/>
              <a:buFont typeface="Calibri"/>
              <a:buNone/>
              <a:defRPr sz="3900" b="0"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796" name="Google Shape;796;p110"/>
          <p:cNvSpPr txBox="1">
            <a:spLocks noGrp="1"/>
          </p:cNvSpPr>
          <p:nvPr>
            <p:ph type="dt" idx="10"/>
          </p:nvPr>
        </p:nvSpPr>
        <p:spPr>
          <a:xfrm>
            <a:off x="457200" y="6356352"/>
            <a:ext cx="2133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97" name="Google Shape;797;p110"/>
          <p:cNvSpPr txBox="1">
            <a:spLocks noGrp="1"/>
          </p:cNvSpPr>
          <p:nvPr>
            <p:ph type="ftr" idx="11"/>
          </p:nvPr>
        </p:nvSpPr>
        <p:spPr>
          <a:xfrm>
            <a:off x="3124200" y="6356352"/>
            <a:ext cx="2895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98" name="Google Shape;798;p110"/>
          <p:cNvSpPr txBox="1">
            <a:spLocks noGrp="1"/>
          </p:cNvSpPr>
          <p:nvPr>
            <p:ph type="sldNum" idx="12"/>
          </p:nvPr>
        </p:nvSpPr>
        <p:spPr>
          <a:xfrm>
            <a:off x="6553200" y="6356352"/>
            <a:ext cx="2133600" cy="365100"/>
          </a:xfrm>
          <a:prstGeom prst="rect">
            <a:avLst/>
          </a:prstGeom>
          <a:noFill/>
          <a:ln>
            <a:noFill/>
          </a:ln>
        </p:spPr>
        <p:txBody>
          <a:bodyPr spcFirstLastPara="1" wrap="square" lIns="45725" tIns="22850" rIns="45725" bIns="22850" anchor="t" anchorCtr="0">
            <a:noAutofit/>
          </a:bodyPr>
          <a:lstStyle>
            <a:lvl1pPr marL="0" marR="0" lvl="0" indent="0" algn="l" rtl="0">
              <a:spcBef>
                <a:spcPts val="0"/>
              </a:spcBef>
              <a:buNone/>
              <a:defRPr sz="3400">
                <a:solidFill>
                  <a:schemeClr val="dk1"/>
                </a:solidFill>
                <a:latin typeface="Calibri"/>
                <a:ea typeface="Calibri"/>
                <a:cs typeface="Calibri"/>
                <a:sym typeface="Calibri"/>
              </a:defRPr>
            </a:lvl1pPr>
            <a:lvl2pPr marL="0" marR="0" lvl="1" indent="0" algn="l" rtl="0">
              <a:spcBef>
                <a:spcPts val="0"/>
              </a:spcBef>
              <a:buNone/>
              <a:defRPr sz="3400">
                <a:solidFill>
                  <a:schemeClr val="dk1"/>
                </a:solidFill>
                <a:latin typeface="Calibri"/>
                <a:ea typeface="Calibri"/>
                <a:cs typeface="Calibri"/>
                <a:sym typeface="Calibri"/>
              </a:defRPr>
            </a:lvl2pPr>
            <a:lvl3pPr marL="0" marR="0" lvl="2" indent="0" algn="l" rtl="0">
              <a:spcBef>
                <a:spcPts val="0"/>
              </a:spcBef>
              <a:buNone/>
              <a:defRPr sz="3400">
                <a:solidFill>
                  <a:schemeClr val="dk1"/>
                </a:solidFill>
                <a:latin typeface="Calibri"/>
                <a:ea typeface="Calibri"/>
                <a:cs typeface="Calibri"/>
                <a:sym typeface="Calibri"/>
              </a:defRPr>
            </a:lvl3pPr>
            <a:lvl4pPr marL="0" marR="0" lvl="3" indent="0" algn="l" rtl="0">
              <a:spcBef>
                <a:spcPts val="0"/>
              </a:spcBef>
              <a:buNone/>
              <a:defRPr sz="3400">
                <a:solidFill>
                  <a:schemeClr val="dk1"/>
                </a:solidFill>
                <a:latin typeface="Calibri"/>
                <a:ea typeface="Calibri"/>
                <a:cs typeface="Calibri"/>
                <a:sym typeface="Calibri"/>
              </a:defRPr>
            </a:lvl4pPr>
            <a:lvl5pPr marL="0" marR="0" lvl="4" indent="0" algn="l" rtl="0">
              <a:spcBef>
                <a:spcPts val="0"/>
              </a:spcBef>
              <a:buNone/>
              <a:defRPr sz="3400">
                <a:solidFill>
                  <a:schemeClr val="dk1"/>
                </a:solidFill>
                <a:latin typeface="Calibri"/>
                <a:ea typeface="Calibri"/>
                <a:cs typeface="Calibri"/>
                <a:sym typeface="Calibri"/>
              </a:defRPr>
            </a:lvl5pPr>
            <a:lvl6pPr marL="0" marR="0" lvl="5" indent="0" algn="l" rtl="0">
              <a:spcBef>
                <a:spcPts val="0"/>
              </a:spcBef>
              <a:buNone/>
              <a:defRPr sz="3400">
                <a:solidFill>
                  <a:schemeClr val="dk1"/>
                </a:solidFill>
                <a:latin typeface="Calibri"/>
                <a:ea typeface="Calibri"/>
                <a:cs typeface="Calibri"/>
                <a:sym typeface="Calibri"/>
              </a:defRPr>
            </a:lvl6pPr>
            <a:lvl7pPr marL="0" marR="0" lvl="6" indent="0" algn="l" rtl="0">
              <a:spcBef>
                <a:spcPts val="0"/>
              </a:spcBef>
              <a:buNone/>
              <a:defRPr sz="3400">
                <a:solidFill>
                  <a:schemeClr val="dk1"/>
                </a:solidFill>
                <a:latin typeface="Calibri"/>
                <a:ea typeface="Calibri"/>
                <a:cs typeface="Calibri"/>
                <a:sym typeface="Calibri"/>
              </a:defRPr>
            </a:lvl7pPr>
            <a:lvl8pPr marL="0" marR="0" lvl="7" indent="0" algn="l" rtl="0">
              <a:spcBef>
                <a:spcPts val="0"/>
              </a:spcBef>
              <a:buNone/>
              <a:defRPr sz="3400">
                <a:solidFill>
                  <a:schemeClr val="dk1"/>
                </a:solidFill>
                <a:latin typeface="Calibri"/>
                <a:ea typeface="Calibri"/>
                <a:cs typeface="Calibri"/>
                <a:sym typeface="Calibri"/>
              </a:defRPr>
            </a:lvl8pPr>
            <a:lvl9pPr marL="0" marR="0" lvl="8" indent="0" algn="l" rtl="0">
              <a:spcBef>
                <a:spcPts val="0"/>
              </a:spcBef>
              <a:buNone/>
              <a:defRPr sz="3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ว่างเปล่า" type="blank">
  <p:cSld name="BLANK">
    <p:spTree>
      <p:nvGrpSpPr>
        <p:cNvPr id="1" name="Shape 799"/>
        <p:cNvGrpSpPr/>
        <p:nvPr/>
      </p:nvGrpSpPr>
      <p:grpSpPr>
        <a:xfrm>
          <a:off x="0" y="0"/>
          <a:ext cx="0" cy="0"/>
          <a:chOff x="0" y="0"/>
          <a:chExt cx="0" cy="0"/>
        </a:xfrm>
      </p:grpSpPr>
      <p:sp>
        <p:nvSpPr>
          <p:cNvPr id="800" name="Google Shape;800;p111"/>
          <p:cNvSpPr txBox="1">
            <a:spLocks noGrp="1"/>
          </p:cNvSpPr>
          <p:nvPr>
            <p:ph type="dt" idx="10"/>
          </p:nvPr>
        </p:nvSpPr>
        <p:spPr>
          <a:xfrm>
            <a:off x="457200" y="6356352"/>
            <a:ext cx="2133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801" name="Google Shape;801;p111"/>
          <p:cNvSpPr txBox="1">
            <a:spLocks noGrp="1"/>
          </p:cNvSpPr>
          <p:nvPr>
            <p:ph type="ftr" idx="11"/>
          </p:nvPr>
        </p:nvSpPr>
        <p:spPr>
          <a:xfrm>
            <a:off x="3124200" y="6356352"/>
            <a:ext cx="2895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802" name="Google Shape;802;p111"/>
          <p:cNvSpPr txBox="1">
            <a:spLocks noGrp="1"/>
          </p:cNvSpPr>
          <p:nvPr>
            <p:ph type="sldNum" idx="12"/>
          </p:nvPr>
        </p:nvSpPr>
        <p:spPr>
          <a:xfrm>
            <a:off x="6553200" y="6356352"/>
            <a:ext cx="2133600" cy="365100"/>
          </a:xfrm>
          <a:prstGeom prst="rect">
            <a:avLst/>
          </a:prstGeom>
          <a:noFill/>
          <a:ln>
            <a:noFill/>
          </a:ln>
        </p:spPr>
        <p:txBody>
          <a:bodyPr spcFirstLastPara="1" wrap="square" lIns="45725" tIns="22850" rIns="45725" bIns="22850" anchor="t" anchorCtr="0">
            <a:noAutofit/>
          </a:bodyPr>
          <a:lstStyle>
            <a:lvl1pPr marL="0" marR="0" lvl="0" indent="0" algn="l" rtl="0">
              <a:spcBef>
                <a:spcPts val="0"/>
              </a:spcBef>
              <a:buNone/>
              <a:defRPr sz="3400">
                <a:solidFill>
                  <a:schemeClr val="dk1"/>
                </a:solidFill>
                <a:latin typeface="Calibri"/>
                <a:ea typeface="Calibri"/>
                <a:cs typeface="Calibri"/>
                <a:sym typeface="Calibri"/>
              </a:defRPr>
            </a:lvl1pPr>
            <a:lvl2pPr marL="0" marR="0" lvl="1" indent="0" algn="l" rtl="0">
              <a:spcBef>
                <a:spcPts val="0"/>
              </a:spcBef>
              <a:buNone/>
              <a:defRPr sz="3400">
                <a:solidFill>
                  <a:schemeClr val="dk1"/>
                </a:solidFill>
                <a:latin typeface="Calibri"/>
                <a:ea typeface="Calibri"/>
                <a:cs typeface="Calibri"/>
                <a:sym typeface="Calibri"/>
              </a:defRPr>
            </a:lvl2pPr>
            <a:lvl3pPr marL="0" marR="0" lvl="2" indent="0" algn="l" rtl="0">
              <a:spcBef>
                <a:spcPts val="0"/>
              </a:spcBef>
              <a:buNone/>
              <a:defRPr sz="3400">
                <a:solidFill>
                  <a:schemeClr val="dk1"/>
                </a:solidFill>
                <a:latin typeface="Calibri"/>
                <a:ea typeface="Calibri"/>
                <a:cs typeface="Calibri"/>
                <a:sym typeface="Calibri"/>
              </a:defRPr>
            </a:lvl3pPr>
            <a:lvl4pPr marL="0" marR="0" lvl="3" indent="0" algn="l" rtl="0">
              <a:spcBef>
                <a:spcPts val="0"/>
              </a:spcBef>
              <a:buNone/>
              <a:defRPr sz="3400">
                <a:solidFill>
                  <a:schemeClr val="dk1"/>
                </a:solidFill>
                <a:latin typeface="Calibri"/>
                <a:ea typeface="Calibri"/>
                <a:cs typeface="Calibri"/>
                <a:sym typeface="Calibri"/>
              </a:defRPr>
            </a:lvl4pPr>
            <a:lvl5pPr marL="0" marR="0" lvl="4" indent="0" algn="l" rtl="0">
              <a:spcBef>
                <a:spcPts val="0"/>
              </a:spcBef>
              <a:buNone/>
              <a:defRPr sz="3400">
                <a:solidFill>
                  <a:schemeClr val="dk1"/>
                </a:solidFill>
                <a:latin typeface="Calibri"/>
                <a:ea typeface="Calibri"/>
                <a:cs typeface="Calibri"/>
                <a:sym typeface="Calibri"/>
              </a:defRPr>
            </a:lvl5pPr>
            <a:lvl6pPr marL="0" marR="0" lvl="5" indent="0" algn="l" rtl="0">
              <a:spcBef>
                <a:spcPts val="0"/>
              </a:spcBef>
              <a:buNone/>
              <a:defRPr sz="3400">
                <a:solidFill>
                  <a:schemeClr val="dk1"/>
                </a:solidFill>
                <a:latin typeface="Calibri"/>
                <a:ea typeface="Calibri"/>
                <a:cs typeface="Calibri"/>
                <a:sym typeface="Calibri"/>
              </a:defRPr>
            </a:lvl6pPr>
            <a:lvl7pPr marL="0" marR="0" lvl="6" indent="0" algn="l" rtl="0">
              <a:spcBef>
                <a:spcPts val="0"/>
              </a:spcBef>
              <a:buNone/>
              <a:defRPr sz="3400">
                <a:solidFill>
                  <a:schemeClr val="dk1"/>
                </a:solidFill>
                <a:latin typeface="Calibri"/>
                <a:ea typeface="Calibri"/>
                <a:cs typeface="Calibri"/>
                <a:sym typeface="Calibri"/>
              </a:defRPr>
            </a:lvl7pPr>
            <a:lvl8pPr marL="0" marR="0" lvl="7" indent="0" algn="l" rtl="0">
              <a:spcBef>
                <a:spcPts val="0"/>
              </a:spcBef>
              <a:buNone/>
              <a:defRPr sz="3400">
                <a:solidFill>
                  <a:schemeClr val="dk1"/>
                </a:solidFill>
                <a:latin typeface="Calibri"/>
                <a:ea typeface="Calibri"/>
                <a:cs typeface="Calibri"/>
                <a:sym typeface="Calibri"/>
              </a:defRPr>
            </a:lvl8pPr>
            <a:lvl9pPr marL="0" marR="0" lvl="8" indent="0" algn="l" rtl="0">
              <a:spcBef>
                <a:spcPts val="0"/>
              </a:spcBef>
              <a:buNone/>
              <a:defRPr sz="3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เนื้อหาพร้อมคำอธิบายภาพ" type="objTx">
  <p:cSld name="OBJECT_WITH_CAPTION_TEXT">
    <p:spTree>
      <p:nvGrpSpPr>
        <p:cNvPr id="1" name="Shape 803"/>
        <p:cNvGrpSpPr/>
        <p:nvPr/>
      </p:nvGrpSpPr>
      <p:grpSpPr>
        <a:xfrm>
          <a:off x="0" y="0"/>
          <a:ext cx="0" cy="0"/>
          <a:chOff x="0" y="0"/>
          <a:chExt cx="0" cy="0"/>
        </a:xfrm>
      </p:grpSpPr>
      <p:sp>
        <p:nvSpPr>
          <p:cNvPr id="804" name="Google Shape;804;p112"/>
          <p:cNvSpPr txBox="1">
            <a:spLocks noGrp="1"/>
          </p:cNvSpPr>
          <p:nvPr>
            <p:ph type="title"/>
          </p:nvPr>
        </p:nvSpPr>
        <p:spPr>
          <a:xfrm>
            <a:off x="457202" y="273050"/>
            <a:ext cx="3008400" cy="1162200"/>
          </a:xfrm>
          <a:prstGeom prst="rect">
            <a:avLst/>
          </a:prstGeom>
          <a:noFill/>
          <a:ln>
            <a:noFill/>
          </a:ln>
        </p:spPr>
        <p:txBody>
          <a:bodyPr spcFirstLastPara="1" wrap="square" lIns="45725" tIns="22850" rIns="45725" bIns="22850" anchor="b" anchorCtr="0"/>
          <a:lstStyle>
            <a:lvl1pPr marR="0" lvl="0" algn="l" rtl="0">
              <a:spcBef>
                <a:spcPts val="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805" name="Google Shape;805;p112"/>
          <p:cNvSpPr txBox="1">
            <a:spLocks noGrp="1"/>
          </p:cNvSpPr>
          <p:nvPr>
            <p:ph type="body" idx="1"/>
          </p:nvPr>
        </p:nvSpPr>
        <p:spPr>
          <a:xfrm>
            <a:off x="3575050" y="273051"/>
            <a:ext cx="5111700" cy="5853000"/>
          </a:xfrm>
          <a:prstGeom prst="rect">
            <a:avLst/>
          </a:prstGeom>
          <a:noFill/>
          <a:ln>
            <a:noFill/>
          </a:ln>
        </p:spPr>
        <p:txBody>
          <a:bodyPr spcFirstLastPara="1" wrap="square" lIns="45725" tIns="22850" rIns="45725" bIns="22850" anchor="t" anchorCtr="0"/>
          <a:lstStyle>
            <a:lvl1pPr marL="457200" marR="0" lvl="0" indent="-412750" algn="l" rtl="0">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L="914400" marR="0" lvl="1"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L="1828800" marR="0" lvl="3"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6" name="Google Shape;806;p112"/>
          <p:cNvSpPr txBox="1">
            <a:spLocks noGrp="1"/>
          </p:cNvSpPr>
          <p:nvPr>
            <p:ph type="body" idx="2"/>
          </p:nvPr>
        </p:nvSpPr>
        <p:spPr>
          <a:xfrm>
            <a:off x="457202" y="1435101"/>
            <a:ext cx="3008400" cy="4691100"/>
          </a:xfrm>
          <a:prstGeom prst="rect">
            <a:avLst/>
          </a:prstGeom>
          <a:noFill/>
          <a:ln>
            <a:noFill/>
          </a:ln>
        </p:spPr>
        <p:txBody>
          <a:bodyPr spcFirstLastPara="1" wrap="square" lIns="45725" tIns="22850" rIns="45725" bIns="22850" anchor="t" anchorCtr="0"/>
          <a:lstStyle>
            <a:lvl1pPr marL="457200" marR="0" lvl="0"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spcBef>
                <a:spcPts val="2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07" name="Google Shape;807;p112"/>
          <p:cNvSpPr txBox="1">
            <a:spLocks noGrp="1"/>
          </p:cNvSpPr>
          <p:nvPr>
            <p:ph type="dt" idx="10"/>
          </p:nvPr>
        </p:nvSpPr>
        <p:spPr>
          <a:xfrm>
            <a:off x="457200" y="6356352"/>
            <a:ext cx="2133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808" name="Google Shape;808;p112"/>
          <p:cNvSpPr txBox="1">
            <a:spLocks noGrp="1"/>
          </p:cNvSpPr>
          <p:nvPr>
            <p:ph type="ftr" idx="11"/>
          </p:nvPr>
        </p:nvSpPr>
        <p:spPr>
          <a:xfrm>
            <a:off x="3124200" y="6356352"/>
            <a:ext cx="2895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809" name="Google Shape;809;p112"/>
          <p:cNvSpPr txBox="1">
            <a:spLocks noGrp="1"/>
          </p:cNvSpPr>
          <p:nvPr>
            <p:ph type="sldNum" idx="12"/>
          </p:nvPr>
        </p:nvSpPr>
        <p:spPr>
          <a:xfrm>
            <a:off x="6553200" y="6356352"/>
            <a:ext cx="2133600" cy="365100"/>
          </a:xfrm>
          <a:prstGeom prst="rect">
            <a:avLst/>
          </a:prstGeom>
          <a:noFill/>
          <a:ln>
            <a:noFill/>
          </a:ln>
        </p:spPr>
        <p:txBody>
          <a:bodyPr spcFirstLastPara="1" wrap="square" lIns="45725" tIns="22850" rIns="45725" bIns="22850" anchor="t" anchorCtr="0">
            <a:noAutofit/>
          </a:bodyPr>
          <a:lstStyle>
            <a:lvl1pPr marL="0" marR="0" lvl="0" indent="0" algn="l" rtl="0">
              <a:spcBef>
                <a:spcPts val="0"/>
              </a:spcBef>
              <a:buNone/>
              <a:defRPr sz="3400">
                <a:solidFill>
                  <a:schemeClr val="dk1"/>
                </a:solidFill>
                <a:latin typeface="Calibri"/>
                <a:ea typeface="Calibri"/>
                <a:cs typeface="Calibri"/>
                <a:sym typeface="Calibri"/>
              </a:defRPr>
            </a:lvl1pPr>
            <a:lvl2pPr marL="0" marR="0" lvl="1" indent="0" algn="l" rtl="0">
              <a:spcBef>
                <a:spcPts val="0"/>
              </a:spcBef>
              <a:buNone/>
              <a:defRPr sz="3400">
                <a:solidFill>
                  <a:schemeClr val="dk1"/>
                </a:solidFill>
                <a:latin typeface="Calibri"/>
                <a:ea typeface="Calibri"/>
                <a:cs typeface="Calibri"/>
                <a:sym typeface="Calibri"/>
              </a:defRPr>
            </a:lvl2pPr>
            <a:lvl3pPr marL="0" marR="0" lvl="2" indent="0" algn="l" rtl="0">
              <a:spcBef>
                <a:spcPts val="0"/>
              </a:spcBef>
              <a:buNone/>
              <a:defRPr sz="3400">
                <a:solidFill>
                  <a:schemeClr val="dk1"/>
                </a:solidFill>
                <a:latin typeface="Calibri"/>
                <a:ea typeface="Calibri"/>
                <a:cs typeface="Calibri"/>
                <a:sym typeface="Calibri"/>
              </a:defRPr>
            </a:lvl3pPr>
            <a:lvl4pPr marL="0" marR="0" lvl="3" indent="0" algn="l" rtl="0">
              <a:spcBef>
                <a:spcPts val="0"/>
              </a:spcBef>
              <a:buNone/>
              <a:defRPr sz="3400">
                <a:solidFill>
                  <a:schemeClr val="dk1"/>
                </a:solidFill>
                <a:latin typeface="Calibri"/>
                <a:ea typeface="Calibri"/>
                <a:cs typeface="Calibri"/>
                <a:sym typeface="Calibri"/>
              </a:defRPr>
            </a:lvl4pPr>
            <a:lvl5pPr marL="0" marR="0" lvl="4" indent="0" algn="l" rtl="0">
              <a:spcBef>
                <a:spcPts val="0"/>
              </a:spcBef>
              <a:buNone/>
              <a:defRPr sz="3400">
                <a:solidFill>
                  <a:schemeClr val="dk1"/>
                </a:solidFill>
                <a:latin typeface="Calibri"/>
                <a:ea typeface="Calibri"/>
                <a:cs typeface="Calibri"/>
                <a:sym typeface="Calibri"/>
              </a:defRPr>
            </a:lvl5pPr>
            <a:lvl6pPr marL="0" marR="0" lvl="5" indent="0" algn="l" rtl="0">
              <a:spcBef>
                <a:spcPts val="0"/>
              </a:spcBef>
              <a:buNone/>
              <a:defRPr sz="3400">
                <a:solidFill>
                  <a:schemeClr val="dk1"/>
                </a:solidFill>
                <a:latin typeface="Calibri"/>
                <a:ea typeface="Calibri"/>
                <a:cs typeface="Calibri"/>
                <a:sym typeface="Calibri"/>
              </a:defRPr>
            </a:lvl6pPr>
            <a:lvl7pPr marL="0" marR="0" lvl="6" indent="0" algn="l" rtl="0">
              <a:spcBef>
                <a:spcPts val="0"/>
              </a:spcBef>
              <a:buNone/>
              <a:defRPr sz="3400">
                <a:solidFill>
                  <a:schemeClr val="dk1"/>
                </a:solidFill>
                <a:latin typeface="Calibri"/>
                <a:ea typeface="Calibri"/>
                <a:cs typeface="Calibri"/>
                <a:sym typeface="Calibri"/>
              </a:defRPr>
            </a:lvl7pPr>
            <a:lvl8pPr marL="0" marR="0" lvl="7" indent="0" algn="l" rtl="0">
              <a:spcBef>
                <a:spcPts val="0"/>
              </a:spcBef>
              <a:buNone/>
              <a:defRPr sz="3400">
                <a:solidFill>
                  <a:schemeClr val="dk1"/>
                </a:solidFill>
                <a:latin typeface="Calibri"/>
                <a:ea typeface="Calibri"/>
                <a:cs typeface="Calibri"/>
                <a:sym typeface="Calibri"/>
              </a:defRPr>
            </a:lvl8pPr>
            <a:lvl9pPr marL="0" marR="0" lvl="8" indent="0" algn="l" rtl="0">
              <a:spcBef>
                <a:spcPts val="0"/>
              </a:spcBef>
              <a:buNone/>
              <a:defRPr sz="3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รูปภาพพร้อมคำอธิบายภาพ">
  <p:cSld name="รูปภาพพร้อมคำอธิบายภาพ">
    <p:spTree>
      <p:nvGrpSpPr>
        <p:cNvPr id="1" name="Shape 810"/>
        <p:cNvGrpSpPr/>
        <p:nvPr/>
      </p:nvGrpSpPr>
      <p:grpSpPr>
        <a:xfrm>
          <a:off x="0" y="0"/>
          <a:ext cx="0" cy="0"/>
          <a:chOff x="0" y="0"/>
          <a:chExt cx="0" cy="0"/>
        </a:xfrm>
      </p:grpSpPr>
      <p:sp>
        <p:nvSpPr>
          <p:cNvPr id="811" name="Google Shape;811;p113"/>
          <p:cNvSpPr txBox="1">
            <a:spLocks noGrp="1"/>
          </p:cNvSpPr>
          <p:nvPr>
            <p:ph type="title"/>
          </p:nvPr>
        </p:nvSpPr>
        <p:spPr>
          <a:xfrm>
            <a:off x="1792288" y="4800600"/>
            <a:ext cx="5486400" cy="566700"/>
          </a:xfrm>
          <a:prstGeom prst="rect">
            <a:avLst/>
          </a:prstGeom>
          <a:noFill/>
          <a:ln>
            <a:noFill/>
          </a:ln>
        </p:spPr>
        <p:txBody>
          <a:bodyPr spcFirstLastPara="1" wrap="square" lIns="45725" tIns="22850" rIns="45725" bIns="22850" anchor="b" anchorCtr="0"/>
          <a:lstStyle>
            <a:lvl1pPr marR="0" lvl="0" algn="l" rtl="0">
              <a:spcBef>
                <a:spcPts val="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812" name="Google Shape;812;p113"/>
          <p:cNvSpPr>
            <a:spLocks noGrp="1"/>
          </p:cNvSpPr>
          <p:nvPr>
            <p:ph type="pic" idx="2"/>
          </p:nvPr>
        </p:nvSpPr>
        <p:spPr>
          <a:xfrm>
            <a:off x="1792288" y="612775"/>
            <a:ext cx="5486400" cy="4114800"/>
          </a:xfrm>
          <a:prstGeom prst="rect">
            <a:avLst/>
          </a:prstGeom>
          <a:noFill/>
          <a:ln>
            <a:noFill/>
          </a:ln>
        </p:spPr>
        <p:txBody>
          <a:bodyPr spcFirstLastPara="1" wrap="square" lIns="45725" tIns="22850" rIns="45725" bIns="22850" anchor="t" anchorCtr="0"/>
          <a:lstStyle>
            <a:lvl1pPr marR="0" lvl="0" algn="l" rtl="0">
              <a:spcBef>
                <a:spcPts val="60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1pPr>
            <a:lvl2pPr marR="0" lvl="1" algn="l" rtl="0">
              <a:spcBef>
                <a:spcPts val="500"/>
              </a:spcBef>
              <a:spcAft>
                <a:spcPts val="0"/>
              </a:spcAft>
              <a:buClr>
                <a:schemeClr val="dk1"/>
              </a:buClr>
              <a:buSzPts val="2500"/>
              <a:buFont typeface="Arial"/>
              <a:buNone/>
              <a:defRPr sz="2500" b="0" i="0" u="none" strike="noStrike" cap="none">
                <a:solidFill>
                  <a:schemeClr val="dk1"/>
                </a:solidFill>
                <a:latin typeface="Calibri"/>
                <a:ea typeface="Calibri"/>
                <a:cs typeface="Calibri"/>
                <a:sym typeface="Calibri"/>
              </a:defRPr>
            </a:lvl2pPr>
            <a:lvl3pPr marR="0" lvl="2"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13" name="Google Shape;813;p113"/>
          <p:cNvSpPr txBox="1">
            <a:spLocks noGrp="1"/>
          </p:cNvSpPr>
          <p:nvPr>
            <p:ph type="body" idx="1"/>
          </p:nvPr>
        </p:nvSpPr>
        <p:spPr>
          <a:xfrm>
            <a:off x="1792288" y="5367338"/>
            <a:ext cx="5486400" cy="804900"/>
          </a:xfrm>
          <a:prstGeom prst="rect">
            <a:avLst/>
          </a:prstGeom>
          <a:noFill/>
          <a:ln>
            <a:noFill/>
          </a:ln>
        </p:spPr>
        <p:txBody>
          <a:bodyPr spcFirstLastPara="1" wrap="square" lIns="45725" tIns="22850" rIns="45725" bIns="22850" anchor="t" anchorCtr="0"/>
          <a:lstStyle>
            <a:lvl1pPr marL="457200" marR="0" lvl="0"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spcBef>
                <a:spcPts val="2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14" name="Google Shape;814;p113"/>
          <p:cNvSpPr txBox="1">
            <a:spLocks noGrp="1"/>
          </p:cNvSpPr>
          <p:nvPr>
            <p:ph type="dt" idx="10"/>
          </p:nvPr>
        </p:nvSpPr>
        <p:spPr>
          <a:xfrm>
            <a:off x="457200" y="6356352"/>
            <a:ext cx="2133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815" name="Google Shape;815;p113"/>
          <p:cNvSpPr txBox="1">
            <a:spLocks noGrp="1"/>
          </p:cNvSpPr>
          <p:nvPr>
            <p:ph type="ftr" idx="11"/>
          </p:nvPr>
        </p:nvSpPr>
        <p:spPr>
          <a:xfrm>
            <a:off x="3124200" y="6356352"/>
            <a:ext cx="2895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816" name="Google Shape;816;p113"/>
          <p:cNvSpPr txBox="1">
            <a:spLocks noGrp="1"/>
          </p:cNvSpPr>
          <p:nvPr>
            <p:ph type="sldNum" idx="12"/>
          </p:nvPr>
        </p:nvSpPr>
        <p:spPr>
          <a:xfrm>
            <a:off x="6553200" y="6356352"/>
            <a:ext cx="2133600" cy="365100"/>
          </a:xfrm>
          <a:prstGeom prst="rect">
            <a:avLst/>
          </a:prstGeom>
          <a:noFill/>
          <a:ln>
            <a:noFill/>
          </a:ln>
        </p:spPr>
        <p:txBody>
          <a:bodyPr spcFirstLastPara="1" wrap="square" lIns="45725" tIns="22850" rIns="45725" bIns="22850" anchor="t" anchorCtr="0">
            <a:noAutofit/>
          </a:bodyPr>
          <a:lstStyle>
            <a:lvl1pPr marL="0" marR="0" lvl="0" indent="0" algn="l" rtl="0">
              <a:spcBef>
                <a:spcPts val="0"/>
              </a:spcBef>
              <a:buNone/>
              <a:defRPr sz="3400">
                <a:solidFill>
                  <a:schemeClr val="dk1"/>
                </a:solidFill>
                <a:latin typeface="Calibri"/>
                <a:ea typeface="Calibri"/>
                <a:cs typeface="Calibri"/>
                <a:sym typeface="Calibri"/>
              </a:defRPr>
            </a:lvl1pPr>
            <a:lvl2pPr marL="0" marR="0" lvl="1" indent="0" algn="l" rtl="0">
              <a:spcBef>
                <a:spcPts val="0"/>
              </a:spcBef>
              <a:buNone/>
              <a:defRPr sz="3400">
                <a:solidFill>
                  <a:schemeClr val="dk1"/>
                </a:solidFill>
                <a:latin typeface="Calibri"/>
                <a:ea typeface="Calibri"/>
                <a:cs typeface="Calibri"/>
                <a:sym typeface="Calibri"/>
              </a:defRPr>
            </a:lvl2pPr>
            <a:lvl3pPr marL="0" marR="0" lvl="2" indent="0" algn="l" rtl="0">
              <a:spcBef>
                <a:spcPts val="0"/>
              </a:spcBef>
              <a:buNone/>
              <a:defRPr sz="3400">
                <a:solidFill>
                  <a:schemeClr val="dk1"/>
                </a:solidFill>
                <a:latin typeface="Calibri"/>
                <a:ea typeface="Calibri"/>
                <a:cs typeface="Calibri"/>
                <a:sym typeface="Calibri"/>
              </a:defRPr>
            </a:lvl3pPr>
            <a:lvl4pPr marL="0" marR="0" lvl="3" indent="0" algn="l" rtl="0">
              <a:spcBef>
                <a:spcPts val="0"/>
              </a:spcBef>
              <a:buNone/>
              <a:defRPr sz="3400">
                <a:solidFill>
                  <a:schemeClr val="dk1"/>
                </a:solidFill>
                <a:latin typeface="Calibri"/>
                <a:ea typeface="Calibri"/>
                <a:cs typeface="Calibri"/>
                <a:sym typeface="Calibri"/>
              </a:defRPr>
            </a:lvl4pPr>
            <a:lvl5pPr marL="0" marR="0" lvl="4" indent="0" algn="l" rtl="0">
              <a:spcBef>
                <a:spcPts val="0"/>
              </a:spcBef>
              <a:buNone/>
              <a:defRPr sz="3400">
                <a:solidFill>
                  <a:schemeClr val="dk1"/>
                </a:solidFill>
                <a:latin typeface="Calibri"/>
                <a:ea typeface="Calibri"/>
                <a:cs typeface="Calibri"/>
                <a:sym typeface="Calibri"/>
              </a:defRPr>
            </a:lvl5pPr>
            <a:lvl6pPr marL="0" marR="0" lvl="5" indent="0" algn="l" rtl="0">
              <a:spcBef>
                <a:spcPts val="0"/>
              </a:spcBef>
              <a:buNone/>
              <a:defRPr sz="3400">
                <a:solidFill>
                  <a:schemeClr val="dk1"/>
                </a:solidFill>
                <a:latin typeface="Calibri"/>
                <a:ea typeface="Calibri"/>
                <a:cs typeface="Calibri"/>
                <a:sym typeface="Calibri"/>
              </a:defRPr>
            </a:lvl6pPr>
            <a:lvl7pPr marL="0" marR="0" lvl="6" indent="0" algn="l" rtl="0">
              <a:spcBef>
                <a:spcPts val="0"/>
              </a:spcBef>
              <a:buNone/>
              <a:defRPr sz="3400">
                <a:solidFill>
                  <a:schemeClr val="dk1"/>
                </a:solidFill>
                <a:latin typeface="Calibri"/>
                <a:ea typeface="Calibri"/>
                <a:cs typeface="Calibri"/>
                <a:sym typeface="Calibri"/>
              </a:defRPr>
            </a:lvl7pPr>
            <a:lvl8pPr marL="0" marR="0" lvl="7" indent="0" algn="l" rtl="0">
              <a:spcBef>
                <a:spcPts val="0"/>
              </a:spcBef>
              <a:buNone/>
              <a:defRPr sz="3400">
                <a:solidFill>
                  <a:schemeClr val="dk1"/>
                </a:solidFill>
                <a:latin typeface="Calibri"/>
                <a:ea typeface="Calibri"/>
                <a:cs typeface="Calibri"/>
                <a:sym typeface="Calibri"/>
              </a:defRPr>
            </a:lvl8pPr>
            <a:lvl9pPr marL="0" marR="0" lvl="8" indent="0" algn="l" rtl="0">
              <a:spcBef>
                <a:spcPts val="0"/>
              </a:spcBef>
              <a:buNone/>
              <a:defRPr sz="3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ชื่อเรื่องและข้อความแนวตั้ง" type="vertTx">
  <p:cSld name="VERTICAL_TEXT">
    <p:spTree>
      <p:nvGrpSpPr>
        <p:cNvPr id="1" name="Shape 817"/>
        <p:cNvGrpSpPr/>
        <p:nvPr/>
      </p:nvGrpSpPr>
      <p:grpSpPr>
        <a:xfrm>
          <a:off x="0" y="0"/>
          <a:ext cx="0" cy="0"/>
          <a:chOff x="0" y="0"/>
          <a:chExt cx="0" cy="0"/>
        </a:xfrm>
      </p:grpSpPr>
      <p:sp>
        <p:nvSpPr>
          <p:cNvPr id="818" name="Google Shape;818;p114"/>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t" anchorCtr="0"/>
          <a:lstStyle>
            <a:lvl1pPr marR="0" lvl="0" algn="ctr" rtl="0">
              <a:spcBef>
                <a:spcPts val="0"/>
              </a:spcBef>
              <a:spcAft>
                <a:spcPts val="0"/>
              </a:spcAft>
              <a:buClr>
                <a:schemeClr val="dk1"/>
              </a:buClr>
              <a:buSzPts val="3900"/>
              <a:buFont typeface="Calibri"/>
              <a:buNone/>
              <a:defRPr sz="3900" b="0"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819" name="Google Shape;819;p114"/>
          <p:cNvSpPr txBox="1">
            <a:spLocks noGrp="1"/>
          </p:cNvSpPr>
          <p:nvPr>
            <p:ph type="body" idx="1"/>
          </p:nvPr>
        </p:nvSpPr>
        <p:spPr>
          <a:xfrm rot="5400000">
            <a:off x="2308950" y="-251549"/>
            <a:ext cx="4526100" cy="8229600"/>
          </a:xfrm>
          <a:prstGeom prst="rect">
            <a:avLst/>
          </a:prstGeom>
          <a:noFill/>
          <a:ln>
            <a:noFill/>
          </a:ln>
        </p:spPr>
        <p:txBody>
          <a:bodyPr spcFirstLastPara="1" wrap="square" lIns="45725" tIns="22850" rIns="45725" bIns="22850" anchor="t" anchorCtr="0"/>
          <a:lstStyle>
            <a:lvl1pPr marL="457200" marR="0" lvl="0" indent="-412750" algn="l" rtl="0">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L="914400" marR="0" lvl="1"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L="1828800" marR="0" lvl="3"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0" name="Google Shape;820;p114"/>
          <p:cNvSpPr txBox="1">
            <a:spLocks noGrp="1"/>
          </p:cNvSpPr>
          <p:nvPr>
            <p:ph type="dt" idx="10"/>
          </p:nvPr>
        </p:nvSpPr>
        <p:spPr>
          <a:xfrm>
            <a:off x="457200" y="6356352"/>
            <a:ext cx="2133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821" name="Google Shape;821;p114"/>
          <p:cNvSpPr txBox="1">
            <a:spLocks noGrp="1"/>
          </p:cNvSpPr>
          <p:nvPr>
            <p:ph type="ftr" idx="11"/>
          </p:nvPr>
        </p:nvSpPr>
        <p:spPr>
          <a:xfrm>
            <a:off x="3124200" y="6356352"/>
            <a:ext cx="2895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822" name="Google Shape;822;p114"/>
          <p:cNvSpPr txBox="1">
            <a:spLocks noGrp="1"/>
          </p:cNvSpPr>
          <p:nvPr>
            <p:ph type="sldNum" idx="12"/>
          </p:nvPr>
        </p:nvSpPr>
        <p:spPr>
          <a:xfrm>
            <a:off x="6553200" y="6356352"/>
            <a:ext cx="2133600" cy="365100"/>
          </a:xfrm>
          <a:prstGeom prst="rect">
            <a:avLst/>
          </a:prstGeom>
          <a:noFill/>
          <a:ln>
            <a:noFill/>
          </a:ln>
        </p:spPr>
        <p:txBody>
          <a:bodyPr spcFirstLastPara="1" wrap="square" lIns="45725" tIns="22850" rIns="45725" bIns="22850" anchor="t" anchorCtr="0">
            <a:noAutofit/>
          </a:bodyPr>
          <a:lstStyle>
            <a:lvl1pPr marL="0" marR="0" lvl="0" indent="0" algn="l" rtl="0">
              <a:spcBef>
                <a:spcPts val="0"/>
              </a:spcBef>
              <a:buNone/>
              <a:defRPr sz="3400">
                <a:solidFill>
                  <a:schemeClr val="dk1"/>
                </a:solidFill>
                <a:latin typeface="Calibri"/>
                <a:ea typeface="Calibri"/>
                <a:cs typeface="Calibri"/>
                <a:sym typeface="Calibri"/>
              </a:defRPr>
            </a:lvl1pPr>
            <a:lvl2pPr marL="0" marR="0" lvl="1" indent="0" algn="l" rtl="0">
              <a:spcBef>
                <a:spcPts val="0"/>
              </a:spcBef>
              <a:buNone/>
              <a:defRPr sz="3400">
                <a:solidFill>
                  <a:schemeClr val="dk1"/>
                </a:solidFill>
                <a:latin typeface="Calibri"/>
                <a:ea typeface="Calibri"/>
                <a:cs typeface="Calibri"/>
                <a:sym typeface="Calibri"/>
              </a:defRPr>
            </a:lvl2pPr>
            <a:lvl3pPr marL="0" marR="0" lvl="2" indent="0" algn="l" rtl="0">
              <a:spcBef>
                <a:spcPts val="0"/>
              </a:spcBef>
              <a:buNone/>
              <a:defRPr sz="3400">
                <a:solidFill>
                  <a:schemeClr val="dk1"/>
                </a:solidFill>
                <a:latin typeface="Calibri"/>
                <a:ea typeface="Calibri"/>
                <a:cs typeface="Calibri"/>
                <a:sym typeface="Calibri"/>
              </a:defRPr>
            </a:lvl3pPr>
            <a:lvl4pPr marL="0" marR="0" lvl="3" indent="0" algn="l" rtl="0">
              <a:spcBef>
                <a:spcPts val="0"/>
              </a:spcBef>
              <a:buNone/>
              <a:defRPr sz="3400">
                <a:solidFill>
                  <a:schemeClr val="dk1"/>
                </a:solidFill>
                <a:latin typeface="Calibri"/>
                <a:ea typeface="Calibri"/>
                <a:cs typeface="Calibri"/>
                <a:sym typeface="Calibri"/>
              </a:defRPr>
            </a:lvl4pPr>
            <a:lvl5pPr marL="0" marR="0" lvl="4" indent="0" algn="l" rtl="0">
              <a:spcBef>
                <a:spcPts val="0"/>
              </a:spcBef>
              <a:buNone/>
              <a:defRPr sz="3400">
                <a:solidFill>
                  <a:schemeClr val="dk1"/>
                </a:solidFill>
                <a:latin typeface="Calibri"/>
                <a:ea typeface="Calibri"/>
                <a:cs typeface="Calibri"/>
                <a:sym typeface="Calibri"/>
              </a:defRPr>
            </a:lvl5pPr>
            <a:lvl6pPr marL="0" marR="0" lvl="5" indent="0" algn="l" rtl="0">
              <a:spcBef>
                <a:spcPts val="0"/>
              </a:spcBef>
              <a:buNone/>
              <a:defRPr sz="3400">
                <a:solidFill>
                  <a:schemeClr val="dk1"/>
                </a:solidFill>
                <a:latin typeface="Calibri"/>
                <a:ea typeface="Calibri"/>
                <a:cs typeface="Calibri"/>
                <a:sym typeface="Calibri"/>
              </a:defRPr>
            </a:lvl6pPr>
            <a:lvl7pPr marL="0" marR="0" lvl="6" indent="0" algn="l" rtl="0">
              <a:spcBef>
                <a:spcPts val="0"/>
              </a:spcBef>
              <a:buNone/>
              <a:defRPr sz="3400">
                <a:solidFill>
                  <a:schemeClr val="dk1"/>
                </a:solidFill>
                <a:latin typeface="Calibri"/>
                <a:ea typeface="Calibri"/>
                <a:cs typeface="Calibri"/>
                <a:sym typeface="Calibri"/>
              </a:defRPr>
            </a:lvl7pPr>
            <a:lvl8pPr marL="0" marR="0" lvl="7" indent="0" algn="l" rtl="0">
              <a:spcBef>
                <a:spcPts val="0"/>
              </a:spcBef>
              <a:buNone/>
              <a:defRPr sz="3400">
                <a:solidFill>
                  <a:schemeClr val="dk1"/>
                </a:solidFill>
                <a:latin typeface="Calibri"/>
                <a:ea typeface="Calibri"/>
                <a:cs typeface="Calibri"/>
                <a:sym typeface="Calibri"/>
              </a:defRPr>
            </a:lvl8pPr>
            <a:lvl9pPr marL="0" marR="0" lvl="8" indent="0" algn="l" rtl="0">
              <a:spcBef>
                <a:spcPts val="0"/>
              </a:spcBef>
              <a:buNone/>
              <a:defRPr sz="3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ข้อความและชื่อเรื่องแนวตั้ง" type="vertTitleAndTx">
  <p:cSld name="VERTICAL_TITLE_AND_VERTICAL_TEXT">
    <p:spTree>
      <p:nvGrpSpPr>
        <p:cNvPr id="1" name="Shape 823"/>
        <p:cNvGrpSpPr/>
        <p:nvPr/>
      </p:nvGrpSpPr>
      <p:grpSpPr>
        <a:xfrm>
          <a:off x="0" y="0"/>
          <a:ext cx="0" cy="0"/>
          <a:chOff x="0" y="0"/>
          <a:chExt cx="0" cy="0"/>
        </a:xfrm>
      </p:grpSpPr>
      <p:sp>
        <p:nvSpPr>
          <p:cNvPr id="824" name="Google Shape;824;p115"/>
          <p:cNvSpPr txBox="1">
            <a:spLocks noGrp="1"/>
          </p:cNvSpPr>
          <p:nvPr>
            <p:ph type="title"/>
          </p:nvPr>
        </p:nvSpPr>
        <p:spPr>
          <a:xfrm rot="5400000">
            <a:off x="14520150" y="3664775"/>
            <a:ext cx="11703000" cy="5472000"/>
          </a:xfrm>
          <a:prstGeom prst="rect">
            <a:avLst/>
          </a:prstGeom>
          <a:noFill/>
          <a:ln>
            <a:noFill/>
          </a:ln>
        </p:spPr>
        <p:txBody>
          <a:bodyPr spcFirstLastPara="1" wrap="square" lIns="45725" tIns="22850" rIns="45725" bIns="22850" anchor="t" anchorCtr="0"/>
          <a:lstStyle>
            <a:lvl1pPr marR="0" lvl="0" algn="ctr" rtl="0">
              <a:spcBef>
                <a:spcPts val="0"/>
              </a:spcBef>
              <a:spcAft>
                <a:spcPts val="0"/>
              </a:spcAft>
              <a:buClr>
                <a:schemeClr val="dk1"/>
              </a:buClr>
              <a:buSzPts val="3900"/>
              <a:buFont typeface="Calibri"/>
              <a:buNone/>
              <a:defRPr sz="3900" b="0"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825" name="Google Shape;825;p115"/>
          <p:cNvSpPr txBox="1">
            <a:spLocks noGrp="1"/>
          </p:cNvSpPr>
          <p:nvPr>
            <p:ph type="body" idx="1"/>
          </p:nvPr>
        </p:nvSpPr>
        <p:spPr>
          <a:xfrm rot="5400000">
            <a:off x="3498189" y="-1732675"/>
            <a:ext cx="11703000" cy="16266900"/>
          </a:xfrm>
          <a:prstGeom prst="rect">
            <a:avLst/>
          </a:prstGeom>
          <a:noFill/>
          <a:ln>
            <a:noFill/>
          </a:ln>
        </p:spPr>
        <p:txBody>
          <a:bodyPr spcFirstLastPara="1" wrap="square" lIns="45725" tIns="22850" rIns="45725" bIns="22850" anchor="t" anchorCtr="0"/>
          <a:lstStyle>
            <a:lvl1pPr marL="457200" marR="0" lvl="0" indent="-412750" algn="l" rtl="0">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L="914400" marR="0" lvl="1"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L="1828800" marR="0" lvl="3"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6" name="Google Shape;826;p115"/>
          <p:cNvSpPr txBox="1">
            <a:spLocks noGrp="1"/>
          </p:cNvSpPr>
          <p:nvPr>
            <p:ph type="dt" idx="10"/>
          </p:nvPr>
        </p:nvSpPr>
        <p:spPr>
          <a:xfrm>
            <a:off x="457200" y="6356352"/>
            <a:ext cx="2133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827" name="Google Shape;827;p115"/>
          <p:cNvSpPr txBox="1">
            <a:spLocks noGrp="1"/>
          </p:cNvSpPr>
          <p:nvPr>
            <p:ph type="ftr" idx="11"/>
          </p:nvPr>
        </p:nvSpPr>
        <p:spPr>
          <a:xfrm>
            <a:off x="3124200" y="6356352"/>
            <a:ext cx="2895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828" name="Google Shape;828;p115"/>
          <p:cNvSpPr txBox="1">
            <a:spLocks noGrp="1"/>
          </p:cNvSpPr>
          <p:nvPr>
            <p:ph type="sldNum" idx="12"/>
          </p:nvPr>
        </p:nvSpPr>
        <p:spPr>
          <a:xfrm>
            <a:off x="6553200" y="6356352"/>
            <a:ext cx="2133600" cy="365100"/>
          </a:xfrm>
          <a:prstGeom prst="rect">
            <a:avLst/>
          </a:prstGeom>
          <a:noFill/>
          <a:ln>
            <a:noFill/>
          </a:ln>
        </p:spPr>
        <p:txBody>
          <a:bodyPr spcFirstLastPara="1" wrap="square" lIns="45725" tIns="22850" rIns="45725" bIns="22850" anchor="t" anchorCtr="0">
            <a:noAutofit/>
          </a:bodyPr>
          <a:lstStyle>
            <a:lvl1pPr marL="0" marR="0" lvl="0" indent="0" algn="l" rtl="0">
              <a:spcBef>
                <a:spcPts val="0"/>
              </a:spcBef>
              <a:buNone/>
              <a:defRPr sz="3400">
                <a:solidFill>
                  <a:schemeClr val="dk1"/>
                </a:solidFill>
                <a:latin typeface="Calibri"/>
                <a:ea typeface="Calibri"/>
                <a:cs typeface="Calibri"/>
                <a:sym typeface="Calibri"/>
              </a:defRPr>
            </a:lvl1pPr>
            <a:lvl2pPr marL="0" marR="0" lvl="1" indent="0" algn="l" rtl="0">
              <a:spcBef>
                <a:spcPts val="0"/>
              </a:spcBef>
              <a:buNone/>
              <a:defRPr sz="3400">
                <a:solidFill>
                  <a:schemeClr val="dk1"/>
                </a:solidFill>
                <a:latin typeface="Calibri"/>
                <a:ea typeface="Calibri"/>
                <a:cs typeface="Calibri"/>
                <a:sym typeface="Calibri"/>
              </a:defRPr>
            </a:lvl2pPr>
            <a:lvl3pPr marL="0" marR="0" lvl="2" indent="0" algn="l" rtl="0">
              <a:spcBef>
                <a:spcPts val="0"/>
              </a:spcBef>
              <a:buNone/>
              <a:defRPr sz="3400">
                <a:solidFill>
                  <a:schemeClr val="dk1"/>
                </a:solidFill>
                <a:latin typeface="Calibri"/>
                <a:ea typeface="Calibri"/>
                <a:cs typeface="Calibri"/>
                <a:sym typeface="Calibri"/>
              </a:defRPr>
            </a:lvl3pPr>
            <a:lvl4pPr marL="0" marR="0" lvl="3" indent="0" algn="l" rtl="0">
              <a:spcBef>
                <a:spcPts val="0"/>
              </a:spcBef>
              <a:buNone/>
              <a:defRPr sz="3400">
                <a:solidFill>
                  <a:schemeClr val="dk1"/>
                </a:solidFill>
                <a:latin typeface="Calibri"/>
                <a:ea typeface="Calibri"/>
                <a:cs typeface="Calibri"/>
                <a:sym typeface="Calibri"/>
              </a:defRPr>
            </a:lvl4pPr>
            <a:lvl5pPr marL="0" marR="0" lvl="4" indent="0" algn="l" rtl="0">
              <a:spcBef>
                <a:spcPts val="0"/>
              </a:spcBef>
              <a:buNone/>
              <a:defRPr sz="3400">
                <a:solidFill>
                  <a:schemeClr val="dk1"/>
                </a:solidFill>
                <a:latin typeface="Calibri"/>
                <a:ea typeface="Calibri"/>
                <a:cs typeface="Calibri"/>
                <a:sym typeface="Calibri"/>
              </a:defRPr>
            </a:lvl5pPr>
            <a:lvl6pPr marL="0" marR="0" lvl="5" indent="0" algn="l" rtl="0">
              <a:spcBef>
                <a:spcPts val="0"/>
              </a:spcBef>
              <a:buNone/>
              <a:defRPr sz="3400">
                <a:solidFill>
                  <a:schemeClr val="dk1"/>
                </a:solidFill>
                <a:latin typeface="Calibri"/>
                <a:ea typeface="Calibri"/>
                <a:cs typeface="Calibri"/>
                <a:sym typeface="Calibri"/>
              </a:defRPr>
            </a:lvl6pPr>
            <a:lvl7pPr marL="0" marR="0" lvl="6" indent="0" algn="l" rtl="0">
              <a:spcBef>
                <a:spcPts val="0"/>
              </a:spcBef>
              <a:buNone/>
              <a:defRPr sz="3400">
                <a:solidFill>
                  <a:schemeClr val="dk1"/>
                </a:solidFill>
                <a:latin typeface="Calibri"/>
                <a:ea typeface="Calibri"/>
                <a:cs typeface="Calibri"/>
                <a:sym typeface="Calibri"/>
              </a:defRPr>
            </a:lvl7pPr>
            <a:lvl8pPr marL="0" marR="0" lvl="7" indent="0" algn="l" rtl="0">
              <a:spcBef>
                <a:spcPts val="0"/>
              </a:spcBef>
              <a:buNone/>
              <a:defRPr sz="3400">
                <a:solidFill>
                  <a:schemeClr val="dk1"/>
                </a:solidFill>
                <a:latin typeface="Calibri"/>
                <a:ea typeface="Calibri"/>
                <a:cs typeface="Calibri"/>
                <a:sym typeface="Calibri"/>
              </a:defRPr>
            </a:lvl8pPr>
            <a:lvl9pPr marL="0" marR="0" lvl="8" indent="0" algn="l" rtl="0">
              <a:spcBef>
                <a:spcPts val="0"/>
              </a:spcBef>
              <a:buNone/>
              <a:defRPr sz="3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ข้อความและชื่อเรื่องแนวตั้ง">
  <p:cSld name="1_ข้อความและชื่อเรื่องแนวตั้ง">
    <p:spTree>
      <p:nvGrpSpPr>
        <p:cNvPr id="1" name="Shape 829"/>
        <p:cNvGrpSpPr/>
        <p:nvPr/>
      </p:nvGrpSpPr>
      <p:grpSpPr>
        <a:xfrm>
          <a:off x="0" y="0"/>
          <a:ext cx="0" cy="0"/>
          <a:chOff x="0" y="0"/>
          <a:chExt cx="0" cy="0"/>
        </a:xfrm>
      </p:grpSpPr>
      <p:sp>
        <p:nvSpPr>
          <p:cNvPr id="830" name="Google Shape;830;p116"/>
          <p:cNvSpPr>
            <a:spLocks noGrp="1"/>
          </p:cNvSpPr>
          <p:nvPr>
            <p:ph type="pic" idx="2"/>
          </p:nvPr>
        </p:nvSpPr>
        <p:spPr>
          <a:xfrm>
            <a:off x="2509498" y="0"/>
            <a:ext cx="6627600" cy="6858000"/>
          </a:xfrm>
          <a:prstGeom prst="rect">
            <a:avLst/>
          </a:prstGeom>
          <a:noFill/>
          <a:ln>
            <a:noFill/>
          </a:ln>
        </p:spPr>
        <p:txBody>
          <a:bodyPr spcFirstLastPara="1" wrap="square" lIns="45725" tIns="22850" rIns="45725" bIns="22850" anchor="t" anchorCtr="0"/>
          <a:lstStyle>
            <a:lvl1pPr marR="0" lvl="0" algn="l" rtl="0">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R="0" lvl="1"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R="0" lvl="2"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1_ชื่อเรื่องและเนื้อหา">
  <p:cSld name="1_ชื่อเรื่องและเนื้อหา">
    <p:spTree>
      <p:nvGrpSpPr>
        <p:cNvPr id="1" name="Shape 831"/>
        <p:cNvGrpSpPr/>
        <p:nvPr/>
      </p:nvGrpSpPr>
      <p:grpSpPr>
        <a:xfrm>
          <a:off x="0" y="0"/>
          <a:ext cx="0" cy="0"/>
          <a:chOff x="0" y="0"/>
          <a:chExt cx="0" cy="0"/>
        </a:xfrm>
      </p:grpSpPr>
      <p:sp>
        <p:nvSpPr>
          <p:cNvPr id="832" name="Google Shape;832;p117"/>
          <p:cNvSpPr>
            <a:spLocks noGrp="1"/>
          </p:cNvSpPr>
          <p:nvPr>
            <p:ph type="pic" idx="2"/>
          </p:nvPr>
        </p:nvSpPr>
        <p:spPr>
          <a:xfrm>
            <a:off x="0" y="0"/>
            <a:ext cx="9144000" cy="4648200"/>
          </a:xfrm>
          <a:prstGeom prst="rect">
            <a:avLst/>
          </a:prstGeom>
          <a:noFill/>
          <a:ln>
            <a:noFill/>
          </a:ln>
        </p:spPr>
        <p:txBody>
          <a:bodyPr spcFirstLastPara="1" wrap="square" lIns="45725" tIns="22850" rIns="45725" bIns="22850" anchor="t" anchorCtr="0"/>
          <a:lstStyle>
            <a:lvl1pPr marR="0" lvl="0" algn="l" rtl="0">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R="0" lvl="1"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R="0" lvl="2"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ing only, bottom logo 2 1 1">
  <p:cSld name="CUSTOM_5_2_1_1">
    <p:bg>
      <p:bgPr>
        <a:solidFill>
          <a:srgbClr val="F46524"/>
        </a:solidFill>
        <a:effectLst/>
      </p:bgPr>
    </p:bg>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61" name="Google Shape;61;p12"/>
          <p:cNvSpPr txBox="1">
            <a:spLocks noGrp="1"/>
          </p:cNvSpPr>
          <p:nvPr>
            <p:ph type="title"/>
          </p:nvPr>
        </p:nvSpPr>
        <p:spPr>
          <a:xfrm>
            <a:off x="747775" y="2540675"/>
            <a:ext cx="8008800" cy="18390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4800" b="1">
                <a:solidFill>
                  <a:srgbClr val="FFFFFF"/>
                </a:solidFill>
                <a:latin typeface="Calibri"/>
                <a:ea typeface="Calibri"/>
                <a:cs typeface="Calibri"/>
                <a:sym typeface="Calibri"/>
              </a:defRPr>
            </a:lvl1pPr>
            <a:lvl2pPr lvl="1" rtl="0">
              <a:spcBef>
                <a:spcPts val="0"/>
              </a:spcBef>
              <a:spcAft>
                <a:spcPts val="0"/>
              </a:spcAft>
              <a:buNone/>
              <a:defRPr b="1">
                <a:solidFill>
                  <a:srgbClr val="FFFFFF"/>
                </a:solidFill>
                <a:latin typeface="Calibri"/>
                <a:ea typeface="Calibri"/>
                <a:cs typeface="Calibri"/>
                <a:sym typeface="Calibri"/>
              </a:defRPr>
            </a:lvl2pPr>
            <a:lvl3pPr lvl="2" rtl="0">
              <a:spcBef>
                <a:spcPts val="0"/>
              </a:spcBef>
              <a:spcAft>
                <a:spcPts val="0"/>
              </a:spcAft>
              <a:buNone/>
              <a:defRPr b="1">
                <a:solidFill>
                  <a:srgbClr val="FFFFFF"/>
                </a:solidFill>
                <a:latin typeface="Calibri"/>
                <a:ea typeface="Calibri"/>
                <a:cs typeface="Calibri"/>
                <a:sym typeface="Calibri"/>
              </a:defRPr>
            </a:lvl3pPr>
            <a:lvl4pPr lvl="3" rtl="0">
              <a:spcBef>
                <a:spcPts val="0"/>
              </a:spcBef>
              <a:spcAft>
                <a:spcPts val="0"/>
              </a:spcAft>
              <a:buNone/>
              <a:defRPr b="1">
                <a:solidFill>
                  <a:srgbClr val="FFFFFF"/>
                </a:solidFill>
                <a:latin typeface="Calibri"/>
                <a:ea typeface="Calibri"/>
                <a:cs typeface="Calibri"/>
                <a:sym typeface="Calibri"/>
              </a:defRPr>
            </a:lvl4pPr>
            <a:lvl5pPr lvl="4" rtl="0">
              <a:spcBef>
                <a:spcPts val="0"/>
              </a:spcBef>
              <a:spcAft>
                <a:spcPts val="0"/>
              </a:spcAft>
              <a:buNone/>
              <a:defRPr b="1">
                <a:solidFill>
                  <a:srgbClr val="FFFFFF"/>
                </a:solidFill>
                <a:latin typeface="Calibri"/>
                <a:ea typeface="Calibri"/>
                <a:cs typeface="Calibri"/>
                <a:sym typeface="Calibri"/>
              </a:defRPr>
            </a:lvl5pPr>
            <a:lvl6pPr lvl="5" rtl="0">
              <a:spcBef>
                <a:spcPts val="0"/>
              </a:spcBef>
              <a:spcAft>
                <a:spcPts val="0"/>
              </a:spcAft>
              <a:buNone/>
              <a:defRPr b="1">
                <a:solidFill>
                  <a:srgbClr val="FFFFFF"/>
                </a:solidFill>
                <a:latin typeface="Calibri"/>
                <a:ea typeface="Calibri"/>
                <a:cs typeface="Calibri"/>
                <a:sym typeface="Calibri"/>
              </a:defRPr>
            </a:lvl6pPr>
            <a:lvl7pPr lvl="6" rtl="0">
              <a:spcBef>
                <a:spcPts val="0"/>
              </a:spcBef>
              <a:spcAft>
                <a:spcPts val="0"/>
              </a:spcAft>
              <a:buNone/>
              <a:defRPr b="1">
                <a:solidFill>
                  <a:srgbClr val="FFFFFF"/>
                </a:solidFill>
                <a:latin typeface="Calibri"/>
                <a:ea typeface="Calibri"/>
                <a:cs typeface="Calibri"/>
                <a:sym typeface="Calibri"/>
              </a:defRPr>
            </a:lvl7pPr>
            <a:lvl8pPr lvl="7" rtl="0">
              <a:spcBef>
                <a:spcPts val="0"/>
              </a:spcBef>
              <a:spcAft>
                <a:spcPts val="0"/>
              </a:spcAft>
              <a:buNone/>
              <a:defRPr b="1">
                <a:solidFill>
                  <a:srgbClr val="FFFFFF"/>
                </a:solidFill>
                <a:latin typeface="Calibri"/>
                <a:ea typeface="Calibri"/>
                <a:cs typeface="Calibri"/>
                <a:sym typeface="Calibri"/>
              </a:defRPr>
            </a:lvl8pPr>
            <a:lvl9pPr lvl="8" rtl="0">
              <a:spcBef>
                <a:spcPts val="0"/>
              </a:spcBef>
              <a:spcAft>
                <a:spcPts val="0"/>
              </a:spcAft>
              <a:buNone/>
              <a:defRPr b="1">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ing only, bottom logo 2 1 1 1">
  <p:cSld name="CUSTOM_5_2_1_1_1">
    <p:bg>
      <p:bgPr>
        <a:solidFill>
          <a:srgbClr val="FFFFFF"/>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64" name="Google Shape;64;p13"/>
          <p:cNvSpPr txBox="1">
            <a:spLocks noGrp="1"/>
          </p:cNvSpPr>
          <p:nvPr>
            <p:ph type="title"/>
          </p:nvPr>
        </p:nvSpPr>
        <p:spPr>
          <a:xfrm>
            <a:off x="747775" y="2540675"/>
            <a:ext cx="8008800" cy="18390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4800" b="1">
                <a:latin typeface="Calibri"/>
                <a:ea typeface="Calibri"/>
                <a:cs typeface="Calibri"/>
                <a:sym typeface="Calibri"/>
              </a:defRPr>
            </a:lvl1pPr>
            <a:lvl2pPr lvl="1" rtl="0">
              <a:spcBef>
                <a:spcPts val="0"/>
              </a:spcBef>
              <a:spcAft>
                <a:spcPts val="0"/>
              </a:spcAft>
              <a:buNone/>
              <a:defRPr b="1">
                <a:latin typeface="Calibri"/>
                <a:ea typeface="Calibri"/>
                <a:cs typeface="Calibri"/>
                <a:sym typeface="Calibri"/>
              </a:defRPr>
            </a:lvl2pPr>
            <a:lvl3pPr lvl="2" rtl="0">
              <a:spcBef>
                <a:spcPts val="0"/>
              </a:spcBef>
              <a:spcAft>
                <a:spcPts val="0"/>
              </a:spcAft>
              <a:buNone/>
              <a:defRPr b="1">
                <a:latin typeface="Calibri"/>
                <a:ea typeface="Calibri"/>
                <a:cs typeface="Calibri"/>
                <a:sym typeface="Calibri"/>
              </a:defRPr>
            </a:lvl3pPr>
            <a:lvl4pPr lvl="3" rtl="0">
              <a:spcBef>
                <a:spcPts val="0"/>
              </a:spcBef>
              <a:spcAft>
                <a:spcPts val="0"/>
              </a:spcAft>
              <a:buNone/>
              <a:defRPr b="1">
                <a:latin typeface="Calibri"/>
                <a:ea typeface="Calibri"/>
                <a:cs typeface="Calibri"/>
                <a:sym typeface="Calibri"/>
              </a:defRPr>
            </a:lvl4pPr>
            <a:lvl5pPr lvl="4" rtl="0">
              <a:spcBef>
                <a:spcPts val="0"/>
              </a:spcBef>
              <a:spcAft>
                <a:spcPts val="0"/>
              </a:spcAft>
              <a:buNone/>
              <a:defRPr b="1">
                <a:latin typeface="Calibri"/>
                <a:ea typeface="Calibri"/>
                <a:cs typeface="Calibri"/>
                <a:sym typeface="Calibri"/>
              </a:defRPr>
            </a:lvl5pPr>
            <a:lvl6pPr lvl="5" rtl="0">
              <a:spcBef>
                <a:spcPts val="0"/>
              </a:spcBef>
              <a:spcAft>
                <a:spcPts val="0"/>
              </a:spcAft>
              <a:buNone/>
              <a:defRPr b="1">
                <a:latin typeface="Calibri"/>
                <a:ea typeface="Calibri"/>
                <a:cs typeface="Calibri"/>
                <a:sym typeface="Calibri"/>
              </a:defRPr>
            </a:lvl6pPr>
            <a:lvl7pPr lvl="6" rtl="0">
              <a:spcBef>
                <a:spcPts val="0"/>
              </a:spcBef>
              <a:spcAft>
                <a:spcPts val="0"/>
              </a:spcAft>
              <a:buNone/>
              <a:defRPr b="1">
                <a:latin typeface="Calibri"/>
                <a:ea typeface="Calibri"/>
                <a:cs typeface="Calibri"/>
                <a:sym typeface="Calibri"/>
              </a:defRPr>
            </a:lvl7pPr>
            <a:lvl8pPr lvl="7" rtl="0">
              <a:spcBef>
                <a:spcPts val="0"/>
              </a:spcBef>
              <a:spcAft>
                <a:spcPts val="0"/>
              </a:spcAft>
              <a:buNone/>
              <a:defRPr b="1">
                <a:latin typeface="Calibri"/>
                <a:ea typeface="Calibri"/>
                <a:cs typeface="Calibri"/>
                <a:sym typeface="Calibri"/>
              </a:defRPr>
            </a:lvl8pPr>
            <a:lvl9pPr lvl="8" rtl="0">
              <a:spcBef>
                <a:spcPts val="0"/>
              </a:spcBef>
              <a:spcAft>
                <a:spcPts val="0"/>
              </a:spcAft>
              <a:buNone/>
              <a:defRPr b="1">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Key themes and details">
  <p:cSld name="CUSTOM_4">
    <p:spTree>
      <p:nvGrpSpPr>
        <p:cNvPr id="1" name="Shape 65"/>
        <p:cNvGrpSpPr/>
        <p:nvPr/>
      </p:nvGrpSpPr>
      <p:grpSpPr>
        <a:xfrm>
          <a:off x="0" y="0"/>
          <a:ext cx="0" cy="0"/>
          <a:chOff x="0" y="0"/>
          <a:chExt cx="0" cy="0"/>
        </a:xfrm>
      </p:grpSpPr>
      <p:sp>
        <p:nvSpPr>
          <p:cNvPr id="66" name="Google Shape;66;p14"/>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pic>
        <p:nvPicPr>
          <p:cNvPr id="67" name="Google Shape;67;p14"/>
          <p:cNvPicPr preferRelativeResize="0"/>
          <p:nvPr/>
        </p:nvPicPr>
        <p:blipFill rotWithShape="1">
          <a:blip r:embed="rId2">
            <a:alphaModFix/>
          </a:blip>
          <a:srcRect/>
          <a:stretch/>
        </p:blipFill>
        <p:spPr>
          <a:xfrm>
            <a:off x="7328262" y="185400"/>
            <a:ext cx="1660188" cy="455371"/>
          </a:xfrm>
          <a:prstGeom prst="rect">
            <a:avLst/>
          </a:prstGeom>
          <a:noFill/>
          <a:ln>
            <a:noFill/>
          </a:ln>
        </p:spPr>
      </p:pic>
      <p:grpSp>
        <p:nvGrpSpPr>
          <p:cNvPr id="68" name="Google Shape;68;p14"/>
          <p:cNvGrpSpPr/>
          <p:nvPr/>
        </p:nvGrpSpPr>
        <p:grpSpPr>
          <a:xfrm>
            <a:off x="2998786" y="1084261"/>
            <a:ext cx="6145212" cy="342900"/>
            <a:chOff x="2998786" y="1998661"/>
            <a:chExt cx="6145212" cy="342900"/>
          </a:xfrm>
        </p:grpSpPr>
        <p:pic>
          <p:nvPicPr>
            <p:cNvPr id="69" name="Google Shape;69;p14"/>
            <p:cNvPicPr preferRelativeResize="0"/>
            <p:nvPr/>
          </p:nvPicPr>
          <p:blipFill rotWithShape="1">
            <a:blip r:embed="rId3">
              <a:alphaModFix/>
            </a:blip>
            <a:srcRect/>
            <a:stretch/>
          </p:blipFill>
          <p:spPr>
            <a:xfrm>
              <a:off x="2998786" y="2000250"/>
              <a:ext cx="6145212" cy="341311"/>
            </a:xfrm>
            <a:prstGeom prst="rect">
              <a:avLst/>
            </a:prstGeom>
            <a:noFill/>
            <a:ln>
              <a:noFill/>
            </a:ln>
          </p:spPr>
        </p:pic>
        <p:sp>
          <p:nvSpPr>
            <p:cNvPr id="70" name="Google Shape;70;p14"/>
            <p:cNvSpPr txBox="1"/>
            <p:nvPr/>
          </p:nvSpPr>
          <p:spPr>
            <a:xfrm>
              <a:off x="3001961" y="1998661"/>
              <a:ext cx="6141900" cy="339600"/>
            </a:xfrm>
            <a:prstGeom prst="rect">
              <a:avLst/>
            </a:prstGeom>
            <a:noFill/>
            <a:ln>
              <a:noFill/>
            </a:ln>
          </p:spPr>
          <p:txBody>
            <a:bodyPr spcFirstLastPara="1" wrap="square" lIns="0" tIns="0" rIns="0" bIns="91425" anchor="b"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800" b="1" i="0" u="none" strike="noStrike" cap="none">
                  <a:solidFill>
                    <a:srgbClr val="000000"/>
                  </a:solidFill>
                  <a:latin typeface="Calibri"/>
                  <a:ea typeface="Calibri"/>
                  <a:cs typeface="Calibri"/>
                  <a:sym typeface="Calibri"/>
                </a:rPr>
                <a:t>Details</a:t>
              </a:r>
              <a:endParaRPr sz="1800"/>
            </a:p>
          </p:txBody>
        </p:sp>
      </p:grpSp>
      <p:grpSp>
        <p:nvGrpSpPr>
          <p:cNvPr id="71" name="Google Shape;71;p14"/>
          <p:cNvGrpSpPr/>
          <p:nvPr/>
        </p:nvGrpSpPr>
        <p:grpSpPr>
          <a:xfrm>
            <a:off x="188911" y="1085850"/>
            <a:ext cx="2468561" cy="341311"/>
            <a:chOff x="188911" y="2000250"/>
            <a:chExt cx="2468561" cy="341311"/>
          </a:xfrm>
        </p:grpSpPr>
        <p:pic>
          <p:nvPicPr>
            <p:cNvPr id="72" name="Google Shape;72;p14"/>
            <p:cNvPicPr preferRelativeResize="0"/>
            <p:nvPr/>
          </p:nvPicPr>
          <p:blipFill rotWithShape="1">
            <a:blip r:embed="rId4">
              <a:alphaModFix/>
            </a:blip>
            <a:srcRect/>
            <a:stretch/>
          </p:blipFill>
          <p:spPr>
            <a:xfrm>
              <a:off x="188911" y="2000250"/>
              <a:ext cx="2468561" cy="341311"/>
            </a:xfrm>
            <a:prstGeom prst="rect">
              <a:avLst/>
            </a:prstGeom>
            <a:noFill/>
            <a:ln>
              <a:noFill/>
            </a:ln>
          </p:spPr>
        </p:pic>
        <p:sp>
          <p:nvSpPr>
            <p:cNvPr id="73" name="Google Shape;73;p14"/>
            <p:cNvSpPr txBox="1"/>
            <p:nvPr/>
          </p:nvSpPr>
          <p:spPr>
            <a:xfrm>
              <a:off x="188911" y="2000250"/>
              <a:ext cx="2466900" cy="338100"/>
            </a:xfrm>
            <a:prstGeom prst="rect">
              <a:avLst/>
            </a:prstGeom>
            <a:noFill/>
            <a:ln>
              <a:noFill/>
            </a:ln>
          </p:spPr>
          <p:txBody>
            <a:bodyPr spcFirstLastPara="1" wrap="square" lIns="0" tIns="0" rIns="0" bIns="91425" anchor="b"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800" b="1" i="0" u="none" strike="noStrike" cap="none">
                  <a:solidFill>
                    <a:srgbClr val="000000"/>
                  </a:solidFill>
                  <a:latin typeface="Calibri"/>
                  <a:ea typeface="Calibri"/>
                  <a:cs typeface="Calibri"/>
                  <a:sym typeface="Calibri"/>
                </a:rPr>
                <a:t>Key Themes</a:t>
              </a:r>
              <a:endParaRPr sz="1800"/>
            </a:p>
          </p:txBody>
        </p:sp>
      </p:grpSp>
      <p:sp>
        <p:nvSpPr>
          <p:cNvPr id="74" name="Google Shape;74;p14"/>
          <p:cNvSpPr txBox="1"/>
          <p:nvPr/>
        </p:nvSpPr>
        <p:spPr>
          <a:xfrm>
            <a:off x="188900" y="1504025"/>
            <a:ext cx="2466900" cy="2372400"/>
          </a:xfrm>
          <a:prstGeom prst="rect">
            <a:avLst/>
          </a:prstGeom>
          <a:solidFill>
            <a:srgbClr val="D9D9D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350"/>
              <a:buFont typeface="Calibri"/>
              <a:buNone/>
            </a:pPr>
            <a:endParaRPr sz="1400" i="0" u="none" strike="noStrike" cap="none">
              <a:solidFill>
                <a:srgbClr val="000000"/>
              </a:solidFill>
              <a:latin typeface="Calibri"/>
              <a:ea typeface="Calibri"/>
              <a:cs typeface="Calibri"/>
              <a:sym typeface="Calibri"/>
            </a:endParaRPr>
          </a:p>
        </p:txBody>
      </p:sp>
      <p:cxnSp>
        <p:nvCxnSpPr>
          <p:cNvPr id="75" name="Google Shape;75;p14"/>
          <p:cNvCxnSpPr/>
          <p:nvPr/>
        </p:nvCxnSpPr>
        <p:spPr>
          <a:xfrm>
            <a:off x="151662" y="3982432"/>
            <a:ext cx="8840700" cy="0"/>
          </a:xfrm>
          <a:prstGeom prst="straightConnector1">
            <a:avLst/>
          </a:prstGeom>
          <a:noFill/>
          <a:ln w="12700" cap="flat" cmpd="sng">
            <a:solidFill>
              <a:srgbClr val="080808"/>
            </a:solidFill>
            <a:prstDash val="solid"/>
            <a:miter lim="8000"/>
            <a:headEnd type="none" w="sm" len="sm"/>
            <a:tailEnd type="none" w="sm" len="sm"/>
          </a:ln>
        </p:spPr>
      </p:cxnSp>
      <p:sp>
        <p:nvSpPr>
          <p:cNvPr id="76" name="Google Shape;76;p14"/>
          <p:cNvSpPr txBox="1"/>
          <p:nvPr/>
        </p:nvSpPr>
        <p:spPr>
          <a:xfrm>
            <a:off x="188900" y="4137575"/>
            <a:ext cx="2466900" cy="2372400"/>
          </a:xfrm>
          <a:prstGeom prst="rect">
            <a:avLst/>
          </a:prstGeom>
          <a:solidFill>
            <a:srgbClr val="D9D9D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350"/>
              <a:buFont typeface="Calibri"/>
              <a:buNone/>
            </a:pPr>
            <a:endParaRPr b="1">
              <a:solidFill>
                <a:srgbClr val="000000"/>
              </a:solidFill>
              <a:latin typeface="Calibri"/>
              <a:ea typeface="Calibri"/>
              <a:cs typeface="Calibri"/>
              <a:sym typeface="Calibri"/>
            </a:endParaRPr>
          </a:p>
        </p:txBody>
      </p:sp>
      <p:sp>
        <p:nvSpPr>
          <p:cNvPr id="77" name="Google Shape;77;p14"/>
          <p:cNvSpPr txBox="1">
            <a:spLocks noGrp="1"/>
          </p:cNvSpPr>
          <p:nvPr>
            <p:ph type="subTitle" idx="1"/>
          </p:nvPr>
        </p:nvSpPr>
        <p:spPr>
          <a:xfrm>
            <a:off x="343200" y="157775"/>
            <a:ext cx="6793800" cy="8496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727076"/>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8" name="Google Shape;78;p14"/>
          <p:cNvSpPr txBox="1">
            <a:spLocks noGrp="1"/>
          </p:cNvSpPr>
          <p:nvPr>
            <p:ph type="subTitle" idx="2"/>
          </p:nvPr>
        </p:nvSpPr>
        <p:spPr>
          <a:xfrm>
            <a:off x="240800" y="1551000"/>
            <a:ext cx="2363100" cy="2325600"/>
          </a:xfrm>
          <a:prstGeom prst="rect">
            <a:avLst/>
          </a:prstGeom>
        </p:spPr>
        <p:txBody>
          <a:bodyPr spcFirstLastPara="1" wrap="square" lIns="91425" tIns="91425" rIns="91425" bIns="91425" anchor="ctr" anchorCtr="0"/>
          <a:lstStyle>
            <a:lvl1pPr lvl="0">
              <a:lnSpc>
                <a:spcPct val="100000"/>
              </a:lnSpc>
              <a:spcBef>
                <a:spcPts val="0"/>
              </a:spcBef>
              <a:spcAft>
                <a:spcPts val="0"/>
              </a:spcAft>
              <a:buNone/>
              <a:defRPr sz="1800">
                <a:solidFill>
                  <a:srgbClr val="000000"/>
                </a:solidFill>
              </a:defRPr>
            </a:lvl1pPr>
            <a:lvl2pPr lvl="1">
              <a:lnSpc>
                <a:spcPct val="100000"/>
              </a:lnSpc>
              <a:spcBef>
                <a:spcPts val="0"/>
              </a:spcBef>
              <a:spcAft>
                <a:spcPts val="0"/>
              </a:spcAft>
              <a:buNone/>
              <a:defRPr sz="1800"/>
            </a:lvl2pPr>
            <a:lvl3pPr lvl="2">
              <a:lnSpc>
                <a:spcPct val="100000"/>
              </a:lnSpc>
              <a:spcBef>
                <a:spcPts val="0"/>
              </a:spcBef>
              <a:spcAft>
                <a:spcPts val="0"/>
              </a:spcAft>
              <a:buNone/>
              <a:defRPr sz="1800"/>
            </a:lvl3pPr>
            <a:lvl4pPr lvl="3">
              <a:lnSpc>
                <a:spcPct val="100000"/>
              </a:lnSpc>
              <a:spcBef>
                <a:spcPts val="0"/>
              </a:spcBef>
              <a:spcAft>
                <a:spcPts val="0"/>
              </a:spcAft>
              <a:buNone/>
              <a:defRPr sz="1800"/>
            </a:lvl4pPr>
            <a:lvl5pPr lvl="4">
              <a:lnSpc>
                <a:spcPct val="100000"/>
              </a:lnSpc>
              <a:spcBef>
                <a:spcPts val="0"/>
              </a:spcBef>
              <a:spcAft>
                <a:spcPts val="0"/>
              </a:spcAft>
              <a:buNone/>
              <a:defRPr sz="1800"/>
            </a:lvl5pPr>
            <a:lvl6pPr lvl="5">
              <a:lnSpc>
                <a:spcPct val="100000"/>
              </a:lnSpc>
              <a:spcBef>
                <a:spcPts val="0"/>
              </a:spcBef>
              <a:spcAft>
                <a:spcPts val="0"/>
              </a:spcAft>
              <a:buNone/>
              <a:defRPr sz="1800"/>
            </a:lvl6pPr>
            <a:lvl7pPr lvl="6">
              <a:lnSpc>
                <a:spcPct val="100000"/>
              </a:lnSpc>
              <a:spcBef>
                <a:spcPts val="0"/>
              </a:spcBef>
              <a:spcAft>
                <a:spcPts val="0"/>
              </a:spcAft>
              <a:buNone/>
              <a:defRPr sz="1800"/>
            </a:lvl7pPr>
            <a:lvl8pPr lvl="7">
              <a:lnSpc>
                <a:spcPct val="100000"/>
              </a:lnSpc>
              <a:spcBef>
                <a:spcPts val="0"/>
              </a:spcBef>
              <a:spcAft>
                <a:spcPts val="0"/>
              </a:spcAft>
              <a:buNone/>
              <a:defRPr sz="1800"/>
            </a:lvl8pPr>
            <a:lvl9pPr lvl="8">
              <a:lnSpc>
                <a:spcPct val="100000"/>
              </a:lnSpc>
              <a:spcBef>
                <a:spcPts val="0"/>
              </a:spcBef>
              <a:spcAft>
                <a:spcPts val="0"/>
              </a:spcAft>
              <a:buNone/>
              <a:defRPr sz="1800"/>
            </a:lvl9pPr>
          </a:lstStyle>
          <a:p>
            <a:endParaRPr/>
          </a:p>
        </p:txBody>
      </p:sp>
      <p:sp>
        <p:nvSpPr>
          <p:cNvPr id="79" name="Google Shape;79;p14"/>
          <p:cNvSpPr txBox="1">
            <a:spLocks noGrp="1"/>
          </p:cNvSpPr>
          <p:nvPr>
            <p:ph type="subTitle" idx="3"/>
          </p:nvPr>
        </p:nvSpPr>
        <p:spPr>
          <a:xfrm>
            <a:off x="240800" y="4141800"/>
            <a:ext cx="2363100" cy="2325600"/>
          </a:xfrm>
          <a:prstGeom prst="rect">
            <a:avLst/>
          </a:prstGeom>
        </p:spPr>
        <p:txBody>
          <a:bodyPr spcFirstLastPara="1" wrap="square" lIns="91425" tIns="91425" rIns="91425" bIns="91425" anchor="ctr" anchorCtr="0"/>
          <a:lstStyle>
            <a:lvl1pPr lvl="0" rtl="0">
              <a:lnSpc>
                <a:spcPct val="100000"/>
              </a:lnSpc>
              <a:spcBef>
                <a:spcPts val="0"/>
              </a:spcBef>
              <a:spcAft>
                <a:spcPts val="0"/>
              </a:spcAft>
              <a:buNone/>
              <a:defRPr sz="1800">
                <a:solidFill>
                  <a:srgbClr val="000000"/>
                </a:solidFill>
              </a:defRPr>
            </a:lvl1pPr>
            <a:lvl2pPr lvl="1" rtl="0">
              <a:lnSpc>
                <a:spcPct val="100000"/>
              </a:lnSpc>
              <a:spcBef>
                <a:spcPts val="0"/>
              </a:spcBef>
              <a:spcAft>
                <a:spcPts val="0"/>
              </a:spcAft>
              <a:buNone/>
              <a:defRPr sz="1800"/>
            </a:lvl2pPr>
            <a:lvl3pPr lvl="2" rtl="0">
              <a:lnSpc>
                <a:spcPct val="100000"/>
              </a:lnSpc>
              <a:spcBef>
                <a:spcPts val="0"/>
              </a:spcBef>
              <a:spcAft>
                <a:spcPts val="0"/>
              </a:spcAft>
              <a:buNone/>
              <a:defRPr sz="1800"/>
            </a:lvl3pPr>
            <a:lvl4pPr lvl="3" rtl="0">
              <a:lnSpc>
                <a:spcPct val="100000"/>
              </a:lnSpc>
              <a:spcBef>
                <a:spcPts val="0"/>
              </a:spcBef>
              <a:spcAft>
                <a:spcPts val="0"/>
              </a:spcAft>
              <a:buNone/>
              <a:defRPr sz="1800"/>
            </a:lvl4pPr>
            <a:lvl5pPr lvl="4" rtl="0">
              <a:lnSpc>
                <a:spcPct val="100000"/>
              </a:lnSpc>
              <a:spcBef>
                <a:spcPts val="0"/>
              </a:spcBef>
              <a:spcAft>
                <a:spcPts val="0"/>
              </a:spcAft>
              <a:buNone/>
              <a:defRPr sz="1800"/>
            </a:lvl5pPr>
            <a:lvl6pPr lvl="5" rtl="0">
              <a:lnSpc>
                <a:spcPct val="100000"/>
              </a:lnSpc>
              <a:spcBef>
                <a:spcPts val="0"/>
              </a:spcBef>
              <a:spcAft>
                <a:spcPts val="0"/>
              </a:spcAft>
              <a:buNone/>
              <a:defRPr sz="1800"/>
            </a:lvl6pPr>
            <a:lvl7pPr lvl="6" rtl="0">
              <a:lnSpc>
                <a:spcPct val="100000"/>
              </a:lnSpc>
              <a:spcBef>
                <a:spcPts val="0"/>
              </a:spcBef>
              <a:spcAft>
                <a:spcPts val="0"/>
              </a:spcAft>
              <a:buNone/>
              <a:defRPr sz="1800"/>
            </a:lvl7pPr>
            <a:lvl8pPr lvl="7" rtl="0">
              <a:lnSpc>
                <a:spcPct val="100000"/>
              </a:lnSpc>
              <a:spcBef>
                <a:spcPts val="0"/>
              </a:spcBef>
              <a:spcAft>
                <a:spcPts val="0"/>
              </a:spcAft>
              <a:buNone/>
              <a:defRPr sz="1800"/>
            </a:lvl8pPr>
            <a:lvl9pPr lvl="8" rtl="0">
              <a:lnSpc>
                <a:spcPct val="100000"/>
              </a:lnSpc>
              <a:spcBef>
                <a:spcPts val="0"/>
              </a:spcBef>
              <a:spcAft>
                <a:spcPts val="0"/>
              </a:spcAft>
              <a:buNone/>
              <a:defRPr sz="1800"/>
            </a:lvl9pPr>
          </a:lstStyle>
          <a:p>
            <a:endParaRPr/>
          </a:p>
        </p:txBody>
      </p:sp>
      <p:sp>
        <p:nvSpPr>
          <p:cNvPr id="80" name="Google Shape;80;p14"/>
          <p:cNvSpPr txBox="1">
            <a:spLocks noGrp="1"/>
          </p:cNvSpPr>
          <p:nvPr>
            <p:ph type="body" idx="4"/>
          </p:nvPr>
        </p:nvSpPr>
        <p:spPr>
          <a:xfrm>
            <a:off x="3073025" y="1427150"/>
            <a:ext cx="5996700" cy="2888400"/>
          </a:xfrm>
          <a:prstGeom prst="rect">
            <a:avLst/>
          </a:prstGeom>
        </p:spPr>
        <p:txBody>
          <a:bodyPr spcFirstLastPara="1" wrap="square" lIns="91425" tIns="91425" rIns="91425" bIns="91425" anchor="t" anchorCtr="0"/>
          <a:lstStyle>
            <a:lvl1pPr marL="457200" lvl="0" indent="-342900">
              <a:spcBef>
                <a:spcPts val="0"/>
              </a:spcBef>
              <a:spcAft>
                <a:spcPts val="0"/>
              </a:spcAft>
              <a:buClr>
                <a:srgbClr val="000000"/>
              </a:buClr>
              <a:buSzPts val="1800"/>
              <a:buAutoNum type="arabicPeriod"/>
              <a:defRPr sz="1800" b="0" i="1">
                <a:solidFill>
                  <a:srgbClr val="000000"/>
                </a:solidFill>
              </a:defRPr>
            </a:lvl1pPr>
            <a:lvl2pPr marL="914400" lvl="1" indent="-342900">
              <a:spcBef>
                <a:spcPts val="0"/>
              </a:spcBef>
              <a:spcAft>
                <a:spcPts val="0"/>
              </a:spcAft>
              <a:buClr>
                <a:srgbClr val="000000"/>
              </a:buClr>
              <a:buSzPts val="1800"/>
              <a:buAutoNum type="alphaLcPeriod"/>
              <a:defRPr sz="1800" i="1">
                <a:solidFill>
                  <a:srgbClr val="000000"/>
                </a:solidFill>
              </a:defRPr>
            </a:lvl2pPr>
            <a:lvl3pPr marL="1371600" lvl="2" indent="-342900">
              <a:spcBef>
                <a:spcPts val="0"/>
              </a:spcBef>
              <a:spcAft>
                <a:spcPts val="0"/>
              </a:spcAft>
              <a:buClr>
                <a:srgbClr val="000000"/>
              </a:buClr>
              <a:buSzPts val="1800"/>
              <a:buAutoNum type="romanLcPeriod"/>
              <a:defRPr sz="1800" i="1">
                <a:solidFill>
                  <a:srgbClr val="000000"/>
                </a:solidFill>
              </a:defRPr>
            </a:lvl3pPr>
            <a:lvl4pPr marL="1828800" lvl="3" indent="-342900">
              <a:spcBef>
                <a:spcPts val="0"/>
              </a:spcBef>
              <a:spcAft>
                <a:spcPts val="0"/>
              </a:spcAft>
              <a:buClr>
                <a:srgbClr val="000000"/>
              </a:buClr>
              <a:buSzPts val="1800"/>
              <a:buAutoNum type="arabicPeriod"/>
              <a:defRPr sz="1800" i="1">
                <a:solidFill>
                  <a:srgbClr val="000000"/>
                </a:solidFill>
              </a:defRPr>
            </a:lvl4pPr>
            <a:lvl5pPr marL="2286000" lvl="4" indent="-342900">
              <a:spcBef>
                <a:spcPts val="0"/>
              </a:spcBef>
              <a:spcAft>
                <a:spcPts val="0"/>
              </a:spcAft>
              <a:buClr>
                <a:srgbClr val="000000"/>
              </a:buClr>
              <a:buSzPts val="1800"/>
              <a:buAutoNum type="alphaLcPeriod"/>
              <a:defRPr sz="1800" i="1">
                <a:solidFill>
                  <a:srgbClr val="000000"/>
                </a:solidFill>
              </a:defRPr>
            </a:lvl5pPr>
            <a:lvl6pPr marL="2743200" lvl="5" indent="-342900">
              <a:spcBef>
                <a:spcPts val="0"/>
              </a:spcBef>
              <a:spcAft>
                <a:spcPts val="0"/>
              </a:spcAft>
              <a:buClr>
                <a:srgbClr val="000000"/>
              </a:buClr>
              <a:buSzPts val="1800"/>
              <a:buAutoNum type="romanLcPeriod"/>
              <a:defRPr sz="1800" i="1">
                <a:solidFill>
                  <a:srgbClr val="000000"/>
                </a:solidFill>
              </a:defRPr>
            </a:lvl6pPr>
            <a:lvl7pPr marL="3200400" lvl="6" indent="-342900">
              <a:spcBef>
                <a:spcPts val="0"/>
              </a:spcBef>
              <a:spcAft>
                <a:spcPts val="0"/>
              </a:spcAft>
              <a:buClr>
                <a:srgbClr val="000000"/>
              </a:buClr>
              <a:buSzPts val="1800"/>
              <a:buAutoNum type="arabicPeriod"/>
              <a:defRPr sz="1800" i="1">
                <a:solidFill>
                  <a:srgbClr val="000000"/>
                </a:solidFill>
              </a:defRPr>
            </a:lvl7pPr>
            <a:lvl8pPr marL="3657600" lvl="7" indent="-342900">
              <a:spcBef>
                <a:spcPts val="0"/>
              </a:spcBef>
              <a:spcAft>
                <a:spcPts val="0"/>
              </a:spcAft>
              <a:buClr>
                <a:srgbClr val="000000"/>
              </a:buClr>
              <a:buSzPts val="1800"/>
              <a:buAutoNum type="alphaLcPeriod"/>
              <a:defRPr sz="1800" i="1">
                <a:solidFill>
                  <a:srgbClr val="000000"/>
                </a:solidFill>
              </a:defRPr>
            </a:lvl8pPr>
            <a:lvl9pPr marL="4114800" lvl="8" indent="-342900">
              <a:spcBef>
                <a:spcPts val="0"/>
              </a:spcBef>
              <a:spcAft>
                <a:spcPts val="0"/>
              </a:spcAft>
              <a:buClr>
                <a:srgbClr val="000000"/>
              </a:buClr>
              <a:buSzPts val="1800"/>
              <a:buAutoNum type="romanLcPeriod"/>
              <a:defRPr sz="1800" i="1">
                <a:solidFill>
                  <a:srgbClr val="000000"/>
                </a:solidFill>
              </a:defRPr>
            </a:lvl9pPr>
          </a:lstStyle>
          <a:p>
            <a:endParaRPr/>
          </a:p>
        </p:txBody>
      </p:sp>
      <p:sp>
        <p:nvSpPr>
          <p:cNvPr id="81" name="Google Shape;81;p14"/>
          <p:cNvSpPr txBox="1">
            <a:spLocks noGrp="1"/>
          </p:cNvSpPr>
          <p:nvPr>
            <p:ph type="body" idx="5"/>
          </p:nvPr>
        </p:nvSpPr>
        <p:spPr>
          <a:xfrm>
            <a:off x="3073025" y="4094150"/>
            <a:ext cx="5996700" cy="2888400"/>
          </a:xfrm>
          <a:prstGeom prst="rect">
            <a:avLst/>
          </a:prstGeom>
        </p:spPr>
        <p:txBody>
          <a:bodyPr spcFirstLastPara="1" wrap="square" lIns="91425" tIns="91425" rIns="91425" bIns="91425" anchor="t" anchorCtr="0"/>
          <a:lstStyle>
            <a:lvl1pPr marL="457200" lvl="0" indent="-342900" rtl="0">
              <a:spcBef>
                <a:spcPts val="0"/>
              </a:spcBef>
              <a:spcAft>
                <a:spcPts val="0"/>
              </a:spcAft>
              <a:buClr>
                <a:srgbClr val="000000"/>
              </a:buClr>
              <a:buSzPts val="1800"/>
              <a:buAutoNum type="arabicPeriod"/>
              <a:defRPr sz="1800" b="0" i="1">
                <a:solidFill>
                  <a:srgbClr val="000000"/>
                </a:solidFill>
              </a:defRPr>
            </a:lvl1pPr>
            <a:lvl2pPr marL="914400" lvl="1" indent="-342900" rtl="0">
              <a:spcBef>
                <a:spcPts val="0"/>
              </a:spcBef>
              <a:spcAft>
                <a:spcPts val="0"/>
              </a:spcAft>
              <a:buClr>
                <a:srgbClr val="000000"/>
              </a:buClr>
              <a:buSzPts val="1800"/>
              <a:buAutoNum type="alphaLcPeriod"/>
              <a:defRPr sz="1800" i="1">
                <a:solidFill>
                  <a:srgbClr val="000000"/>
                </a:solidFill>
              </a:defRPr>
            </a:lvl2pPr>
            <a:lvl3pPr marL="1371600" lvl="2" indent="-342900" rtl="0">
              <a:spcBef>
                <a:spcPts val="0"/>
              </a:spcBef>
              <a:spcAft>
                <a:spcPts val="0"/>
              </a:spcAft>
              <a:buClr>
                <a:srgbClr val="000000"/>
              </a:buClr>
              <a:buSzPts val="1800"/>
              <a:buAutoNum type="romanLcPeriod"/>
              <a:defRPr sz="1800" i="1">
                <a:solidFill>
                  <a:srgbClr val="000000"/>
                </a:solidFill>
              </a:defRPr>
            </a:lvl3pPr>
            <a:lvl4pPr marL="1828800" lvl="3" indent="-342900" rtl="0">
              <a:spcBef>
                <a:spcPts val="0"/>
              </a:spcBef>
              <a:spcAft>
                <a:spcPts val="0"/>
              </a:spcAft>
              <a:buClr>
                <a:srgbClr val="000000"/>
              </a:buClr>
              <a:buSzPts val="1800"/>
              <a:buAutoNum type="arabicPeriod"/>
              <a:defRPr sz="1800" i="1">
                <a:solidFill>
                  <a:srgbClr val="000000"/>
                </a:solidFill>
              </a:defRPr>
            </a:lvl4pPr>
            <a:lvl5pPr marL="2286000" lvl="4" indent="-342900" rtl="0">
              <a:spcBef>
                <a:spcPts val="0"/>
              </a:spcBef>
              <a:spcAft>
                <a:spcPts val="0"/>
              </a:spcAft>
              <a:buClr>
                <a:srgbClr val="000000"/>
              </a:buClr>
              <a:buSzPts val="1800"/>
              <a:buAutoNum type="alphaLcPeriod"/>
              <a:defRPr sz="1800" i="1">
                <a:solidFill>
                  <a:srgbClr val="000000"/>
                </a:solidFill>
              </a:defRPr>
            </a:lvl5pPr>
            <a:lvl6pPr marL="2743200" lvl="5" indent="-342900" rtl="0">
              <a:spcBef>
                <a:spcPts val="0"/>
              </a:spcBef>
              <a:spcAft>
                <a:spcPts val="0"/>
              </a:spcAft>
              <a:buClr>
                <a:srgbClr val="000000"/>
              </a:buClr>
              <a:buSzPts val="1800"/>
              <a:buAutoNum type="romanLcPeriod"/>
              <a:defRPr sz="1800" i="1">
                <a:solidFill>
                  <a:srgbClr val="000000"/>
                </a:solidFill>
              </a:defRPr>
            </a:lvl6pPr>
            <a:lvl7pPr marL="3200400" lvl="6" indent="-342900" rtl="0">
              <a:spcBef>
                <a:spcPts val="0"/>
              </a:spcBef>
              <a:spcAft>
                <a:spcPts val="0"/>
              </a:spcAft>
              <a:buClr>
                <a:srgbClr val="000000"/>
              </a:buClr>
              <a:buSzPts val="1800"/>
              <a:buAutoNum type="arabicPeriod"/>
              <a:defRPr sz="1800" i="1">
                <a:solidFill>
                  <a:srgbClr val="000000"/>
                </a:solidFill>
              </a:defRPr>
            </a:lvl7pPr>
            <a:lvl8pPr marL="3657600" lvl="7" indent="-342900" rtl="0">
              <a:spcBef>
                <a:spcPts val="0"/>
              </a:spcBef>
              <a:spcAft>
                <a:spcPts val="0"/>
              </a:spcAft>
              <a:buClr>
                <a:srgbClr val="000000"/>
              </a:buClr>
              <a:buSzPts val="1800"/>
              <a:buAutoNum type="alphaLcPeriod"/>
              <a:defRPr sz="1800" i="1">
                <a:solidFill>
                  <a:srgbClr val="000000"/>
                </a:solidFill>
              </a:defRPr>
            </a:lvl8pPr>
            <a:lvl9pPr marL="4114800" lvl="8" indent="-342900" rtl="0">
              <a:spcBef>
                <a:spcPts val="0"/>
              </a:spcBef>
              <a:spcAft>
                <a:spcPts val="0"/>
              </a:spcAft>
              <a:buClr>
                <a:srgbClr val="000000"/>
              </a:buClr>
              <a:buSzPts val="1800"/>
              <a:buAutoNum type="romanLcPeriod"/>
              <a:defRPr sz="1800" i="1">
                <a:solidFill>
                  <a:srgbClr val="000000"/>
                </a:solidFill>
              </a:defRPr>
            </a:lvl9pPr>
          </a:lstStyle>
          <a:p>
            <a:endParaRPr/>
          </a:p>
        </p:txBody>
      </p:sp>
      <p:cxnSp>
        <p:nvCxnSpPr>
          <p:cNvPr id="82" name="Google Shape;82;p14"/>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CUSTOM_2">
    <p:spTree>
      <p:nvGrpSpPr>
        <p:cNvPr id="1" name="Shape 83"/>
        <p:cNvGrpSpPr/>
        <p:nvPr/>
      </p:nvGrpSpPr>
      <p:grpSpPr>
        <a:xfrm>
          <a:off x="0" y="0"/>
          <a:ext cx="0" cy="0"/>
          <a:chOff x="0" y="0"/>
          <a:chExt cx="0" cy="0"/>
        </a:xfrm>
      </p:grpSpPr>
      <p:sp>
        <p:nvSpPr>
          <p:cNvPr id="84" name="Google Shape;84;p15"/>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a:buClr>
                <a:srgbClr val="000000"/>
              </a:buClr>
              <a:buSzPts val="1100"/>
              <a:buFont typeface="Arial"/>
              <a:buNone/>
              <a:defRPr/>
            </a:lvl1pPr>
            <a:lvl2pPr lvl="1">
              <a:buClr>
                <a:srgbClr val="000000"/>
              </a:buClr>
              <a:buSzPts val="1100"/>
              <a:buFont typeface="Arial"/>
              <a:buNone/>
              <a:defRPr/>
            </a:lvl2pPr>
            <a:lvl3pPr lvl="2">
              <a:buClr>
                <a:srgbClr val="000000"/>
              </a:buClr>
              <a:buSzPts val="1100"/>
              <a:buFont typeface="Arial"/>
              <a:buNone/>
              <a:defRPr/>
            </a:lvl3pPr>
            <a:lvl4pPr lvl="3">
              <a:buClr>
                <a:srgbClr val="000000"/>
              </a:buClr>
              <a:buSzPts val="1100"/>
              <a:buFont typeface="Arial"/>
              <a:buNone/>
              <a:defRPr/>
            </a:lvl4pPr>
            <a:lvl5pPr lvl="4">
              <a:buClr>
                <a:srgbClr val="000000"/>
              </a:buClr>
              <a:buSzPts val="1100"/>
              <a:buFont typeface="Arial"/>
              <a:buNone/>
              <a:defRPr/>
            </a:lvl5pPr>
            <a:lvl6pPr lvl="5">
              <a:buClr>
                <a:srgbClr val="000000"/>
              </a:buClr>
              <a:buSzPts val="1100"/>
              <a:buFont typeface="Arial"/>
              <a:buNone/>
              <a:defRPr/>
            </a:lvl6pPr>
            <a:lvl7pPr lvl="6">
              <a:buClr>
                <a:srgbClr val="000000"/>
              </a:buClr>
              <a:buSzPts val="1100"/>
              <a:buFont typeface="Arial"/>
              <a:buNone/>
              <a:defRPr/>
            </a:lvl7pPr>
            <a:lvl8pPr lvl="7">
              <a:buClr>
                <a:srgbClr val="000000"/>
              </a:buClr>
              <a:buSzPts val="1100"/>
              <a:buFont typeface="Arial"/>
              <a:buNone/>
              <a:defRPr/>
            </a:lvl8pPr>
            <a:lvl9pPr lvl="8">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85" name="Google Shape;85;p15"/>
          <p:cNvSpPr/>
          <p:nvPr/>
        </p:nvSpPr>
        <p:spPr>
          <a:xfrm>
            <a:off x="4531050" y="1494425"/>
            <a:ext cx="4230900" cy="4588200"/>
          </a:xfrm>
          <a:prstGeom prst="roundRect">
            <a:avLst>
              <a:gd name="adj" fmla="val 16667"/>
            </a:avLst>
          </a:prstGeom>
          <a:noFill/>
          <a:ln w="25400" cap="flat" cmpd="sng">
            <a:solidFill>
              <a:srgbClr val="AEB8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 name="Google Shape;86;p15"/>
          <p:cNvSpPr txBox="1"/>
          <p:nvPr/>
        </p:nvSpPr>
        <p:spPr>
          <a:xfrm>
            <a:off x="4688250" y="1822625"/>
            <a:ext cx="3916500" cy="39102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sz="2200">
              <a:solidFill>
                <a:srgbClr val="454646"/>
              </a:solidFill>
              <a:latin typeface="Calibri"/>
              <a:ea typeface="Calibri"/>
              <a:cs typeface="Calibri"/>
              <a:sym typeface="Calibri"/>
            </a:endParaRPr>
          </a:p>
        </p:txBody>
      </p:sp>
      <p:pic>
        <p:nvPicPr>
          <p:cNvPr id="87" name="Google Shape;87;p15" descr="C:\Users\skumar\Downloads\KIP_ATL-3262.jpg"/>
          <p:cNvPicPr preferRelativeResize="0"/>
          <p:nvPr/>
        </p:nvPicPr>
        <p:blipFill rotWithShape="1">
          <a:blip r:embed="rId2">
            <a:alphaModFix/>
          </a:blip>
          <a:srcRect/>
          <a:stretch/>
        </p:blipFill>
        <p:spPr>
          <a:xfrm>
            <a:off x="438504" y="1891302"/>
            <a:ext cx="3844200" cy="2559000"/>
          </a:xfrm>
          <a:prstGeom prst="rect">
            <a:avLst/>
          </a:prstGeom>
          <a:noFill/>
          <a:ln>
            <a:noFill/>
          </a:ln>
        </p:spPr>
      </p:pic>
      <p:pic>
        <p:nvPicPr>
          <p:cNvPr id="88" name="Google Shape;88;p15"/>
          <p:cNvPicPr preferRelativeResize="0"/>
          <p:nvPr/>
        </p:nvPicPr>
        <p:blipFill rotWithShape="1">
          <a:blip r:embed="rId3">
            <a:alphaModFix/>
          </a:blip>
          <a:srcRect/>
          <a:stretch/>
        </p:blipFill>
        <p:spPr>
          <a:xfrm>
            <a:off x="121837" y="6261563"/>
            <a:ext cx="1660188" cy="455371"/>
          </a:xfrm>
          <a:prstGeom prst="rect">
            <a:avLst/>
          </a:prstGeom>
          <a:noFill/>
          <a:ln>
            <a:noFill/>
          </a:ln>
        </p:spPr>
      </p:pic>
      <p:cxnSp>
        <p:nvCxnSpPr>
          <p:cNvPr id="89" name="Google Shape;89;p15"/>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
        <p:nvSpPr>
          <p:cNvPr id="90" name="Google Shape;90;p15"/>
          <p:cNvSpPr txBox="1">
            <a:spLocks noGrp="1"/>
          </p:cNvSpPr>
          <p:nvPr>
            <p:ph type="subTitle" idx="1"/>
          </p:nvPr>
        </p:nvSpPr>
        <p:spPr>
          <a:xfrm>
            <a:off x="486750" y="381250"/>
            <a:ext cx="8219100" cy="557700"/>
          </a:xfrm>
          <a:prstGeom prst="rect">
            <a:avLst/>
          </a:prstGeom>
        </p:spPr>
        <p:txBody>
          <a:bodyPr spcFirstLastPara="1" wrap="square" lIns="91425" tIns="91425" rIns="91425" bIns="91425" anchor="t" anchorCtr="0"/>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CUSTOM_2_1">
    <p:spTree>
      <p:nvGrpSpPr>
        <p:cNvPr id="1" name="Shape 91"/>
        <p:cNvGrpSpPr/>
        <p:nvPr/>
      </p:nvGrpSpPr>
      <p:grpSpPr>
        <a:xfrm>
          <a:off x="0" y="0"/>
          <a:ext cx="0" cy="0"/>
          <a:chOff x="0" y="0"/>
          <a:chExt cx="0" cy="0"/>
        </a:xfrm>
      </p:grpSpPr>
      <p:sp>
        <p:nvSpPr>
          <p:cNvPr id="92" name="Google Shape;92;p16"/>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93" name="Google Shape;93;p16"/>
          <p:cNvSpPr/>
          <p:nvPr/>
        </p:nvSpPr>
        <p:spPr>
          <a:xfrm>
            <a:off x="325750" y="397125"/>
            <a:ext cx="8718900" cy="61290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Google Shape;94;p16"/>
          <p:cNvPicPr preferRelativeResize="0"/>
          <p:nvPr/>
        </p:nvPicPr>
        <p:blipFill rotWithShape="1">
          <a:blip r:embed="rId2">
            <a:alphaModFix/>
          </a:blip>
          <a:srcRect/>
          <a:stretch/>
        </p:blipFill>
        <p:spPr>
          <a:xfrm>
            <a:off x="3645387" y="62575"/>
            <a:ext cx="2213580" cy="607162"/>
          </a:xfrm>
          <a:prstGeom prst="rect">
            <a:avLst/>
          </a:prstGeom>
          <a:noFill/>
          <a:ln>
            <a:noFill/>
          </a:ln>
        </p:spPr>
      </p:pic>
      <p:sp>
        <p:nvSpPr>
          <p:cNvPr id="95" name="Google Shape;95;p16"/>
          <p:cNvSpPr txBox="1"/>
          <p:nvPr/>
        </p:nvSpPr>
        <p:spPr>
          <a:xfrm>
            <a:off x="845800" y="960433"/>
            <a:ext cx="6866100" cy="11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rgbClr val="727076"/>
                </a:solidFill>
                <a:latin typeface="Calibri"/>
                <a:ea typeface="Calibri"/>
                <a:cs typeface="Calibri"/>
                <a:sym typeface="Calibri"/>
              </a:rPr>
              <a:t>Discussion/Directions</a:t>
            </a:r>
            <a:endParaRPr sz="4800" b="1">
              <a:solidFill>
                <a:srgbClr val="AFBCD8"/>
              </a:solidFill>
              <a:latin typeface="Calibri"/>
              <a:ea typeface="Calibri"/>
              <a:cs typeface="Calibri"/>
              <a:sym typeface="Calibri"/>
            </a:endParaRPr>
          </a:p>
        </p:txBody>
      </p:sp>
      <p:sp>
        <p:nvSpPr>
          <p:cNvPr id="96" name="Google Shape;96;p16"/>
          <p:cNvSpPr txBox="1"/>
          <p:nvPr/>
        </p:nvSpPr>
        <p:spPr>
          <a:xfrm>
            <a:off x="838825" y="2103725"/>
            <a:ext cx="7826700" cy="31425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2400">
                <a:solidFill>
                  <a:srgbClr val="666666"/>
                </a:solidFill>
                <a:latin typeface="Calibri"/>
                <a:ea typeface="Calibri"/>
                <a:cs typeface="Calibri"/>
                <a:sym typeface="Calibri"/>
              </a:rPr>
              <a:t>&lt;Discussion prompt&gt;</a:t>
            </a:r>
            <a:endParaRPr sz="2400">
              <a:solidFill>
                <a:srgbClr val="666666"/>
              </a:solidFill>
              <a:latin typeface="Calibri"/>
              <a:ea typeface="Calibri"/>
              <a:cs typeface="Calibri"/>
              <a:sym typeface="Calibri"/>
            </a:endParaRPr>
          </a:p>
          <a:p>
            <a:pPr marL="457200" lvl="0" indent="0" algn="l" rtl="0">
              <a:spcBef>
                <a:spcPts val="600"/>
              </a:spcBef>
              <a:spcAft>
                <a:spcPts val="0"/>
              </a:spcAft>
              <a:buNone/>
            </a:pPr>
            <a:endParaRPr sz="2400">
              <a:solidFill>
                <a:srgbClr val="666666"/>
              </a:solidFill>
              <a:latin typeface="Calibri"/>
              <a:ea typeface="Calibri"/>
              <a:cs typeface="Calibri"/>
              <a:sym typeface="Calibri"/>
            </a:endParaRPr>
          </a:p>
          <a:p>
            <a:pPr marL="914400" lvl="1" indent="-381000" algn="l" rtl="0">
              <a:spcBef>
                <a:spcPts val="600"/>
              </a:spcBef>
              <a:spcAft>
                <a:spcPts val="0"/>
              </a:spcAft>
              <a:buClr>
                <a:srgbClr val="666666"/>
              </a:buClr>
              <a:buSzPts val="2400"/>
              <a:buFont typeface="Calibri"/>
              <a:buChar char="○"/>
            </a:pPr>
            <a:r>
              <a:rPr lang="en-US" sz="2400">
                <a:solidFill>
                  <a:srgbClr val="666666"/>
                </a:solidFill>
                <a:latin typeface="Calibri"/>
                <a:ea typeface="Calibri"/>
                <a:cs typeface="Calibri"/>
                <a:sym typeface="Calibri"/>
              </a:rPr>
              <a:t>Sub-prompt #1</a:t>
            </a:r>
            <a:endParaRPr sz="2400">
              <a:solidFill>
                <a:srgbClr val="666666"/>
              </a:solidFill>
              <a:latin typeface="Calibri"/>
              <a:ea typeface="Calibri"/>
              <a:cs typeface="Calibri"/>
              <a:sym typeface="Calibri"/>
            </a:endParaRPr>
          </a:p>
          <a:p>
            <a:pPr marL="914400" lvl="1" indent="-381000" algn="l" rtl="0">
              <a:spcBef>
                <a:spcPts val="0"/>
              </a:spcBef>
              <a:spcAft>
                <a:spcPts val="0"/>
              </a:spcAft>
              <a:buClr>
                <a:srgbClr val="666666"/>
              </a:buClr>
              <a:buSzPts val="2400"/>
              <a:buFont typeface="Calibri"/>
              <a:buChar char="○"/>
            </a:pPr>
            <a:r>
              <a:rPr lang="en-US" sz="2400">
                <a:solidFill>
                  <a:schemeClr val="dk2"/>
                </a:solidFill>
                <a:latin typeface="Calibri"/>
                <a:ea typeface="Calibri"/>
                <a:cs typeface="Calibri"/>
                <a:sym typeface="Calibri"/>
              </a:rPr>
              <a:t>Sub-prompt #2</a:t>
            </a:r>
            <a:endParaRPr sz="2400">
              <a:solidFill>
                <a:schemeClr val="dk2"/>
              </a:solidFill>
              <a:latin typeface="Calibri"/>
              <a:ea typeface="Calibri"/>
              <a:cs typeface="Calibri"/>
              <a:sym typeface="Calibri"/>
            </a:endParaRPr>
          </a:p>
          <a:p>
            <a:pPr marL="914400" lvl="1" indent="-381000" algn="l" rtl="0">
              <a:spcBef>
                <a:spcPts val="0"/>
              </a:spcBef>
              <a:spcAft>
                <a:spcPts val="0"/>
              </a:spcAft>
              <a:buClr>
                <a:srgbClr val="666666"/>
              </a:buClr>
              <a:buSzPts val="2400"/>
              <a:buFont typeface="Calibri"/>
              <a:buChar char="○"/>
            </a:pPr>
            <a:r>
              <a:rPr lang="en-US" sz="2400">
                <a:solidFill>
                  <a:schemeClr val="dk2"/>
                </a:solidFill>
                <a:latin typeface="Calibri"/>
                <a:ea typeface="Calibri"/>
                <a:cs typeface="Calibri"/>
                <a:sym typeface="Calibri"/>
              </a:rPr>
              <a:t>Sub-prompt #3</a:t>
            </a:r>
            <a:endParaRPr sz="2400">
              <a:solidFill>
                <a:srgbClr val="666666"/>
              </a:solidFill>
              <a:latin typeface="Calibri"/>
              <a:ea typeface="Calibri"/>
              <a:cs typeface="Calibri"/>
              <a:sym typeface="Calibri"/>
            </a:endParaRPr>
          </a:p>
          <a:p>
            <a:pPr marL="0" lvl="0" indent="0" algn="l" rtl="0">
              <a:spcBef>
                <a:spcPts val="600"/>
              </a:spcBef>
              <a:spcAft>
                <a:spcPts val="0"/>
              </a:spcAft>
              <a:buNone/>
            </a:pPr>
            <a:endParaRPr sz="2400">
              <a:solidFill>
                <a:srgbClr val="666666"/>
              </a:solidFill>
              <a:latin typeface="Calibri"/>
              <a:ea typeface="Calibri"/>
              <a:cs typeface="Calibri"/>
              <a:sym typeface="Calibri"/>
            </a:endParaRPr>
          </a:p>
        </p:txBody>
      </p:sp>
      <p:grpSp>
        <p:nvGrpSpPr>
          <p:cNvPr id="97" name="Google Shape;97;p16"/>
          <p:cNvGrpSpPr/>
          <p:nvPr/>
        </p:nvGrpSpPr>
        <p:grpSpPr>
          <a:xfrm>
            <a:off x="8242929" y="115456"/>
            <a:ext cx="604745" cy="959382"/>
            <a:chOff x="6730350" y="2315900"/>
            <a:chExt cx="257700" cy="420100"/>
          </a:xfrm>
        </p:grpSpPr>
        <p:sp>
          <p:nvSpPr>
            <p:cNvPr id="98" name="Google Shape;98;p16"/>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6"/>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6"/>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1">
  <p:cSld name="CUSTOM_2_1_1">
    <p:spTree>
      <p:nvGrpSpPr>
        <p:cNvPr id="1" name="Shape 103"/>
        <p:cNvGrpSpPr/>
        <p:nvPr/>
      </p:nvGrpSpPr>
      <p:grpSpPr>
        <a:xfrm>
          <a:off x="0" y="0"/>
          <a:ext cx="0" cy="0"/>
          <a:chOff x="0" y="0"/>
          <a:chExt cx="0" cy="0"/>
        </a:xfrm>
      </p:grpSpPr>
      <p:sp>
        <p:nvSpPr>
          <p:cNvPr id="104" name="Google Shape;104;p17"/>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105" name="Google Shape;105;p17"/>
          <p:cNvSpPr txBox="1"/>
          <p:nvPr/>
        </p:nvSpPr>
        <p:spPr>
          <a:xfrm>
            <a:off x="152400" y="106350"/>
            <a:ext cx="8779800" cy="531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a:solidFill>
                  <a:srgbClr val="727076"/>
                </a:solidFill>
                <a:latin typeface="Calibri"/>
                <a:ea typeface="Calibri"/>
                <a:cs typeface="Calibri"/>
                <a:sym typeface="Calibri"/>
              </a:rPr>
              <a:t>Process Road Map #1</a:t>
            </a:r>
            <a:endParaRPr sz="4400">
              <a:solidFill>
                <a:srgbClr val="727076"/>
              </a:solidFill>
              <a:latin typeface="Calibri"/>
              <a:ea typeface="Calibri"/>
              <a:cs typeface="Calibri"/>
              <a:sym typeface="Calibri"/>
            </a:endParaRPr>
          </a:p>
        </p:txBody>
      </p:sp>
      <p:grpSp>
        <p:nvGrpSpPr>
          <p:cNvPr id="106" name="Google Shape;106;p17"/>
          <p:cNvGrpSpPr/>
          <p:nvPr/>
        </p:nvGrpSpPr>
        <p:grpSpPr>
          <a:xfrm>
            <a:off x="143908" y="2150093"/>
            <a:ext cx="8584645" cy="3556538"/>
            <a:chOff x="-28575" y="1898650"/>
            <a:chExt cx="9956675" cy="4429063"/>
          </a:xfrm>
        </p:grpSpPr>
        <p:sp>
          <p:nvSpPr>
            <p:cNvPr id="107" name="Google Shape;107;p17"/>
            <p:cNvSpPr/>
            <p:nvPr/>
          </p:nvSpPr>
          <p:spPr>
            <a:xfrm>
              <a:off x="3052763" y="2152650"/>
              <a:ext cx="3460800" cy="3467100"/>
            </a:xfrm>
            <a:custGeom>
              <a:avLst/>
              <a:gdLst/>
              <a:ahLst/>
              <a:cxnLst/>
              <a:rect l="l" t="t" r="r" b="b"/>
              <a:pathLst>
                <a:path w="120000" h="120000" extrusionOk="0">
                  <a:moveTo>
                    <a:pt x="52026" y="107253"/>
                  </a:moveTo>
                  <a:cubicBezTo>
                    <a:pt x="0" y="89327"/>
                    <a:pt x="25913" y="67917"/>
                    <a:pt x="46146" y="59950"/>
                  </a:cubicBezTo>
                  <a:cubicBezTo>
                    <a:pt x="66378" y="51983"/>
                    <a:pt x="120000" y="32863"/>
                    <a:pt x="68970" y="10556"/>
                  </a:cubicBezTo>
                  <a:cubicBezTo>
                    <a:pt x="68970" y="10556"/>
                    <a:pt x="51129" y="3983"/>
                    <a:pt x="26710" y="0"/>
                  </a:cubicBezTo>
                  <a:cubicBezTo>
                    <a:pt x="23621" y="2788"/>
                    <a:pt x="23621" y="2788"/>
                    <a:pt x="23621" y="2788"/>
                  </a:cubicBezTo>
                  <a:cubicBezTo>
                    <a:pt x="41362" y="5875"/>
                    <a:pt x="51727" y="8962"/>
                    <a:pt x="61395" y="12248"/>
                  </a:cubicBezTo>
                  <a:cubicBezTo>
                    <a:pt x="77142" y="17626"/>
                    <a:pt x="92691" y="30970"/>
                    <a:pt x="71561" y="42522"/>
                  </a:cubicBezTo>
                  <a:cubicBezTo>
                    <a:pt x="50431" y="54074"/>
                    <a:pt x="4385" y="65825"/>
                    <a:pt x="2591" y="84149"/>
                  </a:cubicBezTo>
                  <a:cubicBezTo>
                    <a:pt x="1295" y="96796"/>
                    <a:pt x="18438" y="110340"/>
                    <a:pt x="47342" y="120000"/>
                  </a:cubicBezTo>
                  <a:cubicBezTo>
                    <a:pt x="65980" y="111435"/>
                    <a:pt x="65980" y="111435"/>
                    <a:pt x="65980" y="111435"/>
                  </a:cubicBezTo>
                  <a:cubicBezTo>
                    <a:pt x="61096" y="110141"/>
                    <a:pt x="56411" y="108746"/>
                    <a:pt x="52026" y="107253"/>
                  </a:cubicBezTo>
                  <a:close/>
                </a:path>
              </a:pathLst>
            </a:custGeom>
            <a:solidFill>
              <a:srgbClr val="3F3F3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 name="Google Shape;108;p17"/>
            <p:cNvSpPr/>
            <p:nvPr/>
          </p:nvSpPr>
          <p:spPr>
            <a:xfrm>
              <a:off x="-28575" y="1898650"/>
              <a:ext cx="1481100" cy="87300"/>
            </a:xfrm>
            <a:custGeom>
              <a:avLst/>
              <a:gdLst/>
              <a:ahLst/>
              <a:cxnLst/>
              <a:rect l="l" t="t" r="r" b="b"/>
              <a:pathLst>
                <a:path w="120000" h="120000" extrusionOk="0">
                  <a:moveTo>
                    <a:pt x="0" y="8000"/>
                  </a:moveTo>
                  <a:cubicBezTo>
                    <a:pt x="0" y="92000"/>
                    <a:pt x="0" y="92000"/>
                    <a:pt x="0" y="92000"/>
                  </a:cubicBezTo>
                  <a:cubicBezTo>
                    <a:pt x="0" y="92000"/>
                    <a:pt x="46601" y="56000"/>
                    <a:pt x="117436" y="120000"/>
                  </a:cubicBezTo>
                  <a:cubicBezTo>
                    <a:pt x="120000" y="72000"/>
                    <a:pt x="120000" y="72000"/>
                    <a:pt x="120000" y="72000"/>
                  </a:cubicBezTo>
                  <a:cubicBezTo>
                    <a:pt x="75262" y="28000"/>
                    <a:pt x="32155" y="0"/>
                    <a:pt x="0" y="8000"/>
                  </a:cubicBezTo>
                  <a:close/>
                </a:path>
              </a:pathLst>
            </a:custGeom>
            <a:solidFill>
              <a:srgbClr val="3F3F3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 name="Google Shape;109;p17"/>
            <p:cNvSpPr/>
            <p:nvPr/>
          </p:nvSpPr>
          <p:spPr>
            <a:xfrm>
              <a:off x="1581150" y="1958975"/>
              <a:ext cx="2084400" cy="247500"/>
            </a:xfrm>
            <a:custGeom>
              <a:avLst/>
              <a:gdLst/>
              <a:ahLst/>
              <a:cxnLst/>
              <a:rect l="l" t="t" r="r" b="b"/>
              <a:pathLst>
                <a:path w="120000" h="120000" extrusionOk="0">
                  <a:moveTo>
                    <a:pt x="98482" y="60000"/>
                  </a:moveTo>
                  <a:cubicBezTo>
                    <a:pt x="71172" y="39069"/>
                    <a:pt x="36413" y="16744"/>
                    <a:pt x="2151" y="0"/>
                  </a:cubicBezTo>
                  <a:cubicBezTo>
                    <a:pt x="0" y="16744"/>
                    <a:pt x="0" y="16744"/>
                    <a:pt x="0" y="16744"/>
                  </a:cubicBezTo>
                  <a:cubicBezTo>
                    <a:pt x="15227" y="25116"/>
                    <a:pt x="31779" y="34883"/>
                    <a:pt x="49324" y="50232"/>
                  </a:cubicBezTo>
                  <a:cubicBezTo>
                    <a:pt x="76303" y="73953"/>
                    <a:pt x="97655" y="96279"/>
                    <a:pt x="115034" y="120000"/>
                  </a:cubicBezTo>
                  <a:cubicBezTo>
                    <a:pt x="120000" y="80930"/>
                    <a:pt x="120000" y="80930"/>
                    <a:pt x="120000" y="80930"/>
                  </a:cubicBezTo>
                  <a:cubicBezTo>
                    <a:pt x="113048" y="72558"/>
                    <a:pt x="105765" y="65581"/>
                    <a:pt x="98482" y="60000"/>
                  </a:cubicBezTo>
                  <a:close/>
                </a:path>
              </a:pathLst>
            </a:custGeom>
            <a:solidFill>
              <a:srgbClr val="3F3F3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 name="Google Shape;110;p17"/>
            <p:cNvSpPr/>
            <p:nvPr/>
          </p:nvSpPr>
          <p:spPr>
            <a:xfrm>
              <a:off x="4826000" y="5472113"/>
              <a:ext cx="5102100" cy="855600"/>
            </a:xfrm>
            <a:custGeom>
              <a:avLst/>
              <a:gdLst/>
              <a:ahLst/>
              <a:cxnLst/>
              <a:rect l="l" t="t" r="r" b="b"/>
              <a:pathLst>
                <a:path w="120000" h="120000" extrusionOk="0">
                  <a:moveTo>
                    <a:pt x="119999" y="86060"/>
                  </a:moveTo>
                  <a:cubicBezTo>
                    <a:pt x="97554" y="23030"/>
                    <a:pt x="97554" y="23030"/>
                    <a:pt x="97554" y="23030"/>
                  </a:cubicBezTo>
                  <a:cubicBezTo>
                    <a:pt x="94445" y="38383"/>
                    <a:pt x="94445" y="38383"/>
                    <a:pt x="94445" y="38383"/>
                  </a:cubicBezTo>
                  <a:cubicBezTo>
                    <a:pt x="94445" y="38383"/>
                    <a:pt x="49352" y="40404"/>
                    <a:pt x="13859" y="0"/>
                  </a:cubicBezTo>
                  <a:cubicBezTo>
                    <a:pt x="0" y="37575"/>
                    <a:pt x="0" y="37575"/>
                    <a:pt x="0" y="37575"/>
                  </a:cubicBezTo>
                  <a:cubicBezTo>
                    <a:pt x="6422" y="47272"/>
                    <a:pt x="13385" y="55757"/>
                    <a:pt x="20890" y="61818"/>
                  </a:cubicBezTo>
                  <a:cubicBezTo>
                    <a:pt x="58073" y="92525"/>
                    <a:pt x="82816" y="94949"/>
                    <a:pt x="82816" y="94949"/>
                  </a:cubicBezTo>
                  <a:cubicBezTo>
                    <a:pt x="77949" y="120000"/>
                    <a:pt x="77949" y="120000"/>
                    <a:pt x="77949" y="120000"/>
                  </a:cubicBezTo>
                  <a:lnTo>
                    <a:pt x="119999" y="86060"/>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1" name="Google Shape;111;p17"/>
          <p:cNvGrpSpPr/>
          <p:nvPr/>
        </p:nvGrpSpPr>
        <p:grpSpPr>
          <a:xfrm>
            <a:off x="5397740" y="3269355"/>
            <a:ext cx="3931108" cy="972120"/>
            <a:chOff x="3619918" y="-688781"/>
            <a:chExt cx="2514300" cy="972120"/>
          </a:xfrm>
        </p:grpSpPr>
        <p:sp>
          <p:nvSpPr>
            <p:cNvPr id="112" name="Google Shape;112;p17"/>
            <p:cNvSpPr txBox="1"/>
            <p:nvPr/>
          </p:nvSpPr>
          <p:spPr>
            <a:xfrm>
              <a:off x="3626321" y="-301361"/>
              <a:ext cx="21240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Calibri"/>
                  <a:ea typeface="Calibri"/>
                  <a:cs typeface="Calibri"/>
                  <a:sym typeface="Calibri"/>
                </a:rPr>
                <a:t>Finalize Instructional Framework. Build launch/infrastructure plan.</a:t>
              </a:r>
              <a:endParaRPr sz="1600">
                <a:solidFill>
                  <a:srgbClr val="000000"/>
                </a:solidFill>
                <a:latin typeface="Calibri"/>
                <a:ea typeface="Calibri"/>
                <a:cs typeface="Calibri"/>
                <a:sym typeface="Calibri"/>
              </a:endParaRPr>
            </a:p>
          </p:txBody>
        </p:sp>
        <p:sp>
          <p:nvSpPr>
            <p:cNvPr id="113" name="Google Shape;113;p17"/>
            <p:cNvSpPr txBox="1"/>
            <p:nvPr/>
          </p:nvSpPr>
          <p:spPr>
            <a:xfrm>
              <a:off x="3619918" y="-688781"/>
              <a:ext cx="25143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March 2019</a:t>
              </a:r>
              <a:endParaRPr sz="2000" b="1">
                <a:solidFill>
                  <a:srgbClr val="3F3F3F"/>
                </a:solidFill>
                <a:latin typeface="Arial"/>
                <a:ea typeface="Arial"/>
                <a:cs typeface="Arial"/>
                <a:sym typeface="Arial"/>
              </a:endParaRPr>
            </a:p>
          </p:txBody>
        </p:sp>
      </p:grpSp>
      <p:grpSp>
        <p:nvGrpSpPr>
          <p:cNvPr id="114" name="Google Shape;114;p17"/>
          <p:cNvGrpSpPr/>
          <p:nvPr/>
        </p:nvGrpSpPr>
        <p:grpSpPr>
          <a:xfrm>
            <a:off x="5379103" y="1840085"/>
            <a:ext cx="3622972" cy="1077310"/>
            <a:chOff x="3955234" y="1980778"/>
            <a:chExt cx="1722600" cy="1464731"/>
          </a:xfrm>
        </p:grpSpPr>
        <p:sp>
          <p:nvSpPr>
            <p:cNvPr id="115" name="Google Shape;115;p17"/>
            <p:cNvSpPr txBox="1"/>
            <p:nvPr/>
          </p:nvSpPr>
          <p:spPr>
            <a:xfrm>
              <a:off x="3955234" y="2368209"/>
              <a:ext cx="17088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Calibri"/>
                  <a:ea typeface="Calibri"/>
                  <a:cs typeface="Calibri"/>
                  <a:sym typeface="Calibri"/>
                </a:rPr>
                <a:t>Finalize Def. of Instructional Excellence. Develop plan to calibrate and align staff on Def. of Instructional Excellence</a:t>
              </a:r>
              <a:endParaRPr/>
            </a:p>
            <a:p>
              <a:pPr marL="0" marR="0" lvl="0" indent="0" algn="l" rtl="0">
                <a:spcBef>
                  <a:spcPts val="0"/>
                </a:spcBef>
                <a:spcAft>
                  <a:spcPts val="0"/>
                </a:spcAft>
                <a:buNone/>
              </a:pPr>
              <a:endParaRPr sz="1600">
                <a:solidFill>
                  <a:srgbClr val="3F3F3F"/>
                </a:solidFill>
                <a:latin typeface="Calibri"/>
                <a:ea typeface="Calibri"/>
                <a:cs typeface="Calibri"/>
                <a:sym typeface="Calibri"/>
              </a:endParaRPr>
            </a:p>
          </p:txBody>
        </p:sp>
        <p:sp>
          <p:nvSpPr>
            <p:cNvPr id="116" name="Google Shape;116;p17"/>
            <p:cNvSpPr txBox="1"/>
            <p:nvPr/>
          </p:nvSpPr>
          <p:spPr>
            <a:xfrm>
              <a:off x="3955234" y="1980778"/>
              <a:ext cx="1722600" cy="54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February 2019 </a:t>
              </a:r>
              <a:endParaRPr sz="2000" b="1">
                <a:solidFill>
                  <a:srgbClr val="3F3F3F"/>
                </a:solidFill>
                <a:latin typeface="Arial"/>
                <a:ea typeface="Arial"/>
                <a:cs typeface="Arial"/>
                <a:sym typeface="Arial"/>
              </a:endParaRPr>
            </a:p>
          </p:txBody>
        </p:sp>
      </p:grpSp>
      <p:grpSp>
        <p:nvGrpSpPr>
          <p:cNvPr id="117" name="Google Shape;117;p17"/>
          <p:cNvGrpSpPr/>
          <p:nvPr/>
        </p:nvGrpSpPr>
        <p:grpSpPr>
          <a:xfrm>
            <a:off x="227725" y="2347948"/>
            <a:ext cx="2585183" cy="1573227"/>
            <a:chOff x="4027700" y="1669970"/>
            <a:chExt cx="1940100" cy="954918"/>
          </a:xfrm>
        </p:grpSpPr>
        <p:sp>
          <p:nvSpPr>
            <p:cNvPr id="118" name="Google Shape;118;p17"/>
            <p:cNvSpPr txBox="1"/>
            <p:nvPr/>
          </p:nvSpPr>
          <p:spPr>
            <a:xfrm>
              <a:off x="4027700" y="1930988"/>
              <a:ext cx="1708800" cy="693900"/>
            </a:xfrm>
            <a:prstGeom prst="rect">
              <a:avLst/>
            </a:prstGeom>
            <a:noFill/>
            <a:ln>
              <a:noFill/>
            </a:ln>
          </p:spPr>
          <p:txBody>
            <a:bodyPr spcFirstLastPara="1" wrap="square" lIns="91425" tIns="45700" rIns="91425" bIns="45700" anchor="t" anchorCtr="0">
              <a:noAutofit/>
            </a:bodyPr>
            <a:lstStyle/>
            <a:p>
              <a:pPr marL="12700" marR="0" lvl="0" indent="0" algn="l" rtl="0">
                <a:lnSpc>
                  <a:spcPct val="104375"/>
                </a:lnSpc>
                <a:spcBef>
                  <a:spcPts val="0"/>
                </a:spcBef>
                <a:spcAft>
                  <a:spcPts val="0"/>
                </a:spcAft>
                <a:buNone/>
              </a:pPr>
              <a:r>
                <a:rPr lang="en-US" sz="1600">
                  <a:latin typeface="Calibri"/>
                  <a:ea typeface="Calibri"/>
                  <a:cs typeface="Calibri"/>
                  <a:sym typeface="Calibri"/>
                </a:rPr>
                <a:t>Build framework for Def. of Instructional Excellence</a:t>
              </a:r>
              <a:endParaRPr sz="1600">
                <a:solidFill>
                  <a:srgbClr val="000000"/>
                </a:solidFill>
                <a:latin typeface="Calibri"/>
                <a:ea typeface="Calibri"/>
                <a:cs typeface="Calibri"/>
                <a:sym typeface="Calibri"/>
              </a:endParaRPr>
            </a:p>
          </p:txBody>
        </p:sp>
        <p:sp>
          <p:nvSpPr>
            <p:cNvPr id="119" name="Google Shape;119;p17"/>
            <p:cNvSpPr txBox="1"/>
            <p:nvPr/>
          </p:nvSpPr>
          <p:spPr>
            <a:xfrm>
              <a:off x="4027700" y="1669970"/>
              <a:ext cx="1940100" cy="20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December 2018</a:t>
              </a:r>
              <a:endParaRPr sz="2000" b="1">
                <a:solidFill>
                  <a:srgbClr val="3F3F3F"/>
                </a:solidFill>
                <a:latin typeface="Arial"/>
                <a:ea typeface="Arial"/>
                <a:cs typeface="Arial"/>
                <a:sym typeface="Arial"/>
              </a:endParaRPr>
            </a:p>
          </p:txBody>
        </p:sp>
      </p:grpSp>
      <p:grpSp>
        <p:nvGrpSpPr>
          <p:cNvPr id="120" name="Google Shape;120;p17"/>
          <p:cNvGrpSpPr/>
          <p:nvPr/>
        </p:nvGrpSpPr>
        <p:grpSpPr>
          <a:xfrm>
            <a:off x="2833728" y="3178687"/>
            <a:ext cx="784469" cy="1400323"/>
            <a:chOff x="6285502" y="4056637"/>
            <a:chExt cx="1361689" cy="1952214"/>
          </a:xfrm>
        </p:grpSpPr>
        <p:grpSp>
          <p:nvGrpSpPr>
            <p:cNvPr id="121" name="Google Shape;121;p17"/>
            <p:cNvGrpSpPr/>
            <p:nvPr/>
          </p:nvGrpSpPr>
          <p:grpSpPr>
            <a:xfrm>
              <a:off x="6285502" y="4056637"/>
              <a:ext cx="1361689" cy="1952214"/>
              <a:chOff x="5808896" y="2272306"/>
              <a:chExt cx="1993688" cy="2858293"/>
            </a:xfrm>
          </p:grpSpPr>
          <p:sp>
            <p:nvSpPr>
              <p:cNvPr id="122" name="Google Shape;122;p17"/>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23" name="Google Shape;123;p17"/>
              <p:cNvGrpSpPr/>
              <p:nvPr/>
            </p:nvGrpSpPr>
            <p:grpSpPr>
              <a:xfrm>
                <a:off x="5808896" y="2272306"/>
                <a:ext cx="1993688" cy="1989335"/>
                <a:chOff x="8140701" y="1890712"/>
                <a:chExt cx="1511400" cy="1508100"/>
              </a:xfrm>
            </p:grpSpPr>
            <p:sp>
              <p:nvSpPr>
                <p:cNvPr id="124" name="Google Shape;124;p17"/>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25" name="Google Shape;125;p17"/>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26" name="Google Shape;126;p17"/>
            <p:cNvSpPr txBox="1"/>
            <p:nvPr/>
          </p:nvSpPr>
          <p:spPr>
            <a:xfrm>
              <a:off x="6371735" y="4579222"/>
              <a:ext cx="1189200" cy="38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4</a:t>
              </a:r>
              <a:endParaRPr sz="2400" b="1">
                <a:solidFill>
                  <a:srgbClr val="000000"/>
                </a:solidFill>
                <a:latin typeface="Calibri"/>
                <a:ea typeface="Calibri"/>
                <a:cs typeface="Calibri"/>
                <a:sym typeface="Calibri"/>
              </a:endParaRPr>
            </a:p>
          </p:txBody>
        </p:sp>
      </p:grpSp>
      <p:grpSp>
        <p:nvGrpSpPr>
          <p:cNvPr id="127" name="Google Shape;127;p17"/>
          <p:cNvGrpSpPr/>
          <p:nvPr/>
        </p:nvGrpSpPr>
        <p:grpSpPr>
          <a:xfrm>
            <a:off x="4588211" y="1855180"/>
            <a:ext cx="660691" cy="1262497"/>
            <a:chOff x="6285502" y="4056637"/>
            <a:chExt cx="1361689" cy="1952214"/>
          </a:xfrm>
        </p:grpSpPr>
        <p:grpSp>
          <p:nvGrpSpPr>
            <p:cNvPr id="128" name="Google Shape;128;p17"/>
            <p:cNvGrpSpPr/>
            <p:nvPr/>
          </p:nvGrpSpPr>
          <p:grpSpPr>
            <a:xfrm>
              <a:off x="6285502" y="4056637"/>
              <a:ext cx="1361689" cy="1952214"/>
              <a:chOff x="5808896" y="2272306"/>
              <a:chExt cx="1993688" cy="2858293"/>
            </a:xfrm>
          </p:grpSpPr>
          <p:sp>
            <p:nvSpPr>
              <p:cNvPr id="129" name="Google Shape;129;p17"/>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30" name="Google Shape;130;p17"/>
              <p:cNvGrpSpPr/>
              <p:nvPr/>
            </p:nvGrpSpPr>
            <p:grpSpPr>
              <a:xfrm>
                <a:off x="5808896" y="2272306"/>
                <a:ext cx="1993688" cy="1989335"/>
                <a:chOff x="8140701" y="1890712"/>
                <a:chExt cx="1511400" cy="1508100"/>
              </a:xfrm>
            </p:grpSpPr>
            <p:sp>
              <p:nvSpPr>
                <p:cNvPr id="131" name="Google Shape;131;p17"/>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32" name="Google Shape;132;p17"/>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33" name="Google Shape;133;p17"/>
            <p:cNvSpPr txBox="1"/>
            <p:nvPr/>
          </p:nvSpPr>
          <p:spPr>
            <a:xfrm>
              <a:off x="6371735" y="4539160"/>
              <a:ext cx="1189200" cy="461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3</a:t>
              </a:r>
              <a:endParaRPr sz="2400" b="1">
                <a:solidFill>
                  <a:srgbClr val="000000"/>
                </a:solidFill>
                <a:latin typeface="Calibri"/>
                <a:ea typeface="Calibri"/>
                <a:cs typeface="Calibri"/>
                <a:sym typeface="Calibri"/>
              </a:endParaRPr>
            </a:p>
          </p:txBody>
        </p:sp>
      </p:grpSp>
      <p:grpSp>
        <p:nvGrpSpPr>
          <p:cNvPr id="134" name="Google Shape;134;p17"/>
          <p:cNvGrpSpPr/>
          <p:nvPr/>
        </p:nvGrpSpPr>
        <p:grpSpPr>
          <a:xfrm>
            <a:off x="1947056" y="792247"/>
            <a:ext cx="767448" cy="1466699"/>
            <a:chOff x="6285502" y="4056637"/>
            <a:chExt cx="1361689" cy="1952214"/>
          </a:xfrm>
        </p:grpSpPr>
        <p:grpSp>
          <p:nvGrpSpPr>
            <p:cNvPr id="135" name="Google Shape;135;p17"/>
            <p:cNvGrpSpPr/>
            <p:nvPr/>
          </p:nvGrpSpPr>
          <p:grpSpPr>
            <a:xfrm>
              <a:off x="6285502" y="4056637"/>
              <a:ext cx="1361689" cy="1952214"/>
              <a:chOff x="5808896" y="2272306"/>
              <a:chExt cx="1993688" cy="2858293"/>
            </a:xfrm>
          </p:grpSpPr>
          <p:sp>
            <p:nvSpPr>
              <p:cNvPr id="136" name="Google Shape;136;p17"/>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37" name="Google Shape;137;p17"/>
              <p:cNvGrpSpPr/>
              <p:nvPr/>
            </p:nvGrpSpPr>
            <p:grpSpPr>
              <a:xfrm>
                <a:off x="5808896" y="2272306"/>
                <a:ext cx="1993688" cy="1989335"/>
                <a:chOff x="8140701" y="1890712"/>
                <a:chExt cx="1511400" cy="1508100"/>
              </a:xfrm>
            </p:grpSpPr>
            <p:sp>
              <p:nvSpPr>
                <p:cNvPr id="138" name="Google Shape;138;p17"/>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39" name="Google Shape;139;p17"/>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40" name="Google Shape;140;p17"/>
            <p:cNvSpPr txBox="1"/>
            <p:nvPr/>
          </p:nvSpPr>
          <p:spPr>
            <a:xfrm>
              <a:off x="6371735" y="4462753"/>
              <a:ext cx="1189200" cy="6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2</a:t>
              </a:r>
              <a:endParaRPr sz="2400" b="1">
                <a:solidFill>
                  <a:srgbClr val="000000"/>
                </a:solidFill>
                <a:latin typeface="Calibri"/>
                <a:ea typeface="Calibri"/>
                <a:cs typeface="Calibri"/>
                <a:sym typeface="Calibri"/>
              </a:endParaRPr>
            </a:p>
          </p:txBody>
        </p:sp>
      </p:grpSp>
      <p:grpSp>
        <p:nvGrpSpPr>
          <p:cNvPr id="141" name="Google Shape;141;p17"/>
          <p:cNvGrpSpPr/>
          <p:nvPr/>
        </p:nvGrpSpPr>
        <p:grpSpPr>
          <a:xfrm>
            <a:off x="178175" y="726707"/>
            <a:ext cx="767448" cy="1466699"/>
            <a:chOff x="6285502" y="4056637"/>
            <a:chExt cx="1361689" cy="1952214"/>
          </a:xfrm>
        </p:grpSpPr>
        <p:grpSp>
          <p:nvGrpSpPr>
            <p:cNvPr id="142" name="Google Shape;142;p17"/>
            <p:cNvGrpSpPr/>
            <p:nvPr/>
          </p:nvGrpSpPr>
          <p:grpSpPr>
            <a:xfrm>
              <a:off x="6285502" y="4056637"/>
              <a:ext cx="1361689" cy="1952214"/>
              <a:chOff x="5808896" y="2272306"/>
              <a:chExt cx="1993688" cy="2858293"/>
            </a:xfrm>
          </p:grpSpPr>
          <p:sp>
            <p:nvSpPr>
              <p:cNvPr id="143" name="Google Shape;143;p17"/>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44" name="Google Shape;144;p17"/>
              <p:cNvGrpSpPr/>
              <p:nvPr/>
            </p:nvGrpSpPr>
            <p:grpSpPr>
              <a:xfrm>
                <a:off x="5808896" y="2272306"/>
                <a:ext cx="1993688" cy="1989335"/>
                <a:chOff x="8140701" y="1890712"/>
                <a:chExt cx="1511400" cy="1508100"/>
              </a:xfrm>
            </p:grpSpPr>
            <p:sp>
              <p:nvSpPr>
                <p:cNvPr id="145" name="Google Shape;145;p17"/>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46" name="Google Shape;146;p17"/>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47" name="Google Shape;147;p17"/>
            <p:cNvSpPr txBox="1"/>
            <p:nvPr/>
          </p:nvSpPr>
          <p:spPr>
            <a:xfrm>
              <a:off x="6371735" y="4462753"/>
              <a:ext cx="1189200" cy="6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1</a:t>
              </a:r>
              <a:endParaRPr sz="2400" b="1">
                <a:solidFill>
                  <a:srgbClr val="000000"/>
                </a:solidFill>
                <a:latin typeface="Calibri"/>
                <a:ea typeface="Calibri"/>
                <a:cs typeface="Calibri"/>
                <a:sym typeface="Calibri"/>
              </a:endParaRPr>
            </a:p>
          </p:txBody>
        </p:sp>
      </p:grpSp>
      <p:grpSp>
        <p:nvGrpSpPr>
          <p:cNvPr id="148" name="Google Shape;148;p17"/>
          <p:cNvGrpSpPr/>
          <p:nvPr/>
        </p:nvGrpSpPr>
        <p:grpSpPr>
          <a:xfrm>
            <a:off x="2720625" y="638122"/>
            <a:ext cx="5521333" cy="697628"/>
            <a:chOff x="4027693" y="1593769"/>
            <a:chExt cx="1940101" cy="697628"/>
          </a:xfrm>
        </p:grpSpPr>
        <p:sp>
          <p:nvSpPr>
            <p:cNvPr id="149" name="Google Shape;149;p17"/>
            <p:cNvSpPr txBox="1"/>
            <p:nvPr/>
          </p:nvSpPr>
          <p:spPr>
            <a:xfrm>
              <a:off x="4027693" y="1981197"/>
              <a:ext cx="1877100" cy="310200"/>
            </a:xfrm>
            <a:prstGeom prst="rect">
              <a:avLst/>
            </a:prstGeom>
            <a:noFill/>
            <a:ln>
              <a:noFill/>
            </a:ln>
          </p:spPr>
          <p:txBody>
            <a:bodyPr spcFirstLastPara="1" wrap="square" lIns="91425" tIns="45700" rIns="91425" bIns="45700" anchor="t" anchorCtr="0">
              <a:noAutofit/>
            </a:bodyPr>
            <a:lstStyle/>
            <a:p>
              <a:pPr marL="12700" marR="0" lvl="0" indent="0" algn="l" rtl="0">
                <a:lnSpc>
                  <a:spcPct val="104375"/>
                </a:lnSpc>
                <a:spcBef>
                  <a:spcPts val="0"/>
                </a:spcBef>
                <a:spcAft>
                  <a:spcPts val="0"/>
                </a:spcAft>
                <a:buNone/>
              </a:pPr>
              <a:r>
                <a:rPr lang="en-US" sz="1600">
                  <a:latin typeface="Calibri"/>
                  <a:ea typeface="Calibri"/>
                  <a:cs typeface="Calibri"/>
                  <a:sym typeface="Calibri"/>
                </a:rPr>
                <a:t>Review and provide feedback on first draft of Def. of Instructional Excellence. Broaden stakeholder engagement. </a:t>
              </a:r>
              <a:endParaRPr/>
            </a:p>
          </p:txBody>
        </p:sp>
        <p:sp>
          <p:nvSpPr>
            <p:cNvPr id="150" name="Google Shape;150;p17"/>
            <p:cNvSpPr txBox="1"/>
            <p:nvPr/>
          </p:nvSpPr>
          <p:spPr>
            <a:xfrm>
              <a:off x="4027694" y="1593769"/>
              <a:ext cx="1940100" cy="400200"/>
            </a:xfrm>
            <a:prstGeom prst="rect">
              <a:avLst/>
            </a:prstGeom>
            <a:solidFill>
              <a:srgbClr val="FCE5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January 2019</a:t>
              </a:r>
              <a:endParaRPr sz="2000" b="1">
                <a:solidFill>
                  <a:srgbClr val="3F3F3F"/>
                </a:solidFill>
                <a:latin typeface="Arial"/>
                <a:ea typeface="Arial"/>
                <a:cs typeface="Arial"/>
                <a:sym typeface="Arial"/>
              </a:endParaRPr>
            </a:p>
          </p:txBody>
        </p:sp>
      </p:grpSp>
      <p:grpSp>
        <p:nvGrpSpPr>
          <p:cNvPr id="151" name="Google Shape;151;p17"/>
          <p:cNvGrpSpPr/>
          <p:nvPr/>
        </p:nvGrpSpPr>
        <p:grpSpPr>
          <a:xfrm>
            <a:off x="7278144" y="4115960"/>
            <a:ext cx="784469" cy="1499105"/>
            <a:chOff x="6285502" y="4056637"/>
            <a:chExt cx="1361689" cy="1952214"/>
          </a:xfrm>
        </p:grpSpPr>
        <p:grpSp>
          <p:nvGrpSpPr>
            <p:cNvPr id="152" name="Google Shape;152;p17"/>
            <p:cNvGrpSpPr/>
            <p:nvPr/>
          </p:nvGrpSpPr>
          <p:grpSpPr>
            <a:xfrm>
              <a:off x="6285502" y="4056637"/>
              <a:ext cx="1361689" cy="1952214"/>
              <a:chOff x="5808896" y="2272306"/>
              <a:chExt cx="1993688" cy="2858293"/>
            </a:xfrm>
          </p:grpSpPr>
          <p:sp>
            <p:nvSpPr>
              <p:cNvPr id="153" name="Google Shape;153;p17"/>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54" name="Google Shape;154;p17"/>
              <p:cNvGrpSpPr/>
              <p:nvPr/>
            </p:nvGrpSpPr>
            <p:grpSpPr>
              <a:xfrm>
                <a:off x="5808896" y="2272306"/>
                <a:ext cx="1993688" cy="1989335"/>
                <a:chOff x="8140701" y="1890712"/>
                <a:chExt cx="1511400" cy="1508100"/>
              </a:xfrm>
            </p:grpSpPr>
            <p:sp>
              <p:nvSpPr>
                <p:cNvPr id="155" name="Google Shape;155;p17"/>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56" name="Google Shape;156;p17"/>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57" name="Google Shape;157;p17"/>
            <p:cNvSpPr txBox="1"/>
            <p:nvPr/>
          </p:nvSpPr>
          <p:spPr>
            <a:xfrm>
              <a:off x="6371735" y="4469384"/>
              <a:ext cx="1189200" cy="601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t>6</a:t>
              </a:r>
              <a:endParaRPr sz="2400" b="1">
                <a:solidFill>
                  <a:srgbClr val="000000"/>
                </a:solidFill>
                <a:latin typeface="Calibri"/>
                <a:ea typeface="Calibri"/>
                <a:cs typeface="Calibri"/>
                <a:sym typeface="Calibri"/>
              </a:endParaRPr>
            </a:p>
          </p:txBody>
        </p:sp>
      </p:grpSp>
      <p:grpSp>
        <p:nvGrpSpPr>
          <p:cNvPr id="158" name="Google Shape;158;p17"/>
          <p:cNvGrpSpPr/>
          <p:nvPr/>
        </p:nvGrpSpPr>
        <p:grpSpPr>
          <a:xfrm>
            <a:off x="273751" y="4115950"/>
            <a:ext cx="2690559" cy="1705330"/>
            <a:chOff x="3187309" y="755562"/>
            <a:chExt cx="2500288" cy="1174631"/>
          </a:xfrm>
        </p:grpSpPr>
        <p:sp>
          <p:nvSpPr>
            <p:cNvPr id="159" name="Google Shape;159;p17"/>
            <p:cNvSpPr txBox="1"/>
            <p:nvPr/>
          </p:nvSpPr>
          <p:spPr>
            <a:xfrm>
              <a:off x="3193696" y="1142993"/>
              <a:ext cx="2493900" cy="78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Calibri"/>
                  <a:ea typeface="Calibri"/>
                  <a:cs typeface="Calibri"/>
                  <a:sym typeface="Calibri"/>
                </a:rPr>
                <a:t>Begin design of Instructional Framework based on PLC observations and national best practices</a:t>
              </a:r>
              <a:endParaRPr sz="1600">
                <a:solidFill>
                  <a:srgbClr val="000000"/>
                </a:solidFill>
                <a:latin typeface="Calibri"/>
                <a:ea typeface="Calibri"/>
                <a:cs typeface="Calibri"/>
                <a:sym typeface="Calibri"/>
              </a:endParaRPr>
            </a:p>
          </p:txBody>
        </p:sp>
        <p:sp>
          <p:nvSpPr>
            <p:cNvPr id="160" name="Google Shape;160;p17"/>
            <p:cNvSpPr txBox="1"/>
            <p:nvPr/>
          </p:nvSpPr>
          <p:spPr>
            <a:xfrm>
              <a:off x="3187309" y="755562"/>
              <a:ext cx="22737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February 2019</a:t>
              </a:r>
              <a:endParaRPr/>
            </a:p>
          </p:txBody>
        </p:sp>
      </p:grpSp>
      <p:grpSp>
        <p:nvGrpSpPr>
          <p:cNvPr id="161" name="Google Shape;161;p17"/>
          <p:cNvGrpSpPr/>
          <p:nvPr/>
        </p:nvGrpSpPr>
        <p:grpSpPr>
          <a:xfrm>
            <a:off x="4613269" y="3711885"/>
            <a:ext cx="784469" cy="1499105"/>
            <a:chOff x="6285502" y="4056637"/>
            <a:chExt cx="1361689" cy="1952214"/>
          </a:xfrm>
        </p:grpSpPr>
        <p:grpSp>
          <p:nvGrpSpPr>
            <p:cNvPr id="162" name="Google Shape;162;p17"/>
            <p:cNvGrpSpPr/>
            <p:nvPr/>
          </p:nvGrpSpPr>
          <p:grpSpPr>
            <a:xfrm>
              <a:off x="6285502" y="4056637"/>
              <a:ext cx="1361689" cy="1952214"/>
              <a:chOff x="5808896" y="2272306"/>
              <a:chExt cx="1993688" cy="2858293"/>
            </a:xfrm>
          </p:grpSpPr>
          <p:sp>
            <p:nvSpPr>
              <p:cNvPr id="163" name="Google Shape;163;p17"/>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64" name="Google Shape;164;p17"/>
              <p:cNvGrpSpPr/>
              <p:nvPr/>
            </p:nvGrpSpPr>
            <p:grpSpPr>
              <a:xfrm>
                <a:off x="5808896" y="2272306"/>
                <a:ext cx="1993688" cy="1989335"/>
                <a:chOff x="8140701" y="1890712"/>
                <a:chExt cx="1511400" cy="1508100"/>
              </a:xfrm>
            </p:grpSpPr>
            <p:sp>
              <p:nvSpPr>
                <p:cNvPr id="165" name="Google Shape;165;p17"/>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66" name="Google Shape;166;p17"/>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67" name="Google Shape;167;p17"/>
            <p:cNvSpPr txBox="1"/>
            <p:nvPr/>
          </p:nvSpPr>
          <p:spPr>
            <a:xfrm>
              <a:off x="6371735" y="4469384"/>
              <a:ext cx="1189200" cy="601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5</a:t>
              </a:r>
              <a:endParaRPr sz="2400" b="1">
                <a:solidFill>
                  <a:srgbClr val="000000"/>
                </a:solidFill>
                <a:latin typeface="Calibri"/>
                <a:ea typeface="Calibri"/>
                <a:cs typeface="Calibri"/>
                <a:sym typeface="Calibri"/>
              </a:endParaRPr>
            </a:p>
          </p:txBody>
        </p:sp>
      </p:grpSp>
      <p:grpSp>
        <p:nvGrpSpPr>
          <p:cNvPr id="168" name="Google Shape;168;p17"/>
          <p:cNvGrpSpPr/>
          <p:nvPr/>
        </p:nvGrpSpPr>
        <p:grpSpPr>
          <a:xfrm>
            <a:off x="5397750" y="5821275"/>
            <a:ext cx="4417982" cy="972125"/>
            <a:chOff x="3308476" y="-536386"/>
            <a:chExt cx="2825700" cy="972125"/>
          </a:xfrm>
        </p:grpSpPr>
        <p:sp>
          <p:nvSpPr>
            <p:cNvPr id="169" name="Google Shape;169;p17"/>
            <p:cNvSpPr txBox="1"/>
            <p:nvPr/>
          </p:nvSpPr>
          <p:spPr>
            <a:xfrm>
              <a:off x="3328112" y="-148961"/>
              <a:ext cx="22368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Calibri"/>
                  <a:ea typeface="Calibri"/>
                  <a:cs typeface="Calibri"/>
                  <a:sym typeface="Calibri"/>
                </a:rPr>
                <a:t>Prepare communications, PD and infrastructure to launch for SY19-20.</a:t>
              </a:r>
              <a:endParaRPr sz="1600">
                <a:solidFill>
                  <a:srgbClr val="000000"/>
                </a:solidFill>
                <a:latin typeface="Calibri"/>
                <a:ea typeface="Calibri"/>
                <a:cs typeface="Calibri"/>
                <a:sym typeface="Calibri"/>
              </a:endParaRPr>
            </a:p>
          </p:txBody>
        </p:sp>
        <p:sp>
          <p:nvSpPr>
            <p:cNvPr id="170" name="Google Shape;170;p17"/>
            <p:cNvSpPr txBox="1"/>
            <p:nvPr/>
          </p:nvSpPr>
          <p:spPr>
            <a:xfrm>
              <a:off x="3308476" y="-536386"/>
              <a:ext cx="2825700" cy="38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April 2019</a:t>
              </a:r>
              <a:endParaRPr sz="2000" b="1">
                <a:solidFill>
                  <a:srgbClr val="3F3F3F"/>
                </a:solidFill>
                <a:latin typeface="Arial"/>
                <a:ea typeface="Arial"/>
                <a:cs typeface="Arial"/>
                <a:sym typeface="Arial"/>
              </a:endParaRPr>
            </a:p>
          </p:txBody>
        </p:sp>
      </p:grpSp>
      <p:pic>
        <p:nvPicPr>
          <p:cNvPr id="171" name="Google Shape;171;p17"/>
          <p:cNvPicPr preferRelativeResize="0"/>
          <p:nvPr/>
        </p:nvPicPr>
        <p:blipFill>
          <a:blip r:embed="rId2">
            <a:alphaModFix/>
          </a:blip>
          <a:stretch>
            <a:fillRect/>
          </a:stretch>
        </p:blipFill>
        <p:spPr>
          <a:xfrm>
            <a:off x="7809424" y="986802"/>
            <a:ext cx="660699" cy="504723"/>
          </a:xfrm>
          <a:prstGeom prst="rect">
            <a:avLst/>
          </a:prstGeom>
          <a:noFill/>
          <a:ln>
            <a:noFill/>
          </a:ln>
        </p:spPr>
      </p:pic>
      <p:pic>
        <p:nvPicPr>
          <p:cNvPr id="172" name="Google Shape;172;p17"/>
          <p:cNvPicPr preferRelativeResize="0"/>
          <p:nvPr/>
        </p:nvPicPr>
        <p:blipFill>
          <a:blip r:embed="rId2">
            <a:alphaModFix/>
          </a:blip>
          <a:stretch>
            <a:fillRect/>
          </a:stretch>
        </p:blipFill>
        <p:spPr>
          <a:xfrm>
            <a:off x="2543124" y="5211002"/>
            <a:ext cx="660699" cy="50472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1 1">
  <p:cSld name="CUSTOM_2_1_1_1">
    <p:spTree>
      <p:nvGrpSpPr>
        <p:cNvPr id="1" name="Shape 173"/>
        <p:cNvGrpSpPr/>
        <p:nvPr/>
      </p:nvGrpSpPr>
      <p:grpSpPr>
        <a:xfrm>
          <a:off x="0" y="0"/>
          <a:ext cx="0" cy="0"/>
          <a:chOff x="0" y="0"/>
          <a:chExt cx="0" cy="0"/>
        </a:xfrm>
      </p:grpSpPr>
      <p:sp>
        <p:nvSpPr>
          <p:cNvPr id="174" name="Google Shape;174;p18"/>
          <p:cNvSpPr txBox="1"/>
          <p:nvPr/>
        </p:nvSpPr>
        <p:spPr>
          <a:xfrm>
            <a:off x="381000" y="182557"/>
            <a:ext cx="8229600" cy="486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a:solidFill>
                  <a:srgbClr val="727076"/>
                </a:solidFill>
                <a:latin typeface="Calibri"/>
                <a:ea typeface="Calibri"/>
                <a:cs typeface="Calibri"/>
                <a:sym typeface="Calibri"/>
              </a:rPr>
              <a:t>Fist to Five </a:t>
            </a:r>
            <a:endParaRPr sz="4400">
              <a:solidFill>
                <a:srgbClr val="727076"/>
              </a:solidFill>
              <a:latin typeface="Calibri"/>
              <a:ea typeface="Calibri"/>
              <a:cs typeface="Calibri"/>
              <a:sym typeface="Calibri"/>
            </a:endParaRPr>
          </a:p>
          <a:p>
            <a:pPr marL="0" lvl="0" indent="0" algn="l" rtl="0">
              <a:spcBef>
                <a:spcPts val="0"/>
              </a:spcBef>
              <a:spcAft>
                <a:spcPts val="0"/>
              </a:spcAft>
              <a:buNone/>
            </a:pPr>
            <a:endParaRPr sz="2400" b="1">
              <a:solidFill>
                <a:srgbClr val="FE6100"/>
              </a:solidFill>
              <a:latin typeface="Calibri"/>
              <a:ea typeface="Calibri"/>
              <a:cs typeface="Calibri"/>
              <a:sym typeface="Calibri"/>
            </a:endParaRPr>
          </a:p>
        </p:txBody>
      </p:sp>
      <p:pic>
        <p:nvPicPr>
          <p:cNvPr id="175" name="Google Shape;175;p18"/>
          <p:cNvPicPr preferRelativeResize="0"/>
          <p:nvPr/>
        </p:nvPicPr>
        <p:blipFill rotWithShape="1">
          <a:blip r:embed="rId2">
            <a:alphaModFix/>
          </a:blip>
          <a:srcRect b="8003"/>
          <a:stretch/>
        </p:blipFill>
        <p:spPr>
          <a:xfrm>
            <a:off x="774900" y="1281550"/>
            <a:ext cx="1911725" cy="2410501"/>
          </a:xfrm>
          <a:prstGeom prst="rect">
            <a:avLst/>
          </a:prstGeom>
          <a:noFill/>
          <a:ln>
            <a:noFill/>
          </a:ln>
        </p:spPr>
      </p:pic>
      <p:pic>
        <p:nvPicPr>
          <p:cNvPr id="176" name="Google Shape;176;p18"/>
          <p:cNvPicPr preferRelativeResize="0"/>
          <p:nvPr/>
        </p:nvPicPr>
        <p:blipFill rotWithShape="1">
          <a:blip r:embed="rId3">
            <a:alphaModFix/>
          </a:blip>
          <a:srcRect b="8450"/>
          <a:stretch/>
        </p:blipFill>
        <p:spPr>
          <a:xfrm>
            <a:off x="6296425" y="1146801"/>
            <a:ext cx="1852050" cy="2615949"/>
          </a:xfrm>
          <a:prstGeom prst="rect">
            <a:avLst/>
          </a:prstGeom>
          <a:noFill/>
          <a:ln>
            <a:noFill/>
          </a:ln>
        </p:spPr>
      </p:pic>
      <p:sp>
        <p:nvSpPr>
          <p:cNvPr id="177" name="Google Shape;177;p18"/>
          <p:cNvSpPr txBox="1"/>
          <p:nvPr/>
        </p:nvSpPr>
        <p:spPr>
          <a:xfrm>
            <a:off x="242400" y="3692050"/>
            <a:ext cx="3323100" cy="92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t>Not close </a:t>
            </a:r>
            <a:br>
              <a:rPr lang="en-US" sz="3600"/>
            </a:br>
            <a:r>
              <a:rPr lang="en-US" sz="3600"/>
              <a:t>at all</a:t>
            </a:r>
            <a:endParaRPr sz="3600"/>
          </a:p>
        </p:txBody>
      </p:sp>
      <p:sp>
        <p:nvSpPr>
          <p:cNvPr id="178" name="Google Shape;178;p18"/>
          <p:cNvSpPr txBox="1"/>
          <p:nvPr/>
        </p:nvSpPr>
        <p:spPr>
          <a:xfrm>
            <a:off x="5394375" y="3762750"/>
            <a:ext cx="3323100" cy="9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t>Ready to use tomorrow</a:t>
            </a:r>
            <a:endParaRPr sz="3600"/>
          </a:p>
        </p:txBody>
      </p:sp>
      <p:sp>
        <p:nvSpPr>
          <p:cNvPr id="179" name="Google Shape;179;p18"/>
          <p:cNvSpPr txBox="1"/>
          <p:nvPr/>
        </p:nvSpPr>
        <p:spPr>
          <a:xfrm>
            <a:off x="868625" y="5112475"/>
            <a:ext cx="7585200" cy="11109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cxnSp>
        <p:nvCxnSpPr>
          <p:cNvPr id="180" name="Google Shape;180;p18"/>
          <p:cNvCxnSpPr/>
          <p:nvPr/>
        </p:nvCxnSpPr>
        <p:spPr>
          <a:xfrm>
            <a:off x="3155850" y="2486800"/>
            <a:ext cx="2838300" cy="0"/>
          </a:xfrm>
          <a:prstGeom prst="straightConnector1">
            <a:avLst/>
          </a:prstGeom>
          <a:noFill/>
          <a:ln w="38100" cap="flat" cmpd="sng">
            <a:solidFill>
              <a:srgbClr val="FE6100"/>
            </a:solidFill>
            <a:prstDash val="solid"/>
            <a:round/>
            <a:headEnd type="none" w="med" len="med"/>
            <a:tailEnd type="triangle" w="med" len="med"/>
          </a:ln>
        </p:spPr>
      </p:cxnSp>
      <p:cxnSp>
        <p:nvCxnSpPr>
          <p:cNvPr id="181" name="Google Shape;181;p18"/>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1 1 1 1">
  <p:cSld name="CUSTOM_2_1_1_1_1">
    <p:spTree>
      <p:nvGrpSpPr>
        <p:cNvPr id="1" name="Shape 182"/>
        <p:cNvGrpSpPr/>
        <p:nvPr/>
      </p:nvGrpSpPr>
      <p:grpSpPr>
        <a:xfrm>
          <a:off x="0" y="0"/>
          <a:ext cx="0" cy="0"/>
          <a:chOff x="0" y="0"/>
          <a:chExt cx="0" cy="0"/>
        </a:xfrm>
      </p:grpSpPr>
      <p:sp>
        <p:nvSpPr>
          <p:cNvPr id="183" name="Google Shape;183;p19"/>
          <p:cNvSpPr/>
          <p:nvPr/>
        </p:nvSpPr>
        <p:spPr>
          <a:xfrm>
            <a:off x="325750" y="397125"/>
            <a:ext cx="8718900" cy="61290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 name="Google Shape;184;p19"/>
          <p:cNvPicPr preferRelativeResize="0"/>
          <p:nvPr/>
        </p:nvPicPr>
        <p:blipFill rotWithShape="1">
          <a:blip r:embed="rId2">
            <a:alphaModFix/>
          </a:blip>
          <a:srcRect/>
          <a:stretch/>
        </p:blipFill>
        <p:spPr>
          <a:xfrm>
            <a:off x="3645387" y="62575"/>
            <a:ext cx="2213580" cy="607162"/>
          </a:xfrm>
          <a:prstGeom prst="rect">
            <a:avLst/>
          </a:prstGeom>
          <a:noFill/>
          <a:ln>
            <a:noFill/>
          </a:ln>
        </p:spPr>
      </p:pic>
      <p:pic>
        <p:nvPicPr>
          <p:cNvPr id="185" name="Google Shape;185;p19"/>
          <p:cNvPicPr preferRelativeResize="0"/>
          <p:nvPr/>
        </p:nvPicPr>
        <p:blipFill>
          <a:blip r:embed="rId3">
            <a:alphaModFix/>
          </a:blip>
          <a:stretch>
            <a:fillRect/>
          </a:stretch>
        </p:blipFill>
        <p:spPr>
          <a:xfrm>
            <a:off x="3292099" y="1459800"/>
            <a:ext cx="2615350" cy="46531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1 1 1 1 1">
  <p:cSld name="CUSTOM_2_1_1_1_1_1">
    <p:spTree>
      <p:nvGrpSpPr>
        <p:cNvPr id="1" name="Shape 186"/>
        <p:cNvGrpSpPr/>
        <p:nvPr/>
      </p:nvGrpSpPr>
      <p:grpSpPr>
        <a:xfrm>
          <a:off x="0" y="0"/>
          <a:ext cx="0" cy="0"/>
          <a:chOff x="0" y="0"/>
          <a:chExt cx="0" cy="0"/>
        </a:xfrm>
      </p:grpSpPr>
      <p:sp>
        <p:nvSpPr>
          <p:cNvPr id="187" name="Google Shape;187;p20"/>
          <p:cNvSpPr/>
          <p:nvPr/>
        </p:nvSpPr>
        <p:spPr>
          <a:xfrm>
            <a:off x="325750" y="404975"/>
            <a:ext cx="8477400" cy="59283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20"/>
          <p:cNvGrpSpPr/>
          <p:nvPr/>
        </p:nvGrpSpPr>
        <p:grpSpPr>
          <a:xfrm>
            <a:off x="950761" y="333257"/>
            <a:ext cx="6811790" cy="5359080"/>
            <a:chOff x="2492149" y="677103"/>
            <a:chExt cx="5009774" cy="4018506"/>
          </a:xfrm>
        </p:grpSpPr>
        <p:sp>
          <p:nvSpPr>
            <p:cNvPr id="189" name="Google Shape;189;p20"/>
            <p:cNvSpPr/>
            <p:nvPr/>
          </p:nvSpPr>
          <p:spPr>
            <a:xfrm rot="-6597333">
              <a:off x="4296826" y="3950027"/>
              <a:ext cx="586303" cy="586303"/>
            </a:xfrm>
            <a:prstGeom prst="ellipse">
              <a:avLst/>
            </a:pr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190" name="Google Shape;190;p20"/>
            <p:cNvSpPr/>
            <p:nvPr/>
          </p:nvSpPr>
          <p:spPr>
            <a:xfrm rot="-6599386">
              <a:off x="6999353" y="4193039"/>
              <a:ext cx="440541" cy="440541"/>
            </a:xfrm>
            <a:prstGeom prst="ellipse">
              <a:avLst/>
            </a:pr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191" name="Google Shape;191;p20"/>
            <p:cNvSpPr/>
            <p:nvPr/>
          </p:nvSpPr>
          <p:spPr>
            <a:xfrm rot="-6599170">
              <a:off x="2694927" y="2380895"/>
              <a:ext cx="1440344" cy="1440344"/>
            </a:xfrm>
            <a:prstGeom prst="ellipse">
              <a:avLst/>
            </a:pr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192" name="Google Shape;192;p20"/>
            <p:cNvSpPr/>
            <p:nvPr/>
          </p:nvSpPr>
          <p:spPr>
            <a:xfrm rot="-6598620">
              <a:off x="4374916" y="913763"/>
              <a:ext cx="1681581" cy="1681581"/>
            </a:xfrm>
            <a:prstGeom prst="ellipse">
              <a:avLst/>
            </a:pr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193" name="Google Shape;193;p20"/>
            <p:cNvSpPr/>
            <p:nvPr/>
          </p:nvSpPr>
          <p:spPr>
            <a:xfrm rot="-6597849">
              <a:off x="2798705" y="919472"/>
              <a:ext cx="1471742" cy="1471460"/>
            </a:xfrm>
            <a:prstGeom prst="ellipse">
              <a:avLst/>
            </a:pr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sp>
          <p:nvSpPr>
            <p:cNvPr id="194" name="Google Shape;194;p20"/>
            <p:cNvSpPr/>
            <p:nvPr/>
          </p:nvSpPr>
          <p:spPr>
            <a:xfrm rot="-6597701">
              <a:off x="6076094" y="1346684"/>
              <a:ext cx="274172" cy="274172"/>
            </a:xfrm>
            <a:prstGeom prst="ellipse">
              <a:avLst/>
            </a:pr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grpSp>
      <p:grpSp>
        <p:nvGrpSpPr>
          <p:cNvPr id="195" name="Google Shape;195;p20"/>
          <p:cNvGrpSpPr/>
          <p:nvPr/>
        </p:nvGrpSpPr>
        <p:grpSpPr>
          <a:xfrm>
            <a:off x="4176185" y="2319677"/>
            <a:ext cx="3317940" cy="3254251"/>
            <a:chOff x="4447194" y="1815766"/>
            <a:chExt cx="2440200" cy="2440200"/>
          </a:xfrm>
        </p:grpSpPr>
        <p:sp>
          <p:nvSpPr>
            <p:cNvPr id="196" name="Google Shape;196;p20"/>
            <p:cNvSpPr/>
            <p:nvPr/>
          </p:nvSpPr>
          <p:spPr>
            <a:xfrm>
              <a:off x="4447194" y="1815766"/>
              <a:ext cx="2440200" cy="2440200"/>
            </a:xfrm>
            <a:prstGeom prst="ellipse">
              <a:avLst/>
            </a:prstGeom>
            <a:solidFill>
              <a:srgbClr val="F78205"/>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rgbClr val="00695C"/>
                </a:solidFill>
                <a:latin typeface="Calibri"/>
                <a:ea typeface="Calibri"/>
                <a:cs typeface="Calibri"/>
                <a:sym typeface="Calibri"/>
              </a:endParaRPr>
            </a:p>
          </p:txBody>
        </p:sp>
        <p:sp>
          <p:nvSpPr>
            <p:cNvPr id="197" name="Google Shape;197;p20"/>
            <p:cNvSpPr txBox="1"/>
            <p:nvPr/>
          </p:nvSpPr>
          <p:spPr>
            <a:xfrm>
              <a:off x="4735950" y="2504275"/>
              <a:ext cx="1862700" cy="1163400"/>
            </a:xfrm>
            <a:prstGeom prst="rect">
              <a:avLst/>
            </a:prstGeom>
            <a:solidFill>
              <a:srgbClr val="F782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FFFF"/>
                  </a:solidFill>
                  <a:latin typeface="Calibri"/>
                  <a:ea typeface="Calibri"/>
                  <a:cs typeface="Calibri"/>
                  <a:sym typeface="Calibri"/>
                </a:rPr>
                <a:t>How do we better support teachers to make common core shifts?</a:t>
              </a:r>
              <a:endParaRPr sz="2400" b="1">
                <a:solidFill>
                  <a:srgbClr val="FFFFFF"/>
                </a:solidFill>
                <a:latin typeface="Calibri"/>
                <a:ea typeface="Calibri"/>
                <a:cs typeface="Calibri"/>
                <a:sym typeface="Calibri"/>
              </a:endParaRPr>
            </a:p>
          </p:txBody>
        </p:sp>
      </p:grpSp>
      <p:grpSp>
        <p:nvGrpSpPr>
          <p:cNvPr id="198" name="Google Shape;198;p20"/>
          <p:cNvGrpSpPr/>
          <p:nvPr/>
        </p:nvGrpSpPr>
        <p:grpSpPr>
          <a:xfrm>
            <a:off x="2692997" y="1996222"/>
            <a:ext cx="1935941" cy="1898780"/>
            <a:chOff x="3490737" y="1374053"/>
            <a:chExt cx="1423800" cy="1423800"/>
          </a:xfrm>
        </p:grpSpPr>
        <p:sp>
          <p:nvSpPr>
            <p:cNvPr id="199" name="Google Shape;199;p20"/>
            <p:cNvSpPr/>
            <p:nvPr/>
          </p:nvSpPr>
          <p:spPr>
            <a:xfrm>
              <a:off x="3490737" y="1374053"/>
              <a:ext cx="1423800" cy="1423800"/>
            </a:xfrm>
            <a:prstGeom prst="ellipse">
              <a:avLst/>
            </a:prstGeom>
            <a:solidFill>
              <a:srgbClr val="F78205"/>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rgbClr val="00695C"/>
                </a:solidFill>
                <a:latin typeface="Calibri"/>
                <a:ea typeface="Calibri"/>
                <a:cs typeface="Calibri"/>
                <a:sym typeface="Calibri"/>
              </a:endParaRPr>
            </a:p>
          </p:txBody>
        </p:sp>
        <p:sp>
          <p:nvSpPr>
            <p:cNvPr id="200" name="Google Shape;200;p20"/>
            <p:cNvSpPr txBox="1"/>
            <p:nvPr/>
          </p:nvSpPr>
          <p:spPr>
            <a:xfrm>
              <a:off x="3654285" y="1613604"/>
              <a:ext cx="1094700" cy="944700"/>
            </a:xfrm>
            <a:prstGeom prst="rect">
              <a:avLst/>
            </a:prstGeom>
            <a:solidFill>
              <a:srgbClr val="F782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FFFFFF"/>
                  </a:solidFill>
                  <a:latin typeface="Calibri"/>
                  <a:ea typeface="Calibri"/>
                  <a:cs typeface="Calibri"/>
                  <a:sym typeface="Calibri"/>
                </a:rPr>
                <a:t>How do we get principals to hire earlier?</a:t>
              </a:r>
              <a:endParaRPr sz="1800" b="1">
                <a:solidFill>
                  <a:srgbClr val="FFFFFF"/>
                </a:solidFill>
                <a:latin typeface="Calibri"/>
                <a:ea typeface="Calibri"/>
                <a:cs typeface="Calibri"/>
                <a:sym typeface="Calibri"/>
              </a:endParaRPr>
            </a:p>
          </p:txBody>
        </p:sp>
      </p:grpSp>
      <p:grpSp>
        <p:nvGrpSpPr>
          <p:cNvPr id="201" name="Google Shape;201;p20"/>
          <p:cNvGrpSpPr/>
          <p:nvPr/>
        </p:nvGrpSpPr>
        <p:grpSpPr>
          <a:xfrm>
            <a:off x="2515343" y="3816627"/>
            <a:ext cx="2037918" cy="1998800"/>
            <a:chOff x="644203" y="3718814"/>
            <a:chExt cx="1498800" cy="1498800"/>
          </a:xfrm>
        </p:grpSpPr>
        <p:sp>
          <p:nvSpPr>
            <p:cNvPr id="202" name="Google Shape;202;p20"/>
            <p:cNvSpPr/>
            <p:nvPr/>
          </p:nvSpPr>
          <p:spPr>
            <a:xfrm>
              <a:off x="644203" y="3718814"/>
              <a:ext cx="1498800" cy="1498800"/>
            </a:xfrm>
            <a:prstGeom prst="ellipse">
              <a:avLst/>
            </a:prstGeom>
            <a:solidFill>
              <a:srgbClr val="AFBCD8"/>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rgbClr val="00695C"/>
                </a:solidFill>
                <a:latin typeface="Calibri"/>
                <a:ea typeface="Calibri"/>
                <a:cs typeface="Calibri"/>
                <a:sym typeface="Calibri"/>
              </a:endParaRPr>
            </a:p>
          </p:txBody>
        </p:sp>
        <p:sp>
          <p:nvSpPr>
            <p:cNvPr id="203" name="Google Shape;203;p20"/>
            <p:cNvSpPr txBox="1"/>
            <p:nvPr/>
          </p:nvSpPr>
          <p:spPr>
            <a:xfrm>
              <a:off x="856976" y="3995875"/>
              <a:ext cx="1073400" cy="944700"/>
            </a:xfrm>
            <a:prstGeom prst="rect">
              <a:avLst/>
            </a:prstGeom>
            <a:solidFill>
              <a:srgbClr val="AFBCD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FFFFFF"/>
                  </a:solidFill>
                  <a:latin typeface="Calibri"/>
                  <a:ea typeface="Calibri"/>
                  <a:cs typeface="Calibri"/>
                  <a:sym typeface="Calibri"/>
                </a:rPr>
                <a:t>How do we strengthen our leadership pipelines?</a:t>
              </a:r>
              <a:endParaRPr sz="1000">
                <a:solidFill>
                  <a:srgbClr val="FFFFFF"/>
                </a:solidFill>
                <a:latin typeface="Calibri"/>
                <a:ea typeface="Calibri"/>
                <a:cs typeface="Calibri"/>
                <a:sym typeface="Calibri"/>
              </a:endParaRPr>
            </a:p>
          </p:txBody>
        </p:sp>
      </p:grpSp>
      <p:grpSp>
        <p:nvGrpSpPr>
          <p:cNvPr id="204" name="Google Shape;204;p20"/>
          <p:cNvGrpSpPr/>
          <p:nvPr/>
        </p:nvGrpSpPr>
        <p:grpSpPr>
          <a:xfrm>
            <a:off x="6118999" y="1234496"/>
            <a:ext cx="1937792" cy="1864324"/>
            <a:chOff x="3490737" y="1374053"/>
            <a:chExt cx="1423800" cy="1423800"/>
          </a:xfrm>
        </p:grpSpPr>
        <p:sp>
          <p:nvSpPr>
            <p:cNvPr id="205" name="Google Shape;205;p20"/>
            <p:cNvSpPr/>
            <p:nvPr/>
          </p:nvSpPr>
          <p:spPr>
            <a:xfrm>
              <a:off x="3490737" y="1374053"/>
              <a:ext cx="1423800" cy="1423800"/>
            </a:xfrm>
            <a:prstGeom prst="ellipse">
              <a:avLst/>
            </a:prstGeom>
            <a:solidFill>
              <a:srgbClr val="AFBCD8"/>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rgbClr val="00695C"/>
                </a:solidFill>
                <a:latin typeface="Calibri"/>
                <a:ea typeface="Calibri"/>
                <a:cs typeface="Calibri"/>
                <a:sym typeface="Calibri"/>
              </a:endParaRPr>
            </a:p>
          </p:txBody>
        </p:sp>
        <p:sp>
          <p:nvSpPr>
            <p:cNvPr id="206" name="Google Shape;206;p20"/>
            <p:cNvSpPr txBox="1"/>
            <p:nvPr/>
          </p:nvSpPr>
          <p:spPr>
            <a:xfrm>
              <a:off x="3575822" y="1613594"/>
              <a:ext cx="12828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FFFFFF"/>
                  </a:solidFill>
                  <a:latin typeface="Calibri"/>
                  <a:ea typeface="Calibri"/>
                  <a:cs typeface="Calibri"/>
                  <a:sym typeface="Calibri"/>
                </a:rPr>
                <a:t>Where do we more teachers that look like our students?</a:t>
              </a:r>
              <a:endParaRPr sz="1800" b="1">
                <a:solidFill>
                  <a:srgbClr val="FFFFFF"/>
                </a:solidFill>
                <a:latin typeface="Calibri"/>
                <a:ea typeface="Calibri"/>
                <a:cs typeface="Calibri"/>
                <a:sym typeface="Calibri"/>
              </a:endParaRPr>
            </a:p>
          </p:txBody>
        </p:sp>
      </p:grpSp>
      <p:sp>
        <p:nvSpPr>
          <p:cNvPr id="207" name="Google Shape;207;p20"/>
          <p:cNvSpPr txBox="1"/>
          <p:nvPr/>
        </p:nvSpPr>
        <p:spPr>
          <a:xfrm>
            <a:off x="3184650" y="-90975"/>
            <a:ext cx="3000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FFFF"/>
                </a:solidFill>
                <a:latin typeface="Calibri"/>
                <a:ea typeface="Calibri"/>
                <a:cs typeface="Calibri"/>
                <a:sym typeface="Calibri"/>
              </a:rPr>
              <a:t>How do we </a:t>
            </a:r>
            <a:br>
              <a:rPr lang="en-US" sz="2400" b="1">
                <a:solidFill>
                  <a:srgbClr val="FFFFFF"/>
                </a:solidFill>
                <a:latin typeface="Calibri"/>
                <a:ea typeface="Calibri"/>
                <a:cs typeface="Calibri"/>
                <a:sym typeface="Calibri"/>
              </a:rPr>
            </a:br>
            <a:r>
              <a:rPr lang="en-US" sz="2400" b="1">
                <a:solidFill>
                  <a:srgbClr val="FFFFFF"/>
                </a:solidFill>
                <a:latin typeface="Calibri"/>
                <a:ea typeface="Calibri"/>
                <a:cs typeface="Calibri"/>
                <a:sym typeface="Calibri"/>
              </a:rPr>
              <a:t>retain our top </a:t>
            </a:r>
            <a:br>
              <a:rPr lang="en-US" sz="2400" b="1">
                <a:solidFill>
                  <a:srgbClr val="FFFFFF"/>
                </a:solidFill>
                <a:latin typeface="Calibri"/>
                <a:ea typeface="Calibri"/>
                <a:cs typeface="Calibri"/>
                <a:sym typeface="Calibri"/>
              </a:rPr>
            </a:br>
            <a:r>
              <a:rPr lang="en-US" sz="2400" b="1">
                <a:solidFill>
                  <a:srgbClr val="FFFFFF"/>
                </a:solidFill>
                <a:latin typeface="Calibri"/>
                <a:ea typeface="Calibri"/>
                <a:cs typeface="Calibri"/>
                <a:sym typeface="Calibri"/>
              </a:rPr>
              <a:t>performers?</a:t>
            </a:r>
            <a:endParaRPr sz="2400" b="1">
              <a:solidFill>
                <a:srgbClr val="FFFFFF"/>
              </a:solidFill>
              <a:latin typeface="Calibri"/>
              <a:ea typeface="Calibri"/>
              <a:cs typeface="Calibri"/>
              <a:sym typeface="Calibri"/>
            </a:endParaRPr>
          </a:p>
        </p:txBody>
      </p:sp>
      <p:sp>
        <p:nvSpPr>
          <p:cNvPr id="208" name="Google Shape;208;p20"/>
          <p:cNvSpPr txBox="1"/>
          <p:nvPr/>
        </p:nvSpPr>
        <p:spPr>
          <a:xfrm>
            <a:off x="1345889" y="2909031"/>
            <a:ext cx="1593900" cy="123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latin typeface="Calibri"/>
                <a:ea typeface="Calibri"/>
                <a:cs typeface="Calibri"/>
                <a:sym typeface="Calibri"/>
              </a:rPr>
              <a:t>How do we </a:t>
            </a:r>
            <a:br>
              <a:rPr lang="en-US" b="1">
                <a:solidFill>
                  <a:srgbClr val="FFFFFF"/>
                </a:solidFill>
                <a:latin typeface="Calibri"/>
                <a:ea typeface="Calibri"/>
                <a:cs typeface="Calibri"/>
                <a:sym typeface="Calibri"/>
              </a:rPr>
            </a:br>
            <a:r>
              <a:rPr lang="en-US" b="1">
                <a:solidFill>
                  <a:srgbClr val="FFFFFF"/>
                </a:solidFill>
                <a:latin typeface="Calibri"/>
                <a:ea typeface="Calibri"/>
                <a:cs typeface="Calibri"/>
                <a:sym typeface="Calibri"/>
              </a:rPr>
              <a:t>hold high expectations while maintaining strong culture?</a:t>
            </a:r>
            <a:endParaRPr b="1">
              <a:solidFill>
                <a:srgbClr val="FFFFFF"/>
              </a:solidFill>
              <a:latin typeface="Calibri"/>
              <a:ea typeface="Calibri"/>
              <a:cs typeface="Calibri"/>
              <a:sym typeface="Calibri"/>
            </a:endParaRPr>
          </a:p>
        </p:txBody>
      </p:sp>
      <p:sp>
        <p:nvSpPr>
          <p:cNvPr id="209" name="Google Shape;209;p20"/>
          <p:cNvSpPr txBox="1"/>
          <p:nvPr/>
        </p:nvSpPr>
        <p:spPr>
          <a:xfrm>
            <a:off x="1514550" y="1059675"/>
            <a:ext cx="1746000" cy="12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FFFFFF"/>
                </a:solidFill>
                <a:latin typeface="Calibri"/>
                <a:ea typeface="Calibri"/>
                <a:cs typeface="Calibri"/>
                <a:sym typeface="Calibri"/>
              </a:rPr>
              <a:t>How do we strengthen &amp; eliminate bias in our hiring processes?</a:t>
            </a:r>
            <a:endParaRPr sz="1800" b="1">
              <a:solidFill>
                <a:srgbClr val="FFFFFF"/>
              </a:solidFill>
              <a:latin typeface="Calibri"/>
              <a:ea typeface="Calibri"/>
              <a:cs typeface="Calibri"/>
              <a:sym typeface="Calibri"/>
            </a:endParaRPr>
          </a:p>
        </p:txBody>
      </p:sp>
      <p:sp>
        <p:nvSpPr>
          <p:cNvPr id="210" name="Google Shape;210;p20"/>
          <p:cNvSpPr/>
          <p:nvPr/>
        </p:nvSpPr>
        <p:spPr>
          <a:xfrm rot="-6621792">
            <a:off x="1741905" y="4640404"/>
            <a:ext cx="417277" cy="423300"/>
          </a:xfrm>
          <a:prstGeom prst="ellipse">
            <a:avLst/>
          </a:prstGeom>
          <a:solidFill>
            <a:srgbClr val="F78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Light"/>
              <a:ea typeface="Raleway Light"/>
              <a:cs typeface="Raleway Light"/>
              <a:sym typeface="Raleway Light"/>
            </a:endParaRPr>
          </a:p>
        </p:txBody>
      </p:sp>
      <p:pic>
        <p:nvPicPr>
          <p:cNvPr id="211" name="Google Shape;211;p20"/>
          <p:cNvPicPr preferRelativeResize="0"/>
          <p:nvPr/>
        </p:nvPicPr>
        <p:blipFill rotWithShape="1">
          <a:blip r:embed="rId2">
            <a:alphaModFix/>
          </a:blip>
          <a:srcRect/>
          <a:stretch/>
        </p:blipFill>
        <p:spPr>
          <a:xfrm>
            <a:off x="3645387" y="10105"/>
            <a:ext cx="2213580" cy="60716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otted frame text">
  <p:cSld name="CUSTOM_1_1">
    <p:spTree>
      <p:nvGrpSpPr>
        <p:cNvPr id="1" name="Shape 17"/>
        <p:cNvGrpSpPr/>
        <p:nvPr/>
      </p:nvGrpSpPr>
      <p:grpSpPr>
        <a:xfrm>
          <a:off x="0" y="0"/>
          <a:ext cx="0" cy="0"/>
          <a:chOff x="0" y="0"/>
          <a:chExt cx="0" cy="0"/>
        </a:xfrm>
      </p:grpSpPr>
      <p:sp>
        <p:nvSpPr>
          <p:cNvPr id="18" name="Google Shape;18;p3"/>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19" name="Google Shape;19;p3"/>
          <p:cNvSpPr/>
          <p:nvPr/>
        </p:nvSpPr>
        <p:spPr>
          <a:xfrm>
            <a:off x="212550" y="364500"/>
            <a:ext cx="8718900" cy="61293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717073"/>
              </a:solidFill>
            </a:endParaRPr>
          </a:p>
        </p:txBody>
      </p:sp>
      <p:pic>
        <p:nvPicPr>
          <p:cNvPr id="20" name="Google Shape;20;p3"/>
          <p:cNvPicPr preferRelativeResize="0"/>
          <p:nvPr/>
        </p:nvPicPr>
        <p:blipFill rotWithShape="1">
          <a:blip r:embed="rId2">
            <a:alphaModFix/>
          </a:blip>
          <a:srcRect/>
          <a:stretch/>
        </p:blipFill>
        <p:spPr>
          <a:xfrm>
            <a:off x="3741912" y="81825"/>
            <a:ext cx="1660188" cy="455371"/>
          </a:xfrm>
          <a:prstGeom prst="rect">
            <a:avLst/>
          </a:prstGeom>
          <a:noFill/>
          <a:ln>
            <a:noFill/>
          </a:ln>
        </p:spPr>
      </p:pic>
      <p:sp>
        <p:nvSpPr>
          <p:cNvPr id="21" name="Google Shape;21;p3"/>
          <p:cNvSpPr txBox="1">
            <a:spLocks noGrp="1"/>
          </p:cNvSpPr>
          <p:nvPr>
            <p:ph type="subTitle" idx="1"/>
          </p:nvPr>
        </p:nvSpPr>
        <p:spPr>
          <a:xfrm>
            <a:off x="830850" y="942200"/>
            <a:ext cx="7482300" cy="864900"/>
          </a:xfrm>
          <a:prstGeom prst="rect">
            <a:avLst/>
          </a:prstGeom>
        </p:spPr>
        <p:txBody>
          <a:bodyPr spcFirstLastPara="1" wrap="square" lIns="91425" tIns="91425" rIns="91425" bIns="91425" anchor="t" anchorCtr="0"/>
          <a:lstStyle>
            <a:lvl1pPr lvl="0" algn="ctr" rtl="0">
              <a:spcBef>
                <a:spcPts val="0"/>
              </a:spcBef>
              <a:spcAft>
                <a:spcPts val="0"/>
              </a:spcAft>
              <a:buNone/>
              <a:defRPr sz="3000" b="1">
                <a:solidFill>
                  <a:srgbClr val="717073"/>
                </a:solidFill>
                <a:latin typeface="Calibri"/>
                <a:ea typeface="Calibri"/>
                <a:cs typeface="Calibri"/>
                <a:sym typeface="Calibri"/>
              </a:defRPr>
            </a:lvl1pPr>
            <a:lvl2pPr lvl="1" rtl="0">
              <a:spcBef>
                <a:spcPts val="0"/>
              </a:spcBef>
              <a:spcAft>
                <a:spcPts val="0"/>
              </a:spcAft>
              <a:buNone/>
              <a:defRPr b="1">
                <a:solidFill>
                  <a:srgbClr val="717073"/>
                </a:solidFill>
              </a:defRPr>
            </a:lvl2pPr>
            <a:lvl3pPr lvl="2" rtl="0">
              <a:spcBef>
                <a:spcPts val="0"/>
              </a:spcBef>
              <a:spcAft>
                <a:spcPts val="0"/>
              </a:spcAft>
              <a:buNone/>
              <a:defRPr b="1">
                <a:solidFill>
                  <a:srgbClr val="717073"/>
                </a:solidFill>
              </a:defRPr>
            </a:lvl3pPr>
            <a:lvl4pPr lvl="3" rtl="0">
              <a:spcBef>
                <a:spcPts val="0"/>
              </a:spcBef>
              <a:spcAft>
                <a:spcPts val="0"/>
              </a:spcAft>
              <a:buNone/>
              <a:defRPr b="1">
                <a:solidFill>
                  <a:srgbClr val="717073"/>
                </a:solidFill>
              </a:defRPr>
            </a:lvl4pPr>
            <a:lvl5pPr lvl="4" rtl="0">
              <a:spcBef>
                <a:spcPts val="0"/>
              </a:spcBef>
              <a:spcAft>
                <a:spcPts val="0"/>
              </a:spcAft>
              <a:buNone/>
              <a:defRPr b="1">
                <a:solidFill>
                  <a:srgbClr val="717073"/>
                </a:solidFill>
              </a:defRPr>
            </a:lvl5pPr>
            <a:lvl6pPr lvl="5" rtl="0">
              <a:spcBef>
                <a:spcPts val="0"/>
              </a:spcBef>
              <a:spcAft>
                <a:spcPts val="0"/>
              </a:spcAft>
              <a:buNone/>
              <a:defRPr b="1">
                <a:solidFill>
                  <a:srgbClr val="717073"/>
                </a:solidFill>
              </a:defRPr>
            </a:lvl6pPr>
            <a:lvl7pPr lvl="6" rtl="0">
              <a:spcBef>
                <a:spcPts val="0"/>
              </a:spcBef>
              <a:spcAft>
                <a:spcPts val="0"/>
              </a:spcAft>
              <a:buNone/>
              <a:defRPr b="1">
                <a:solidFill>
                  <a:srgbClr val="717073"/>
                </a:solidFill>
              </a:defRPr>
            </a:lvl7pPr>
            <a:lvl8pPr lvl="7" rtl="0">
              <a:spcBef>
                <a:spcPts val="0"/>
              </a:spcBef>
              <a:spcAft>
                <a:spcPts val="0"/>
              </a:spcAft>
              <a:buNone/>
              <a:defRPr b="1">
                <a:solidFill>
                  <a:srgbClr val="717073"/>
                </a:solidFill>
              </a:defRPr>
            </a:lvl8pPr>
            <a:lvl9pPr lvl="8" rtl="0">
              <a:spcBef>
                <a:spcPts val="0"/>
              </a:spcBef>
              <a:spcAft>
                <a:spcPts val="0"/>
              </a:spcAft>
              <a:buNone/>
              <a:defRPr b="1">
                <a:solidFill>
                  <a:srgbClr val="717073"/>
                </a:solidFill>
              </a:defRPr>
            </a:lvl9pPr>
          </a:lstStyle>
          <a:p>
            <a:endParaRPr/>
          </a:p>
        </p:txBody>
      </p:sp>
      <p:sp>
        <p:nvSpPr>
          <p:cNvPr id="22" name="Google Shape;22;p3"/>
          <p:cNvSpPr txBox="1">
            <a:spLocks noGrp="1"/>
          </p:cNvSpPr>
          <p:nvPr>
            <p:ph type="body" idx="2"/>
          </p:nvPr>
        </p:nvSpPr>
        <p:spPr>
          <a:xfrm>
            <a:off x="718300" y="2988800"/>
            <a:ext cx="4981200" cy="1590900"/>
          </a:xfrm>
          <a:prstGeom prst="rect">
            <a:avLst/>
          </a:prstGeom>
        </p:spPr>
        <p:txBody>
          <a:bodyPr spcFirstLastPara="1" wrap="square" lIns="91425" tIns="91425" rIns="91425" bIns="91425" anchor="t" anchorCtr="0"/>
          <a:lstStyle>
            <a:lvl1pPr marL="457200" lvl="0" indent="-381000">
              <a:lnSpc>
                <a:spcPct val="100000"/>
              </a:lnSpc>
              <a:spcBef>
                <a:spcPts val="0"/>
              </a:spcBef>
              <a:spcAft>
                <a:spcPts val="0"/>
              </a:spcAft>
              <a:buClr>
                <a:srgbClr val="F26122"/>
              </a:buClr>
              <a:buSzPts val="2400"/>
              <a:buFont typeface="Calibri"/>
              <a:buAutoNum type="arabicPeriod"/>
              <a:defRPr sz="2400" b="1">
                <a:solidFill>
                  <a:srgbClr val="717073"/>
                </a:solidFill>
                <a:latin typeface="Calibri"/>
                <a:ea typeface="Calibri"/>
                <a:cs typeface="Calibri"/>
                <a:sym typeface="Calibri"/>
              </a:defRPr>
            </a:lvl1pPr>
            <a:lvl2pPr marL="914400" lvl="1" indent="-38100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2pPr>
            <a:lvl3pPr marL="1371600" lvl="2" indent="-38100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3pPr>
            <a:lvl4pPr marL="1828800" lvl="3" indent="-38100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4pPr>
            <a:lvl5pPr marL="2286000" lvl="4" indent="-38100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5pPr>
            <a:lvl6pPr marL="2743200" lvl="5" indent="-38100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6pPr>
            <a:lvl7pPr marL="3200400" lvl="6" indent="-38100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7pPr>
            <a:lvl8pPr marL="3657600" lvl="7" indent="-38100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8pPr>
            <a:lvl9pPr marL="4114800" lvl="8" indent="-38100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1 1 1 1 1 1">
  <p:cSld name="CUSTOM_2_1_1_1_1_1_1">
    <p:spTree>
      <p:nvGrpSpPr>
        <p:cNvPr id="1" name="Shape 212"/>
        <p:cNvGrpSpPr/>
        <p:nvPr/>
      </p:nvGrpSpPr>
      <p:grpSpPr>
        <a:xfrm>
          <a:off x="0" y="0"/>
          <a:ext cx="0" cy="0"/>
          <a:chOff x="0" y="0"/>
          <a:chExt cx="0" cy="0"/>
        </a:xfrm>
      </p:grpSpPr>
      <p:sp>
        <p:nvSpPr>
          <p:cNvPr id="213" name="Google Shape;213;p21"/>
          <p:cNvSpPr/>
          <p:nvPr/>
        </p:nvSpPr>
        <p:spPr>
          <a:xfrm>
            <a:off x="8209950" y="85527"/>
            <a:ext cx="758478" cy="850678"/>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78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14" name="Google Shape;214;p21"/>
          <p:cNvGraphicFramePr/>
          <p:nvPr/>
        </p:nvGraphicFramePr>
        <p:xfrm>
          <a:off x="755300" y="2331788"/>
          <a:ext cx="3000000" cy="3000000"/>
        </p:xfrm>
        <a:graphic>
          <a:graphicData uri="http://schemas.openxmlformats.org/drawingml/2006/table">
            <a:tbl>
              <a:tblPr>
                <a:noFill/>
                <a:tableStyleId>{4EA92E98-737C-4B49-A546-EED7F1C4E12B}</a:tableStyleId>
              </a:tblPr>
              <a:tblGrid>
                <a:gridCol w="3563750"/>
              </a:tblGrid>
              <a:tr h="739675">
                <a:tc>
                  <a:txBody>
                    <a:bodyPr/>
                    <a:lstStyle/>
                    <a:p>
                      <a:pPr marL="0" lvl="0" indent="0" algn="l" rtl="0">
                        <a:spcBef>
                          <a:spcPts val="0"/>
                        </a:spcBef>
                        <a:spcAft>
                          <a:spcPts val="0"/>
                        </a:spcAft>
                        <a:buNone/>
                      </a:pPr>
                      <a:r>
                        <a:rPr lang="en-US" sz="1800">
                          <a:solidFill>
                            <a:srgbClr val="666666"/>
                          </a:solidFill>
                          <a:latin typeface="Calibri"/>
                          <a:ea typeface="Calibri"/>
                          <a:cs typeface="Calibri"/>
                          <a:sym typeface="Calibri"/>
                        </a:rPr>
                        <a:t>Establish a comprehensive instructional vision </a:t>
                      </a:r>
                      <a:endParaRPr sz="1800">
                        <a:solidFill>
                          <a:srgbClr val="666666"/>
                        </a:solidFill>
                        <a:latin typeface="Calibri"/>
                        <a:ea typeface="Calibri"/>
                        <a:cs typeface="Calibri"/>
                        <a:sym typeface="Calibri"/>
                      </a:endParaRPr>
                    </a:p>
                  </a:txBody>
                  <a:tcPr marL="91425" marR="91425" marT="91425" marB="91425"/>
                </a:tc>
              </a:tr>
              <a:tr h="739675">
                <a:tc>
                  <a:txBody>
                    <a:bodyPr/>
                    <a:lstStyle/>
                    <a:p>
                      <a:pPr marL="0" lvl="0" indent="0" algn="l" rtl="0">
                        <a:spcBef>
                          <a:spcPts val="0"/>
                        </a:spcBef>
                        <a:spcAft>
                          <a:spcPts val="0"/>
                        </a:spcAft>
                        <a:buNone/>
                      </a:pPr>
                      <a:r>
                        <a:rPr lang="en-US" sz="1800">
                          <a:solidFill>
                            <a:srgbClr val="666666"/>
                          </a:solidFill>
                          <a:latin typeface="Calibri"/>
                          <a:ea typeface="Calibri"/>
                          <a:cs typeface="Calibri"/>
                          <a:sym typeface="Calibri"/>
                        </a:rPr>
                        <a:t>Build the capacity of school staff (culture, ops) so they can spend more time on academics</a:t>
                      </a:r>
                      <a:endParaRPr sz="1800">
                        <a:solidFill>
                          <a:srgbClr val="666666"/>
                        </a:solidFill>
                        <a:latin typeface="Calibri"/>
                        <a:ea typeface="Calibri"/>
                        <a:cs typeface="Calibri"/>
                        <a:sym typeface="Calibri"/>
                      </a:endParaRPr>
                    </a:p>
                  </a:txBody>
                  <a:tcPr marL="91425" marR="91425" marT="91425" marB="91425"/>
                </a:tc>
              </a:tr>
              <a:tr h="739675">
                <a:tc>
                  <a:txBody>
                    <a:bodyPr/>
                    <a:lstStyle/>
                    <a:p>
                      <a:pPr marL="0" lvl="0" indent="0" algn="l" rtl="0">
                        <a:spcBef>
                          <a:spcPts val="0"/>
                        </a:spcBef>
                        <a:spcAft>
                          <a:spcPts val="0"/>
                        </a:spcAft>
                        <a:buNone/>
                      </a:pPr>
                      <a:r>
                        <a:rPr lang="en-US" sz="1800">
                          <a:solidFill>
                            <a:srgbClr val="666666"/>
                          </a:solidFill>
                          <a:latin typeface="Calibri"/>
                          <a:ea typeface="Calibri"/>
                          <a:cs typeface="Calibri"/>
                          <a:sym typeface="Calibri"/>
                        </a:rPr>
                        <a:t>Build instructional knowledge and expertise in their staff</a:t>
                      </a:r>
                      <a:endParaRPr sz="1800">
                        <a:solidFill>
                          <a:srgbClr val="666666"/>
                        </a:solidFill>
                        <a:latin typeface="Calibri"/>
                        <a:ea typeface="Calibri"/>
                        <a:cs typeface="Calibri"/>
                        <a:sym typeface="Calibri"/>
                      </a:endParaRPr>
                    </a:p>
                    <a:p>
                      <a:pPr marL="0" lvl="0" indent="0" algn="l" rtl="0">
                        <a:spcBef>
                          <a:spcPts val="0"/>
                        </a:spcBef>
                        <a:spcAft>
                          <a:spcPts val="0"/>
                        </a:spcAft>
                        <a:buNone/>
                      </a:pPr>
                      <a:endParaRPr sz="1800">
                        <a:solidFill>
                          <a:srgbClr val="666666"/>
                        </a:solidFill>
                        <a:latin typeface="Calibri"/>
                        <a:ea typeface="Calibri"/>
                        <a:cs typeface="Calibri"/>
                        <a:sym typeface="Calibri"/>
                      </a:endParaRPr>
                    </a:p>
                  </a:txBody>
                  <a:tcPr marL="91425" marR="91425" marT="91425" marB="91425"/>
                </a:tc>
              </a:tr>
              <a:tr h="739675">
                <a:tc>
                  <a:txBody>
                    <a:bodyPr/>
                    <a:lstStyle/>
                    <a:p>
                      <a:pPr marL="0" lvl="0" indent="0" algn="l" rtl="0">
                        <a:spcBef>
                          <a:spcPts val="0"/>
                        </a:spcBef>
                        <a:spcAft>
                          <a:spcPts val="0"/>
                        </a:spcAft>
                        <a:buNone/>
                      </a:pPr>
                      <a:r>
                        <a:rPr lang="en-US" sz="1800">
                          <a:solidFill>
                            <a:srgbClr val="666666"/>
                          </a:solidFill>
                          <a:latin typeface="Calibri"/>
                          <a:ea typeface="Calibri"/>
                          <a:cs typeface="Calibri"/>
                          <a:sym typeface="Calibri"/>
                        </a:rPr>
                        <a:t>Spend most of their time leading academics and less time on school operations </a:t>
                      </a:r>
                      <a:endParaRPr sz="1800">
                        <a:solidFill>
                          <a:srgbClr val="666666"/>
                        </a:solidFill>
                        <a:latin typeface="Calibri"/>
                        <a:ea typeface="Calibri"/>
                        <a:cs typeface="Calibri"/>
                        <a:sym typeface="Calibri"/>
                      </a:endParaRPr>
                    </a:p>
                  </a:txBody>
                  <a:tcPr marL="91425" marR="91425" marT="91425" marB="91425"/>
                </a:tc>
              </a:tr>
            </a:tbl>
          </a:graphicData>
        </a:graphic>
      </p:graphicFrame>
      <p:graphicFrame>
        <p:nvGraphicFramePr>
          <p:cNvPr id="215" name="Google Shape;215;p21"/>
          <p:cNvGraphicFramePr/>
          <p:nvPr/>
        </p:nvGraphicFramePr>
        <p:xfrm>
          <a:off x="4911138" y="2331788"/>
          <a:ext cx="3000000" cy="3000000"/>
        </p:xfrm>
        <a:graphic>
          <a:graphicData uri="http://schemas.openxmlformats.org/drawingml/2006/table">
            <a:tbl>
              <a:tblPr>
                <a:noFill/>
                <a:tableStyleId>{4EA92E98-737C-4B49-A546-EED7F1C4E12B}</a:tableStyleId>
              </a:tblPr>
              <a:tblGrid>
                <a:gridCol w="3831000"/>
              </a:tblGrid>
              <a:tr h="739675">
                <a:tc>
                  <a:txBody>
                    <a:bodyPr/>
                    <a:lstStyle/>
                    <a:p>
                      <a:pPr marL="0" lvl="0" indent="0" algn="l" rtl="0">
                        <a:spcBef>
                          <a:spcPts val="0"/>
                        </a:spcBef>
                        <a:spcAft>
                          <a:spcPts val="0"/>
                        </a:spcAft>
                        <a:buNone/>
                      </a:pPr>
                      <a:r>
                        <a:rPr lang="en-US" sz="1800">
                          <a:solidFill>
                            <a:srgbClr val="666666"/>
                          </a:solidFill>
                          <a:latin typeface="Calibri"/>
                          <a:ea typeface="Calibri"/>
                          <a:cs typeface="Calibri"/>
                          <a:sym typeface="Calibri"/>
                        </a:rPr>
                        <a:t>Recruit and hire teachers who share this vision</a:t>
                      </a:r>
                      <a:endParaRPr sz="1800">
                        <a:solidFill>
                          <a:srgbClr val="666666"/>
                        </a:solidFill>
                        <a:latin typeface="Calibri"/>
                        <a:ea typeface="Calibri"/>
                        <a:cs typeface="Calibri"/>
                        <a:sym typeface="Calibri"/>
                      </a:endParaRPr>
                    </a:p>
                  </a:txBody>
                  <a:tcPr marL="91425" marR="91425" marT="91425" marB="91425"/>
                </a:tc>
              </a:tr>
              <a:tr h="739675">
                <a:tc>
                  <a:txBody>
                    <a:bodyPr/>
                    <a:lstStyle/>
                    <a:p>
                      <a:pPr marL="0" lvl="0" indent="0" algn="l" rtl="0">
                        <a:spcBef>
                          <a:spcPts val="0"/>
                        </a:spcBef>
                        <a:spcAft>
                          <a:spcPts val="0"/>
                        </a:spcAft>
                        <a:buNone/>
                      </a:pPr>
                      <a:r>
                        <a:rPr lang="en-US" sz="1800">
                          <a:solidFill>
                            <a:srgbClr val="666666"/>
                          </a:solidFill>
                          <a:latin typeface="Calibri"/>
                          <a:ea typeface="Calibri"/>
                          <a:cs typeface="Calibri"/>
                          <a:sym typeface="Calibri"/>
                        </a:rPr>
                        <a:t>Support new teachers to master core classroom management and instructional skills </a:t>
                      </a:r>
                      <a:endParaRPr sz="1800">
                        <a:solidFill>
                          <a:srgbClr val="666666"/>
                        </a:solidFill>
                        <a:latin typeface="Calibri"/>
                        <a:ea typeface="Calibri"/>
                        <a:cs typeface="Calibri"/>
                        <a:sym typeface="Calibri"/>
                      </a:endParaRPr>
                    </a:p>
                  </a:txBody>
                  <a:tcPr marL="91425" marR="91425" marT="91425" marB="91425"/>
                </a:tc>
              </a:tr>
              <a:tr h="739675">
                <a:tc>
                  <a:txBody>
                    <a:bodyPr/>
                    <a:lstStyle/>
                    <a:p>
                      <a:pPr marL="0" lvl="0" indent="0" algn="l" rtl="0">
                        <a:spcBef>
                          <a:spcPts val="0"/>
                        </a:spcBef>
                        <a:spcAft>
                          <a:spcPts val="0"/>
                        </a:spcAft>
                        <a:buNone/>
                      </a:pPr>
                      <a:r>
                        <a:rPr lang="en-US" sz="1800">
                          <a:solidFill>
                            <a:srgbClr val="666666"/>
                          </a:solidFill>
                          <a:latin typeface="Calibri"/>
                          <a:ea typeface="Calibri"/>
                          <a:cs typeface="Calibri"/>
                          <a:sym typeface="Calibri"/>
                        </a:rPr>
                        <a:t>Implement holistic systems (coaching, content teams, data use, etc.) to develop teachers</a:t>
                      </a:r>
                      <a:endParaRPr sz="1800">
                        <a:solidFill>
                          <a:srgbClr val="666666"/>
                        </a:solidFill>
                        <a:latin typeface="Calibri"/>
                        <a:ea typeface="Calibri"/>
                        <a:cs typeface="Calibri"/>
                        <a:sym typeface="Calibri"/>
                      </a:endParaRPr>
                    </a:p>
                  </a:txBody>
                  <a:tcPr marL="91425" marR="91425" marT="91425" marB="91425"/>
                </a:tc>
              </a:tr>
              <a:tr h="739675">
                <a:tc>
                  <a:txBody>
                    <a:bodyPr/>
                    <a:lstStyle/>
                    <a:p>
                      <a:pPr marL="0" lvl="0" indent="0" algn="l" rtl="0">
                        <a:spcBef>
                          <a:spcPts val="0"/>
                        </a:spcBef>
                        <a:spcAft>
                          <a:spcPts val="0"/>
                        </a:spcAft>
                        <a:buNone/>
                      </a:pPr>
                      <a:r>
                        <a:rPr lang="en-US" sz="1800">
                          <a:solidFill>
                            <a:srgbClr val="666666"/>
                          </a:solidFill>
                          <a:latin typeface="Calibri"/>
                          <a:ea typeface="Calibri"/>
                          <a:cs typeface="Calibri"/>
                          <a:sym typeface="Calibri"/>
                        </a:rPr>
                        <a:t>Build deep pipelines of future leaders that are true owners of the work</a:t>
                      </a:r>
                      <a:endParaRPr sz="1800">
                        <a:solidFill>
                          <a:srgbClr val="666666"/>
                        </a:solidFill>
                        <a:latin typeface="Calibri"/>
                        <a:ea typeface="Calibri"/>
                        <a:cs typeface="Calibri"/>
                        <a:sym typeface="Calibri"/>
                      </a:endParaRPr>
                    </a:p>
                  </a:txBody>
                  <a:tcPr marL="91425" marR="91425" marT="91425" marB="91425"/>
                </a:tc>
              </a:tr>
            </a:tbl>
          </a:graphicData>
        </a:graphic>
      </p:graphicFrame>
      <p:sp>
        <p:nvSpPr>
          <p:cNvPr id="216" name="Google Shape;216;p21"/>
          <p:cNvSpPr txBox="1"/>
          <p:nvPr/>
        </p:nvSpPr>
        <p:spPr>
          <a:xfrm>
            <a:off x="374425" y="222725"/>
            <a:ext cx="8062800" cy="85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600" b="1">
                <a:solidFill>
                  <a:srgbClr val="727076"/>
                </a:solidFill>
                <a:latin typeface="Calibri"/>
                <a:ea typeface="Calibri"/>
                <a:cs typeface="Calibri"/>
                <a:sym typeface="Calibri"/>
              </a:rPr>
              <a:t>Naming Shifts </a:t>
            </a:r>
            <a:endParaRPr sz="3600" b="1">
              <a:solidFill>
                <a:srgbClr val="AFBCD8"/>
              </a:solidFill>
              <a:latin typeface="Calibri"/>
              <a:ea typeface="Calibri"/>
              <a:cs typeface="Calibri"/>
              <a:sym typeface="Calibri"/>
            </a:endParaRPr>
          </a:p>
        </p:txBody>
      </p:sp>
      <p:cxnSp>
        <p:nvCxnSpPr>
          <p:cNvPr id="217" name="Google Shape;217;p21"/>
          <p:cNvCxnSpPr/>
          <p:nvPr/>
        </p:nvCxnSpPr>
        <p:spPr>
          <a:xfrm>
            <a:off x="4330325" y="2720325"/>
            <a:ext cx="602700" cy="0"/>
          </a:xfrm>
          <a:prstGeom prst="straightConnector1">
            <a:avLst/>
          </a:prstGeom>
          <a:noFill/>
          <a:ln w="38100" cap="flat" cmpd="sng">
            <a:solidFill>
              <a:srgbClr val="F78205"/>
            </a:solidFill>
            <a:prstDash val="solid"/>
            <a:round/>
            <a:headEnd type="none" w="med" len="med"/>
            <a:tailEnd type="triangle" w="med" len="med"/>
          </a:ln>
        </p:spPr>
      </p:cxnSp>
      <p:cxnSp>
        <p:nvCxnSpPr>
          <p:cNvPr id="218" name="Google Shape;218;p21"/>
          <p:cNvCxnSpPr/>
          <p:nvPr/>
        </p:nvCxnSpPr>
        <p:spPr>
          <a:xfrm>
            <a:off x="4330325" y="3573875"/>
            <a:ext cx="602700" cy="0"/>
          </a:xfrm>
          <a:prstGeom prst="straightConnector1">
            <a:avLst/>
          </a:prstGeom>
          <a:noFill/>
          <a:ln w="38100" cap="flat" cmpd="sng">
            <a:solidFill>
              <a:srgbClr val="F78205"/>
            </a:solidFill>
            <a:prstDash val="solid"/>
            <a:round/>
            <a:headEnd type="none" w="med" len="med"/>
            <a:tailEnd type="triangle" w="med" len="med"/>
          </a:ln>
        </p:spPr>
      </p:cxnSp>
      <p:cxnSp>
        <p:nvCxnSpPr>
          <p:cNvPr id="219" name="Google Shape;219;p21"/>
          <p:cNvCxnSpPr/>
          <p:nvPr/>
        </p:nvCxnSpPr>
        <p:spPr>
          <a:xfrm>
            <a:off x="4315000" y="4602700"/>
            <a:ext cx="602700" cy="0"/>
          </a:xfrm>
          <a:prstGeom prst="straightConnector1">
            <a:avLst/>
          </a:prstGeom>
          <a:noFill/>
          <a:ln w="38100" cap="flat" cmpd="sng">
            <a:solidFill>
              <a:srgbClr val="F78205"/>
            </a:solidFill>
            <a:prstDash val="solid"/>
            <a:round/>
            <a:headEnd type="none" w="med" len="med"/>
            <a:tailEnd type="triangle" w="med" len="med"/>
          </a:ln>
        </p:spPr>
      </p:cxnSp>
      <p:cxnSp>
        <p:nvCxnSpPr>
          <p:cNvPr id="220" name="Google Shape;220;p21"/>
          <p:cNvCxnSpPr/>
          <p:nvPr/>
        </p:nvCxnSpPr>
        <p:spPr>
          <a:xfrm>
            <a:off x="4330325" y="5598675"/>
            <a:ext cx="602700" cy="0"/>
          </a:xfrm>
          <a:prstGeom prst="straightConnector1">
            <a:avLst/>
          </a:prstGeom>
          <a:noFill/>
          <a:ln w="38100" cap="flat" cmpd="sng">
            <a:solidFill>
              <a:srgbClr val="F78205"/>
            </a:solidFill>
            <a:prstDash val="solid"/>
            <a:round/>
            <a:headEnd type="none" w="med" len="med"/>
            <a:tailEnd type="triangle" w="med" len="med"/>
          </a:ln>
        </p:spPr>
      </p:cxnSp>
      <p:sp>
        <p:nvSpPr>
          <p:cNvPr id="221" name="Google Shape;221;p21"/>
          <p:cNvSpPr txBox="1"/>
          <p:nvPr/>
        </p:nvSpPr>
        <p:spPr>
          <a:xfrm>
            <a:off x="646259" y="1579059"/>
            <a:ext cx="3692700" cy="5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666666"/>
                </a:solidFill>
                <a:latin typeface="Calibri"/>
                <a:ea typeface="Calibri"/>
                <a:cs typeface="Calibri"/>
                <a:sym typeface="Calibri"/>
              </a:rPr>
              <a:t>Principals who are instructional leaders:</a:t>
            </a:r>
            <a:endParaRPr sz="1800" b="1">
              <a:solidFill>
                <a:srgbClr val="666666"/>
              </a:solidFill>
              <a:latin typeface="Calibri"/>
              <a:ea typeface="Calibri"/>
              <a:cs typeface="Calibri"/>
              <a:sym typeface="Calibri"/>
            </a:endParaRPr>
          </a:p>
        </p:txBody>
      </p:sp>
      <p:sp>
        <p:nvSpPr>
          <p:cNvPr id="222" name="Google Shape;222;p21"/>
          <p:cNvSpPr txBox="1"/>
          <p:nvPr/>
        </p:nvSpPr>
        <p:spPr>
          <a:xfrm>
            <a:off x="4799986" y="1579059"/>
            <a:ext cx="3692700" cy="5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666666"/>
                </a:solidFill>
                <a:latin typeface="Calibri"/>
                <a:ea typeface="Calibri"/>
                <a:cs typeface="Calibri"/>
                <a:sym typeface="Calibri"/>
              </a:rPr>
              <a:t>Principals who are strategically managing talent:</a:t>
            </a:r>
            <a:endParaRPr sz="1800" b="1">
              <a:solidFill>
                <a:srgbClr val="666666"/>
              </a:solidFill>
              <a:latin typeface="Calibri"/>
              <a:ea typeface="Calibri"/>
              <a:cs typeface="Calibri"/>
              <a:sym typeface="Calibri"/>
            </a:endParaRPr>
          </a:p>
        </p:txBody>
      </p:sp>
      <p:pic>
        <p:nvPicPr>
          <p:cNvPr id="223" name="Google Shape;223;p21"/>
          <p:cNvPicPr preferRelativeResize="0"/>
          <p:nvPr/>
        </p:nvPicPr>
        <p:blipFill rotWithShape="1">
          <a:blip r:embed="rId2">
            <a:alphaModFix/>
          </a:blip>
          <a:srcRect/>
          <a:stretch/>
        </p:blipFill>
        <p:spPr>
          <a:xfrm>
            <a:off x="121837" y="6261563"/>
            <a:ext cx="1660188" cy="455371"/>
          </a:xfrm>
          <a:prstGeom prst="rect">
            <a:avLst/>
          </a:prstGeom>
          <a:noFill/>
          <a:ln>
            <a:noFill/>
          </a:ln>
        </p:spPr>
      </p:pic>
      <p:cxnSp>
        <p:nvCxnSpPr>
          <p:cNvPr id="224" name="Google Shape;224;p21"/>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1 1 1 1 1 1 1">
  <p:cSld name="CUSTOM_2_1_1_1_1_1_1_1">
    <p:spTree>
      <p:nvGrpSpPr>
        <p:cNvPr id="1" name="Shape 225"/>
        <p:cNvGrpSpPr/>
        <p:nvPr/>
      </p:nvGrpSpPr>
      <p:grpSpPr>
        <a:xfrm>
          <a:off x="0" y="0"/>
          <a:ext cx="0" cy="0"/>
          <a:chOff x="0" y="0"/>
          <a:chExt cx="0" cy="0"/>
        </a:xfrm>
      </p:grpSpPr>
      <p:sp>
        <p:nvSpPr>
          <p:cNvPr id="226" name="Google Shape;226;p22"/>
          <p:cNvSpPr/>
          <p:nvPr/>
        </p:nvSpPr>
        <p:spPr>
          <a:xfrm>
            <a:off x="325750" y="518625"/>
            <a:ext cx="8510700" cy="58146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rgbClr val="F78205"/>
              </a:solidFill>
              <a:latin typeface="Raleway Light"/>
              <a:ea typeface="Raleway Light"/>
              <a:cs typeface="Raleway Light"/>
              <a:sym typeface="Raleway Light"/>
            </a:endParaRPr>
          </a:p>
        </p:txBody>
      </p:sp>
      <p:sp>
        <p:nvSpPr>
          <p:cNvPr id="227" name="Google Shape;227;p22"/>
          <p:cNvSpPr txBox="1"/>
          <p:nvPr/>
        </p:nvSpPr>
        <p:spPr>
          <a:xfrm>
            <a:off x="205550" y="100100"/>
            <a:ext cx="960900" cy="962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4000" b="1">
                <a:solidFill>
                  <a:srgbClr val="727076"/>
                </a:solidFill>
                <a:latin typeface="Raleway"/>
                <a:ea typeface="Raleway"/>
                <a:cs typeface="Raleway"/>
                <a:sym typeface="Raleway"/>
              </a:rPr>
              <a:t>“</a:t>
            </a:r>
            <a:endParaRPr sz="14000" b="1">
              <a:solidFill>
                <a:srgbClr val="727076"/>
              </a:solidFill>
              <a:latin typeface="Raleway"/>
              <a:ea typeface="Raleway"/>
              <a:cs typeface="Raleway"/>
              <a:sym typeface="Raleway"/>
            </a:endParaRPr>
          </a:p>
        </p:txBody>
      </p:sp>
      <p:sp>
        <p:nvSpPr>
          <p:cNvPr id="228" name="Google Shape;228;p22"/>
          <p:cNvSpPr txBox="1"/>
          <p:nvPr/>
        </p:nvSpPr>
        <p:spPr>
          <a:xfrm>
            <a:off x="872300" y="1174725"/>
            <a:ext cx="7886100" cy="492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solidFill>
                  <a:srgbClr val="FE6100"/>
                </a:solidFill>
                <a:latin typeface="Calibri"/>
                <a:ea typeface="Calibri"/>
                <a:cs typeface="Calibri"/>
                <a:sym typeface="Calibri"/>
              </a:rPr>
              <a:t>&lt;USE THIS FOR QUOTES USE THIS FOR QUOTESUSE THIS FOR QUOTESUSE THIS FOR QUOTESUSE THIS FOR QUOTESUSE THIS FOR QUOTESUSE THIS FOR QUOTESUSE THIS FOR QUOTES&gt;</a:t>
            </a:r>
            <a:br>
              <a:rPr lang="en-US" sz="3600">
                <a:solidFill>
                  <a:srgbClr val="FE6100"/>
                </a:solidFill>
                <a:latin typeface="Calibri"/>
                <a:ea typeface="Calibri"/>
                <a:cs typeface="Calibri"/>
                <a:sym typeface="Calibri"/>
              </a:rPr>
            </a:br>
            <a:endParaRPr>
              <a:solidFill>
                <a:srgbClr val="FE6100"/>
              </a:solidFill>
              <a:latin typeface="Calibri"/>
              <a:ea typeface="Calibri"/>
              <a:cs typeface="Calibri"/>
              <a:sym typeface="Calibri"/>
            </a:endParaRPr>
          </a:p>
          <a:p>
            <a:pPr marL="457200" lvl="0" indent="-406400" algn="ctr" rtl="0">
              <a:spcBef>
                <a:spcPts val="0"/>
              </a:spcBef>
              <a:spcAft>
                <a:spcPts val="0"/>
              </a:spcAft>
              <a:buClr>
                <a:srgbClr val="FE6100"/>
              </a:buClr>
              <a:buSzPts val="2800"/>
              <a:buFont typeface="Calibri"/>
              <a:buChar char="-"/>
            </a:pPr>
            <a:r>
              <a:rPr lang="en-US" sz="2800" i="1">
                <a:solidFill>
                  <a:srgbClr val="FE6100"/>
                </a:solidFill>
                <a:latin typeface="Calibri"/>
                <a:ea typeface="Calibri"/>
                <a:cs typeface="Calibri"/>
                <a:sym typeface="Calibri"/>
              </a:rPr>
              <a:t>John Wooden, 2016</a:t>
            </a:r>
            <a:endParaRPr sz="2800" i="1">
              <a:solidFill>
                <a:srgbClr val="FE6100"/>
              </a:solidFill>
              <a:latin typeface="Calibri"/>
              <a:ea typeface="Calibri"/>
              <a:cs typeface="Calibri"/>
              <a:sym typeface="Calibri"/>
            </a:endParaRPr>
          </a:p>
          <a:p>
            <a:pPr marL="0" lvl="0" indent="0" algn="l" rtl="0">
              <a:spcBef>
                <a:spcPts val="600"/>
              </a:spcBef>
              <a:spcAft>
                <a:spcPts val="0"/>
              </a:spcAft>
              <a:buNone/>
            </a:pPr>
            <a:endParaRPr sz="3600">
              <a:solidFill>
                <a:srgbClr val="F78205"/>
              </a:solidFill>
              <a:latin typeface="Raleway Light"/>
              <a:ea typeface="Raleway Light"/>
              <a:cs typeface="Raleway Light"/>
              <a:sym typeface="Raleway Light"/>
            </a:endParaRPr>
          </a:p>
        </p:txBody>
      </p:sp>
      <p:sp>
        <p:nvSpPr>
          <p:cNvPr id="229" name="Google Shape;229;p22"/>
          <p:cNvSpPr txBox="1"/>
          <p:nvPr/>
        </p:nvSpPr>
        <p:spPr>
          <a:xfrm>
            <a:off x="-65050" y="-793800"/>
            <a:ext cx="2205900" cy="220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0" name="Google Shape;230;p22"/>
          <p:cNvPicPr preferRelativeResize="0"/>
          <p:nvPr/>
        </p:nvPicPr>
        <p:blipFill rotWithShape="1">
          <a:blip r:embed="rId2">
            <a:alphaModFix/>
          </a:blip>
          <a:srcRect/>
          <a:stretch/>
        </p:blipFill>
        <p:spPr>
          <a:xfrm>
            <a:off x="3645387" y="62575"/>
            <a:ext cx="2213580" cy="60716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1 1 1 1 1 1 1 1">
  <p:cSld name="CUSTOM_2_1_1_1_1_1_1_1_1">
    <p:spTree>
      <p:nvGrpSpPr>
        <p:cNvPr id="1" name="Shape 231"/>
        <p:cNvGrpSpPr/>
        <p:nvPr/>
      </p:nvGrpSpPr>
      <p:grpSpPr>
        <a:xfrm>
          <a:off x="0" y="0"/>
          <a:ext cx="0" cy="0"/>
          <a:chOff x="0" y="0"/>
          <a:chExt cx="0" cy="0"/>
        </a:xfrm>
      </p:grpSpPr>
      <p:pic>
        <p:nvPicPr>
          <p:cNvPr id="232" name="Google Shape;232;p23"/>
          <p:cNvPicPr preferRelativeResize="0"/>
          <p:nvPr/>
        </p:nvPicPr>
        <p:blipFill rotWithShape="1">
          <a:blip r:embed="rId2">
            <a:alphaModFix/>
          </a:blip>
          <a:srcRect/>
          <a:stretch/>
        </p:blipFill>
        <p:spPr>
          <a:xfrm>
            <a:off x="6664462" y="208200"/>
            <a:ext cx="2213580" cy="607162"/>
          </a:xfrm>
          <a:prstGeom prst="rect">
            <a:avLst/>
          </a:prstGeom>
          <a:noFill/>
          <a:ln>
            <a:noFill/>
          </a:ln>
        </p:spPr>
      </p:pic>
      <p:sp>
        <p:nvSpPr>
          <p:cNvPr id="233" name="Google Shape;233;p23"/>
          <p:cNvSpPr txBox="1"/>
          <p:nvPr/>
        </p:nvSpPr>
        <p:spPr>
          <a:xfrm>
            <a:off x="6311975" y="3376925"/>
            <a:ext cx="2799600" cy="28716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2400" b="1">
                <a:solidFill>
                  <a:srgbClr val="434343"/>
                </a:solidFill>
                <a:latin typeface="Calibri"/>
                <a:ea typeface="Calibri"/>
                <a:cs typeface="Calibri"/>
                <a:sym typeface="Calibri"/>
              </a:rPr>
              <a:t>Support &amp; Data</a:t>
            </a:r>
            <a:endParaRPr sz="2400" b="1">
              <a:solidFill>
                <a:srgbClr val="434343"/>
              </a:solidFill>
              <a:latin typeface="Calibri"/>
              <a:ea typeface="Calibri"/>
              <a:cs typeface="Calibri"/>
              <a:sym typeface="Calibri"/>
            </a:endParaRPr>
          </a:p>
          <a:p>
            <a:pPr marL="457200" lvl="0" indent="-355600" algn="l" rtl="0">
              <a:spcBef>
                <a:spcPts val="600"/>
              </a:spcBef>
              <a:spcAft>
                <a:spcPts val="0"/>
              </a:spcAft>
              <a:buClr>
                <a:srgbClr val="434343"/>
              </a:buClr>
              <a:buSzPts val="2000"/>
              <a:buFont typeface="Calibri"/>
              <a:buChar char="●"/>
            </a:pPr>
            <a:r>
              <a:rPr lang="en-US" sz="2000">
                <a:solidFill>
                  <a:srgbClr val="434343"/>
                </a:solidFill>
                <a:latin typeface="Calibri"/>
                <a:ea typeface="Calibri"/>
                <a:cs typeface="Calibri"/>
                <a:sym typeface="Calibri"/>
              </a:rPr>
              <a:t>One-stop HR support </a:t>
            </a:r>
            <a:endParaRPr sz="2000">
              <a:solidFill>
                <a:srgbClr val="434343"/>
              </a:solidFill>
              <a:latin typeface="Calibri"/>
              <a:ea typeface="Calibri"/>
              <a:cs typeface="Calibri"/>
              <a:sym typeface="Calibri"/>
            </a:endParaRPr>
          </a:p>
          <a:p>
            <a:pPr marL="457200" lvl="0" indent="-355600" algn="l" rtl="0">
              <a:spcBef>
                <a:spcPts val="0"/>
              </a:spcBef>
              <a:spcAft>
                <a:spcPts val="0"/>
              </a:spcAft>
              <a:buClr>
                <a:srgbClr val="434343"/>
              </a:buClr>
              <a:buSzPts val="2000"/>
              <a:buFont typeface="Calibri"/>
              <a:buChar char="●"/>
            </a:pPr>
            <a:r>
              <a:rPr lang="en-US" sz="2000">
                <a:solidFill>
                  <a:srgbClr val="434343"/>
                </a:solidFill>
                <a:latin typeface="Calibri"/>
                <a:ea typeface="Calibri"/>
                <a:cs typeface="Calibri"/>
                <a:sym typeface="Calibri"/>
              </a:rPr>
              <a:t>Accurate talent data </a:t>
            </a:r>
            <a:endParaRPr sz="2000">
              <a:solidFill>
                <a:srgbClr val="434343"/>
              </a:solidFill>
              <a:latin typeface="Calibri"/>
              <a:ea typeface="Calibri"/>
              <a:cs typeface="Calibri"/>
              <a:sym typeface="Calibri"/>
            </a:endParaRPr>
          </a:p>
          <a:p>
            <a:pPr marL="457200" lvl="0" indent="-355600" algn="l" rtl="0">
              <a:spcBef>
                <a:spcPts val="0"/>
              </a:spcBef>
              <a:spcAft>
                <a:spcPts val="0"/>
              </a:spcAft>
              <a:buClr>
                <a:srgbClr val="434343"/>
              </a:buClr>
              <a:buSzPts val="2000"/>
              <a:buFont typeface="Calibri"/>
              <a:buChar char="●"/>
            </a:pPr>
            <a:r>
              <a:rPr lang="en-US" sz="2000">
                <a:solidFill>
                  <a:srgbClr val="434343"/>
                </a:solidFill>
                <a:latin typeface="Calibri"/>
                <a:ea typeface="Calibri"/>
                <a:cs typeface="Calibri"/>
                <a:sym typeface="Calibri"/>
              </a:rPr>
              <a:t>Support/culture to move out low performers</a:t>
            </a:r>
            <a:endParaRPr sz="2000">
              <a:solidFill>
                <a:srgbClr val="434343"/>
              </a:solidFill>
              <a:latin typeface="Calibri"/>
              <a:ea typeface="Calibri"/>
              <a:cs typeface="Calibri"/>
              <a:sym typeface="Calibri"/>
            </a:endParaRPr>
          </a:p>
          <a:p>
            <a:pPr marL="457200" lvl="0" indent="-355600" algn="l" rtl="0">
              <a:spcBef>
                <a:spcPts val="0"/>
              </a:spcBef>
              <a:spcAft>
                <a:spcPts val="0"/>
              </a:spcAft>
              <a:buClr>
                <a:srgbClr val="434343"/>
              </a:buClr>
              <a:buSzPts val="2000"/>
              <a:buFont typeface="Calibri"/>
              <a:buChar char="●"/>
            </a:pPr>
            <a:r>
              <a:rPr lang="en-US" sz="2000">
                <a:solidFill>
                  <a:srgbClr val="434343"/>
                </a:solidFill>
                <a:latin typeface="Calibri"/>
                <a:ea typeface="Calibri"/>
                <a:cs typeface="Calibri"/>
                <a:sym typeface="Calibri"/>
              </a:rPr>
              <a:t>Capacity building vs scripting</a:t>
            </a:r>
            <a:endParaRPr sz="2000">
              <a:solidFill>
                <a:srgbClr val="434343"/>
              </a:solidFill>
              <a:latin typeface="Calibri"/>
              <a:ea typeface="Calibri"/>
              <a:cs typeface="Calibri"/>
              <a:sym typeface="Calibri"/>
            </a:endParaRPr>
          </a:p>
        </p:txBody>
      </p:sp>
      <p:sp>
        <p:nvSpPr>
          <p:cNvPr id="234" name="Google Shape;234;p23"/>
          <p:cNvSpPr txBox="1"/>
          <p:nvPr/>
        </p:nvSpPr>
        <p:spPr>
          <a:xfrm>
            <a:off x="428075" y="3376925"/>
            <a:ext cx="2799600" cy="28716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2400" b="1">
                <a:solidFill>
                  <a:srgbClr val="666666"/>
                </a:solidFill>
                <a:latin typeface="Calibri"/>
                <a:ea typeface="Calibri"/>
                <a:cs typeface="Calibri"/>
                <a:sym typeface="Calibri"/>
              </a:rPr>
              <a:t>Policies</a:t>
            </a:r>
            <a:endParaRPr sz="2400" b="1">
              <a:solidFill>
                <a:srgbClr val="666666"/>
              </a:solidFill>
              <a:latin typeface="Calibri"/>
              <a:ea typeface="Calibri"/>
              <a:cs typeface="Calibri"/>
              <a:sym typeface="Calibri"/>
            </a:endParaRPr>
          </a:p>
          <a:p>
            <a:pPr marL="457200" lvl="0" indent="-355600" algn="l" rtl="0">
              <a:spcBef>
                <a:spcPts val="600"/>
              </a:spcBef>
              <a:spcAft>
                <a:spcPts val="0"/>
              </a:spcAft>
              <a:buClr>
                <a:srgbClr val="434343"/>
              </a:buClr>
              <a:buSzPts val="2000"/>
              <a:buFont typeface="Calibri"/>
              <a:buChar char="●"/>
            </a:pPr>
            <a:r>
              <a:rPr lang="en-US" sz="2000">
                <a:solidFill>
                  <a:srgbClr val="434343"/>
                </a:solidFill>
                <a:latin typeface="Calibri"/>
                <a:ea typeface="Calibri"/>
                <a:cs typeface="Calibri"/>
                <a:sym typeface="Calibri"/>
              </a:rPr>
              <a:t>No forced placements</a:t>
            </a:r>
            <a:endParaRPr sz="2000">
              <a:solidFill>
                <a:srgbClr val="434343"/>
              </a:solidFill>
              <a:latin typeface="Calibri"/>
              <a:ea typeface="Calibri"/>
              <a:cs typeface="Calibri"/>
              <a:sym typeface="Calibri"/>
            </a:endParaRPr>
          </a:p>
          <a:p>
            <a:pPr marL="457200" lvl="0" indent="-355600" algn="l" rtl="0">
              <a:spcBef>
                <a:spcPts val="0"/>
              </a:spcBef>
              <a:spcAft>
                <a:spcPts val="0"/>
              </a:spcAft>
              <a:buClr>
                <a:srgbClr val="434343"/>
              </a:buClr>
              <a:buSzPts val="2000"/>
              <a:buFont typeface="Calibri"/>
              <a:buChar char="●"/>
            </a:pPr>
            <a:r>
              <a:rPr lang="en-US" sz="2000">
                <a:solidFill>
                  <a:srgbClr val="434343"/>
                </a:solidFill>
                <a:latin typeface="Calibri"/>
                <a:ea typeface="Calibri"/>
                <a:cs typeface="Calibri"/>
                <a:sym typeface="Calibri"/>
              </a:rPr>
              <a:t>Staffing flexibility to meet school needs</a:t>
            </a:r>
            <a:endParaRPr sz="2000">
              <a:solidFill>
                <a:srgbClr val="434343"/>
              </a:solidFill>
              <a:latin typeface="Calibri"/>
              <a:ea typeface="Calibri"/>
              <a:cs typeface="Calibri"/>
              <a:sym typeface="Calibri"/>
            </a:endParaRPr>
          </a:p>
          <a:p>
            <a:pPr marL="457200" lvl="0" indent="-355600" algn="l" rtl="0">
              <a:spcBef>
                <a:spcPts val="0"/>
              </a:spcBef>
              <a:spcAft>
                <a:spcPts val="0"/>
              </a:spcAft>
              <a:buClr>
                <a:srgbClr val="434343"/>
              </a:buClr>
              <a:buSzPts val="2000"/>
              <a:buFont typeface="Calibri"/>
              <a:buChar char="●"/>
            </a:pPr>
            <a:r>
              <a:rPr lang="en-US" sz="2000">
                <a:solidFill>
                  <a:srgbClr val="434343"/>
                </a:solidFill>
                <a:latin typeface="Calibri"/>
                <a:ea typeface="Calibri"/>
                <a:cs typeface="Calibri"/>
                <a:sym typeface="Calibri"/>
              </a:rPr>
              <a:t>Early hiring for high-needs schools</a:t>
            </a:r>
            <a:endParaRPr sz="2000">
              <a:solidFill>
                <a:srgbClr val="434343"/>
              </a:solidFill>
              <a:latin typeface="Calibri"/>
              <a:ea typeface="Calibri"/>
              <a:cs typeface="Calibri"/>
              <a:sym typeface="Calibri"/>
            </a:endParaRPr>
          </a:p>
          <a:p>
            <a:pPr marL="457200" lvl="0" indent="0" algn="l" rtl="0">
              <a:spcBef>
                <a:spcPts val="600"/>
              </a:spcBef>
              <a:spcAft>
                <a:spcPts val="0"/>
              </a:spcAft>
              <a:buNone/>
            </a:pPr>
            <a:endParaRPr sz="2000">
              <a:solidFill>
                <a:srgbClr val="434343"/>
              </a:solidFill>
              <a:latin typeface="Calibri"/>
              <a:ea typeface="Calibri"/>
              <a:cs typeface="Calibri"/>
              <a:sym typeface="Calibri"/>
            </a:endParaRPr>
          </a:p>
          <a:p>
            <a:pPr marL="0" lvl="0" indent="0" algn="l" rtl="0">
              <a:spcBef>
                <a:spcPts val="600"/>
              </a:spcBef>
              <a:spcAft>
                <a:spcPts val="0"/>
              </a:spcAft>
              <a:buNone/>
            </a:pPr>
            <a:endParaRPr sz="2400">
              <a:solidFill>
                <a:srgbClr val="666666"/>
              </a:solidFill>
              <a:latin typeface="Calibri"/>
              <a:ea typeface="Calibri"/>
              <a:cs typeface="Calibri"/>
              <a:sym typeface="Calibri"/>
            </a:endParaRPr>
          </a:p>
        </p:txBody>
      </p:sp>
      <p:sp>
        <p:nvSpPr>
          <p:cNvPr id="235" name="Google Shape;235;p23"/>
          <p:cNvSpPr txBox="1"/>
          <p:nvPr/>
        </p:nvSpPr>
        <p:spPr>
          <a:xfrm>
            <a:off x="8556784" y="6333134"/>
            <a:ext cx="548700" cy="525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1300">
                <a:solidFill>
                  <a:srgbClr val="666666"/>
                </a:solidFill>
                <a:latin typeface="Raleway Light"/>
                <a:ea typeface="Raleway Light"/>
                <a:cs typeface="Raleway Light"/>
                <a:sym typeface="Raleway Light"/>
              </a:rPr>
              <a:t>‹#›</a:t>
            </a:fld>
            <a:endParaRPr sz="1300">
              <a:solidFill>
                <a:srgbClr val="666666"/>
              </a:solidFill>
              <a:latin typeface="Raleway Light"/>
              <a:ea typeface="Raleway Light"/>
              <a:cs typeface="Raleway Light"/>
              <a:sym typeface="Raleway Light"/>
            </a:endParaRPr>
          </a:p>
        </p:txBody>
      </p:sp>
      <p:pic>
        <p:nvPicPr>
          <p:cNvPr id="236" name="Google Shape;236;p23"/>
          <p:cNvPicPr preferRelativeResize="0"/>
          <p:nvPr/>
        </p:nvPicPr>
        <p:blipFill>
          <a:blip r:embed="rId3">
            <a:alphaModFix/>
          </a:blip>
          <a:stretch>
            <a:fillRect/>
          </a:stretch>
        </p:blipFill>
        <p:spPr>
          <a:xfrm>
            <a:off x="1033468" y="1745642"/>
            <a:ext cx="1911651" cy="1652891"/>
          </a:xfrm>
          <a:prstGeom prst="rect">
            <a:avLst/>
          </a:prstGeom>
          <a:noFill/>
          <a:ln>
            <a:noFill/>
          </a:ln>
        </p:spPr>
      </p:pic>
      <p:pic>
        <p:nvPicPr>
          <p:cNvPr id="237" name="Google Shape;237;p23"/>
          <p:cNvPicPr preferRelativeResize="0"/>
          <p:nvPr/>
        </p:nvPicPr>
        <p:blipFill>
          <a:blip r:embed="rId4">
            <a:alphaModFix/>
          </a:blip>
          <a:stretch>
            <a:fillRect/>
          </a:stretch>
        </p:blipFill>
        <p:spPr>
          <a:xfrm>
            <a:off x="3817609" y="1659122"/>
            <a:ext cx="1825906" cy="1825928"/>
          </a:xfrm>
          <a:prstGeom prst="rect">
            <a:avLst/>
          </a:prstGeom>
          <a:noFill/>
          <a:ln>
            <a:noFill/>
          </a:ln>
        </p:spPr>
      </p:pic>
      <p:pic>
        <p:nvPicPr>
          <p:cNvPr id="238" name="Google Shape;238;p23"/>
          <p:cNvPicPr preferRelativeResize="0"/>
          <p:nvPr/>
        </p:nvPicPr>
        <p:blipFill>
          <a:blip r:embed="rId5">
            <a:alphaModFix/>
          </a:blip>
          <a:stretch>
            <a:fillRect/>
          </a:stretch>
        </p:blipFill>
        <p:spPr>
          <a:xfrm>
            <a:off x="6516012" y="1595150"/>
            <a:ext cx="1825906" cy="1803376"/>
          </a:xfrm>
          <a:prstGeom prst="rect">
            <a:avLst/>
          </a:prstGeom>
          <a:noFill/>
          <a:ln>
            <a:noFill/>
          </a:ln>
        </p:spPr>
      </p:pic>
      <p:sp>
        <p:nvSpPr>
          <p:cNvPr id="239" name="Google Shape;239;p23"/>
          <p:cNvSpPr txBox="1"/>
          <p:nvPr/>
        </p:nvSpPr>
        <p:spPr>
          <a:xfrm>
            <a:off x="428075" y="687250"/>
            <a:ext cx="7692600" cy="11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rgbClr val="727076"/>
                </a:solidFill>
                <a:latin typeface="Calibri"/>
                <a:ea typeface="Calibri"/>
                <a:cs typeface="Calibri"/>
                <a:sym typeface="Calibri"/>
              </a:rPr>
              <a:t>&lt;COLUMN LAYOUT #1&gt;</a:t>
            </a:r>
            <a:endParaRPr sz="4800" b="1">
              <a:solidFill>
                <a:srgbClr val="AFBCD8"/>
              </a:solidFill>
              <a:latin typeface="Calibri"/>
              <a:ea typeface="Calibri"/>
              <a:cs typeface="Calibri"/>
              <a:sym typeface="Calibri"/>
            </a:endParaRPr>
          </a:p>
        </p:txBody>
      </p:sp>
      <p:sp>
        <p:nvSpPr>
          <p:cNvPr id="240" name="Google Shape;240;p23"/>
          <p:cNvSpPr txBox="1"/>
          <p:nvPr/>
        </p:nvSpPr>
        <p:spPr>
          <a:xfrm>
            <a:off x="3227675" y="3376925"/>
            <a:ext cx="3084300" cy="28716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2400" b="1">
                <a:solidFill>
                  <a:srgbClr val="434343"/>
                </a:solidFill>
                <a:latin typeface="Calibri"/>
                <a:ea typeface="Calibri"/>
                <a:cs typeface="Calibri"/>
                <a:sym typeface="Calibri"/>
              </a:rPr>
              <a:t>Processes</a:t>
            </a:r>
            <a:endParaRPr sz="2400" b="1">
              <a:solidFill>
                <a:srgbClr val="434343"/>
              </a:solidFill>
              <a:latin typeface="Calibri"/>
              <a:ea typeface="Calibri"/>
              <a:cs typeface="Calibri"/>
              <a:sym typeface="Calibri"/>
            </a:endParaRPr>
          </a:p>
          <a:p>
            <a:pPr marL="457200" lvl="0" indent="-355600" algn="l" rtl="0">
              <a:spcBef>
                <a:spcPts val="600"/>
              </a:spcBef>
              <a:spcAft>
                <a:spcPts val="0"/>
              </a:spcAft>
              <a:buClr>
                <a:srgbClr val="434343"/>
              </a:buClr>
              <a:buSzPts val="2000"/>
              <a:buFont typeface="Calibri"/>
              <a:buChar char="●"/>
            </a:pPr>
            <a:r>
              <a:rPr lang="en-US" sz="2000">
                <a:solidFill>
                  <a:srgbClr val="434343"/>
                </a:solidFill>
                <a:latin typeface="Calibri"/>
                <a:ea typeface="Calibri"/>
                <a:cs typeface="Calibri"/>
                <a:sym typeface="Calibri"/>
              </a:rPr>
              <a:t>Robust, vetted pool of teacher candidates</a:t>
            </a:r>
            <a:endParaRPr sz="2000">
              <a:solidFill>
                <a:srgbClr val="434343"/>
              </a:solidFill>
              <a:latin typeface="Calibri"/>
              <a:ea typeface="Calibri"/>
              <a:cs typeface="Calibri"/>
              <a:sym typeface="Calibri"/>
            </a:endParaRPr>
          </a:p>
          <a:p>
            <a:pPr marL="457200" lvl="0" indent="-355600" algn="l" rtl="0">
              <a:spcBef>
                <a:spcPts val="0"/>
              </a:spcBef>
              <a:spcAft>
                <a:spcPts val="0"/>
              </a:spcAft>
              <a:buClr>
                <a:srgbClr val="434343"/>
              </a:buClr>
              <a:buSzPts val="2000"/>
              <a:buFont typeface="Calibri"/>
              <a:buChar char="●"/>
            </a:pPr>
            <a:r>
              <a:rPr lang="en-US" sz="2000">
                <a:solidFill>
                  <a:srgbClr val="434343"/>
                </a:solidFill>
                <a:latin typeface="Calibri"/>
                <a:ea typeface="Calibri"/>
                <a:cs typeface="Calibri"/>
                <a:sym typeface="Calibri"/>
              </a:rPr>
              <a:t>Streamlined hiring, on-boarding and termination processes</a:t>
            </a:r>
            <a:endParaRPr sz="2000">
              <a:solidFill>
                <a:srgbClr val="434343"/>
              </a:solidFill>
              <a:latin typeface="Calibri"/>
              <a:ea typeface="Calibri"/>
              <a:cs typeface="Calibri"/>
              <a:sym typeface="Calibri"/>
            </a:endParaRPr>
          </a:p>
          <a:p>
            <a:pPr marL="457200" lvl="0" indent="-355600" algn="l" rtl="0">
              <a:spcBef>
                <a:spcPts val="0"/>
              </a:spcBef>
              <a:spcAft>
                <a:spcPts val="0"/>
              </a:spcAft>
              <a:buClr>
                <a:srgbClr val="434343"/>
              </a:buClr>
              <a:buSzPts val="2000"/>
              <a:buFont typeface="Calibri"/>
              <a:buChar char="●"/>
            </a:pPr>
            <a:r>
              <a:rPr lang="en-US" sz="2000">
                <a:solidFill>
                  <a:srgbClr val="434343"/>
                </a:solidFill>
                <a:latin typeface="Calibri"/>
                <a:ea typeface="Calibri"/>
                <a:cs typeface="Calibri"/>
                <a:sym typeface="Calibri"/>
              </a:rPr>
              <a:t>Equity incentives for high-needs schools</a:t>
            </a:r>
            <a:endParaRPr sz="2000">
              <a:solidFill>
                <a:srgbClr val="434343"/>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1 1 1 1 1 1 1 1 1">
  <p:cSld name="CUSTOM_2_1_1_1_1_1_1_1_1_1">
    <p:spTree>
      <p:nvGrpSpPr>
        <p:cNvPr id="1" name="Shape 241"/>
        <p:cNvGrpSpPr/>
        <p:nvPr/>
      </p:nvGrpSpPr>
      <p:grpSpPr>
        <a:xfrm>
          <a:off x="0" y="0"/>
          <a:ext cx="0" cy="0"/>
          <a:chOff x="0" y="0"/>
          <a:chExt cx="0" cy="0"/>
        </a:xfrm>
      </p:grpSpPr>
      <p:sp>
        <p:nvSpPr>
          <p:cNvPr id="242" name="Google Shape;242;p24"/>
          <p:cNvSpPr txBox="1"/>
          <p:nvPr/>
        </p:nvSpPr>
        <p:spPr>
          <a:xfrm>
            <a:off x="8556784" y="6333134"/>
            <a:ext cx="548700" cy="525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1300">
                <a:solidFill>
                  <a:srgbClr val="666666"/>
                </a:solidFill>
                <a:latin typeface="Raleway Light"/>
                <a:ea typeface="Raleway Light"/>
                <a:cs typeface="Raleway Light"/>
                <a:sym typeface="Raleway Light"/>
              </a:rPr>
              <a:t>‹#›</a:t>
            </a:fld>
            <a:endParaRPr sz="1300">
              <a:solidFill>
                <a:srgbClr val="666666"/>
              </a:solidFill>
              <a:latin typeface="Raleway Light"/>
              <a:ea typeface="Raleway Light"/>
              <a:cs typeface="Raleway Light"/>
              <a:sym typeface="Raleway Light"/>
            </a:endParaRPr>
          </a:p>
        </p:txBody>
      </p:sp>
      <p:sp>
        <p:nvSpPr>
          <p:cNvPr id="243" name="Google Shape;243;p24"/>
          <p:cNvSpPr txBox="1"/>
          <p:nvPr/>
        </p:nvSpPr>
        <p:spPr>
          <a:xfrm>
            <a:off x="617200" y="1730075"/>
            <a:ext cx="2705400" cy="3563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US" sz="1800" b="1">
                <a:solidFill>
                  <a:srgbClr val="FE6100"/>
                </a:solidFill>
                <a:latin typeface="Raleway"/>
                <a:ea typeface="Raleway"/>
                <a:cs typeface="Raleway"/>
                <a:sym typeface="Raleway"/>
              </a:rPr>
              <a:t>1. Sets a clear vision for excellent teaching</a:t>
            </a:r>
            <a:endParaRPr sz="1800" b="1">
              <a:solidFill>
                <a:srgbClr val="FE6100"/>
              </a:solidFill>
              <a:latin typeface="Raleway"/>
              <a:ea typeface="Raleway"/>
              <a:cs typeface="Raleway"/>
              <a:sym typeface="Raleway"/>
            </a:endParaRPr>
          </a:p>
          <a:p>
            <a:pPr marL="0" lvl="0" indent="0" algn="ctr" rtl="0">
              <a:spcBef>
                <a:spcPts val="600"/>
              </a:spcBef>
              <a:spcAft>
                <a:spcPts val="0"/>
              </a:spcAft>
              <a:buNone/>
            </a:pPr>
            <a:endParaRPr sz="1800" b="1">
              <a:solidFill>
                <a:srgbClr val="666666"/>
              </a:solidFill>
              <a:latin typeface="Raleway"/>
              <a:ea typeface="Raleway"/>
              <a:cs typeface="Raleway"/>
              <a:sym typeface="Raleway"/>
            </a:endParaRPr>
          </a:p>
          <a:p>
            <a:pPr marL="457200" lvl="0" indent="-342900" algn="l" rtl="0">
              <a:spcBef>
                <a:spcPts val="600"/>
              </a:spcBef>
              <a:spcAft>
                <a:spcPts val="0"/>
              </a:spcAft>
              <a:buClr>
                <a:srgbClr val="727076"/>
              </a:buClr>
              <a:buSzPts val="1800"/>
              <a:buFont typeface="Raleway"/>
              <a:buChar char="●"/>
            </a:pPr>
            <a:r>
              <a:rPr lang="en-US" sz="1800" b="1">
                <a:solidFill>
                  <a:srgbClr val="727076"/>
                </a:solidFill>
                <a:latin typeface="Raleway"/>
                <a:ea typeface="Raleway"/>
                <a:cs typeface="Raleway"/>
                <a:sym typeface="Raleway"/>
              </a:rPr>
              <a:t>Defines excellent teaching </a:t>
            </a:r>
            <a:endParaRPr sz="1800" b="1">
              <a:solidFill>
                <a:srgbClr val="727076"/>
              </a:solidFill>
              <a:latin typeface="Raleway"/>
              <a:ea typeface="Raleway"/>
              <a:cs typeface="Raleway"/>
              <a:sym typeface="Raleway"/>
            </a:endParaRPr>
          </a:p>
          <a:p>
            <a:pPr marL="457200" lvl="0" indent="-342900" algn="l" rtl="0">
              <a:spcBef>
                <a:spcPts val="0"/>
              </a:spcBef>
              <a:spcAft>
                <a:spcPts val="0"/>
              </a:spcAft>
              <a:buClr>
                <a:srgbClr val="727076"/>
              </a:buClr>
              <a:buSzPts val="1800"/>
              <a:buFont typeface="Raleway"/>
              <a:buChar char="●"/>
            </a:pPr>
            <a:r>
              <a:rPr lang="en-US" sz="1800" b="1">
                <a:solidFill>
                  <a:srgbClr val="727076"/>
                </a:solidFill>
                <a:latin typeface="Raleway"/>
                <a:ea typeface="Raleway"/>
                <a:cs typeface="Raleway"/>
                <a:sym typeface="Raleway"/>
              </a:rPr>
              <a:t>Leads on-going, content-specific calibration</a:t>
            </a:r>
            <a:endParaRPr sz="1800" b="1">
              <a:solidFill>
                <a:srgbClr val="727076"/>
              </a:solidFill>
              <a:latin typeface="Raleway"/>
              <a:ea typeface="Raleway"/>
              <a:cs typeface="Raleway"/>
              <a:sym typeface="Raleway"/>
            </a:endParaRPr>
          </a:p>
          <a:p>
            <a:pPr marL="457200" lvl="0" indent="-342900" algn="l" rtl="0">
              <a:spcBef>
                <a:spcPts val="0"/>
              </a:spcBef>
              <a:spcAft>
                <a:spcPts val="0"/>
              </a:spcAft>
              <a:buClr>
                <a:srgbClr val="727076"/>
              </a:buClr>
              <a:buSzPts val="1800"/>
              <a:buFont typeface="Raleway"/>
              <a:buChar char="●"/>
            </a:pPr>
            <a:r>
              <a:rPr lang="en-US" sz="1800" b="1">
                <a:solidFill>
                  <a:srgbClr val="727076"/>
                </a:solidFill>
                <a:latin typeface="Raleway"/>
                <a:ea typeface="Raleway"/>
                <a:cs typeface="Raleway"/>
                <a:sym typeface="Raleway"/>
              </a:rPr>
              <a:t>Uses vision as foundation for coaching and evaluation</a:t>
            </a:r>
            <a:endParaRPr sz="1800" b="1">
              <a:solidFill>
                <a:srgbClr val="727076"/>
              </a:solidFill>
              <a:latin typeface="Raleway"/>
              <a:ea typeface="Raleway"/>
              <a:cs typeface="Raleway"/>
              <a:sym typeface="Raleway"/>
            </a:endParaRPr>
          </a:p>
          <a:p>
            <a:pPr marL="0" lvl="0" indent="0" algn="l" rtl="0">
              <a:spcBef>
                <a:spcPts val="600"/>
              </a:spcBef>
              <a:spcAft>
                <a:spcPts val="0"/>
              </a:spcAft>
              <a:buNone/>
            </a:pPr>
            <a:endParaRPr sz="1800" b="1">
              <a:solidFill>
                <a:srgbClr val="727076"/>
              </a:solidFill>
              <a:latin typeface="Raleway Light"/>
              <a:ea typeface="Raleway Light"/>
              <a:cs typeface="Raleway Light"/>
              <a:sym typeface="Raleway Light"/>
            </a:endParaRPr>
          </a:p>
          <a:p>
            <a:pPr marL="0" lvl="0" indent="0" algn="l" rtl="0">
              <a:spcBef>
                <a:spcPts val="600"/>
              </a:spcBef>
              <a:spcAft>
                <a:spcPts val="0"/>
              </a:spcAft>
              <a:buNone/>
            </a:pPr>
            <a:endParaRPr sz="1800" b="1">
              <a:solidFill>
                <a:srgbClr val="AFBCD8"/>
              </a:solidFill>
              <a:latin typeface="Raleway Light"/>
              <a:ea typeface="Raleway Light"/>
              <a:cs typeface="Raleway Light"/>
              <a:sym typeface="Raleway Light"/>
            </a:endParaRPr>
          </a:p>
          <a:p>
            <a:pPr marL="0" lvl="0" indent="0" algn="l" rtl="0">
              <a:spcBef>
                <a:spcPts val="600"/>
              </a:spcBef>
              <a:spcAft>
                <a:spcPts val="0"/>
              </a:spcAft>
              <a:buNone/>
            </a:pPr>
            <a:endParaRPr sz="1800" b="1">
              <a:solidFill>
                <a:srgbClr val="AFBCD8"/>
              </a:solidFill>
              <a:latin typeface="Raleway Light"/>
              <a:ea typeface="Raleway Light"/>
              <a:cs typeface="Raleway Light"/>
              <a:sym typeface="Raleway Light"/>
            </a:endParaRPr>
          </a:p>
          <a:p>
            <a:pPr marL="0" lvl="0" indent="0" algn="l" rtl="0">
              <a:spcBef>
                <a:spcPts val="600"/>
              </a:spcBef>
              <a:spcAft>
                <a:spcPts val="0"/>
              </a:spcAft>
              <a:buNone/>
            </a:pPr>
            <a:endParaRPr sz="1800" b="1">
              <a:solidFill>
                <a:srgbClr val="666666"/>
              </a:solidFill>
              <a:latin typeface="Raleway"/>
              <a:ea typeface="Raleway"/>
              <a:cs typeface="Raleway"/>
              <a:sym typeface="Raleway"/>
            </a:endParaRPr>
          </a:p>
        </p:txBody>
      </p:sp>
      <p:sp>
        <p:nvSpPr>
          <p:cNvPr id="244" name="Google Shape;244;p24"/>
          <p:cNvSpPr txBox="1"/>
          <p:nvPr/>
        </p:nvSpPr>
        <p:spPr>
          <a:xfrm>
            <a:off x="3322600" y="1730075"/>
            <a:ext cx="2705400" cy="3563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US" sz="1800" b="1">
                <a:solidFill>
                  <a:srgbClr val="FE6100"/>
                </a:solidFill>
                <a:latin typeface="Raleway"/>
                <a:ea typeface="Raleway"/>
                <a:cs typeface="Raleway"/>
                <a:sym typeface="Raleway"/>
              </a:rPr>
              <a:t>2. Aligns recruitment and hiring practices</a:t>
            </a:r>
            <a:endParaRPr sz="1800" b="1">
              <a:solidFill>
                <a:srgbClr val="FE6100"/>
              </a:solidFill>
              <a:latin typeface="Raleway"/>
              <a:ea typeface="Raleway"/>
              <a:cs typeface="Raleway"/>
              <a:sym typeface="Raleway"/>
            </a:endParaRPr>
          </a:p>
          <a:p>
            <a:pPr marL="0" lvl="0" indent="0" algn="ctr" rtl="0">
              <a:spcBef>
                <a:spcPts val="600"/>
              </a:spcBef>
              <a:spcAft>
                <a:spcPts val="0"/>
              </a:spcAft>
              <a:buNone/>
            </a:pPr>
            <a:endParaRPr sz="1800" b="1">
              <a:solidFill>
                <a:srgbClr val="666666"/>
              </a:solidFill>
              <a:latin typeface="Raleway"/>
              <a:ea typeface="Raleway"/>
              <a:cs typeface="Raleway"/>
              <a:sym typeface="Raleway"/>
            </a:endParaRPr>
          </a:p>
          <a:p>
            <a:pPr marL="457200" lvl="0" indent="-342900" algn="l" rtl="0">
              <a:spcBef>
                <a:spcPts val="600"/>
              </a:spcBef>
              <a:spcAft>
                <a:spcPts val="0"/>
              </a:spcAft>
              <a:buClr>
                <a:srgbClr val="727076"/>
              </a:buClr>
              <a:buSzPts val="1800"/>
              <a:buFont typeface="Raleway"/>
              <a:buChar char="●"/>
            </a:pPr>
            <a:r>
              <a:rPr lang="en-US" sz="1800" b="1">
                <a:solidFill>
                  <a:srgbClr val="727076"/>
                </a:solidFill>
                <a:latin typeface="Raleway"/>
                <a:ea typeface="Raleway"/>
                <a:cs typeface="Raleway"/>
                <a:sym typeface="Raleway"/>
              </a:rPr>
              <a:t>Knows vacancies by November</a:t>
            </a:r>
            <a:endParaRPr sz="1800" b="1">
              <a:solidFill>
                <a:srgbClr val="727076"/>
              </a:solidFill>
              <a:latin typeface="Raleway"/>
              <a:ea typeface="Raleway"/>
              <a:cs typeface="Raleway"/>
              <a:sym typeface="Raleway"/>
            </a:endParaRPr>
          </a:p>
          <a:p>
            <a:pPr marL="457200" lvl="0" indent="-342900" algn="l" rtl="0">
              <a:spcBef>
                <a:spcPts val="0"/>
              </a:spcBef>
              <a:spcAft>
                <a:spcPts val="0"/>
              </a:spcAft>
              <a:buClr>
                <a:srgbClr val="727076"/>
              </a:buClr>
              <a:buSzPts val="1800"/>
              <a:buFont typeface="Raleway"/>
              <a:buChar char="●"/>
            </a:pPr>
            <a:r>
              <a:rPr lang="en-US" sz="1800" b="1">
                <a:solidFill>
                  <a:srgbClr val="727076"/>
                </a:solidFill>
                <a:latin typeface="Raleway"/>
                <a:ea typeface="Raleway"/>
                <a:cs typeface="Raleway"/>
                <a:sym typeface="Raleway"/>
              </a:rPr>
              <a:t>Invests teachers in recruiting and selecting teachers that align with vision</a:t>
            </a:r>
            <a:endParaRPr sz="1800" b="1">
              <a:solidFill>
                <a:srgbClr val="727076"/>
              </a:solidFill>
              <a:latin typeface="Raleway"/>
              <a:ea typeface="Raleway"/>
              <a:cs typeface="Raleway"/>
              <a:sym typeface="Raleway"/>
            </a:endParaRPr>
          </a:p>
          <a:p>
            <a:pPr marL="457200" lvl="0" indent="-342900" algn="l" rtl="0">
              <a:spcBef>
                <a:spcPts val="0"/>
              </a:spcBef>
              <a:spcAft>
                <a:spcPts val="0"/>
              </a:spcAft>
              <a:buClr>
                <a:srgbClr val="727076"/>
              </a:buClr>
              <a:buSzPts val="1800"/>
              <a:buFont typeface="Raleway"/>
              <a:buChar char="●"/>
            </a:pPr>
            <a:r>
              <a:rPr lang="en-US" sz="1800" b="1">
                <a:solidFill>
                  <a:srgbClr val="727076"/>
                </a:solidFill>
                <a:latin typeface="Raleway"/>
                <a:ea typeface="Raleway"/>
                <a:cs typeface="Raleway"/>
                <a:sym typeface="Raleway"/>
              </a:rPr>
              <a:t>Uses a performance-based selection process </a:t>
            </a:r>
            <a:endParaRPr sz="1800" b="1">
              <a:solidFill>
                <a:srgbClr val="727076"/>
              </a:solidFill>
              <a:latin typeface="Raleway"/>
              <a:ea typeface="Raleway"/>
              <a:cs typeface="Raleway"/>
              <a:sym typeface="Raleway"/>
            </a:endParaRPr>
          </a:p>
          <a:p>
            <a:pPr marL="0" lvl="0" indent="0" algn="l" rtl="0">
              <a:spcBef>
                <a:spcPts val="600"/>
              </a:spcBef>
              <a:spcAft>
                <a:spcPts val="0"/>
              </a:spcAft>
              <a:buNone/>
            </a:pPr>
            <a:endParaRPr sz="1800" b="1">
              <a:solidFill>
                <a:srgbClr val="AFBCD8"/>
              </a:solidFill>
              <a:latin typeface="Raleway Light"/>
              <a:ea typeface="Raleway Light"/>
              <a:cs typeface="Raleway Light"/>
              <a:sym typeface="Raleway Light"/>
            </a:endParaRPr>
          </a:p>
          <a:p>
            <a:pPr marL="0" lvl="0" indent="0" algn="l" rtl="0">
              <a:spcBef>
                <a:spcPts val="600"/>
              </a:spcBef>
              <a:spcAft>
                <a:spcPts val="0"/>
              </a:spcAft>
              <a:buNone/>
            </a:pPr>
            <a:endParaRPr sz="1800" b="1">
              <a:solidFill>
                <a:srgbClr val="666666"/>
              </a:solidFill>
              <a:latin typeface="Raleway"/>
              <a:ea typeface="Raleway"/>
              <a:cs typeface="Raleway"/>
              <a:sym typeface="Raleway"/>
            </a:endParaRPr>
          </a:p>
        </p:txBody>
      </p:sp>
      <p:sp>
        <p:nvSpPr>
          <p:cNvPr id="245" name="Google Shape;245;p24"/>
          <p:cNvSpPr txBox="1"/>
          <p:nvPr/>
        </p:nvSpPr>
        <p:spPr>
          <a:xfrm>
            <a:off x="6116700" y="1730075"/>
            <a:ext cx="2705400" cy="3563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US" sz="1800" b="1">
                <a:solidFill>
                  <a:srgbClr val="FE6100"/>
                </a:solidFill>
                <a:latin typeface="Raleway"/>
                <a:ea typeface="Raleway"/>
                <a:cs typeface="Raleway"/>
                <a:sym typeface="Raleway"/>
              </a:rPr>
              <a:t>3. On-boards teachers on “the big 5”</a:t>
            </a:r>
            <a:endParaRPr sz="1800" b="1">
              <a:solidFill>
                <a:srgbClr val="FE6100"/>
              </a:solidFill>
              <a:latin typeface="Raleway"/>
              <a:ea typeface="Raleway"/>
              <a:cs typeface="Raleway"/>
              <a:sym typeface="Raleway"/>
            </a:endParaRPr>
          </a:p>
          <a:p>
            <a:pPr marL="0" lvl="0" indent="0" algn="ctr" rtl="0">
              <a:spcBef>
                <a:spcPts val="600"/>
              </a:spcBef>
              <a:spcAft>
                <a:spcPts val="0"/>
              </a:spcAft>
              <a:buNone/>
            </a:pPr>
            <a:endParaRPr sz="1800" b="1">
              <a:solidFill>
                <a:srgbClr val="666666"/>
              </a:solidFill>
              <a:latin typeface="Raleway"/>
              <a:ea typeface="Raleway"/>
              <a:cs typeface="Raleway"/>
              <a:sym typeface="Raleway"/>
            </a:endParaRPr>
          </a:p>
          <a:p>
            <a:pPr marL="457200" lvl="0" indent="-342900" algn="l" rtl="0">
              <a:spcBef>
                <a:spcPts val="600"/>
              </a:spcBef>
              <a:spcAft>
                <a:spcPts val="0"/>
              </a:spcAft>
              <a:buClr>
                <a:srgbClr val="727076"/>
              </a:buClr>
              <a:buSzPts val="1800"/>
              <a:buFont typeface="Raleway"/>
              <a:buChar char="●"/>
            </a:pPr>
            <a:r>
              <a:rPr lang="en-US" sz="1800" b="1">
                <a:solidFill>
                  <a:srgbClr val="727076"/>
                </a:solidFill>
                <a:latin typeface="Raleway"/>
                <a:ea typeface="Raleway"/>
                <a:cs typeface="Raleway"/>
                <a:sym typeface="Raleway"/>
              </a:rPr>
              <a:t>Invests heavily in getting teachers off to a “strong start” </a:t>
            </a:r>
            <a:endParaRPr sz="1800" b="1">
              <a:solidFill>
                <a:srgbClr val="727076"/>
              </a:solidFill>
              <a:latin typeface="Raleway"/>
              <a:ea typeface="Raleway"/>
              <a:cs typeface="Raleway"/>
              <a:sym typeface="Raleway"/>
            </a:endParaRPr>
          </a:p>
          <a:p>
            <a:pPr marL="457200" lvl="0" indent="-342900" algn="l" rtl="0">
              <a:spcBef>
                <a:spcPts val="0"/>
              </a:spcBef>
              <a:spcAft>
                <a:spcPts val="0"/>
              </a:spcAft>
              <a:buClr>
                <a:srgbClr val="727076"/>
              </a:buClr>
              <a:buSzPts val="1800"/>
              <a:buFont typeface="Raleway"/>
              <a:buChar char="●"/>
            </a:pPr>
            <a:r>
              <a:rPr lang="en-US" sz="1800" b="1">
                <a:solidFill>
                  <a:srgbClr val="727076"/>
                </a:solidFill>
                <a:latin typeface="Raleway"/>
                <a:ea typeface="Raleway"/>
                <a:cs typeface="Raleway"/>
                <a:sym typeface="Raleway"/>
              </a:rPr>
              <a:t>Leads PD on 5 core teaching skills - academics and culture</a:t>
            </a:r>
            <a:endParaRPr sz="1800" b="1">
              <a:solidFill>
                <a:srgbClr val="727076"/>
              </a:solidFill>
              <a:latin typeface="Raleway"/>
              <a:ea typeface="Raleway"/>
              <a:cs typeface="Raleway"/>
              <a:sym typeface="Raleway"/>
            </a:endParaRPr>
          </a:p>
          <a:p>
            <a:pPr marL="457200" lvl="0" indent="-342900" algn="l" rtl="0">
              <a:spcBef>
                <a:spcPts val="0"/>
              </a:spcBef>
              <a:spcAft>
                <a:spcPts val="0"/>
              </a:spcAft>
              <a:buClr>
                <a:srgbClr val="727076"/>
              </a:buClr>
              <a:buSzPts val="1800"/>
              <a:buFont typeface="Raleway"/>
              <a:buChar char="●"/>
            </a:pPr>
            <a:r>
              <a:rPr lang="en-US" sz="1800" b="1">
                <a:solidFill>
                  <a:srgbClr val="727076"/>
                </a:solidFill>
                <a:latin typeface="Raleway"/>
                <a:ea typeface="Raleway"/>
                <a:cs typeface="Raleway"/>
                <a:sym typeface="Raleway"/>
              </a:rPr>
              <a:t>Provides intensive coaching over first 90 days</a:t>
            </a:r>
            <a:endParaRPr sz="1800" b="1">
              <a:solidFill>
                <a:srgbClr val="727076"/>
              </a:solidFill>
              <a:latin typeface="Raleway"/>
              <a:ea typeface="Raleway"/>
              <a:cs typeface="Raleway"/>
              <a:sym typeface="Raleway"/>
            </a:endParaRPr>
          </a:p>
          <a:p>
            <a:pPr marL="0" lvl="0" indent="0" algn="l" rtl="0">
              <a:spcBef>
                <a:spcPts val="600"/>
              </a:spcBef>
              <a:spcAft>
                <a:spcPts val="0"/>
              </a:spcAft>
              <a:buNone/>
            </a:pPr>
            <a:endParaRPr sz="1800" b="1">
              <a:solidFill>
                <a:srgbClr val="666666"/>
              </a:solidFill>
              <a:latin typeface="Raleway Light"/>
              <a:ea typeface="Raleway Light"/>
              <a:cs typeface="Raleway Light"/>
              <a:sym typeface="Raleway Light"/>
            </a:endParaRPr>
          </a:p>
          <a:p>
            <a:pPr marL="0" lvl="0" indent="0" algn="l" rtl="0">
              <a:spcBef>
                <a:spcPts val="600"/>
              </a:spcBef>
              <a:spcAft>
                <a:spcPts val="0"/>
              </a:spcAft>
              <a:buNone/>
            </a:pPr>
            <a:endParaRPr sz="1800" b="1">
              <a:solidFill>
                <a:srgbClr val="AFBCD8"/>
              </a:solidFill>
              <a:latin typeface="Raleway Light"/>
              <a:ea typeface="Raleway Light"/>
              <a:cs typeface="Raleway Light"/>
              <a:sym typeface="Raleway Light"/>
            </a:endParaRPr>
          </a:p>
          <a:p>
            <a:pPr marL="0" lvl="0" indent="0" algn="l" rtl="0">
              <a:spcBef>
                <a:spcPts val="600"/>
              </a:spcBef>
              <a:spcAft>
                <a:spcPts val="0"/>
              </a:spcAft>
              <a:buNone/>
            </a:pPr>
            <a:endParaRPr sz="1800" b="1">
              <a:solidFill>
                <a:srgbClr val="AFBCD8"/>
              </a:solidFill>
              <a:latin typeface="Raleway Light"/>
              <a:ea typeface="Raleway Light"/>
              <a:cs typeface="Raleway Light"/>
              <a:sym typeface="Raleway Light"/>
            </a:endParaRPr>
          </a:p>
          <a:p>
            <a:pPr marL="0" lvl="0" indent="0" algn="l" rtl="0">
              <a:spcBef>
                <a:spcPts val="600"/>
              </a:spcBef>
              <a:spcAft>
                <a:spcPts val="0"/>
              </a:spcAft>
              <a:buNone/>
            </a:pPr>
            <a:endParaRPr sz="1800" b="1">
              <a:solidFill>
                <a:srgbClr val="666666"/>
              </a:solidFill>
              <a:latin typeface="Raleway"/>
              <a:ea typeface="Raleway"/>
              <a:cs typeface="Raleway"/>
              <a:sym typeface="Raleway"/>
            </a:endParaRPr>
          </a:p>
        </p:txBody>
      </p:sp>
      <p:cxnSp>
        <p:nvCxnSpPr>
          <p:cNvPr id="246" name="Google Shape;246;p24"/>
          <p:cNvCxnSpPr/>
          <p:nvPr/>
        </p:nvCxnSpPr>
        <p:spPr>
          <a:xfrm>
            <a:off x="3351650" y="2006750"/>
            <a:ext cx="0" cy="3738000"/>
          </a:xfrm>
          <a:prstGeom prst="straightConnector1">
            <a:avLst/>
          </a:prstGeom>
          <a:noFill/>
          <a:ln w="19050" cap="flat" cmpd="sng">
            <a:solidFill>
              <a:srgbClr val="AFBCD8"/>
            </a:solidFill>
            <a:prstDash val="solid"/>
            <a:round/>
            <a:headEnd type="none" w="med" len="med"/>
            <a:tailEnd type="none" w="med" len="med"/>
          </a:ln>
        </p:spPr>
      </p:cxnSp>
      <p:cxnSp>
        <p:nvCxnSpPr>
          <p:cNvPr id="247" name="Google Shape;247;p24"/>
          <p:cNvCxnSpPr/>
          <p:nvPr/>
        </p:nvCxnSpPr>
        <p:spPr>
          <a:xfrm>
            <a:off x="6142500" y="1983025"/>
            <a:ext cx="0" cy="3750000"/>
          </a:xfrm>
          <a:prstGeom prst="straightConnector1">
            <a:avLst/>
          </a:prstGeom>
          <a:noFill/>
          <a:ln w="19050" cap="flat" cmpd="sng">
            <a:solidFill>
              <a:srgbClr val="AFBCD8"/>
            </a:solidFill>
            <a:prstDash val="solid"/>
            <a:round/>
            <a:headEnd type="none" w="med" len="med"/>
            <a:tailEnd type="none" w="med" len="med"/>
          </a:ln>
        </p:spPr>
      </p:cxnSp>
      <p:pic>
        <p:nvPicPr>
          <p:cNvPr id="248" name="Google Shape;248;p24"/>
          <p:cNvPicPr preferRelativeResize="0"/>
          <p:nvPr/>
        </p:nvPicPr>
        <p:blipFill rotWithShape="1">
          <a:blip r:embed="rId2">
            <a:alphaModFix/>
          </a:blip>
          <a:srcRect/>
          <a:stretch/>
        </p:blipFill>
        <p:spPr>
          <a:xfrm>
            <a:off x="6664462" y="208200"/>
            <a:ext cx="2213580" cy="607162"/>
          </a:xfrm>
          <a:prstGeom prst="rect">
            <a:avLst/>
          </a:prstGeom>
          <a:noFill/>
          <a:ln>
            <a:noFill/>
          </a:ln>
        </p:spPr>
      </p:pic>
      <p:sp>
        <p:nvSpPr>
          <p:cNvPr id="249" name="Google Shape;249;p24"/>
          <p:cNvSpPr txBox="1"/>
          <p:nvPr/>
        </p:nvSpPr>
        <p:spPr>
          <a:xfrm>
            <a:off x="428075" y="687250"/>
            <a:ext cx="7692600" cy="11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rgbClr val="727076"/>
                </a:solidFill>
                <a:latin typeface="Calibri"/>
                <a:ea typeface="Calibri"/>
                <a:cs typeface="Calibri"/>
                <a:sym typeface="Calibri"/>
              </a:rPr>
              <a:t>&lt;COLUMN LAYOUT #2&gt;</a:t>
            </a:r>
            <a:endParaRPr sz="4800" b="1">
              <a:solidFill>
                <a:srgbClr val="AFBCD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1 1 1 1 1 1 1 1 1">
  <p:cSld name="CUSTOM_2_1_1_1_1_1_1_1_1_1_1">
    <p:spTree>
      <p:nvGrpSpPr>
        <p:cNvPr id="1" name="Shape 250"/>
        <p:cNvGrpSpPr/>
        <p:nvPr/>
      </p:nvGrpSpPr>
      <p:grpSpPr>
        <a:xfrm>
          <a:off x="0" y="0"/>
          <a:ext cx="0" cy="0"/>
          <a:chOff x="0" y="0"/>
          <a:chExt cx="0" cy="0"/>
        </a:xfrm>
      </p:grpSpPr>
      <p:sp>
        <p:nvSpPr>
          <p:cNvPr id="251" name="Google Shape;251;p25"/>
          <p:cNvSpPr/>
          <p:nvPr/>
        </p:nvSpPr>
        <p:spPr>
          <a:xfrm>
            <a:off x="325750" y="518625"/>
            <a:ext cx="8718900" cy="58146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5"/>
          <p:cNvSpPr txBox="1"/>
          <p:nvPr/>
        </p:nvSpPr>
        <p:spPr>
          <a:xfrm>
            <a:off x="8556784" y="6333134"/>
            <a:ext cx="548700" cy="525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1300">
                <a:solidFill>
                  <a:srgbClr val="666666"/>
                </a:solidFill>
                <a:latin typeface="Raleway Light"/>
                <a:ea typeface="Raleway Light"/>
                <a:cs typeface="Raleway Light"/>
                <a:sym typeface="Raleway Light"/>
              </a:rPr>
              <a:t>‹#›</a:t>
            </a:fld>
            <a:endParaRPr sz="1300">
              <a:solidFill>
                <a:srgbClr val="666666"/>
              </a:solidFill>
              <a:latin typeface="Raleway Light"/>
              <a:ea typeface="Raleway Light"/>
              <a:cs typeface="Raleway Light"/>
              <a:sym typeface="Raleway Light"/>
            </a:endParaRPr>
          </a:p>
        </p:txBody>
      </p:sp>
      <p:sp>
        <p:nvSpPr>
          <p:cNvPr id="253" name="Google Shape;253;p25"/>
          <p:cNvSpPr txBox="1"/>
          <p:nvPr/>
        </p:nvSpPr>
        <p:spPr>
          <a:xfrm>
            <a:off x="685775" y="1657325"/>
            <a:ext cx="5200800" cy="4155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7200">
              <a:solidFill>
                <a:srgbClr val="F78205"/>
              </a:solidFill>
              <a:latin typeface="Raleway ExtraBold"/>
              <a:ea typeface="Raleway ExtraBold"/>
              <a:cs typeface="Raleway ExtraBold"/>
              <a:sym typeface="Raleway ExtraBold"/>
            </a:endParaRPr>
          </a:p>
          <a:p>
            <a:pPr marL="0" lvl="0" indent="0" algn="l" rtl="0">
              <a:spcBef>
                <a:spcPts val="0"/>
              </a:spcBef>
              <a:spcAft>
                <a:spcPts val="0"/>
              </a:spcAft>
              <a:buNone/>
            </a:pPr>
            <a:endParaRPr sz="7200">
              <a:solidFill>
                <a:srgbClr val="F78205"/>
              </a:solidFill>
              <a:latin typeface="Raleway ExtraBold"/>
              <a:ea typeface="Raleway ExtraBold"/>
              <a:cs typeface="Raleway ExtraBold"/>
              <a:sym typeface="Raleway ExtraBold"/>
            </a:endParaRPr>
          </a:p>
          <a:p>
            <a:pPr marL="0" lvl="0" indent="0" algn="l" rtl="0">
              <a:spcBef>
                <a:spcPts val="0"/>
              </a:spcBef>
              <a:spcAft>
                <a:spcPts val="0"/>
              </a:spcAft>
              <a:buNone/>
            </a:pPr>
            <a:endParaRPr sz="7200">
              <a:solidFill>
                <a:srgbClr val="F78205"/>
              </a:solidFill>
              <a:latin typeface="Raleway ExtraBold"/>
              <a:ea typeface="Raleway ExtraBold"/>
              <a:cs typeface="Raleway ExtraBold"/>
              <a:sym typeface="Raleway ExtraBold"/>
            </a:endParaRPr>
          </a:p>
          <a:p>
            <a:pPr marL="0" lvl="0" indent="0" algn="l" rtl="0">
              <a:spcBef>
                <a:spcPts val="0"/>
              </a:spcBef>
              <a:spcAft>
                <a:spcPts val="0"/>
              </a:spcAft>
              <a:buNone/>
            </a:pPr>
            <a:r>
              <a:rPr lang="en-US" sz="7200" b="1">
                <a:solidFill>
                  <a:srgbClr val="FE6100"/>
                </a:solidFill>
                <a:latin typeface="Calibri"/>
                <a:ea typeface="Calibri"/>
                <a:cs typeface="Calibri"/>
                <a:sym typeface="Calibri"/>
              </a:rPr>
              <a:t>Big Idea #1</a:t>
            </a:r>
            <a:endParaRPr sz="7200" b="1">
              <a:solidFill>
                <a:srgbClr val="FE6100"/>
              </a:solidFill>
              <a:latin typeface="Calibri"/>
              <a:ea typeface="Calibri"/>
              <a:cs typeface="Calibri"/>
              <a:sym typeface="Calibri"/>
            </a:endParaRPr>
          </a:p>
          <a:p>
            <a:pPr marL="0" lvl="0" indent="0" algn="l" rtl="0">
              <a:spcBef>
                <a:spcPts val="0"/>
              </a:spcBef>
              <a:spcAft>
                <a:spcPts val="0"/>
              </a:spcAft>
              <a:buNone/>
            </a:pPr>
            <a:r>
              <a:rPr lang="en-US" sz="3000" b="1">
                <a:solidFill>
                  <a:srgbClr val="727076"/>
                </a:solidFill>
                <a:latin typeface="Calibri"/>
                <a:ea typeface="Calibri"/>
                <a:cs typeface="Calibri"/>
                <a:sym typeface="Calibri"/>
              </a:rPr>
              <a:t/>
            </a:r>
            <a:br>
              <a:rPr lang="en-US" sz="3000" b="1">
                <a:solidFill>
                  <a:srgbClr val="727076"/>
                </a:solidFill>
                <a:latin typeface="Calibri"/>
                <a:ea typeface="Calibri"/>
                <a:cs typeface="Calibri"/>
                <a:sym typeface="Calibri"/>
              </a:rPr>
            </a:br>
            <a:r>
              <a:rPr lang="en-US" sz="3000" b="1">
                <a:solidFill>
                  <a:srgbClr val="727076"/>
                </a:solidFill>
                <a:latin typeface="Calibri"/>
                <a:ea typeface="Calibri"/>
                <a:cs typeface="Calibri"/>
                <a:sym typeface="Calibri"/>
              </a:rPr>
              <a:t>Use to emphasize key points throughout PD’s - keep text short and punchy</a:t>
            </a:r>
            <a:endParaRPr sz="3000" b="1">
              <a:solidFill>
                <a:srgbClr val="727076"/>
              </a:solidFill>
              <a:latin typeface="Calibri"/>
              <a:ea typeface="Calibri"/>
              <a:cs typeface="Calibri"/>
              <a:sym typeface="Calibri"/>
            </a:endParaRPr>
          </a:p>
          <a:p>
            <a:pPr marL="0" lvl="0" indent="0" algn="l" rtl="0">
              <a:spcBef>
                <a:spcPts val="0"/>
              </a:spcBef>
              <a:spcAft>
                <a:spcPts val="0"/>
              </a:spcAft>
              <a:buNone/>
            </a:pPr>
            <a:endParaRPr sz="3000" b="1">
              <a:solidFill>
                <a:srgbClr val="727076"/>
              </a:solidFill>
              <a:latin typeface="Calibri"/>
              <a:ea typeface="Calibri"/>
              <a:cs typeface="Calibri"/>
              <a:sym typeface="Calibri"/>
            </a:endParaRPr>
          </a:p>
          <a:p>
            <a:pPr marL="0" lvl="0" indent="0" algn="l" rtl="0">
              <a:spcBef>
                <a:spcPts val="0"/>
              </a:spcBef>
              <a:spcAft>
                <a:spcPts val="0"/>
              </a:spcAft>
              <a:buNone/>
            </a:pPr>
            <a:endParaRPr sz="3000" b="1">
              <a:solidFill>
                <a:srgbClr val="727076"/>
              </a:solidFill>
              <a:latin typeface="Calibri"/>
              <a:ea typeface="Calibri"/>
              <a:cs typeface="Calibri"/>
              <a:sym typeface="Calibri"/>
            </a:endParaRPr>
          </a:p>
          <a:p>
            <a:pPr marL="0" lvl="0" indent="0" algn="l" rtl="0">
              <a:spcBef>
                <a:spcPts val="0"/>
              </a:spcBef>
              <a:spcAft>
                <a:spcPts val="0"/>
              </a:spcAft>
              <a:buNone/>
            </a:pPr>
            <a:endParaRPr sz="3000" b="1">
              <a:solidFill>
                <a:srgbClr val="727076"/>
              </a:solidFill>
              <a:latin typeface="Calibri"/>
              <a:ea typeface="Calibri"/>
              <a:cs typeface="Calibri"/>
              <a:sym typeface="Calibri"/>
            </a:endParaRPr>
          </a:p>
        </p:txBody>
      </p:sp>
      <p:sp>
        <p:nvSpPr>
          <p:cNvPr id="254" name="Google Shape;254;p25"/>
          <p:cNvSpPr/>
          <p:nvPr/>
        </p:nvSpPr>
        <p:spPr>
          <a:xfrm>
            <a:off x="7635714" y="3495356"/>
            <a:ext cx="299775" cy="38163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25"/>
          <p:cNvGrpSpPr/>
          <p:nvPr/>
        </p:nvGrpSpPr>
        <p:grpSpPr>
          <a:xfrm>
            <a:off x="6976450" y="1944506"/>
            <a:ext cx="1207254" cy="1263664"/>
            <a:chOff x="6654650" y="3665275"/>
            <a:chExt cx="409100" cy="409125"/>
          </a:xfrm>
        </p:grpSpPr>
        <p:sp>
          <p:nvSpPr>
            <p:cNvPr id="256" name="Google Shape;256;p25"/>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5"/>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25"/>
          <p:cNvGrpSpPr/>
          <p:nvPr/>
        </p:nvGrpSpPr>
        <p:grpSpPr>
          <a:xfrm rot="383754">
            <a:off x="6247801" y="3562746"/>
            <a:ext cx="850802" cy="972615"/>
            <a:chOff x="570875" y="4322250"/>
            <a:chExt cx="443300" cy="443325"/>
          </a:xfrm>
        </p:grpSpPr>
        <p:sp>
          <p:nvSpPr>
            <p:cNvPr id="259" name="Google Shape;259;p25"/>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5"/>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5"/>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25"/>
          <p:cNvSpPr/>
          <p:nvPr/>
        </p:nvSpPr>
        <p:spPr>
          <a:xfrm rot="2959436">
            <a:off x="6427555" y="1800919"/>
            <a:ext cx="481483" cy="47750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5"/>
          <p:cNvSpPr/>
          <p:nvPr/>
        </p:nvSpPr>
        <p:spPr>
          <a:xfrm rot="-2039196">
            <a:off x="6417641" y="2704136"/>
            <a:ext cx="322589" cy="36420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5"/>
          <p:cNvSpPr/>
          <p:nvPr/>
        </p:nvSpPr>
        <p:spPr>
          <a:xfrm rot="3400843">
            <a:off x="8224100" y="2708555"/>
            <a:ext cx="269353" cy="24793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5"/>
          <p:cNvSpPr/>
          <p:nvPr/>
        </p:nvSpPr>
        <p:spPr>
          <a:xfrm rot="-2038819">
            <a:off x="7893384" y="1358758"/>
            <a:ext cx="217646" cy="24573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p25"/>
          <p:cNvPicPr preferRelativeResize="0"/>
          <p:nvPr/>
        </p:nvPicPr>
        <p:blipFill rotWithShape="1">
          <a:blip r:embed="rId2">
            <a:alphaModFix/>
          </a:blip>
          <a:srcRect/>
          <a:stretch/>
        </p:blipFill>
        <p:spPr>
          <a:xfrm>
            <a:off x="3578412" y="196325"/>
            <a:ext cx="2213580" cy="60716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1 1 1 1 1 1 1 1 1 1 1">
  <p:cSld name="CUSTOM_2_1_1_1_1_1_1_1_1_1_1_1">
    <p:spTree>
      <p:nvGrpSpPr>
        <p:cNvPr id="1" name="Shape 268"/>
        <p:cNvGrpSpPr/>
        <p:nvPr/>
      </p:nvGrpSpPr>
      <p:grpSpPr>
        <a:xfrm>
          <a:off x="0" y="0"/>
          <a:ext cx="0" cy="0"/>
          <a:chOff x="0" y="0"/>
          <a:chExt cx="0" cy="0"/>
        </a:xfrm>
      </p:grpSpPr>
      <p:sp>
        <p:nvSpPr>
          <p:cNvPr id="269" name="Google Shape;269;p26"/>
          <p:cNvSpPr/>
          <p:nvPr/>
        </p:nvSpPr>
        <p:spPr>
          <a:xfrm>
            <a:off x="325750" y="518625"/>
            <a:ext cx="8718900" cy="58146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txBox="1"/>
          <p:nvPr/>
        </p:nvSpPr>
        <p:spPr>
          <a:xfrm>
            <a:off x="8556784" y="6333134"/>
            <a:ext cx="548700" cy="525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1300">
                <a:solidFill>
                  <a:srgbClr val="666666"/>
                </a:solidFill>
                <a:latin typeface="Raleway Light"/>
                <a:ea typeface="Raleway Light"/>
                <a:cs typeface="Raleway Light"/>
                <a:sym typeface="Raleway Light"/>
              </a:rPr>
              <a:t>‹#›</a:t>
            </a:fld>
            <a:endParaRPr sz="1300">
              <a:solidFill>
                <a:srgbClr val="666666"/>
              </a:solidFill>
              <a:latin typeface="Raleway Light"/>
              <a:ea typeface="Raleway Light"/>
              <a:cs typeface="Raleway Light"/>
              <a:sym typeface="Raleway Light"/>
            </a:endParaRPr>
          </a:p>
        </p:txBody>
      </p:sp>
      <p:sp>
        <p:nvSpPr>
          <p:cNvPr id="271" name="Google Shape;271;p26"/>
          <p:cNvSpPr txBox="1"/>
          <p:nvPr/>
        </p:nvSpPr>
        <p:spPr>
          <a:xfrm>
            <a:off x="685775" y="2181825"/>
            <a:ext cx="5200800" cy="2945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7200">
              <a:solidFill>
                <a:srgbClr val="F78205"/>
              </a:solidFill>
              <a:latin typeface="Raleway ExtraBold"/>
              <a:ea typeface="Raleway ExtraBold"/>
              <a:cs typeface="Raleway ExtraBold"/>
              <a:sym typeface="Raleway ExtraBold"/>
            </a:endParaRPr>
          </a:p>
          <a:p>
            <a:pPr marL="0" lvl="0" indent="0" algn="l" rtl="0">
              <a:spcBef>
                <a:spcPts val="0"/>
              </a:spcBef>
              <a:spcAft>
                <a:spcPts val="0"/>
              </a:spcAft>
              <a:buNone/>
            </a:pPr>
            <a:endParaRPr sz="7200">
              <a:solidFill>
                <a:srgbClr val="F78205"/>
              </a:solidFill>
              <a:latin typeface="Raleway ExtraBold"/>
              <a:ea typeface="Raleway ExtraBold"/>
              <a:cs typeface="Raleway ExtraBold"/>
              <a:sym typeface="Raleway ExtraBold"/>
            </a:endParaRPr>
          </a:p>
          <a:p>
            <a:pPr marL="0" lvl="0" indent="0" algn="l" rtl="0">
              <a:spcBef>
                <a:spcPts val="0"/>
              </a:spcBef>
              <a:spcAft>
                <a:spcPts val="0"/>
              </a:spcAft>
              <a:buNone/>
            </a:pPr>
            <a:endParaRPr sz="7200">
              <a:solidFill>
                <a:srgbClr val="F78205"/>
              </a:solidFill>
              <a:latin typeface="Raleway ExtraBold"/>
              <a:ea typeface="Raleway ExtraBold"/>
              <a:cs typeface="Raleway ExtraBold"/>
              <a:sym typeface="Raleway ExtraBold"/>
            </a:endParaRPr>
          </a:p>
          <a:p>
            <a:pPr marL="0" lvl="0" indent="0" algn="l" rtl="0">
              <a:spcBef>
                <a:spcPts val="0"/>
              </a:spcBef>
              <a:spcAft>
                <a:spcPts val="0"/>
              </a:spcAft>
              <a:buNone/>
            </a:pPr>
            <a:r>
              <a:rPr lang="en-US" sz="7200" b="1">
                <a:solidFill>
                  <a:srgbClr val="FE6100"/>
                </a:solidFill>
                <a:latin typeface="Calibri"/>
                <a:ea typeface="Calibri"/>
                <a:cs typeface="Calibri"/>
                <a:sym typeface="Calibri"/>
              </a:rPr>
              <a:t>Big Idea #1</a:t>
            </a:r>
            <a:endParaRPr sz="7200" b="1">
              <a:solidFill>
                <a:srgbClr val="FE6100"/>
              </a:solidFill>
              <a:latin typeface="Calibri"/>
              <a:ea typeface="Calibri"/>
              <a:cs typeface="Calibri"/>
              <a:sym typeface="Calibri"/>
            </a:endParaRPr>
          </a:p>
          <a:p>
            <a:pPr marL="0" lvl="0" indent="0" algn="l" rtl="0">
              <a:spcBef>
                <a:spcPts val="0"/>
              </a:spcBef>
              <a:spcAft>
                <a:spcPts val="0"/>
              </a:spcAft>
              <a:buNone/>
            </a:pPr>
            <a:r>
              <a:rPr lang="en-US" sz="3000" b="1">
                <a:solidFill>
                  <a:srgbClr val="727076"/>
                </a:solidFill>
                <a:latin typeface="Calibri"/>
                <a:ea typeface="Calibri"/>
                <a:cs typeface="Calibri"/>
                <a:sym typeface="Calibri"/>
              </a:rPr>
              <a:t/>
            </a:r>
            <a:br>
              <a:rPr lang="en-US" sz="3000" b="1">
                <a:solidFill>
                  <a:srgbClr val="727076"/>
                </a:solidFill>
                <a:latin typeface="Calibri"/>
                <a:ea typeface="Calibri"/>
                <a:cs typeface="Calibri"/>
                <a:sym typeface="Calibri"/>
              </a:rPr>
            </a:br>
            <a:r>
              <a:rPr lang="en-US" sz="3000" b="1">
                <a:solidFill>
                  <a:srgbClr val="727076"/>
                </a:solidFill>
                <a:latin typeface="Calibri"/>
                <a:ea typeface="Calibri"/>
                <a:cs typeface="Calibri"/>
                <a:sym typeface="Calibri"/>
              </a:rPr>
              <a:t>Use to emphasize key points throughout PD’s - keep text short and punchy</a:t>
            </a:r>
            <a:endParaRPr sz="3000" b="1">
              <a:solidFill>
                <a:srgbClr val="727076"/>
              </a:solidFill>
              <a:latin typeface="Calibri"/>
              <a:ea typeface="Calibri"/>
              <a:cs typeface="Calibri"/>
              <a:sym typeface="Calibri"/>
            </a:endParaRPr>
          </a:p>
          <a:p>
            <a:pPr marL="0" lvl="0" indent="0" algn="l" rtl="0">
              <a:spcBef>
                <a:spcPts val="0"/>
              </a:spcBef>
              <a:spcAft>
                <a:spcPts val="0"/>
              </a:spcAft>
              <a:buNone/>
            </a:pPr>
            <a:endParaRPr sz="3000" b="1">
              <a:solidFill>
                <a:srgbClr val="727076"/>
              </a:solidFill>
              <a:latin typeface="Calibri"/>
              <a:ea typeface="Calibri"/>
              <a:cs typeface="Calibri"/>
              <a:sym typeface="Calibri"/>
            </a:endParaRPr>
          </a:p>
          <a:p>
            <a:pPr marL="0" lvl="0" indent="0" algn="l" rtl="0">
              <a:spcBef>
                <a:spcPts val="0"/>
              </a:spcBef>
              <a:spcAft>
                <a:spcPts val="0"/>
              </a:spcAft>
              <a:buNone/>
            </a:pPr>
            <a:endParaRPr sz="3000" b="1">
              <a:solidFill>
                <a:srgbClr val="727076"/>
              </a:solidFill>
              <a:latin typeface="Calibri"/>
              <a:ea typeface="Calibri"/>
              <a:cs typeface="Calibri"/>
              <a:sym typeface="Calibri"/>
            </a:endParaRPr>
          </a:p>
          <a:p>
            <a:pPr marL="0" lvl="0" indent="0" algn="l" rtl="0">
              <a:spcBef>
                <a:spcPts val="0"/>
              </a:spcBef>
              <a:spcAft>
                <a:spcPts val="0"/>
              </a:spcAft>
              <a:buNone/>
            </a:pPr>
            <a:endParaRPr sz="3000" b="1">
              <a:solidFill>
                <a:srgbClr val="727076"/>
              </a:solidFill>
              <a:latin typeface="Calibri"/>
              <a:ea typeface="Calibri"/>
              <a:cs typeface="Calibri"/>
              <a:sym typeface="Calibri"/>
            </a:endParaRPr>
          </a:p>
        </p:txBody>
      </p:sp>
      <p:sp>
        <p:nvSpPr>
          <p:cNvPr id="272" name="Google Shape;272;p26"/>
          <p:cNvSpPr/>
          <p:nvPr/>
        </p:nvSpPr>
        <p:spPr>
          <a:xfrm>
            <a:off x="7635714" y="2809556"/>
            <a:ext cx="299775" cy="38163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26"/>
          <p:cNvGrpSpPr/>
          <p:nvPr/>
        </p:nvGrpSpPr>
        <p:grpSpPr>
          <a:xfrm>
            <a:off x="6976450" y="1258706"/>
            <a:ext cx="1207254" cy="1263664"/>
            <a:chOff x="6654650" y="3665275"/>
            <a:chExt cx="409100" cy="409125"/>
          </a:xfrm>
        </p:grpSpPr>
        <p:sp>
          <p:nvSpPr>
            <p:cNvPr id="274" name="Google Shape;274;p26"/>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26"/>
          <p:cNvGrpSpPr/>
          <p:nvPr/>
        </p:nvGrpSpPr>
        <p:grpSpPr>
          <a:xfrm rot="383754">
            <a:off x="6247801" y="2876946"/>
            <a:ext cx="850802" cy="972615"/>
            <a:chOff x="570875" y="4322250"/>
            <a:chExt cx="443300" cy="443325"/>
          </a:xfrm>
        </p:grpSpPr>
        <p:sp>
          <p:nvSpPr>
            <p:cNvPr id="277" name="Google Shape;277;p26"/>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6"/>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6"/>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6"/>
          <p:cNvSpPr/>
          <p:nvPr/>
        </p:nvSpPr>
        <p:spPr>
          <a:xfrm rot="2959436">
            <a:off x="6427555" y="1115119"/>
            <a:ext cx="481483" cy="47750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6"/>
          <p:cNvSpPr/>
          <p:nvPr/>
        </p:nvSpPr>
        <p:spPr>
          <a:xfrm rot="-2039196">
            <a:off x="6417641" y="2018336"/>
            <a:ext cx="322589" cy="36420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6"/>
          <p:cNvSpPr/>
          <p:nvPr/>
        </p:nvSpPr>
        <p:spPr>
          <a:xfrm rot="3400843">
            <a:off x="8224100" y="2022755"/>
            <a:ext cx="269353" cy="24793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p:nvPr/>
        </p:nvSpPr>
        <p:spPr>
          <a:xfrm rot="-2038819">
            <a:off x="7893384" y="672958"/>
            <a:ext cx="217646" cy="24573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alpha val="0"/>
          </a:srgbClr>
        </a:solidFill>
        <a:effectLst/>
      </p:bgPr>
    </p:bg>
    <p:spTree>
      <p:nvGrpSpPr>
        <p:cNvPr id="1" name="Shape 289"/>
        <p:cNvGrpSpPr/>
        <p:nvPr/>
      </p:nvGrpSpPr>
      <p:grpSpPr>
        <a:xfrm>
          <a:off x="0" y="0"/>
          <a:ext cx="0" cy="0"/>
          <a:chOff x="0" y="0"/>
          <a:chExt cx="0" cy="0"/>
        </a:xfrm>
      </p:grpSpPr>
      <p:sp>
        <p:nvSpPr>
          <p:cNvPr id="290" name="Google Shape;290;p28"/>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8"/>
          <p:cNvSpPr txBox="1">
            <a:spLocks noGrp="1"/>
          </p:cNvSpPr>
          <p:nvPr>
            <p:ph type="ctrTitle"/>
          </p:nvPr>
        </p:nvSpPr>
        <p:spPr>
          <a:xfrm>
            <a:off x="685800" y="4382950"/>
            <a:ext cx="7772400" cy="1546500"/>
          </a:xfrm>
          <a:prstGeom prst="rect">
            <a:avLst/>
          </a:prstGeom>
        </p:spPr>
        <p:txBody>
          <a:bodyPr spcFirstLastPara="1" wrap="square" lIns="91425" tIns="91425" rIns="91425" bIns="91425" anchor="b" anchorCtr="0"/>
          <a:lstStyle>
            <a:lvl1pPr lvl="0" rtl="0">
              <a:spcBef>
                <a:spcPts val="0"/>
              </a:spcBef>
              <a:spcAft>
                <a:spcPts val="0"/>
              </a:spcAft>
              <a:buClr>
                <a:srgbClr val="AFBCD8"/>
              </a:buClr>
              <a:buSzPts val="6000"/>
              <a:buNone/>
              <a:defRPr sz="6000">
                <a:solidFill>
                  <a:srgbClr val="AFBCD8"/>
                </a:solidFill>
              </a:defRPr>
            </a:lvl1pPr>
            <a:lvl2pPr lvl="1" rtl="0">
              <a:spcBef>
                <a:spcPts val="0"/>
              </a:spcBef>
              <a:spcAft>
                <a:spcPts val="0"/>
              </a:spcAft>
              <a:buClr>
                <a:srgbClr val="FFFFFF"/>
              </a:buClr>
              <a:buSzPts val="6000"/>
              <a:buNone/>
              <a:defRPr sz="6000">
                <a:solidFill>
                  <a:srgbClr val="FFFFFF"/>
                </a:solidFill>
              </a:defRPr>
            </a:lvl2pPr>
            <a:lvl3pPr lvl="2" rtl="0">
              <a:spcBef>
                <a:spcPts val="0"/>
              </a:spcBef>
              <a:spcAft>
                <a:spcPts val="0"/>
              </a:spcAft>
              <a:buClr>
                <a:srgbClr val="FFFFFF"/>
              </a:buClr>
              <a:buSzPts val="6000"/>
              <a:buNone/>
              <a:defRPr sz="6000">
                <a:solidFill>
                  <a:srgbClr val="FFFFFF"/>
                </a:solidFill>
              </a:defRPr>
            </a:lvl3pPr>
            <a:lvl4pPr lvl="3" rtl="0">
              <a:spcBef>
                <a:spcPts val="0"/>
              </a:spcBef>
              <a:spcAft>
                <a:spcPts val="0"/>
              </a:spcAft>
              <a:buClr>
                <a:srgbClr val="FFFFFF"/>
              </a:buClr>
              <a:buSzPts val="6000"/>
              <a:buNone/>
              <a:defRPr sz="6000">
                <a:solidFill>
                  <a:srgbClr val="FFFFFF"/>
                </a:solidFill>
              </a:defRPr>
            </a:lvl4pPr>
            <a:lvl5pPr lvl="4" rtl="0">
              <a:spcBef>
                <a:spcPts val="0"/>
              </a:spcBef>
              <a:spcAft>
                <a:spcPts val="0"/>
              </a:spcAft>
              <a:buClr>
                <a:srgbClr val="FFFFFF"/>
              </a:buClr>
              <a:buSzPts val="6000"/>
              <a:buNone/>
              <a:defRPr sz="6000">
                <a:solidFill>
                  <a:srgbClr val="FFFFFF"/>
                </a:solidFill>
              </a:defRPr>
            </a:lvl5pPr>
            <a:lvl6pPr lvl="5" rtl="0">
              <a:spcBef>
                <a:spcPts val="0"/>
              </a:spcBef>
              <a:spcAft>
                <a:spcPts val="0"/>
              </a:spcAft>
              <a:buClr>
                <a:srgbClr val="FFFFFF"/>
              </a:buClr>
              <a:buSzPts val="6000"/>
              <a:buNone/>
              <a:defRPr sz="6000">
                <a:solidFill>
                  <a:srgbClr val="FFFFFF"/>
                </a:solidFill>
              </a:defRPr>
            </a:lvl6pPr>
            <a:lvl7pPr lvl="6" rtl="0">
              <a:spcBef>
                <a:spcPts val="0"/>
              </a:spcBef>
              <a:spcAft>
                <a:spcPts val="0"/>
              </a:spcAft>
              <a:buClr>
                <a:srgbClr val="FFFFFF"/>
              </a:buClr>
              <a:buSzPts val="6000"/>
              <a:buNone/>
              <a:defRPr sz="6000">
                <a:solidFill>
                  <a:srgbClr val="FFFFFF"/>
                </a:solidFill>
              </a:defRPr>
            </a:lvl7pPr>
            <a:lvl8pPr lvl="7" rtl="0">
              <a:spcBef>
                <a:spcPts val="0"/>
              </a:spcBef>
              <a:spcAft>
                <a:spcPts val="0"/>
              </a:spcAft>
              <a:buClr>
                <a:srgbClr val="FFFFFF"/>
              </a:buClr>
              <a:buSzPts val="6000"/>
              <a:buNone/>
              <a:defRPr sz="6000">
                <a:solidFill>
                  <a:srgbClr val="FFFFFF"/>
                </a:solidFill>
              </a:defRPr>
            </a:lvl8pPr>
            <a:lvl9pPr lvl="8" rtl="0">
              <a:spcBef>
                <a:spcPts val="0"/>
              </a:spcBef>
              <a:spcAft>
                <a:spcPts val="0"/>
              </a:spcAft>
              <a:buClr>
                <a:srgbClr val="FFFFFF"/>
              </a:buClr>
              <a:buSzPts val="6000"/>
              <a:buNone/>
              <a:defRPr sz="6000">
                <a:solidFill>
                  <a:srgbClr val="FFFFFF"/>
                </a:solidFill>
              </a:defRPr>
            </a:lvl9pPr>
          </a:lstStyle>
          <a:p>
            <a:endParaRPr/>
          </a:p>
        </p:txBody>
      </p:sp>
      <p:sp>
        <p:nvSpPr>
          <p:cNvPr id="292" name="Google Shape;292;p2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lgn="r" rtl="0">
              <a:buNone/>
              <a:defRPr>
                <a:solidFill>
                  <a:srgbClr val="666666"/>
                </a:solidFill>
                <a:latin typeface="Raleway Light"/>
                <a:ea typeface="Raleway Light"/>
                <a:cs typeface="Raleway Light"/>
                <a:sym typeface="Raleway Light"/>
              </a:defRPr>
            </a:lvl1pPr>
            <a:lvl2pPr lvl="1" algn="r" rtl="0">
              <a:buNone/>
              <a:defRPr>
                <a:solidFill>
                  <a:srgbClr val="666666"/>
                </a:solidFill>
                <a:latin typeface="Raleway Light"/>
                <a:ea typeface="Raleway Light"/>
                <a:cs typeface="Raleway Light"/>
                <a:sym typeface="Raleway Light"/>
              </a:defRPr>
            </a:lvl2pPr>
            <a:lvl3pPr lvl="2" algn="r" rtl="0">
              <a:buNone/>
              <a:defRPr>
                <a:solidFill>
                  <a:srgbClr val="666666"/>
                </a:solidFill>
                <a:latin typeface="Raleway Light"/>
                <a:ea typeface="Raleway Light"/>
                <a:cs typeface="Raleway Light"/>
                <a:sym typeface="Raleway Light"/>
              </a:defRPr>
            </a:lvl3pPr>
            <a:lvl4pPr lvl="3" algn="r" rtl="0">
              <a:buNone/>
              <a:defRPr>
                <a:solidFill>
                  <a:srgbClr val="666666"/>
                </a:solidFill>
                <a:latin typeface="Raleway Light"/>
                <a:ea typeface="Raleway Light"/>
                <a:cs typeface="Raleway Light"/>
                <a:sym typeface="Raleway Light"/>
              </a:defRPr>
            </a:lvl4pPr>
            <a:lvl5pPr lvl="4" algn="r" rtl="0">
              <a:buNone/>
              <a:defRPr>
                <a:solidFill>
                  <a:srgbClr val="666666"/>
                </a:solidFill>
                <a:latin typeface="Raleway Light"/>
                <a:ea typeface="Raleway Light"/>
                <a:cs typeface="Raleway Light"/>
                <a:sym typeface="Raleway Light"/>
              </a:defRPr>
            </a:lvl5pPr>
            <a:lvl6pPr lvl="5" algn="r" rtl="0">
              <a:buNone/>
              <a:defRPr>
                <a:solidFill>
                  <a:srgbClr val="666666"/>
                </a:solidFill>
                <a:latin typeface="Raleway Light"/>
                <a:ea typeface="Raleway Light"/>
                <a:cs typeface="Raleway Light"/>
                <a:sym typeface="Raleway Light"/>
              </a:defRPr>
            </a:lvl6pPr>
            <a:lvl7pPr lvl="6" algn="r" rtl="0">
              <a:buNone/>
              <a:defRPr>
                <a:solidFill>
                  <a:srgbClr val="666666"/>
                </a:solidFill>
                <a:latin typeface="Raleway Light"/>
                <a:ea typeface="Raleway Light"/>
                <a:cs typeface="Raleway Light"/>
                <a:sym typeface="Raleway Light"/>
              </a:defRPr>
            </a:lvl7pPr>
            <a:lvl8pPr lvl="7" algn="r" rtl="0">
              <a:buNone/>
              <a:defRPr>
                <a:solidFill>
                  <a:srgbClr val="666666"/>
                </a:solidFill>
                <a:latin typeface="Raleway Light"/>
                <a:ea typeface="Raleway Light"/>
                <a:cs typeface="Raleway Light"/>
                <a:sym typeface="Raleway Light"/>
              </a:defRPr>
            </a:lvl8pPr>
            <a:lvl9pPr lvl="8" algn="r" rtl="0">
              <a:buNone/>
              <a:defRPr>
                <a:solidFill>
                  <a:srgbClr val="666666"/>
                </a:solidFill>
                <a:latin typeface="Raleway Light"/>
                <a:ea typeface="Raleway Light"/>
                <a:cs typeface="Raleway Light"/>
                <a:sym typeface="Raleway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B600"/>
        </a:solidFill>
        <a:effectLst/>
      </p:bgPr>
    </p:bg>
    <p:spTree>
      <p:nvGrpSpPr>
        <p:cNvPr id="1" name="Shape 293"/>
        <p:cNvGrpSpPr/>
        <p:nvPr/>
      </p:nvGrpSpPr>
      <p:grpSpPr>
        <a:xfrm>
          <a:off x="0" y="0"/>
          <a:ext cx="0" cy="0"/>
          <a:chOff x="0" y="0"/>
          <a:chExt cx="0" cy="0"/>
        </a:xfrm>
      </p:grpSpPr>
      <p:sp>
        <p:nvSpPr>
          <p:cNvPr id="294" name="Google Shape;294;p29"/>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txBox="1">
            <a:spLocks noGrp="1"/>
          </p:cNvSpPr>
          <p:nvPr>
            <p:ph type="ctrTitle"/>
          </p:nvPr>
        </p:nvSpPr>
        <p:spPr>
          <a:xfrm>
            <a:off x="685800" y="3635123"/>
            <a:ext cx="7772400" cy="15465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96" name="Google Shape;296;p29"/>
          <p:cNvSpPr txBox="1">
            <a:spLocks noGrp="1"/>
          </p:cNvSpPr>
          <p:nvPr>
            <p:ph type="subTitle" idx="1"/>
          </p:nvPr>
        </p:nvSpPr>
        <p:spPr>
          <a:xfrm>
            <a:off x="685800" y="5107538"/>
            <a:ext cx="7772400" cy="10464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
        <p:nvSpPr>
          <p:cNvPr id="297" name="Google Shape;297;p2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lgn="r" rtl="0">
              <a:buNone/>
              <a:defRPr>
                <a:solidFill>
                  <a:srgbClr val="666666"/>
                </a:solidFill>
                <a:latin typeface="Raleway Light"/>
                <a:ea typeface="Raleway Light"/>
                <a:cs typeface="Raleway Light"/>
                <a:sym typeface="Raleway Light"/>
              </a:defRPr>
            </a:lvl1pPr>
            <a:lvl2pPr lvl="1" algn="r" rtl="0">
              <a:buNone/>
              <a:defRPr>
                <a:solidFill>
                  <a:srgbClr val="666666"/>
                </a:solidFill>
                <a:latin typeface="Raleway Light"/>
                <a:ea typeface="Raleway Light"/>
                <a:cs typeface="Raleway Light"/>
                <a:sym typeface="Raleway Light"/>
              </a:defRPr>
            </a:lvl2pPr>
            <a:lvl3pPr lvl="2" algn="r" rtl="0">
              <a:buNone/>
              <a:defRPr>
                <a:solidFill>
                  <a:srgbClr val="666666"/>
                </a:solidFill>
                <a:latin typeface="Raleway Light"/>
                <a:ea typeface="Raleway Light"/>
                <a:cs typeface="Raleway Light"/>
                <a:sym typeface="Raleway Light"/>
              </a:defRPr>
            </a:lvl3pPr>
            <a:lvl4pPr lvl="3" algn="r" rtl="0">
              <a:buNone/>
              <a:defRPr>
                <a:solidFill>
                  <a:srgbClr val="666666"/>
                </a:solidFill>
                <a:latin typeface="Raleway Light"/>
                <a:ea typeface="Raleway Light"/>
                <a:cs typeface="Raleway Light"/>
                <a:sym typeface="Raleway Light"/>
              </a:defRPr>
            </a:lvl4pPr>
            <a:lvl5pPr lvl="4" algn="r" rtl="0">
              <a:buNone/>
              <a:defRPr>
                <a:solidFill>
                  <a:srgbClr val="666666"/>
                </a:solidFill>
                <a:latin typeface="Raleway Light"/>
                <a:ea typeface="Raleway Light"/>
                <a:cs typeface="Raleway Light"/>
                <a:sym typeface="Raleway Light"/>
              </a:defRPr>
            </a:lvl5pPr>
            <a:lvl6pPr lvl="5" algn="r" rtl="0">
              <a:buNone/>
              <a:defRPr>
                <a:solidFill>
                  <a:srgbClr val="666666"/>
                </a:solidFill>
                <a:latin typeface="Raleway Light"/>
                <a:ea typeface="Raleway Light"/>
                <a:cs typeface="Raleway Light"/>
                <a:sym typeface="Raleway Light"/>
              </a:defRPr>
            </a:lvl6pPr>
            <a:lvl7pPr lvl="6" algn="r" rtl="0">
              <a:buNone/>
              <a:defRPr>
                <a:solidFill>
                  <a:srgbClr val="666666"/>
                </a:solidFill>
                <a:latin typeface="Raleway Light"/>
                <a:ea typeface="Raleway Light"/>
                <a:cs typeface="Raleway Light"/>
                <a:sym typeface="Raleway Light"/>
              </a:defRPr>
            </a:lvl7pPr>
            <a:lvl8pPr lvl="7" algn="r" rtl="0">
              <a:buNone/>
              <a:defRPr>
                <a:solidFill>
                  <a:srgbClr val="666666"/>
                </a:solidFill>
                <a:latin typeface="Raleway Light"/>
                <a:ea typeface="Raleway Light"/>
                <a:cs typeface="Raleway Light"/>
                <a:sym typeface="Raleway Light"/>
              </a:defRPr>
            </a:lvl8pPr>
            <a:lvl9pPr lvl="8" algn="r" rtl="0">
              <a:buNone/>
              <a:defRPr>
                <a:solidFill>
                  <a:srgbClr val="666666"/>
                </a:solidFill>
                <a:latin typeface="Raleway Light"/>
                <a:ea typeface="Raleway Light"/>
                <a:cs typeface="Raleway Light"/>
                <a:sym typeface="Raleway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FFB600"/>
        </a:solidFill>
        <a:effectLst/>
      </p:bgPr>
    </p:bg>
    <p:spTree>
      <p:nvGrpSpPr>
        <p:cNvPr id="1" name="Shape 298"/>
        <p:cNvGrpSpPr/>
        <p:nvPr/>
      </p:nvGrpSpPr>
      <p:grpSpPr>
        <a:xfrm>
          <a:off x="0" y="0"/>
          <a:ext cx="0" cy="0"/>
          <a:chOff x="0" y="0"/>
          <a:chExt cx="0" cy="0"/>
        </a:xfrm>
      </p:grpSpPr>
      <p:sp>
        <p:nvSpPr>
          <p:cNvPr id="299" name="Google Shape;299;p30"/>
          <p:cNvSpPr/>
          <p:nvPr/>
        </p:nvSpPr>
        <p:spPr>
          <a:xfrm flipH="1">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txBox="1">
            <a:spLocks noGrp="1"/>
          </p:cNvSpPr>
          <p:nvPr>
            <p:ph type="body" idx="1"/>
          </p:nvPr>
        </p:nvSpPr>
        <p:spPr>
          <a:xfrm>
            <a:off x="1757200" y="2882400"/>
            <a:ext cx="5629800" cy="1093200"/>
          </a:xfrm>
          <a:prstGeom prst="rect">
            <a:avLst/>
          </a:prstGeom>
        </p:spPr>
        <p:txBody>
          <a:bodyPr spcFirstLastPara="1" wrap="square" lIns="91425" tIns="91425" rIns="91425" bIns="91425" anchor="ctr" anchorCtr="0"/>
          <a:lstStyle>
            <a:lvl1pPr marL="457200" lvl="0" indent="-419100" algn="ctr" rtl="0">
              <a:spcBef>
                <a:spcPts val="600"/>
              </a:spcBef>
              <a:spcAft>
                <a:spcPts val="0"/>
              </a:spcAft>
              <a:buClr>
                <a:srgbClr val="434343"/>
              </a:buClr>
              <a:buSzPts val="3000"/>
              <a:buChar char="●"/>
              <a:defRPr sz="3000" i="1">
                <a:solidFill>
                  <a:srgbClr val="434343"/>
                </a:solidFill>
              </a:defRPr>
            </a:lvl1pPr>
            <a:lvl2pPr marL="914400" lvl="1" indent="-419100" algn="ctr" rtl="0">
              <a:spcBef>
                <a:spcPts val="0"/>
              </a:spcBef>
              <a:spcAft>
                <a:spcPts val="0"/>
              </a:spcAft>
              <a:buClr>
                <a:srgbClr val="434343"/>
              </a:buClr>
              <a:buSzPts val="3000"/>
              <a:buChar char="○"/>
              <a:defRPr sz="3000" i="1">
                <a:solidFill>
                  <a:srgbClr val="434343"/>
                </a:solidFill>
              </a:defRPr>
            </a:lvl2pPr>
            <a:lvl3pPr marL="1371600" lvl="2" indent="-419100" algn="ctr" rtl="0">
              <a:spcBef>
                <a:spcPts val="0"/>
              </a:spcBef>
              <a:spcAft>
                <a:spcPts val="0"/>
              </a:spcAft>
              <a:buClr>
                <a:srgbClr val="434343"/>
              </a:buClr>
              <a:buSzPts val="3000"/>
              <a:buChar char="■"/>
              <a:defRPr sz="3000" i="1">
                <a:solidFill>
                  <a:srgbClr val="434343"/>
                </a:solidFill>
              </a:defRPr>
            </a:lvl3pPr>
            <a:lvl4pPr marL="1828800" lvl="3" indent="-419100" algn="ctr" rtl="0">
              <a:spcBef>
                <a:spcPts val="0"/>
              </a:spcBef>
              <a:spcAft>
                <a:spcPts val="0"/>
              </a:spcAft>
              <a:buClr>
                <a:srgbClr val="434343"/>
              </a:buClr>
              <a:buSzPts val="3000"/>
              <a:buChar char="●"/>
              <a:defRPr sz="3000" i="1">
                <a:solidFill>
                  <a:srgbClr val="434343"/>
                </a:solidFill>
              </a:defRPr>
            </a:lvl4pPr>
            <a:lvl5pPr marL="2286000" lvl="4" indent="-419100" algn="ctr" rtl="0">
              <a:spcBef>
                <a:spcPts val="0"/>
              </a:spcBef>
              <a:spcAft>
                <a:spcPts val="0"/>
              </a:spcAft>
              <a:buClr>
                <a:srgbClr val="434343"/>
              </a:buClr>
              <a:buSzPts val="3000"/>
              <a:buChar char="○"/>
              <a:defRPr sz="3000" i="1">
                <a:solidFill>
                  <a:srgbClr val="434343"/>
                </a:solidFill>
              </a:defRPr>
            </a:lvl5pPr>
            <a:lvl6pPr marL="2743200" lvl="5" indent="-419100" algn="ctr" rtl="0">
              <a:spcBef>
                <a:spcPts val="0"/>
              </a:spcBef>
              <a:spcAft>
                <a:spcPts val="0"/>
              </a:spcAft>
              <a:buClr>
                <a:srgbClr val="434343"/>
              </a:buClr>
              <a:buSzPts val="3000"/>
              <a:buChar char="■"/>
              <a:defRPr sz="3000" i="1">
                <a:solidFill>
                  <a:srgbClr val="434343"/>
                </a:solidFill>
              </a:defRPr>
            </a:lvl6pPr>
            <a:lvl7pPr marL="3200400" lvl="6" indent="-419100" algn="ctr" rtl="0">
              <a:spcBef>
                <a:spcPts val="0"/>
              </a:spcBef>
              <a:spcAft>
                <a:spcPts val="0"/>
              </a:spcAft>
              <a:buClr>
                <a:srgbClr val="434343"/>
              </a:buClr>
              <a:buSzPts val="3000"/>
              <a:buChar char="●"/>
              <a:defRPr sz="3000" i="1">
                <a:solidFill>
                  <a:srgbClr val="434343"/>
                </a:solidFill>
              </a:defRPr>
            </a:lvl7pPr>
            <a:lvl8pPr marL="3657600" lvl="7" indent="-419100" algn="ctr" rtl="0">
              <a:spcBef>
                <a:spcPts val="0"/>
              </a:spcBef>
              <a:spcAft>
                <a:spcPts val="0"/>
              </a:spcAft>
              <a:buClr>
                <a:srgbClr val="434343"/>
              </a:buClr>
              <a:buSzPts val="3000"/>
              <a:buChar char="○"/>
              <a:defRPr sz="3000" i="1">
                <a:solidFill>
                  <a:srgbClr val="434343"/>
                </a:solidFill>
              </a:defRPr>
            </a:lvl8pPr>
            <a:lvl9pPr marL="4114800" lvl="8" indent="-419100" algn="ctr" rtl="0">
              <a:spcBef>
                <a:spcPts val="0"/>
              </a:spcBef>
              <a:spcAft>
                <a:spcPts val="0"/>
              </a:spcAft>
              <a:buClr>
                <a:srgbClr val="434343"/>
              </a:buClr>
              <a:buSzPts val="3000"/>
              <a:buChar char="■"/>
              <a:defRPr sz="3000" i="1">
                <a:solidFill>
                  <a:srgbClr val="434343"/>
                </a:solidFill>
              </a:defRPr>
            </a:lvl9pPr>
          </a:lstStyle>
          <a:p>
            <a:endParaRPr/>
          </a:p>
        </p:txBody>
      </p:sp>
      <p:sp>
        <p:nvSpPr>
          <p:cNvPr id="301" name="Google Shape;301;p30"/>
          <p:cNvSpPr txBox="1"/>
          <p:nvPr/>
        </p:nvSpPr>
        <p:spPr>
          <a:xfrm>
            <a:off x="205550" y="100100"/>
            <a:ext cx="799500" cy="8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0" b="1">
                <a:solidFill>
                  <a:srgbClr val="434343"/>
                </a:solidFill>
                <a:latin typeface="Raleway"/>
                <a:ea typeface="Raleway"/>
                <a:cs typeface="Raleway"/>
                <a:sym typeface="Raleway"/>
              </a:rPr>
              <a:t>“</a:t>
            </a:r>
            <a:endParaRPr sz="12000" b="1">
              <a:solidFill>
                <a:srgbClr val="434343"/>
              </a:solidFill>
              <a:latin typeface="Raleway"/>
              <a:ea typeface="Raleway"/>
              <a:cs typeface="Raleway"/>
              <a:sym typeface="Raleway"/>
            </a:endParaRPr>
          </a:p>
        </p:txBody>
      </p:sp>
      <p:sp>
        <p:nvSpPr>
          <p:cNvPr id="302" name="Google Shape;302;p30"/>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3"/>
        <p:cNvGrpSpPr/>
        <p:nvPr/>
      </p:nvGrpSpPr>
      <p:grpSpPr>
        <a:xfrm>
          <a:off x="0" y="0"/>
          <a:ext cx="0" cy="0"/>
          <a:chOff x="0" y="0"/>
          <a:chExt cx="0" cy="0"/>
        </a:xfrm>
      </p:grpSpPr>
      <p:sp>
        <p:nvSpPr>
          <p:cNvPr id="304" name="Google Shape;304;p31"/>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1"/>
          <p:cNvSpPr txBox="1">
            <a:spLocks noGrp="1"/>
          </p:cNvSpPr>
          <p:nvPr>
            <p:ph type="title"/>
          </p:nvPr>
        </p:nvSpPr>
        <p:spPr>
          <a:xfrm>
            <a:off x="922000" y="1189033"/>
            <a:ext cx="6866100" cy="11433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306" name="Google Shape;306;p31"/>
          <p:cNvSpPr txBox="1">
            <a:spLocks noGrp="1"/>
          </p:cNvSpPr>
          <p:nvPr>
            <p:ph type="body" idx="1"/>
          </p:nvPr>
        </p:nvSpPr>
        <p:spPr>
          <a:xfrm>
            <a:off x="922000" y="2514601"/>
            <a:ext cx="6866100" cy="3154800"/>
          </a:xfrm>
          <a:prstGeom prst="rect">
            <a:avLst/>
          </a:prstGeom>
        </p:spPr>
        <p:txBody>
          <a:bodyPr spcFirstLastPara="1" wrap="square" lIns="91425" tIns="91425" rIns="91425" bIns="91425" anchor="t" anchorCtr="0"/>
          <a:lstStyle>
            <a:lvl1pPr marL="457200" lvl="0" indent="-342900" rtl="0">
              <a:spcBef>
                <a:spcPts val="600"/>
              </a:spcBef>
              <a:spcAft>
                <a:spcPts val="0"/>
              </a:spcAft>
              <a:buClr>
                <a:srgbClr val="FFB600"/>
              </a:buClr>
              <a:buSzPts val="1800"/>
              <a:buChar char="●"/>
              <a:defRPr/>
            </a:lvl1pPr>
            <a:lvl2pPr marL="914400" lvl="1" indent="-342900" rtl="0">
              <a:spcBef>
                <a:spcPts val="0"/>
              </a:spcBef>
              <a:spcAft>
                <a:spcPts val="0"/>
              </a:spcAft>
              <a:buClr>
                <a:srgbClr val="FFB600"/>
              </a:buClr>
              <a:buSzPts val="1800"/>
              <a:buChar char="○"/>
              <a:defRPr/>
            </a:lvl2pPr>
            <a:lvl3pPr marL="1371600" lvl="2" indent="-342900" rtl="0">
              <a:spcBef>
                <a:spcPts val="0"/>
              </a:spcBef>
              <a:spcAft>
                <a:spcPts val="0"/>
              </a:spcAft>
              <a:buClr>
                <a:srgbClr val="FFB600"/>
              </a:buClr>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07" name="Google Shape;307;p31"/>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solidFill>
                  <a:srgbClr val="FFB600"/>
                </a:solidFill>
              </a:defRPr>
            </a:lvl1pPr>
            <a:lvl2pPr lvl="1" rtl="0">
              <a:buNone/>
              <a:defRPr>
                <a:solidFill>
                  <a:srgbClr val="FFB600"/>
                </a:solidFill>
              </a:defRPr>
            </a:lvl2pPr>
            <a:lvl3pPr lvl="2" rtl="0">
              <a:buNone/>
              <a:defRPr>
                <a:solidFill>
                  <a:srgbClr val="FFB600"/>
                </a:solidFill>
              </a:defRPr>
            </a:lvl3pPr>
            <a:lvl4pPr lvl="3" rtl="0">
              <a:buNone/>
              <a:defRPr>
                <a:solidFill>
                  <a:srgbClr val="FFB600"/>
                </a:solidFill>
              </a:defRPr>
            </a:lvl4pPr>
            <a:lvl5pPr lvl="4" rtl="0">
              <a:buNone/>
              <a:defRPr>
                <a:solidFill>
                  <a:srgbClr val="FFB600"/>
                </a:solidFill>
              </a:defRPr>
            </a:lvl5pPr>
            <a:lvl6pPr lvl="5" rtl="0">
              <a:buNone/>
              <a:defRPr>
                <a:solidFill>
                  <a:srgbClr val="FFB600"/>
                </a:solidFill>
              </a:defRPr>
            </a:lvl6pPr>
            <a:lvl7pPr lvl="6" rtl="0">
              <a:buNone/>
              <a:defRPr>
                <a:solidFill>
                  <a:srgbClr val="FFB600"/>
                </a:solidFill>
              </a:defRPr>
            </a:lvl7pPr>
            <a:lvl8pPr lvl="7" rtl="0">
              <a:buNone/>
              <a:defRPr>
                <a:solidFill>
                  <a:srgbClr val="FFB600"/>
                </a:solidFill>
              </a:defRPr>
            </a:lvl8pPr>
            <a:lvl9pPr lvl="8" rtl="0">
              <a:buNone/>
              <a:defRPr>
                <a:solidFill>
                  <a:srgbClr val="FFB6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tted frame heading only">
  <p:cSld name="CUSTOM_1_1_2">
    <p:spTree>
      <p:nvGrpSpPr>
        <p:cNvPr id="1" name="Shape 23"/>
        <p:cNvGrpSpPr/>
        <p:nvPr/>
      </p:nvGrpSpPr>
      <p:grpSpPr>
        <a:xfrm>
          <a:off x="0" y="0"/>
          <a:ext cx="0" cy="0"/>
          <a:chOff x="0" y="0"/>
          <a:chExt cx="0" cy="0"/>
        </a:xfrm>
      </p:grpSpPr>
      <p:sp>
        <p:nvSpPr>
          <p:cNvPr id="24" name="Google Shape;24;p4"/>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25" name="Google Shape;25;p4"/>
          <p:cNvSpPr/>
          <p:nvPr/>
        </p:nvSpPr>
        <p:spPr>
          <a:xfrm>
            <a:off x="212550" y="364500"/>
            <a:ext cx="8718900" cy="61293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717073"/>
              </a:solidFill>
            </a:endParaRPr>
          </a:p>
        </p:txBody>
      </p:sp>
      <p:pic>
        <p:nvPicPr>
          <p:cNvPr id="26" name="Google Shape;26;p4"/>
          <p:cNvPicPr preferRelativeResize="0"/>
          <p:nvPr/>
        </p:nvPicPr>
        <p:blipFill rotWithShape="1">
          <a:blip r:embed="rId2">
            <a:alphaModFix/>
          </a:blip>
          <a:srcRect/>
          <a:stretch/>
        </p:blipFill>
        <p:spPr>
          <a:xfrm>
            <a:off x="3741912" y="81825"/>
            <a:ext cx="1660188" cy="455371"/>
          </a:xfrm>
          <a:prstGeom prst="rect">
            <a:avLst/>
          </a:prstGeom>
          <a:noFill/>
          <a:ln>
            <a:noFill/>
          </a:ln>
        </p:spPr>
      </p:pic>
      <p:sp>
        <p:nvSpPr>
          <p:cNvPr id="27" name="Google Shape;27;p4"/>
          <p:cNvSpPr txBox="1">
            <a:spLocks noGrp="1"/>
          </p:cNvSpPr>
          <p:nvPr>
            <p:ph type="subTitle" idx="1"/>
          </p:nvPr>
        </p:nvSpPr>
        <p:spPr>
          <a:xfrm>
            <a:off x="830850" y="942200"/>
            <a:ext cx="7482300" cy="864900"/>
          </a:xfrm>
          <a:prstGeom prst="rect">
            <a:avLst/>
          </a:prstGeom>
        </p:spPr>
        <p:txBody>
          <a:bodyPr spcFirstLastPara="1" wrap="square" lIns="91425" tIns="91425" rIns="91425" bIns="91425" anchor="t" anchorCtr="0"/>
          <a:lstStyle>
            <a:lvl1pPr lvl="0" rtl="0">
              <a:spcBef>
                <a:spcPts val="0"/>
              </a:spcBef>
              <a:spcAft>
                <a:spcPts val="0"/>
              </a:spcAft>
              <a:buNone/>
              <a:defRPr sz="3000" b="1">
                <a:solidFill>
                  <a:srgbClr val="717073"/>
                </a:solidFill>
                <a:latin typeface="Calibri"/>
                <a:ea typeface="Calibri"/>
                <a:cs typeface="Calibri"/>
                <a:sym typeface="Calibri"/>
              </a:defRPr>
            </a:lvl1pPr>
            <a:lvl2pPr lvl="1" rtl="0">
              <a:spcBef>
                <a:spcPts val="0"/>
              </a:spcBef>
              <a:spcAft>
                <a:spcPts val="0"/>
              </a:spcAft>
              <a:buNone/>
              <a:defRPr sz="3000" b="1">
                <a:solidFill>
                  <a:srgbClr val="717073"/>
                </a:solidFill>
              </a:defRPr>
            </a:lvl2pPr>
            <a:lvl3pPr lvl="2" rtl="0">
              <a:spcBef>
                <a:spcPts val="0"/>
              </a:spcBef>
              <a:spcAft>
                <a:spcPts val="0"/>
              </a:spcAft>
              <a:buNone/>
              <a:defRPr sz="3000" b="1">
                <a:solidFill>
                  <a:srgbClr val="717073"/>
                </a:solidFill>
              </a:defRPr>
            </a:lvl3pPr>
            <a:lvl4pPr lvl="3" rtl="0">
              <a:spcBef>
                <a:spcPts val="0"/>
              </a:spcBef>
              <a:spcAft>
                <a:spcPts val="0"/>
              </a:spcAft>
              <a:buNone/>
              <a:defRPr sz="3000" b="1">
                <a:solidFill>
                  <a:srgbClr val="717073"/>
                </a:solidFill>
              </a:defRPr>
            </a:lvl4pPr>
            <a:lvl5pPr lvl="4" rtl="0">
              <a:spcBef>
                <a:spcPts val="0"/>
              </a:spcBef>
              <a:spcAft>
                <a:spcPts val="0"/>
              </a:spcAft>
              <a:buNone/>
              <a:defRPr sz="3000" b="1">
                <a:solidFill>
                  <a:srgbClr val="717073"/>
                </a:solidFill>
              </a:defRPr>
            </a:lvl5pPr>
            <a:lvl6pPr lvl="5" rtl="0">
              <a:spcBef>
                <a:spcPts val="0"/>
              </a:spcBef>
              <a:spcAft>
                <a:spcPts val="0"/>
              </a:spcAft>
              <a:buNone/>
              <a:defRPr sz="3000" b="1">
                <a:solidFill>
                  <a:srgbClr val="717073"/>
                </a:solidFill>
              </a:defRPr>
            </a:lvl6pPr>
            <a:lvl7pPr lvl="6" rtl="0">
              <a:spcBef>
                <a:spcPts val="0"/>
              </a:spcBef>
              <a:spcAft>
                <a:spcPts val="0"/>
              </a:spcAft>
              <a:buNone/>
              <a:defRPr sz="3000" b="1">
                <a:solidFill>
                  <a:srgbClr val="717073"/>
                </a:solidFill>
              </a:defRPr>
            </a:lvl7pPr>
            <a:lvl8pPr lvl="7" rtl="0">
              <a:spcBef>
                <a:spcPts val="0"/>
              </a:spcBef>
              <a:spcAft>
                <a:spcPts val="0"/>
              </a:spcAft>
              <a:buNone/>
              <a:defRPr sz="3000" b="1">
                <a:solidFill>
                  <a:srgbClr val="717073"/>
                </a:solidFill>
              </a:defRPr>
            </a:lvl8pPr>
            <a:lvl9pPr lvl="8" rtl="0">
              <a:spcBef>
                <a:spcPts val="0"/>
              </a:spcBef>
              <a:spcAft>
                <a:spcPts val="0"/>
              </a:spcAft>
              <a:buNone/>
              <a:defRPr sz="3000" b="1">
                <a:solidFill>
                  <a:srgbClr val="717073"/>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8"/>
        <p:cNvGrpSpPr/>
        <p:nvPr/>
      </p:nvGrpSpPr>
      <p:grpSpPr>
        <a:xfrm>
          <a:off x="0" y="0"/>
          <a:ext cx="0" cy="0"/>
          <a:chOff x="0" y="0"/>
          <a:chExt cx="0" cy="0"/>
        </a:xfrm>
      </p:grpSpPr>
      <p:sp>
        <p:nvSpPr>
          <p:cNvPr id="309" name="Google Shape;309;p32"/>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p:cNvSpPr txBox="1">
            <a:spLocks noGrp="1"/>
          </p:cNvSpPr>
          <p:nvPr>
            <p:ph type="title"/>
          </p:nvPr>
        </p:nvSpPr>
        <p:spPr>
          <a:xfrm>
            <a:off x="922000" y="1189033"/>
            <a:ext cx="6866100" cy="11433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311" name="Google Shape;311;p32"/>
          <p:cNvSpPr txBox="1">
            <a:spLocks noGrp="1"/>
          </p:cNvSpPr>
          <p:nvPr>
            <p:ph type="body" idx="1"/>
          </p:nvPr>
        </p:nvSpPr>
        <p:spPr>
          <a:xfrm>
            <a:off x="922000" y="2516504"/>
            <a:ext cx="3543300" cy="40368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12" name="Google Shape;312;p32"/>
          <p:cNvSpPr txBox="1">
            <a:spLocks noGrp="1"/>
          </p:cNvSpPr>
          <p:nvPr>
            <p:ph type="body" idx="2"/>
          </p:nvPr>
        </p:nvSpPr>
        <p:spPr>
          <a:xfrm>
            <a:off x="4678687" y="2516504"/>
            <a:ext cx="3543300" cy="40368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13" name="Google Shape;313;p32"/>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14"/>
        <p:cNvGrpSpPr/>
        <p:nvPr/>
      </p:nvGrpSpPr>
      <p:grpSpPr>
        <a:xfrm>
          <a:off x="0" y="0"/>
          <a:ext cx="0" cy="0"/>
          <a:chOff x="0" y="0"/>
          <a:chExt cx="0" cy="0"/>
        </a:xfrm>
      </p:grpSpPr>
      <p:sp>
        <p:nvSpPr>
          <p:cNvPr id="315" name="Google Shape;315;p33"/>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3"/>
          <p:cNvSpPr txBox="1">
            <a:spLocks noGrp="1"/>
          </p:cNvSpPr>
          <p:nvPr>
            <p:ph type="title"/>
          </p:nvPr>
        </p:nvSpPr>
        <p:spPr>
          <a:xfrm>
            <a:off x="922000" y="1189033"/>
            <a:ext cx="6866100" cy="11433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317" name="Google Shape;317;p33"/>
          <p:cNvSpPr txBox="1">
            <a:spLocks noGrp="1"/>
          </p:cNvSpPr>
          <p:nvPr>
            <p:ph type="body" idx="1"/>
          </p:nvPr>
        </p:nvSpPr>
        <p:spPr>
          <a:xfrm>
            <a:off x="922000" y="2574000"/>
            <a:ext cx="2332200" cy="38919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18" name="Google Shape;318;p33"/>
          <p:cNvSpPr txBox="1">
            <a:spLocks noGrp="1"/>
          </p:cNvSpPr>
          <p:nvPr>
            <p:ph type="body" idx="2"/>
          </p:nvPr>
        </p:nvSpPr>
        <p:spPr>
          <a:xfrm>
            <a:off x="3373778" y="2574000"/>
            <a:ext cx="2332200" cy="38919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19" name="Google Shape;319;p33"/>
          <p:cNvSpPr txBox="1">
            <a:spLocks noGrp="1"/>
          </p:cNvSpPr>
          <p:nvPr>
            <p:ph type="body" idx="3"/>
          </p:nvPr>
        </p:nvSpPr>
        <p:spPr>
          <a:xfrm>
            <a:off x="5825557" y="2574000"/>
            <a:ext cx="2332200" cy="38919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20" name="Google Shape;320;p33"/>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1"/>
        <p:cNvGrpSpPr/>
        <p:nvPr/>
      </p:nvGrpSpPr>
      <p:grpSpPr>
        <a:xfrm>
          <a:off x="0" y="0"/>
          <a:ext cx="0" cy="0"/>
          <a:chOff x="0" y="0"/>
          <a:chExt cx="0" cy="0"/>
        </a:xfrm>
      </p:grpSpPr>
      <p:sp>
        <p:nvSpPr>
          <p:cNvPr id="322" name="Google Shape;322;p34"/>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4"/>
          <p:cNvSpPr txBox="1">
            <a:spLocks noGrp="1"/>
          </p:cNvSpPr>
          <p:nvPr>
            <p:ph type="title"/>
          </p:nvPr>
        </p:nvSpPr>
        <p:spPr>
          <a:xfrm>
            <a:off x="922000" y="1189033"/>
            <a:ext cx="6866100" cy="11433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324" name="Google Shape;324;p34"/>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5"/>
        <p:cNvGrpSpPr/>
        <p:nvPr/>
      </p:nvGrpSpPr>
      <p:grpSpPr>
        <a:xfrm>
          <a:off x="0" y="0"/>
          <a:ext cx="0" cy="0"/>
          <a:chOff x="0" y="0"/>
          <a:chExt cx="0" cy="0"/>
        </a:xfrm>
      </p:grpSpPr>
      <p:sp>
        <p:nvSpPr>
          <p:cNvPr id="326" name="Google Shape;326;p35"/>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txBox="1">
            <a:spLocks noGrp="1"/>
          </p:cNvSpPr>
          <p:nvPr>
            <p:ph type="body" idx="1"/>
          </p:nvPr>
        </p:nvSpPr>
        <p:spPr>
          <a:xfrm>
            <a:off x="457200" y="5671879"/>
            <a:ext cx="8229600" cy="6927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400"/>
              <a:buNone/>
              <a:defRPr sz="1400"/>
            </a:lvl1pPr>
          </a:lstStyle>
          <a:p>
            <a:endParaRPr/>
          </a:p>
        </p:txBody>
      </p:sp>
      <p:sp>
        <p:nvSpPr>
          <p:cNvPr id="328" name="Google Shape;328;p35"/>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9"/>
        <p:cNvGrpSpPr/>
        <p:nvPr/>
      </p:nvGrpSpPr>
      <p:grpSpPr>
        <a:xfrm>
          <a:off x="0" y="0"/>
          <a:ext cx="0" cy="0"/>
          <a:chOff x="0" y="0"/>
          <a:chExt cx="0" cy="0"/>
        </a:xfrm>
      </p:grpSpPr>
      <p:sp>
        <p:nvSpPr>
          <p:cNvPr id="330" name="Google Shape;330;p36"/>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331" name="Google Shape;331;p36"/>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colored">
  <p:cSld name="BLANK_1">
    <p:bg>
      <p:bgPr>
        <a:solidFill>
          <a:srgbClr val="FFB600"/>
        </a:solidFill>
        <a:effectLst/>
      </p:bgPr>
    </p:bg>
    <p:spTree>
      <p:nvGrpSpPr>
        <p:cNvPr id="1" name="Shape 332"/>
        <p:cNvGrpSpPr/>
        <p:nvPr/>
      </p:nvGrpSpPr>
      <p:grpSpPr>
        <a:xfrm>
          <a:off x="0" y="0"/>
          <a:ext cx="0" cy="0"/>
          <a:chOff x="0" y="0"/>
          <a:chExt cx="0" cy="0"/>
        </a:xfrm>
      </p:grpSpPr>
      <p:sp>
        <p:nvSpPr>
          <p:cNvPr id="333" name="Google Shape;333;p37"/>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334" name="Google Shape;334;p37"/>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Slide: Single Column">
  <p:cSld name="Content Slide: Single Column">
    <p:spTree>
      <p:nvGrpSpPr>
        <p:cNvPr id="1" name="Shape 341"/>
        <p:cNvGrpSpPr/>
        <p:nvPr/>
      </p:nvGrpSpPr>
      <p:grpSpPr>
        <a:xfrm>
          <a:off x="0" y="0"/>
          <a:ext cx="0" cy="0"/>
          <a:chOff x="0" y="0"/>
          <a:chExt cx="0" cy="0"/>
        </a:xfrm>
      </p:grpSpPr>
      <p:sp>
        <p:nvSpPr>
          <p:cNvPr id="342" name="Google Shape;342;p39"/>
          <p:cNvSpPr txBox="1">
            <a:spLocks noGrp="1"/>
          </p:cNvSpPr>
          <p:nvPr>
            <p:ph type="title"/>
          </p:nvPr>
        </p:nvSpPr>
        <p:spPr>
          <a:xfrm>
            <a:off x="359228" y="192275"/>
            <a:ext cx="8337300" cy="6204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5691CE"/>
              </a:buClr>
              <a:buSzPts val="3000"/>
              <a:buFont typeface="Calibri"/>
              <a:buNone/>
              <a:defRPr sz="3000" b="1" i="0" u="none" strike="noStrike" cap="none">
                <a:solidFill>
                  <a:srgbClr val="5691CE"/>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43" name="Google Shape;343;p39"/>
          <p:cNvSpPr txBox="1">
            <a:spLocks noGrp="1"/>
          </p:cNvSpPr>
          <p:nvPr>
            <p:ph type="dt" idx="10"/>
          </p:nvPr>
        </p:nvSpPr>
        <p:spPr>
          <a:xfrm>
            <a:off x="7086600" y="6513588"/>
            <a:ext cx="2057400" cy="344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4" name="Google Shape;344;p39"/>
          <p:cNvSpPr txBox="1">
            <a:spLocks noGrp="1"/>
          </p:cNvSpPr>
          <p:nvPr>
            <p:ph type="body" idx="1"/>
          </p:nvPr>
        </p:nvSpPr>
        <p:spPr>
          <a:xfrm>
            <a:off x="359228" y="992113"/>
            <a:ext cx="8337300" cy="4976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560"/>
              </a:spcBef>
              <a:spcAft>
                <a:spcPts val="0"/>
              </a:spcAft>
              <a:buClr>
                <a:srgbClr val="5F5F5F"/>
              </a:buClr>
              <a:buSzPts val="2800"/>
              <a:buFont typeface="Arial"/>
              <a:buNone/>
              <a:defRPr sz="2800" b="0" i="0" u="none" strike="noStrike" cap="none">
                <a:solidFill>
                  <a:srgbClr val="5F5F5F"/>
                </a:solidFill>
                <a:latin typeface="Calibri"/>
                <a:ea typeface="Calibri"/>
                <a:cs typeface="Calibri"/>
                <a:sym typeface="Calibri"/>
              </a:defRPr>
            </a:lvl1pPr>
            <a:lvl2pPr marL="914400" marR="0" lvl="1" indent="-228600" algn="l" rtl="0">
              <a:spcBef>
                <a:spcPts val="560"/>
              </a:spcBef>
              <a:spcAft>
                <a:spcPts val="0"/>
              </a:spcAft>
              <a:buClr>
                <a:srgbClr val="262626"/>
              </a:buClr>
              <a:buSzPts val="2800"/>
              <a:buFont typeface="Arial"/>
              <a:buNone/>
              <a:defRPr sz="2800" b="0" i="0" u="none" strike="noStrike" cap="none">
                <a:solidFill>
                  <a:srgbClr val="262626"/>
                </a:solidFill>
                <a:latin typeface="Calibri"/>
                <a:ea typeface="Calibri"/>
                <a:cs typeface="Calibri"/>
                <a:sym typeface="Calibri"/>
              </a:defRPr>
            </a:lvl2pPr>
            <a:lvl3pPr marL="1371600" marR="0" lvl="2" indent="-228600" algn="l" rtl="0">
              <a:spcBef>
                <a:spcPts val="48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3pPr>
            <a:lvl4pPr marL="1828800" marR="0" lvl="3" indent="-228600" algn="l" rtl="0">
              <a:lnSpc>
                <a:spcPct val="90000"/>
              </a:lnSpc>
              <a:spcBef>
                <a:spcPts val="400"/>
              </a:spcBef>
              <a:spcAft>
                <a:spcPts val="0"/>
              </a:spcAft>
              <a:buClr>
                <a:srgbClr val="5F5F5F"/>
              </a:buClr>
              <a:buSzPts val="2000"/>
              <a:buFont typeface="Arial"/>
              <a:buNone/>
              <a:defRPr sz="2000" b="0" i="0" u="none" strike="noStrike" cap="none">
                <a:solidFill>
                  <a:srgbClr val="5F5F5F"/>
                </a:solidFill>
                <a:latin typeface="Calibri"/>
                <a:ea typeface="Calibri"/>
                <a:cs typeface="Calibri"/>
                <a:sym typeface="Calibri"/>
              </a:defRPr>
            </a:lvl4pPr>
            <a:lvl5pPr marL="2286000" marR="0" lvl="4" indent="-228600" algn="l" rtl="0">
              <a:spcBef>
                <a:spcPts val="400"/>
              </a:spcBef>
              <a:spcAft>
                <a:spcPts val="0"/>
              </a:spcAft>
              <a:buClr>
                <a:srgbClr val="262626"/>
              </a:buClr>
              <a:buSzPts val="2000"/>
              <a:buFont typeface="Arial"/>
              <a:buNone/>
              <a:defRPr sz="2000" b="0" i="0" u="none" strike="noStrike" cap="none">
                <a:solidFill>
                  <a:srgbClr val="262626"/>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5"/>
        <p:cNvGrpSpPr/>
        <p:nvPr/>
      </p:nvGrpSpPr>
      <p:grpSpPr>
        <a:xfrm>
          <a:off x="0" y="0"/>
          <a:ext cx="0" cy="0"/>
          <a:chOff x="0" y="0"/>
          <a:chExt cx="0" cy="0"/>
        </a:xfrm>
      </p:grpSpPr>
      <p:sp>
        <p:nvSpPr>
          <p:cNvPr id="346" name="Google Shape;346;p40"/>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47" name="Google Shape;347;p40"/>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48" name="Google Shape;348;p4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9" name="Google Shape;349;p4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0" name="Google Shape;350;p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1"/>
        <p:cNvGrpSpPr/>
        <p:nvPr/>
      </p:nvGrpSpPr>
      <p:grpSpPr>
        <a:xfrm>
          <a:off x="0" y="0"/>
          <a:ext cx="0" cy="0"/>
          <a:chOff x="0" y="0"/>
          <a:chExt cx="0" cy="0"/>
        </a:xfrm>
      </p:grpSpPr>
      <p:sp>
        <p:nvSpPr>
          <p:cNvPr id="352" name="Google Shape;352;p4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53" name="Google Shape;353;p4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4" name="Google Shape;354;p4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5" name="Google Shape;355;p4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6" name="Google Shape;356;p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7"/>
        <p:cNvGrpSpPr/>
        <p:nvPr/>
      </p:nvGrpSpPr>
      <p:grpSpPr>
        <a:xfrm>
          <a:off x="0" y="0"/>
          <a:ext cx="0" cy="0"/>
          <a:chOff x="0" y="0"/>
          <a:chExt cx="0" cy="0"/>
        </a:xfrm>
      </p:grpSpPr>
      <p:sp>
        <p:nvSpPr>
          <p:cNvPr id="358" name="Google Shape;358;p42"/>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59" name="Google Shape;359;p42"/>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60" name="Google Shape;360;p4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1" name="Google Shape;361;p4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2" name="Google Shape;362;p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ing only, bottom logo">
  <p:cSld name="CUSTOM_5">
    <p:spTree>
      <p:nvGrpSpPr>
        <p:cNvPr id="1" name="Shape 28"/>
        <p:cNvGrpSpPr/>
        <p:nvPr/>
      </p:nvGrpSpPr>
      <p:grpSpPr>
        <a:xfrm>
          <a:off x="0" y="0"/>
          <a:ext cx="0" cy="0"/>
          <a:chOff x="0" y="0"/>
          <a:chExt cx="0" cy="0"/>
        </a:xfrm>
      </p:grpSpPr>
      <p:sp>
        <p:nvSpPr>
          <p:cNvPr id="29" name="Google Shape;29;p5"/>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30" name="Google Shape;30;p5"/>
          <p:cNvSpPr txBox="1">
            <a:spLocks noGrp="1"/>
          </p:cNvSpPr>
          <p:nvPr>
            <p:ph type="subTitle" idx="1"/>
          </p:nvPr>
        </p:nvSpPr>
        <p:spPr>
          <a:xfrm>
            <a:off x="388500" y="339800"/>
            <a:ext cx="6793800" cy="8496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727076"/>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1" name="Google Shape;31;p5"/>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pic>
        <p:nvPicPr>
          <p:cNvPr id="32" name="Google Shape;32;p5" descr="A close up of a sign&#10;&#10;Description automatically generated"/>
          <p:cNvPicPr preferRelativeResize="0"/>
          <p:nvPr/>
        </p:nvPicPr>
        <p:blipFill rotWithShape="1">
          <a:blip r:embed="rId2">
            <a:alphaModFix/>
          </a:blip>
          <a:srcRect t="7470" b="-7470"/>
          <a:stretch/>
        </p:blipFill>
        <p:spPr>
          <a:xfrm>
            <a:off x="441304" y="6254756"/>
            <a:ext cx="722525" cy="46900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3"/>
        <p:cNvGrpSpPr/>
        <p:nvPr/>
      </p:nvGrpSpPr>
      <p:grpSpPr>
        <a:xfrm>
          <a:off x="0" y="0"/>
          <a:ext cx="0" cy="0"/>
          <a:chOff x="0" y="0"/>
          <a:chExt cx="0" cy="0"/>
        </a:xfrm>
      </p:grpSpPr>
      <p:sp>
        <p:nvSpPr>
          <p:cNvPr id="364" name="Google Shape;364;p4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65" name="Google Shape;365;p43"/>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6" name="Google Shape;366;p43"/>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7" name="Google Shape;367;p4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8" name="Google Shape;368;p4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9" name="Google Shape;369;p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0"/>
        <p:cNvGrpSpPr/>
        <p:nvPr/>
      </p:nvGrpSpPr>
      <p:grpSpPr>
        <a:xfrm>
          <a:off x="0" y="0"/>
          <a:ext cx="0" cy="0"/>
          <a:chOff x="0" y="0"/>
          <a:chExt cx="0" cy="0"/>
        </a:xfrm>
      </p:grpSpPr>
      <p:sp>
        <p:nvSpPr>
          <p:cNvPr id="371" name="Google Shape;371;p4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72" name="Google Shape;372;p44"/>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3" name="Google Shape;373;p44"/>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74" name="Google Shape;374;p44"/>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5" name="Google Shape;375;p44"/>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76" name="Google Shape;376;p4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7" name="Google Shape;377;p4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8" name="Google Shape;378;p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9"/>
        <p:cNvGrpSpPr/>
        <p:nvPr/>
      </p:nvGrpSpPr>
      <p:grpSpPr>
        <a:xfrm>
          <a:off x="0" y="0"/>
          <a:ext cx="0" cy="0"/>
          <a:chOff x="0" y="0"/>
          <a:chExt cx="0" cy="0"/>
        </a:xfrm>
      </p:grpSpPr>
      <p:sp>
        <p:nvSpPr>
          <p:cNvPr id="380" name="Google Shape;380;p4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1" name="Google Shape;381;p4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2" name="Google Shape;382;p4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3" name="Google Shape;383;p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4"/>
        <p:cNvGrpSpPr/>
        <p:nvPr/>
      </p:nvGrpSpPr>
      <p:grpSpPr>
        <a:xfrm>
          <a:off x="0" y="0"/>
          <a:ext cx="0" cy="0"/>
          <a:chOff x="0" y="0"/>
          <a:chExt cx="0" cy="0"/>
        </a:xfrm>
      </p:grpSpPr>
      <p:sp>
        <p:nvSpPr>
          <p:cNvPr id="385" name="Google Shape;385;p4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6" name="Google Shape;386;p4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7" name="Google Shape;387;p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8"/>
        <p:cNvGrpSpPr/>
        <p:nvPr/>
      </p:nvGrpSpPr>
      <p:grpSpPr>
        <a:xfrm>
          <a:off x="0" y="0"/>
          <a:ext cx="0" cy="0"/>
          <a:chOff x="0" y="0"/>
          <a:chExt cx="0" cy="0"/>
        </a:xfrm>
      </p:grpSpPr>
      <p:sp>
        <p:nvSpPr>
          <p:cNvPr id="389" name="Google Shape;389;p47"/>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90" name="Google Shape;390;p47"/>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1" name="Google Shape;391;p47"/>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92" name="Google Shape;392;p4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3" name="Google Shape;393;p4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4" name="Google Shape;394;p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5"/>
        <p:cNvGrpSpPr/>
        <p:nvPr/>
      </p:nvGrpSpPr>
      <p:grpSpPr>
        <a:xfrm>
          <a:off x="0" y="0"/>
          <a:ext cx="0" cy="0"/>
          <a:chOff x="0" y="0"/>
          <a:chExt cx="0" cy="0"/>
        </a:xfrm>
      </p:grpSpPr>
      <p:sp>
        <p:nvSpPr>
          <p:cNvPr id="396" name="Google Shape;396;p48"/>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97" name="Google Shape;397;p48"/>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98" name="Google Shape;398;p48"/>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99" name="Google Shape;399;p4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0" name="Google Shape;400;p4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1" name="Google Shape;401;p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2"/>
        <p:cNvGrpSpPr/>
        <p:nvPr/>
      </p:nvGrpSpPr>
      <p:grpSpPr>
        <a:xfrm>
          <a:off x="0" y="0"/>
          <a:ext cx="0" cy="0"/>
          <a:chOff x="0" y="0"/>
          <a:chExt cx="0" cy="0"/>
        </a:xfrm>
      </p:grpSpPr>
      <p:sp>
        <p:nvSpPr>
          <p:cNvPr id="403" name="Google Shape;403;p4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04" name="Google Shape;404;p49"/>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5" name="Google Shape;405;p4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6" name="Google Shape;406;p4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7" name="Google Shape;407;p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8"/>
        <p:cNvGrpSpPr/>
        <p:nvPr/>
      </p:nvGrpSpPr>
      <p:grpSpPr>
        <a:xfrm>
          <a:off x="0" y="0"/>
          <a:ext cx="0" cy="0"/>
          <a:chOff x="0" y="0"/>
          <a:chExt cx="0" cy="0"/>
        </a:xfrm>
      </p:grpSpPr>
      <p:sp>
        <p:nvSpPr>
          <p:cNvPr id="409" name="Google Shape;409;p50"/>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10" name="Google Shape;410;p50"/>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1" name="Google Shape;411;p5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2" name="Google Shape;412;p5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3" name="Google Shape;413;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ver 6: No Ribbon">
  <p:cSld name="Cover 6: No Ribbon">
    <p:spTree>
      <p:nvGrpSpPr>
        <p:cNvPr id="1" name="Shape 414"/>
        <p:cNvGrpSpPr/>
        <p:nvPr/>
      </p:nvGrpSpPr>
      <p:grpSpPr>
        <a:xfrm>
          <a:off x="0" y="0"/>
          <a:ext cx="0" cy="0"/>
          <a:chOff x="0" y="0"/>
          <a:chExt cx="0" cy="0"/>
        </a:xfrm>
      </p:grpSpPr>
      <p:pic>
        <p:nvPicPr>
          <p:cNvPr id="415" name="Google Shape;415;p51"/>
          <p:cNvPicPr preferRelativeResize="0"/>
          <p:nvPr/>
        </p:nvPicPr>
        <p:blipFill rotWithShape="1">
          <a:blip r:embed="rId2">
            <a:alphaModFix/>
          </a:blip>
          <a:srcRect/>
          <a:stretch/>
        </p:blipFill>
        <p:spPr>
          <a:xfrm>
            <a:off x="4546600" y="3403600"/>
            <a:ext cx="38100" cy="38100"/>
          </a:xfrm>
          <a:prstGeom prst="rect">
            <a:avLst/>
          </a:prstGeom>
          <a:noFill/>
          <a:ln>
            <a:noFill/>
          </a:ln>
        </p:spPr>
      </p:pic>
      <p:pic>
        <p:nvPicPr>
          <p:cNvPr id="416" name="Google Shape;416;p51"/>
          <p:cNvPicPr preferRelativeResize="0"/>
          <p:nvPr/>
        </p:nvPicPr>
        <p:blipFill rotWithShape="1">
          <a:blip r:embed="rId2">
            <a:alphaModFix/>
          </a:blip>
          <a:srcRect/>
          <a:stretch/>
        </p:blipFill>
        <p:spPr>
          <a:xfrm>
            <a:off x="4546600" y="3403600"/>
            <a:ext cx="38100" cy="38100"/>
          </a:xfrm>
          <a:prstGeom prst="rect">
            <a:avLst/>
          </a:prstGeom>
          <a:noFill/>
          <a:ln>
            <a:noFill/>
          </a:ln>
        </p:spPr>
      </p:pic>
      <p:sp>
        <p:nvSpPr>
          <p:cNvPr id="417" name="Google Shape;417;p51"/>
          <p:cNvSpPr txBox="1">
            <a:spLocks noGrp="1"/>
          </p:cNvSpPr>
          <p:nvPr>
            <p:ph type="ctrTitle"/>
          </p:nvPr>
        </p:nvSpPr>
        <p:spPr>
          <a:xfrm>
            <a:off x="359231" y="2476740"/>
            <a:ext cx="6595500" cy="1792800"/>
          </a:xfrm>
          <a:prstGeom prst="rect">
            <a:avLst/>
          </a:prstGeom>
          <a:noFill/>
          <a:ln>
            <a:noFill/>
          </a:ln>
        </p:spPr>
        <p:txBody>
          <a:bodyPr spcFirstLastPara="1" wrap="square" lIns="91425" tIns="91425" rIns="91425" bIns="91425" anchor="ctr" anchorCtr="0"/>
          <a:lstStyle>
            <a:lvl1pPr marL="0" marR="0" lvl="0" indent="0" algn="l" rtl="0">
              <a:lnSpc>
                <a:spcPct val="80000"/>
              </a:lnSpc>
              <a:spcBef>
                <a:spcPts val="0"/>
              </a:spcBef>
              <a:spcAft>
                <a:spcPts val="0"/>
              </a:spcAft>
              <a:buClr>
                <a:srgbClr val="2C4985"/>
              </a:buClr>
              <a:buSzPts val="4800"/>
              <a:buFont typeface="Calibri"/>
              <a:buNone/>
              <a:defRPr sz="4800" b="0" i="0" u="none" strike="noStrike" cap="none">
                <a:solidFill>
                  <a:srgbClr val="2C4985"/>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cxnSp>
        <p:nvCxnSpPr>
          <p:cNvPr id="418" name="Google Shape;418;p51"/>
          <p:cNvCxnSpPr/>
          <p:nvPr/>
        </p:nvCxnSpPr>
        <p:spPr>
          <a:xfrm>
            <a:off x="447524" y="4269619"/>
            <a:ext cx="8249100" cy="0"/>
          </a:xfrm>
          <a:prstGeom prst="straightConnector1">
            <a:avLst/>
          </a:prstGeom>
          <a:noFill/>
          <a:ln w="38100" cap="flat" cmpd="sng">
            <a:solidFill>
              <a:srgbClr val="2C4985"/>
            </a:solidFill>
            <a:prstDash val="solid"/>
            <a:round/>
            <a:headEnd type="none" w="sm" len="sm"/>
            <a:tailEnd type="none" w="sm" len="sm"/>
          </a:ln>
        </p:spPr>
      </p:cxnSp>
      <p:cxnSp>
        <p:nvCxnSpPr>
          <p:cNvPr id="419" name="Google Shape;419;p51"/>
          <p:cNvCxnSpPr/>
          <p:nvPr/>
        </p:nvCxnSpPr>
        <p:spPr>
          <a:xfrm>
            <a:off x="447524" y="2481839"/>
            <a:ext cx="8249100" cy="0"/>
          </a:xfrm>
          <a:prstGeom prst="straightConnector1">
            <a:avLst/>
          </a:prstGeom>
          <a:noFill/>
          <a:ln w="76200" cap="flat" cmpd="sng">
            <a:solidFill>
              <a:srgbClr val="2C4985"/>
            </a:solidFill>
            <a:prstDash val="solid"/>
            <a:round/>
            <a:headEnd type="none" w="sm" len="sm"/>
            <a:tailEnd type="none" w="sm" len="sm"/>
          </a:ln>
        </p:spPr>
      </p:cxnSp>
      <p:pic>
        <p:nvPicPr>
          <p:cNvPr id="420" name="Google Shape;420;p51" descr="Logo_Navy_NoShadow.png"/>
          <p:cNvPicPr preferRelativeResize="0"/>
          <p:nvPr/>
        </p:nvPicPr>
        <p:blipFill rotWithShape="1">
          <a:blip r:embed="rId3">
            <a:alphaModFix/>
          </a:blip>
          <a:srcRect/>
          <a:stretch/>
        </p:blipFill>
        <p:spPr>
          <a:xfrm>
            <a:off x="6403339" y="5702915"/>
            <a:ext cx="2328517" cy="68270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rotWithShape="1">
          <a:blip r:embed="rId2">
            <a:alphaModFix/>
          </a:blip>
          <a:stretch>
            <a:fillRect/>
          </a:stretch>
        </a:blipFill>
        <a:effectLst/>
      </p:bgPr>
    </p:bg>
    <p:spTree>
      <p:nvGrpSpPr>
        <p:cNvPr id="1" name="Shape 421"/>
        <p:cNvGrpSpPr/>
        <p:nvPr/>
      </p:nvGrpSpPr>
      <p:grpSpPr>
        <a:xfrm>
          <a:off x="0" y="0"/>
          <a:ext cx="0" cy="0"/>
          <a:chOff x="0" y="0"/>
          <a:chExt cx="0" cy="0"/>
        </a:xfrm>
      </p:grpSpPr>
      <p:sp>
        <p:nvSpPr>
          <p:cNvPr id="422" name="Google Shape;422;p52"/>
          <p:cNvSpPr txBox="1">
            <a:spLocks noGrp="1"/>
          </p:cNvSpPr>
          <p:nvPr>
            <p:ph type="body" idx="1"/>
          </p:nvPr>
        </p:nvSpPr>
        <p:spPr>
          <a:xfrm>
            <a:off x="368300" y="912813"/>
            <a:ext cx="8407500" cy="4956300"/>
          </a:xfrm>
          <a:prstGeom prst="rect">
            <a:avLst/>
          </a:prstGeom>
          <a:noFill/>
          <a:ln>
            <a:noFill/>
          </a:ln>
        </p:spPr>
        <p:txBody>
          <a:bodyPr spcFirstLastPara="1" wrap="square" lIns="91425" tIns="91425" rIns="91425" bIns="91425" anchor="t" anchorCtr="0"/>
          <a:lstStyle>
            <a:lvl1pPr marL="457200" marR="0" lvl="0" indent="-228600" algn="l" rtl="0">
              <a:lnSpc>
                <a:spcPct val="11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ing only, bottom logo 1">
  <p:cSld name="CUSTOM_5_1">
    <p:spTree>
      <p:nvGrpSpPr>
        <p:cNvPr id="1" name="Shape 33"/>
        <p:cNvGrpSpPr/>
        <p:nvPr/>
      </p:nvGrpSpPr>
      <p:grpSpPr>
        <a:xfrm>
          <a:off x="0" y="0"/>
          <a:ext cx="0" cy="0"/>
          <a:chOff x="0" y="0"/>
          <a:chExt cx="0" cy="0"/>
        </a:xfrm>
      </p:grpSpPr>
      <p:sp>
        <p:nvSpPr>
          <p:cNvPr id="34" name="Google Shape;34;p6"/>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35" name="Google Shape;35;p6"/>
          <p:cNvPicPr preferRelativeResize="0"/>
          <p:nvPr/>
        </p:nvPicPr>
        <p:blipFill rotWithShape="1">
          <a:blip r:embed="rId2">
            <a:alphaModFix/>
          </a:blip>
          <a:srcRect/>
          <a:stretch/>
        </p:blipFill>
        <p:spPr>
          <a:xfrm>
            <a:off x="121837" y="6261563"/>
            <a:ext cx="1660188" cy="455371"/>
          </a:xfrm>
          <a:prstGeom prst="rect">
            <a:avLst/>
          </a:prstGeom>
          <a:noFill/>
          <a:ln>
            <a:noFill/>
          </a:ln>
        </p:spPr>
      </p:pic>
      <p:pic>
        <p:nvPicPr>
          <p:cNvPr id="36" name="Google Shape;36;p6" descr="Screen Shot 2015-11-19 at 11.48.18 PM.png"/>
          <p:cNvPicPr preferRelativeResize="0"/>
          <p:nvPr/>
        </p:nvPicPr>
        <p:blipFill rotWithShape="1">
          <a:blip r:embed="rId3">
            <a:alphaModFix/>
          </a:blip>
          <a:srcRect l="31302" r="31621"/>
          <a:stretch/>
        </p:blipFill>
        <p:spPr>
          <a:xfrm>
            <a:off x="-121000" y="-11865"/>
            <a:ext cx="4820346" cy="6934201"/>
          </a:xfrm>
          <a:prstGeom prst="rect">
            <a:avLst/>
          </a:prstGeom>
          <a:noFill/>
          <a:ln>
            <a:noFill/>
          </a:ln>
        </p:spPr>
      </p:pic>
      <p:sp>
        <p:nvSpPr>
          <p:cNvPr id="37" name="Google Shape;37;p6"/>
          <p:cNvSpPr txBox="1">
            <a:spLocks noGrp="1"/>
          </p:cNvSpPr>
          <p:nvPr>
            <p:ph type="title"/>
          </p:nvPr>
        </p:nvSpPr>
        <p:spPr>
          <a:xfrm>
            <a:off x="4971750" y="1032300"/>
            <a:ext cx="3915600" cy="4817100"/>
          </a:xfrm>
          <a:prstGeom prst="rect">
            <a:avLst/>
          </a:prstGeom>
          <a:noFill/>
          <a:ln>
            <a:noFill/>
          </a:ln>
        </p:spPr>
        <p:txBody>
          <a:bodyPr spcFirstLastPara="1" wrap="square" lIns="91425" tIns="91425" rIns="91425" bIns="91425" anchor="t" anchorCtr="0"/>
          <a:lstStyle>
            <a:lvl1pPr lvl="0">
              <a:spcBef>
                <a:spcPts val="0"/>
              </a:spcBef>
              <a:spcAft>
                <a:spcPts val="0"/>
              </a:spcAft>
              <a:buNone/>
              <a:defRPr sz="2400">
                <a:latin typeface="Calibri"/>
                <a:ea typeface="Calibri"/>
                <a:cs typeface="Calibri"/>
                <a:sym typeface="Calibri"/>
              </a:defRPr>
            </a:lvl1pPr>
            <a:lvl2pPr lvl="1">
              <a:spcBef>
                <a:spcPts val="0"/>
              </a:spcBef>
              <a:spcAft>
                <a:spcPts val="0"/>
              </a:spcAft>
              <a:buNone/>
              <a:defRPr>
                <a:latin typeface="Calibri"/>
                <a:ea typeface="Calibri"/>
                <a:cs typeface="Calibri"/>
                <a:sym typeface="Calibri"/>
              </a:defRPr>
            </a:lvl2pPr>
            <a:lvl3pPr lvl="2">
              <a:spcBef>
                <a:spcPts val="0"/>
              </a:spcBef>
              <a:spcAft>
                <a:spcPts val="0"/>
              </a:spcAft>
              <a:buNone/>
              <a:defRPr>
                <a:latin typeface="Calibri"/>
                <a:ea typeface="Calibri"/>
                <a:cs typeface="Calibri"/>
                <a:sym typeface="Calibri"/>
              </a:defRPr>
            </a:lvl3pPr>
            <a:lvl4pPr lvl="3">
              <a:spcBef>
                <a:spcPts val="0"/>
              </a:spcBef>
              <a:spcAft>
                <a:spcPts val="0"/>
              </a:spcAft>
              <a:buNone/>
              <a:defRPr>
                <a:latin typeface="Calibri"/>
                <a:ea typeface="Calibri"/>
                <a:cs typeface="Calibri"/>
                <a:sym typeface="Calibri"/>
              </a:defRPr>
            </a:lvl4pPr>
            <a:lvl5pPr lvl="4">
              <a:spcBef>
                <a:spcPts val="0"/>
              </a:spcBef>
              <a:spcAft>
                <a:spcPts val="0"/>
              </a:spcAft>
              <a:buNone/>
              <a:defRPr>
                <a:latin typeface="Calibri"/>
                <a:ea typeface="Calibri"/>
                <a:cs typeface="Calibri"/>
                <a:sym typeface="Calibri"/>
              </a:defRPr>
            </a:lvl5pPr>
            <a:lvl6pPr lvl="5">
              <a:spcBef>
                <a:spcPts val="0"/>
              </a:spcBef>
              <a:spcAft>
                <a:spcPts val="0"/>
              </a:spcAft>
              <a:buNone/>
              <a:defRPr>
                <a:latin typeface="Calibri"/>
                <a:ea typeface="Calibri"/>
                <a:cs typeface="Calibri"/>
                <a:sym typeface="Calibri"/>
              </a:defRPr>
            </a:lvl6pPr>
            <a:lvl7pPr lvl="6">
              <a:spcBef>
                <a:spcPts val="0"/>
              </a:spcBef>
              <a:spcAft>
                <a:spcPts val="0"/>
              </a:spcAft>
              <a:buNone/>
              <a:defRPr>
                <a:latin typeface="Calibri"/>
                <a:ea typeface="Calibri"/>
                <a:cs typeface="Calibri"/>
                <a:sym typeface="Calibri"/>
              </a:defRPr>
            </a:lvl7pPr>
            <a:lvl8pPr lvl="7">
              <a:spcBef>
                <a:spcPts val="0"/>
              </a:spcBef>
              <a:spcAft>
                <a:spcPts val="0"/>
              </a:spcAft>
              <a:buNone/>
              <a:defRPr>
                <a:latin typeface="Calibri"/>
                <a:ea typeface="Calibri"/>
                <a:cs typeface="Calibri"/>
                <a:sym typeface="Calibri"/>
              </a:defRPr>
            </a:lvl8pPr>
            <a:lvl9pPr lvl="8">
              <a:spcBef>
                <a:spcPts val="0"/>
              </a:spcBef>
              <a:spcAft>
                <a:spcPts val="0"/>
              </a:spcAft>
              <a:buNone/>
              <a:defRPr>
                <a:latin typeface="Calibri"/>
                <a:ea typeface="Calibri"/>
                <a:cs typeface="Calibri"/>
                <a:sym typeface="Calibr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9"/>
        <p:cNvGrpSpPr/>
        <p:nvPr/>
      </p:nvGrpSpPr>
      <p:grpSpPr>
        <a:xfrm>
          <a:off x="0" y="0"/>
          <a:ext cx="0" cy="0"/>
          <a:chOff x="0" y="0"/>
          <a:chExt cx="0" cy="0"/>
        </a:xfrm>
      </p:grpSpPr>
      <p:sp>
        <p:nvSpPr>
          <p:cNvPr id="430" name="Google Shape;430;p54"/>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31" name="Google Shape;431;p54"/>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32" name="Google Shape;432;p5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33" name="Google Shape;433;p5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34" name="Google Shape;434;p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5"/>
        <p:cNvGrpSpPr/>
        <p:nvPr/>
      </p:nvGrpSpPr>
      <p:grpSpPr>
        <a:xfrm>
          <a:off x="0" y="0"/>
          <a:ext cx="0" cy="0"/>
          <a:chOff x="0" y="0"/>
          <a:chExt cx="0" cy="0"/>
        </a:xfrm>
      </p:grpSpPr>
      <p:sp>
        <p:nvSpPr>
          <p:cNvPr id="436" name="Google Shape;436;p5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37" name="Google Shape;437;p5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8" name="Google Shape;438;p5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39" name="Google Shape;439;p5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0" name="Google Shape;440;p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41"/>
        <p:cNvGrpSpPr/>
        <p:nvPr/>
      </p:nvGrpSpPr>
      <p:grpSpPr>
        <a:xfrm>
          <a:off x="0" y="0"/>
          <a:ext cx="0" cy="0"/>
          <a:chOff x="0" y="0"/>
          <a:chExt cx="0" cy="0"/>
        </a:xfrm>
      </p:grpSpPr>
      <p:sp>
        <p:nvSpPr>
          <p:cNvPr id="442" name="Google Shape;442;p56"/>
          <p:cNvSpPr txBox="1">
            <a:spLocks noGrp="1"/>
          </p:cNvSpPr>
          <p:nvPr>
            <p:ph type="title"/>
          </p:nvPr>
        </p:nvSpPr>
        <p:spPr>
          <a:xfrm>
            <a:off x="457204" y="274639"/>
            <a:ext cx="8229600" cy="1143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1pPr>
            <a:lvl2pPr marL="0" marR="0" lvl="1"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2pPr>
            <a:lvl3pPr marL="0" marR="0" lvl="2"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3pPr>
            <a:lvl4pPr marL="0" marR="0" lvl="3"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4pPr>
            <a:lvl5pPr marL="0" marR="0" lvl="4"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5pPr>
            <a:lvl6pPr marL="457200" marR="0" lvl="5"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6pPr>
            <a:lvl7pPr marL="914400" marR="0" lvl="6"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7pPr>
            <a:lvl8pPr marL="1371600" marR="0" lvl="7"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8pPr>
            <a:lvl9pPr marL="1828800" marR="0" lvl="8"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9pPr>
          </a:lstStyle>
          <a:p>
            <a:endParaRPr/>
          </a:p>
        </p:txBody>
      </p:sp>
      <p:sp>
        <p:nvSpPr>
          <p:cNvPr id="443" name="Google Shape;443;p56"/>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898989"/>
              </a:buClr>
              <a:buSzPts val="1400"/>
              <a:buFont typeface="Calibri"/>
              <a:buNone/>
              <a:defRPr sz="1800" b="0" i="0" u="none" strike="noStrike" cap="none">
                <a:solidFill>
                  <a:srgbClr val="898989"/>
                </a:solidFill>
                <a:latin typeface="Calibri"/>
                <a:ea typeface="Calibri"/>
                <a:cs typeface="Calibri"/>
                <a:sym typeface="Calibri"/>
              </a:defRPr>
            </a:lvl1pPr>
            <a:lvl2pPr marL="455612" marR="0" lvl="1"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2812" marR="0" lvl="2"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0012" marR="0" lvl="3"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7211" marR="0" lvl="4" indent="-1111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4412" marR="0" lvl="5"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198812" marR="0" lvl="6"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0412" marR="0" lvl="7"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399212" marR="0" lvl="8"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4" name="Google Shape;444;p56"/>
          <p:cNvSpPr txBox="1">
            <a:spLocks noGrp="1"/>
          </p:cNvSpPr>
          <p:nvPr>
            <p:ph type="ftr" idx="11"/>
          </p:nvPr>
        </p:nvSpPr>
        <p:spPr>
          <a:xfrm>
            <a:off x="3205160" y="6376987"/>
            <a:ext cx="28956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5612" marR="0" lvl="1"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2812" marR="0" lvl="2"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0012" marR="0" lvl="3"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7211" marR="0" lvl="4" indent="-1111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4412" marR="0" lvl="5"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198812" marR="0" lvl="6"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0412" marR="0" lvl="7"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399212" marR="0" lvl="8"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5" name="Google Shape;445;p56"/>
          <p:cNvSpPr txBox="1">
            <a:spLocks noGrp="1"/>
          </p:cNvSpPr>
          <p:nvPr>
            <p:ph type="sldNum" idx="12"/>
          </p:nvPr>
        </p:nvSpPr>
        <p:spPr>
          <a:xfrm>
            <a:off x="6816725" y="6376987"/>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6"/>
        <p:cNvGrpSpPr/>
        <p:nvPr/>
      </p:nvGrpSpPr>
      <p:grpSpPr>
        <a:xfrm>
          <a:off x="0" y="0"/>
          <a:ext cx="0" cy="0"/>
          <a:chOff x="0" y="0"/>
          <a:chExt cx="0" cy="0"/>
        </a:xfrm>
      </p:grpSpPr>
      <p:sp>
        <p:nvSpPr>
          <p:cNvPr id="447" name="Google Shape;447;p57"/>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48" name="Google Shape;448;p5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9" name="Google Shape;449;p5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0" name="Google Shape;450;p5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51"/>
        <p:cNvGrpSpPr/>
        <p:nvPr/>
      </p:nvGrpSpPr>
      <p:grpSpPr>
        <a:xfrm>
          <a:off x="0" y="0"/>
          <a:ext cx="0" cy="0"/>
          <a:chOff x="0" y="0"/>
          <a:chExt cx="0" cy="0"/>
        </a:xfrm>
      </p:grpSpPr>
      <p:sp>
        <p:nvSpPr>
          <p:cNvPr id="452" name="Google Shape;452;p58"/>
          <p:cNvSpPr txBox="1">
            <a:spLocks noGrp="1"/>
          </p:cNvSpPr>
          <p:nvPr>
            <p:ph type="title"/>
          </p:nvPr>
        </p:nvSpPr>
        <p:spPr>
          <a:xfrm>
            <a:off x="457204" y="274638"/>
            <a:ext cx="8229600" cy="1143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1pPr>
            <a:lvl2pPr marL="0" marR="0" lvl="1"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2pPr>
            <a:lvl3pPr marL="0" marR="0" lvl="2"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3pPr>
            <a:lvl4pPr marL="0" marR="0" lvl="3"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4pPr>
            <a:lvl5pPr marL="0" marR="0" lvl="4"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5pPr>
            <a:lvl6pPr marL="457200" marR="0" lvl="5"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6pPr>
            <a:lvl7pPr marL="914400" marR="0" lvl="6"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7pPr>
            <a:lvl8pPr marL="1371600" marR="0" lvl="7"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8pPr>
            <a:lvl9pPr marL="1828800" marR="0" lvl="8" indent="0" algn="l" rtl="0">
              <a:spcBef>
                <a:spcPts val="0"/>
              </a:spcBef>
              <a:spcAft>
                <a:spcPts val="0"/>
              </a:spcAft>
              <a:buClr>
                <a:srgbClr val="00A500"/>
              </a:buClr>
              <a:buSzPts val="1400"/>
              <a:buFont typeface="Calibri"/>
              <a:buNone/>
              <a:defRPr sz="4400" b="0" i="0" u="none" strike="noStrike" cap="none">
                <a:solidFill>
                  <a:srgbClr val="00A500"/>
                </a:solidFill>
                <a:latin typeface="Calibri"/>
                <a:ea typeface="Calibri"/>
                <a:cs typeface="Calibri"/>
                <a:sym typeface="Calibri"/>
              </a:defRPr>
            </a:lvl9pPr>
          </a:lstStyle>
          <a:p>
            <a:endParaRPr/>
          </a:p>
        </p:txBody>
      </p:sp>
      <p:sp>
        <p:nvSpPr>
          <p:cNvPr id="453" name="Google Shape;453;p5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898989"/>
              </a:buClr>
              <a:buSzPts val="1400"/>
              <a:buFont typeface="Calibri"/>
              <a:buNone/>
              <a:defRPr sz="1800" b="0" i="0" u="none" strike="noStrike" cap="none">
                <a:solidFill>
                  <a:srgbClr val="898989"/>
                </a:solidFill>
                <a:latin typeface="Calibri"/>
                <a:ea typeface="Calibri"/>
                <a:cs typeface="Calibri"/>
                <a:sym typeface="Calibri"/>
              </a:defRPr>
            </a:lvl1pPr>
            <a:lvl2pPr marL="455612" marR="0" lvl="1"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2812" marR="0" lvl="2"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0012" marR="0" lvl="3"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7211" marR="0" lvl="4" indent="-1111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4412" marR="0" lvl="5" indent="158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198812" marR="0" lvl="6" indent="158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0412" marR="0" lvl="7"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399212" marR="0" lvl="8"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4" name="Google Shape;454;p58"/>
          <p:cNvSpPr txBox="1">
            <a:spLocks noGrp="1"/>
          </p:cNvSpPr>
          <p:nvPr>
            <p:ph type="ftr" idx="11"/>
          </p:nvPr>
        </p:nvSpPr>
        <p:spPr>
          <a:xfrm>
            <a:off x="3205160" y="6376987"/>
            <a:ext cx="28956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L="455612" marR="0" lvl="1"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2812" marR="0" lvl="2"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0012" marR="0" lvl="3"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7211" marR="0" lvl="4" indent="-1111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4412" marR="0" lvl="5" indent="158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3198812" marR="0" lvl="6" indent="158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4570412" marR="0" lvl="7"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6399212" marR="0" lvl="8" indent="-1111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5" name="Google Shape;455;p58"/>
          <p:cNvSpPr txBox="1">
            <a:spLocks noGrp="1"/>
          </p:cNvSpPr>
          <p:nvPr>
            <p:ph type="sldNum" idx="12"/>
          </p:nvPr>
        </p:nvSpPr>
        <p:spPr>
          <a:xfrm>
            <a:off x="6816725" y="6376987"/>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6"/>
        <p:cNvGrpSpPr/>
        <p:nvPr/>
      </p:nvGrpSpPr>
      <p:grpSpPr>
        <a:xfrm>
          <a:off x="0" y="0"/>
          <a:ext cx="0" cy="0"/>
          <a:chOff x="0" y="0"/>
          <a:chExt cx="0" cy="0"/>
        </a:xfrm>
      </p:grpSpPr>
      <p:sp>
        <p:nvSpPr>
          <p:cNvPr id="457" name="Google Shape;457;p59"/>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58" name="Google Shape;458;p59"/>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59" name="Google Shape;459;p5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0" name="Google Shape;460;p5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1" name="Google Shape;461;p5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2"/>
        <p:cNvGrpSpPr/>
        <p:nvPr/>
      </p:nvGrpSpPr>
      <p:grpSpPr>
        <a:xfrm>
          <a:off x="0" y="0"/>
          <a:ext cx="0" cy="0"/>
          <a:chOff x="0" y="0"/>
          <a:chExt cx="0" cy="0"/>
        </a:xfrm>
      </p:grpSpPr>
      <p:sp>
        <p:nvSpPr>
          <p:cNvPr id="463" name="Google Shape;463;p6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64" name="Google Shape;464;p60"/>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5" name="Google Shape;465;p60"/>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6" name="Google Shape;466;p6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7" name="Google Shape;467;p6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8" name="Google Shape;468;p6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9"/>
        <p:cNvGrpSpPr/>
        <p:nvPr/>
      </p:nvGrpSpPr>
      <p:grpSpPr>
        <a:xfrm>
          <a:off x="0" y="0"/>
          <a:ext cx="0" cy="0"/>
          <a:chOff x="0" y="0"/>
          <a:chExt cx="0" cy="0"/>
        </a:xfrm>
      </p:grpSpPr>
      <p:sp>
        <p:nvSpPr>
          <p:cNvPr id="470" name="Google Shape;470;p6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71" name="Google Shape;471;p61"/>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2" name="Google Shape;472;p61"/>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3" name="Google Shape;473;p61"/>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4" name="Google Shape;474;p61"/>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5" name="Google Shape;475;p6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6" name="Google Shape;476;p6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7" name="Google Shape;477;p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8"/>
        <p:cNvGrpSpPr/>
        <p:nvPr/>
      </p:nvGrpSpPr>
      <p:grpSpPr>
        <a:xfrm>
          <a:off x="0" y="0"/>
          <a:ext cx="0" cy="0"/>
          <a:chOff x="0" y="0"/>
          <a:chExt cx="0" cy="0"/>
        </a:xfrm>
      </p:grpSpPr>
      <p:sp>
        <p:nvSpPr>
          <p:cNvPr id="479" name="Google Shape;479;p6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0" name="Google Shape;480;p6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1" name="Google Shape;481;p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2"/>
        <p:cNvGrpSpPr/>
        <p:nvPr/>
      </p:nvGrpSpPr>
      <p:grpSpPr>
        <a:xfrm>
          <a:off x="0" y="0"/>
          <a:ext cx="0" cy="0"/>
          <a:chOff x="0" y="0"/>
          <a:chExt cx="0" cy="0"/>
        </a:xfrm>
      </p:grpSpPr>
      <p:sp>
        <p:nvSpPr>
          <p:cNvPr id="483" name="Google Shape;483;p63"/>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84" name="Google Shape;484;p63"/>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5" name="Google Shape;485;p63"/>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86" name="Google Shape;486;p6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7" name="Google Shape;487;p6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8" name="Google Shape;488;p6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ing only, bottom logo 1 1">
  <p:cSld name="CUSTOM_5_1_1">
    <p:spTree>
      <p:nvGrpSpPr>
        <p:cNvPr id="1" name="Shape 38"/>
        <p:cNvGrpSpPr/>
        <p:nvPr/>
      </p:nvGrpSpPr>
      <p:grpSpPr>
        <a:xfrm>
          <a:off x="0" y="0"/>
          <a:ext cx="0" cy="0"/>
          <a:chOff x="0" y="0"/>
          <a:chExt cx="0" cy="0"/>
        </a:xfrm>
      </p:grpSpPr>
      <p:sp>
        <p:nvSpPr>
          <p:cNvPr id="39" name="Google Shape;39;p7"/>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40" name="Google Shape;40;p7"/>
          <p:cNvPicPr preferRelativeResize="0"/>
          <p:nvPr/>
        </p:nvPicPr>
        <p:blipFill rotWithShape="1">
          <a:blip r:embed="rId2">
            <a:alphaModFix/>
          </a:blip>
          <a:srcRect/>
          <a:stretch/>
        </p:blipFill>
        <p:spPr>
          <a:xfrm>
            <a:off x="121837" y="6261563"/>
            <a:ext cx="1660188" cy="455371"/>
          </a:xfrm>
          <a:prstGeom prst="rect">
            <a:avLst/>
          </a:prstGeom>
          <a:noFill/>
          <a:ln>
            <a:noFill/>
          </a:ln>
        </p:spPr>
      </p:pic>
      <p:sp>
        <p:nvSpPr>
          <p:cNvPr id="41" name="Google Shape;41;p7"/>
          <p:cNvSpPr/>
          <p:nvPr/>
        </p:nvSpPr>
        <p:spPr>
          <a:xfrm>
            <a:off x="4572000" y="-21100"/>
            <a:ext cx="4623600" cy="6903000"/>
          </a:xfrm>
          <a:prstGeom prst="rect">
            <a:avLst/>
          </a:prstGeom>
          <a:solidFill>
            <a:srgbClr val="FE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7"/>
          <p:cNvSpPr txBox="1">
            <a:spLocks noGrp="1"/>
          </p:cNvSpPr>
          <p:nvPr>
            <p:ph type="title"/>
          </p:nvPr>
        </p:nvSpPr>
        <p:spPr>
          <a:xfrm>
            <a:off x="285050" y="581425"/>
            <a:ext cx="3998400" cy="5303700"/>
          </a:xfrm>
          <a:prstGeom prst="rect">
            <a:avLst/>
          </a:prstGeom>
          <a:noFill/>
          <a:ln>
            <a:noFill/>
          </a:ln>
        </p:spPr>
        <p:txBody>
          <a:bodyPr spcFirstLastPara="1" wrap="square" lIns="91425" tIns="91425" rIns="91425" bIns="91425" anchor="t" anchorCtr="0"/>
          <a:lstStyle>
            <a:lvl1pPr lvl="0">
              <a:spcBef>
                <a:spcPts val="0"/>
              </a:spcBef>
              <a:spcAft>
                <a:spcPts val="0"/>
              </a:spcAft>
              <a:buNone/>
              <a:defRPr sz="2400">
                <a:latin typeface="Calibri"/>
                <a:ea typeface="Calibri"/>
                <a:cs typeface="Calibri"/>
                <a:sym typeface="Calibri"/>
              </a:defRPr>
            </a:lvl1pPr>
            <a:lvl2pPr lvl="1">
              <a:spcBef>
                <a:spcPts val="0"/>
              </a:spcBef>
              <a:spcAft>
                <a:spcPts val="0"/>
              </a:spcAft>
              <a:buNone/>
              <a:defRPr sz="2400">
                <a:latin typeface="Calibri"/>
                <a:ea typeface="Calibri"/>
                <a:cs typeface="Calibri"/>
                <a:sym typeface="Calibri"/>
              </a:defRPr>
            </a:lvl2pPr>
            <a:lvl3pPr lvl="2">
              <a:spcBef>
                <a:spcPts val="0"/>
              </a:spcBef>
              <a:spcAft>
                <a:spcPts val="0"/>
              </a:spcAft>
              <a:buNone/>
              <a:defRPr sz="2400">
                <a:latin typeface="Calibri"/>
                <a:ea typeface="Calibri"/>
                <a:cs typeface="Calibri"/>
                <a:sym typeface="Calibri"/>
              </a:defRPr>
            </a:lvl3pPr>
            <a:lvl4pPr lvl="3">
              <a:spcBef>
                <a:spcPts val="0"/>
              </a:spcBef>
              <a:spcAft>
                <a:spcPts val="0"/>
              </a:spcAft>
              <a:buNone/>
              <a:defRPr sz="2400">
                <a:latin typeface="Calibri"/>
                <a:ea typeface="Calibri"/>
                <a:cs typeface="Calibri"/>
                <a:sym typeface="Calibri"/>
              </a:defRPr>
            </a:lvl4pPr>
            <a:lvl5pPr lvl="4">
              <a:spcBef>
                <a:spcPts val="0"/>
              </a:spcBef>
              <a:spcAft>
                <a:spcPts val="0"/>
              </a:spcAft>
              <a:buNone/>
              <a:defRPr sz="2400">
                <a:latin typeface="Calibri"/>
                <a:ea typeface="Calibri"/>
                <a:cs typeface="Calibri"/>
                <a:sym typeface="Calibri"/>
              </a:defRPr>
            </a:lvl5pPr>
            <a:lvl6pPr lvl="5">
              <a:spcBef>
                <a:spcPts val="0"/>
              </a:spcBef>
              <a:spcAft>
                <a:spcPts val="0"/>
              </a:spcAft>
              <a:buNone/>
              <a:defRPr sz="2400">
                <a:latin typeface="Calibri"/>
                <a:ea typeface="Calibri"/>
                <a:cs typeface="Calibri"/>
                <a:sym typeface="Calibri"/>
              </a:defRPr>
            </a:lvl6pPr>
            <a:lvl7pPr lvl="6">
              <a:spcBef>
                <a:spcPts val="0"/>
              </a:spcBef>
              <a:spcAft>
                <a:spcPts val="0"/>
              </a:spcAft>
              <a:buNone/>
              <a:defRPr sz="2400">
                <a:latin typeface="Calibri"/>
                <a:ea typeface="Calibri"/>
                <a:cs typeface="Calibri"/>
                <a:sym typeface="Calibri"/>
              </a:defRPr>
            </a:lvl7pPr>
            <a:lvl8pPr lvl="7">
              <a:spcBef>
                <a:spcPts val="0"/>
              </a:spcBef>
              <a:spcAft>
                <a:spcPts val="0"/>
              </a:spcAft>
              <a:buNone/>
              <a:defRPr sz="2400">
                <a:latin typeface="Calibri"/>
                <a:ea typeface="Calibri"/>
                <a:cs typeface="Calibri"/>
                <a:sym typeface="Calibri"/>
              </a:defRPr>
            </a:lvl8pPr>
            <a:lvl9pPr lvl="8">
              <a:spcBef>
                <a:spcPts val="0"/>
              </a:spcBef>
              <a:spcAft>
                <a:spcPts val="0"/>
              </a:spcAft>
              <a:buNone/>
              <a:defRPr sz="2400">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9"/>
        <p:cNvGrpSpPr/>
        <p:nvPr/>
      </p:nvGrpSpPr>
      <p:grpSpPr>
        <a:xfrm>
          <a:off x="0" y="0"/>
          <a:ext cx="0" cy="0"/>
          <a:chOff x="0" y="0"/>
          <a:chExt cx="0" cy="0"/>
        </a:xfrm>
      </p:grpSpPr>
      <p:sp>
        <p:nvSpPr>
          <p:cNvPr id="490" name="Google Shape;490;p64"/>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91" name="Google Shape;491;p64"/>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2" name="Google Shape;492;p64"/>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93" name="Google Shape;493;p6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4" name="Google Shape;494;p6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5" name="Google Shape;495;p6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96"/>
        <p:cNvGrpSpPr/>
        <p:nvPr/>
      </p:nvGrpSpPr>
      <p:grpSpPr>
        <a:xfrm>
          <a:off x="0" y="0"/>
          <a:ext cx="0" cy="0"/>
          <a:chOff x="0" y="0"/>
          <a:chExt cx="0" cy="0"/>
        </a:xfrm>
      </p:grpSpPr>
      <p:sp>
        <p:nvSpPr>
          <p:cNvPr id="497" name="Google Shape;497;p6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98" name="Google Shape;498;p65"/>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9" name="Google Shape;499;p6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00" name="Google Shape;500;p6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01" name="Google Shape;501;p6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02"/>
        <p:cNvGrpSpPr/>
        <p:nvPr/>
      </p:nvGrpSpPr>
      <p:grpSpPr>
        <a:xfrm>
          <a:off x="0" y="0"/>
          <a:ext cx="0" cy="0"/>
          <a:chOff x="0" y="0"/>
          <a:chExt cx="0" cy="0"/>
        </a:xfrm>
      </p:grpSpPr>
      <p:sp>
        <p:nvSpPr>
          <p:cNvPr id="503" name="Google Shape;503;p66"/>
          <p:cNvSpPr txBox="1">
            <a:spLocks noGrp="1"/>
          </p:cNvSpPr>
          <p:nvPr>
            <p:ph type="title"/>
          </p:nvPr>
        </p:nvSpPr>
        <p:spPr>
          <a:xfrm rot="5400000">
            <a:off x="4732349" y="2171688"/>
            <a:ext cx="5851500" cy="20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504" name="Google Shape;504;p66"/>
          <p:cNvSpPr txBox="1">
            <a:spLocks noGrp="1"/>
          </p:cNvSpPr>
          <p:nvPr>
            <p:ph type="body" idx="1"/>
          </p:nvPr>
        </p:nvSpPr>
        <p:spPr>
          <a:xfrm rot="5400000">
            <a:off x="541349" y="190487"/>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5" name="Google Shape;505;p6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06" name="Google Shape;506;p6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07" name="Google Shape;507;p6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13"/>
        <p:cNvGrpSpPr/>
        <p:nvPr/>
      </p:nvGrpSpPr>
      <p:grpSpPr>
        <a:xfrm>
          <a:off x="0" y="0"/>
          <a:ext cx="0" cy="0"/>
          <a:chOff x="0" y="0"/>
          <a:chExt cx="0" cy="0"/>
        </a:xfrm>
      </p:grpSpPr>
      <p:sp>
        <p:nvSpPr>
          <p:cNvPr id="514" name="Google Shape;514;p68"/>
          <p:cNvSpPr txBox="1">
            <a:spLocks noGrp="1"/>
          </p:cNvSpPr>
          <p:nvPr>
            <p:ph type="title"/>
          </p:nvPr>
        </p:nvSpPr>
        <p:spPr>
          <a:xfrm>
            <a:off x="457204" y="274640"/>
            <a:ext cx="8229600" cy="11430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4400" b="0" i="0" u="none" strike="noStrike" cap="none">
                <a:solidFill>
                  <a:srgbClr val="00A500"/>
                </a:solidFill>
                <a:latin typeface="Calibri"/>
                <a:ea typeface="Calibri"/>
                <a:cs typeface="Calibri"/>
                <a:sym typeface="Calibri"/>
              </a:defRPr>
            </a:lvl1pPr>
            <a:lvl2pPr marL="0" marR="0" lvl="1" indent="0" algn="l" rtl="0">
              <a:spcBef>
                <a:spcPts val="0"/>
              </a:spcBef>
              <a:spcAft>
                <a:spcPts val="0"/>
              </a:spcAft>
              <a:buSzPts val="1400"/>
              <a:buNone/>
              <a:defRPr sz="4400" b="0" i="0" u="none" strike="noStrike" cap="none">
                <a:solidFill>
                  <a:srgbClr val="00A500"/>
                </a:solidFill>
                <a:latin typeface="Calibri"/>
                <a:ea typeface="Calibri"/>
                <a:cs typeface="Calibri"/>
                <a:sym typeface="Calibri"/>
              </a:defRPr>
            </a:lvl2pPr>
            <a:lvl3pPr marL="0" marR="0" lvl="2" indent="0" algn="l" rtl="0">
              <a:spcBef>
                <a:spcPts val="0"/>
              </a:spcBef>
              <a:spcAft>
                <a:spcPts val="0"/>
              </a:spcAft>
              <a:buSzPts val="1400"/>
              <a:buNone/>
              <a:defRPr sz="4400" b="0" i="0" u="none" strike="noStrike" cap="none">
                <a:solidFill>
                  <a:srgbClr val="00A500"/>
                </a:solidFill>
                <a:latin typeface="Calibri"/>
                <a:ea typeface="Calibri"/>
                <a:cs typeface="Calibri"/>
                <a:sym typeface="Calibri"/>
              </a:defRPr>
            </a:lvl3pPr>
            <a:lvl4pPr marL="0" marR="0" lvl="3" indent="0" algn="l" rtl="0">
              <a:spcBef>
                <a:spcPts val="0"/>
              </a:spcBef>
              <a:spcAft>
                <a:spcPts val="0"/>
              </a:spcAft>
              <a:buSzPts val="1400"/>
              <a:buNone/>
              <a:defRPr sz="4400" b="0" i="0" u="none" strike="noStrike" cap="none">
                <a:solidFill>
                  <a:srgbClr val="00A500"/>
                </a:solidFill>
                <a:latin typeface="Calibri"/>
                <a:ea typeface="Calibri"/>
                <a:cs typeface="Calibri"/>
                <a:sym typeface="Calibri"/>
              </a:defRPr>
            </a:lvl4pPr>
            <a:lvl5pPr marL="0" marR="0" lvl="4" indent="0" algn="l" rtl="0">
              <a:spcBef>
                <a:spcPts val="0"/>
              </a:spcBef>
              <a:spcAft>
                <a:spcPts val="0"/>
              </a:spcAft>
              <a:buSzPts val="1400"/>
              <a:buNone/>
              <a:defRPr sz="4400" b="0" i="0" u="none" strike="noStrike" cap="none">
                <a:solidFill>
                  <a:srgbClr val="00A500"/>
                </a:solidFill>
                <a:latin typeface="Calibri"/>
                <a:ea typeface="Calibri"/>
                <a:cs typeface="Calibri"/>
                <a:sym typeface="Calibri"/>
              </a:defRPr>
            </a:lvl5pPr>
            <a:lvl6pPr marL="457200" marR="0" lvl="5" indent="0" algn="l" rtl="0">
              <a:spcBef>
                <a:spcPts val="0"/>
              </a:spcBef>
              <a:spcAft>
                <a:spcPts val="0"/>
              </a:spcAft>
              <a:buSzPts val="1400"/>
              <a:buNone/>
              <a:defRPr sz="4400" b="0" i="0" u="none" strike="noStrike" cap="none">
                <a:solidFill>
                  <a:srgbClr val="00A500"/>
                </a:solidFill>
                <a:latin typeface="Calibri"/>
                <a:ea typeface="Calibri"/>
                <a:cs typeface="Calibri"/>
                <a:sym typeface="Calibri"/>
              </a:defRPr>
            </a:lvl6pPr>
            <a:lvl7pPr marL="914400" marR="0" lvl="6" indent="0" algn="l" rtl="0">
              <a:spcBef>
                <a:spcPts val="0"/>
              </a:spcBef>
              <a:spcAft>
                <a:spcPts val="0"/>
              </a:spcAft>
              <a:buSzPts val="1400"/>
              <a:buNone/>
              <a:defRPr sz="4400" b="0" i="0" u="none" strike="noStrike" cap="none">
                <a:solidFill>
                  <a:srgbClr val="00A500"/>
                </a:solidFill>
                <a:latin typeface="Calibri"/>
                <a:ea typeface="Calibri"/>
                <a:cs typeface="Calibri"/>
                <a:sym typeface="Calibri"/>
              </a:defRPr>
            </a:lvl7pPr>
            <a:lvl8pPr marL="1371600" marR="0" lvl="7" indent="0" algn="l" rtl="0">
              <a:spcBef>
                <a:spcPts val="0"/>
              </a:spcBef>
              <a:spcAft>
                <a:spcPts val="0"/>
              </a:spcAft>
              <a:buSzPts val="1400"/>
              <a:buNone/>
              <a:defRPr sz="4400" b="0" i="0" u="none" strike="noStrike" cap="none">
                <a:solidFill>
                  <a:srgbClr val="00A500"/>
                </a:solidFill>
                <a:latin typeface="Calibri"/>
                <a:ea typeface="Calibri"/>
                <a:cs typeface="Calibri"/>
                <a:sym typeface="Calibri"/>
              </a:defRPr>
            </a:lvl8pPr>
            <a:lvl9pPr marL="1828800" marR="0" lvl="8" indent="0" algn="l" rtl="0">
              <a:spcBef>
                <a:spcPts val="0"/>
              </a:spcBef>
              <a:spcAft>
                <a:spcPts val="0"/>
              </a:spcAft>
              <a:buSzPts val="1400"/>
              <a:buNone/>
              <a:defRPr sz="4400" b="0" i="0" u="none" strike="noStrike" cap="none">
                <a:solidFill>
                  <a:srgbClr val="00A500"/>
                </a:solidFill>
                <a:latin typeface="Calibri"/>
                <a:ea typeface="Calibri"/>
                <a:cs typeface="Calibri"/>
                <a:sym typeface="Calibri"/>
              </a:defRPr>
            </a:lvl9pPr>
          </a:lstStyle>
          <a:p>
            <a:endParaRPr/>
          </a:p>
        </p:txBody>
      </p:sp>
      <p:sp>
        <p:nvSpPr>
          <p:cNvPr id="515" name="Google Shape;515;p6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rgbClr val="898989"/>
                </a:solidFill>
                <a:latin typeface="Calibri"/>
                <a:ea typeface="Calibri"/>
                <a:cs typeface="Calibri"/>
                <a:sym typeface="Calibri"/>
              </a:defRPr>
            </a:lvl1pPr>
            <a:lvl2pPr marL="455612" marR="0" lvl="1"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2812" marR="0" lvl="2"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0012" marR="0" lvl="3"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7212" marR="0" lvl="4"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4412" marR="0" lvl="5"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198812" marR="0" lvl="6"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0412" marR="0" lvl="7"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399212" marR="0" lvl="8"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6" name="Google Shape;516;p68"/>
          <p:cNvSpPr txBox="1">
            <a:spLocks noGrp="1"/>
          </p:cNvSpPr>
          <p:nvPr>
            <p:ph type="ftr" idx="11"/>
          </p:nvPr>
        </p:nvSpPr>
        <p:spPr>
          <a:xfrm>
            <a:off x="3205162" y="6376987"/>
            <a:ext cx="28956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5612" marR="0" lvl="1"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2812" marR="0" lvl="2"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0012" marR="0" lvl="3"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7212" marR="0" lvl="4"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4412" marR="0" lvl="5"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198812" marR="0" lvl="6"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0412" marR="0" lvl="7"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399212" marR="0" lvl="8"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7" name="Google Shape;517;p68"/>
          <p:cNvSpPr txBox="1">
            <a:spLocks noGrp="1"/>
          </p:cNvSpPr>
          <p:nvPr>
            <p:ph type="sldNum" idx="12"/>
          </p:nvPr>
        </p:nvSpPr>
        <p:spPr>
          <a:xfrm>
            <a:off x="6816725" y="6376987"/>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alpha val="0"/>
          </a:srgbClr>
        </a:solidFill>
        <a:effectLst/>
      </p:bgPr>
    </p:bg>
    <p:spTree>
      <p:nvGrpSpPr>
        <p:cNvPr id="1" name="Shape 521"/>
        <p:cNvGrpSpPr/>
        <p:nvPr/>
      </p:nvGrpSpPr>
      <p:grpSpPr>
        <a:xfrm>
          <a:off x="0" y="0"/>
          <a:ext cx="0" cy="0"/>
          <a:chOff x="0" y="0"/>
          <a:chExt cx="0" cy="0"/>
        </a:xfrm>
      </p:grpSpPr>
      <p:sp>
        <p:nvSpPr>
          <p:cNvPr id="522" name="Google Shape;522;p70"/>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3" name="Google Shape;523;p70"/>
          <p:cNvPicPr preferRelativeResize="0"/>
          <p:nvPr/>
        </p:nvPicPr>
        <p:blipFill rotWithShape="1">
          <a:blip r:embed="rId2">
            <a:alphaModFix/>
          </a:blip>
          <a:srcRect/>
          <a:stretch/>
        </p:blipFill>
        <p:spPr>
          <a:xfrm>
            <a:off x="7093087" y="200875"/>
            <a:ext cx="1660188" cy="455371"/>
          </a:xfrm>
          <a:prstGeom prst="rect">
            <a:avLst/>
          </a:prstGeom>
          <a:noFill/>
          <a:ln>
            <a:noFill/>
          </a:ln>
        </p:spPr>
      </p:pic>
      <p:sp>
        <p:nvSpPr>
          <p:cNvPr id="524" name="Google Shape;524;p70"/>
          <p:cNvSpPr txBox="1">
            <a:spLocks noGrp="1"/>
          </p:cNvSpPr>
          <p:nvPr>
            <p:ph type="title"/>
          </p:nvPr>
        </p:nvSpPr>
        <p:spPr>
          <a:xfrm>
            <a:off x="633300" y="3401325"/>
            <a:ext cx="7877400" cy="18534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6000" b="1">
                <a:solidFill>
                  <a:srgbClr val="AEB8D4"/>
                </a:solidFill>
                <a:latin typeface="Raleway"/>
                <a:ea typeface="Raleway"/>
                <a:cs typeface="Raleway"/>
                <a:sym typeface="Raleway"/>
              </a:defRPr>
            </a:lvl1pPr>
            <a:lvl2pPr lvl="1" rtl="0">
              <a:spcBef>
                <a:spcPts val="0"/>
              </a:spcBef>
              <a:spcAft>
                <a:spcPts val="0"/>
              </a:spcAft>
              <a:buNone/>
              <a:defRPr sz="6000"/>
            </a:lvl2pPr>
            <a:lvl3pPr lvl="2" rtl="0">
              <a:spcBef>
                <a:spcPts val="0"/>
              </a:spcBef>
              <a:spcAft>
                <a:spcPts val="0"/>
              </a:spcAft>
              <a:buNone/>
              <a:defRPr sz="6000"/>
            </a:lvl3pPr>
            <a:lvl4pPr lvl="3" rtl="0">
              <a:spcBef>
                <a:spcPts val="0"/>
              </a:spcBef>
              <a:spcAft>
                <a:spcPts val="0"/>
              </a:spcAft>
              <a:buNone/>
              <a:defRPr sz="6000"/>
            </a:lvl4pPr>
            <a:lvl5pPr lvl="4" rtl="0">
              <a:spcBef>
                <a:spcPts val="0"/>
              </a:spcBef>
              <a:spcAft>
                <a:spcPts val="0"/>
              </a:spcAft>
              <a:buNone/>
              <a:defRPr sz="6000"/>
            </a:lvl5pPr>
            <a:lvl6pPr lvl="5" rtl="0">
              <a:spcBef>
                <a:spcPts val="0"/>
              </a:spcBef>
              <a:spcAft>
                <a:spcPts val="0"/>
              </a:spcAft>
              <a:buNone/>
              <a:defRPr sz="6000"/>
            </a:lvl6pPr>
            <a:lvl7pPr lvl="6" rtl="0">
              <a:spcBef>
                <a:spcPts val="0"/>
              </a:spcBef>
              <a:spcAft>
                <a:spcPts val="0"/>
              </a:spcAft>
              <a:buNone/>
              <a:defRPr sz="6000"/>
            </a:lvl7pPr>
            <a:lvl8pPr lvl="7" rtl="0">
              <a:spcBef>
                <a:spcPts val="0"/>
              </a:spcBef>
              <a:spcAft>
                <a:spcPts val="0"/>
              </a:spcAft>
              <a:buNone/>
              <a:defRPr sz="6000"/>
            </a:lvl8pPr>
            <a:lvl9pPr lvl="8" rtl="0">
              <a:spcBef>
                <a:spcPts val="0"/>
              </a:spcBef>
              <a:spcAft>
                <a:spcPts val="0"/>
              </a:spcAft>
              <a:buNone/>
              <a:defRPr sz="6000"/>
            </a:lvl9pPr>
          </a:lstStyle>
          <a:p>
            <a:endParaRPr/>
          </a:p>
        </p:txBody>
      </p:sp>
      <p:sp>
        <p:nvSpPr>
          <p:cNvPr id="525" name="Google Shape;525;p70"/>
          <p:cNvSpPr txBox="1">
            <a:spLocks noGrp="1"/>
          </p:cNvSpPr>
          <p:nvPr>
            <p:ph type="subTitle" idx="1"/>
          </p:nvPr>
        </p:nvSpPr>
        <p:spPr>
          <a:xfrm>
            <a:off x="633300" y="4246700"/>
            <a:ext cx="7877400" cy="696000"/>
          </a:xfrm>
          <a:prstGeom prst="rect">
            <a:avLst/>
          </a:prstGeom>
        </p:spPr>
        <p:txBody>
          <a:bodyPr spcFirstLastPara="1" wrap="square" lIns="91425" tIns="91425" rIns="91425" bIns="91425" anchor="t" anchorCtr="0"/>
          <a:lstStyle>
            <a:lvl1pPr lvl="0" rtl="0">
              <a:spcBef>
                <a:spcPts val="0"/>
              </a:spcBef>
              <a:spcAft>
                <a:spcPts val="0"/>
              </a:spcAft>
              <a:buNone/>
              <a:defRPr sz="3200" b="1">
                <a:solidFill>
                  <a:srgbClr val="AEB8D4"/>
                </a:solidFill>
                <a:latin typeface="Raleway"/>
                <a:ea typeface="Raleway"/>
                <a:cs typeface="Raleway"/>
                <a:sym typeface="Raleway"/>
              </a:defRPr>
            </a:lvl1pPr>
            <a:lvl2pPr lvl="1" rtl="0">
              <a:spcBef>
                <a:spcPts val="0"/>
              </a:spcBef>
              <a:spcAft>
                <a:spcPts val="0"/>
              </a:spcAft>
              <a:buNone/>
              <a:defRPr>
                <a:highlight>
                  <a:srgbClr val="AEB8D4"/>
                </a:highlight>
              </a:defRPr>
            </a:lvl2pPr>
            <a:lvl3pPr lvl="2" rtl="0">
              <a:spcBef>
                <a:spcPts val="0"/>
              </a:spcBef>
              <a:spcAft>
                <a:spcPts val="0"/>
              </a:spcAft>
              <a:buNone/>
              <a:defRPr>
                <a:highlight>
                  <a:srgbClr val="AEB8D4"/>
                </a:highlight>
              </a:defRPr>
            </a:lvl3pPr>
            <a:lvl4pPr lvl="3" rtl="0">
              <a:spcBef>
                <a:spcPts val="0"/>
              </a:spcBef>
              <a:spcAft>
                <a:spcPts val="0"/>
              </a:spcAft>
              <a:buNone/>
              <a:defRPr>
                <a:highlight>
                  <a:srgbClr val="AEB8D4"/>
                </a:highlight>
              </a:defRPr>
            </a:lvl4pPr>
            <a:lvl5pPr lvl="4" rtl="0">
              <a:spcBef>
                <a:spcPts val="0"/>
              </a:spcBef>
              <a:spcAft>
                <a:spcPts val="0"/>
              </a:spcAft>
              <a:buNone/>
              <a:defRPr>
                <a:highlight>
                  <a:srgbClr val="AEB8D4"/>
                </a:highlight>
              </a:defRPr>
            </a:lvl5pPr>
            <a:lvl6pPr lvl="5" rtl="0">
              <a:spcBef>
                <a:spcPts val="0"/>
              </a:spcBef>
              <a:spcAft>
                <a:spcPts val="0"/>
              </a:spcAft>
              <a:buNone/>
              <a:defRPr>
                <a:highlight>
                  <a:srgbClr val="AEB8D4"/>
                </a:highlight>
              </a:defRPr>
            </a:lvl6pPr>
            <a:lvl7pPr lvl="6" rtl="0">
              <a:spcBef>
                <a:spcPts val="0"/>
              </a:spcBef>
              <a:spcAft>
                <a:spcPts val="0"/>
              </a:spcAft>
              <a:buNone/>
              <a:defRPr>
                <a:highlight>
                  <a:srgbClr val="AEB8D4"/>
                </a:highlight>
              </a:defRPr>
            </a:lvl7pPr>
            <a:lvl8pPr lvl="7" rtl="0">
              <a:spcBef>
                <a:spcPts val="0"/>
              </a:spcBef>
              <a:spcAft>
                <a:spcPts val="0"/>
              </a:spcAft>
              <a:buNone/>
              <a:defRPr>
                <a:highlight>
                  <a:srgbClr val="AEB8D4"/>
                </a:highlight>
              </a:defRPr>
            </a:lvl8pPr>
            <a:lvl9pPr lvl="8" rtl="0">
              <a:spcBef>
                <a:spcPts val="0"/>
              </a:spcBef>
              <a:spcAft>
                <a:spcPts val="0"/>
              </a:spcAft>
              <a:buNone/>
              <a:defRPr>
                <a:highlight>
                  <a:srgbClr val="AEB8D4"/>
                </a:highlight>
              </a:defRPr>
            </a:lvl9pPr>
          </a:lstStyle>
          <a:p>
            <a:endParaRPr/>
          </a:p>
        </p:txBody>
      </p:sp>
      <p:sp>
        <p:nvSpPr>
          <p:cNvPr id="526" name="Google Shape;526;p70"/>
          <p:cNvSpPr txBox="1">
            <a:spLocks noGrp="1"/>
          </p:cNvSpPr>
          <p:nvPr>
            <p:ph type="subTitle" idx="2"/>
          </p:nvPr>
        </p:nvSpPr>
        <p:spPr>
          <a:xfrm>
            <a:off x="633300" y="4942700"/>
            <a:ext cx="7877400" cy="679500"/>
          </a:xfrm>
          <a:prstGeom prst="rect">
            <a:avLst/>
          </a:prstGeom>
        </p:spPr>
        <p:txBody>
          <a:bodyPr spcFirstLastPara="1" wrap="square" lIns="91425" tIns="91425" rIns="91425" bIns="91425" anchor="t" anchorCtr="0"/>
          <a:lstStyle>
            <a:lvl1pPr lvl="0" rtl="0">
              <a:spcBef>
                <a:spcPts val="0"/>
              </a:spcBef>
              <a:spcAft>
                <a:spcPts val="0"/>
              </a:spcAft>
              <a:buNone/>
              <a:defRPr sz="3200" b="1" i="1">
                <a:solidFill>
                  <a:srgbClr val="AEB8D4"/>
                </a:solidFill>
                <a:latin typeface="Raleway"/>
                <a:ea typeface="Raleway"/>
                <a:cs typeface="Raleway"/>
                <a:sym typeface="Raleway"/>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otted frame text">
  <p:cSld name="CUSTOM_1_1">
    <p:spTree>
      <p:nvGrpSpPr>
        <p:cNvPr id="1" name="Shape 527"/>
        <p:cNvGrpSpPr/>
        <p:nvPr/>
      </p:nvGrpSpPr>
      <p:grpSpPr>
        <a:xfrm>
          <a:off x="0" y="0"/>
          <a:ext cx="0" cy="0"/>
          <a:chOff x="0" y="0"/>
          <a:chExt cx="0" cy="0"/>
        </a:xfrm>
      </p:grpSpPr>
      <p:sp>
        <p:nvSpPr>
          <p:cNvPr id="528" name="Google Shape;528;p71"/>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529" name="Google Shape;529;p71"/>
          <p:cNvSpPr/>
          <p:nvPr/>
        </p:nvSpPr>
        <p:spPr>
          <a:xfrm>
            <a:off x="212550" y="364500"/>
            <a:ext cx="8718900" cy="61293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717073"/>
              </a:solidFill>
            </a:endParaRPr>
          </a:p>
        </p:txBody>
      </p:sp>
      <p:pic>
        <p:nvPicPr>
          <p:cNvPr id="530" name="Google Shape;530;p71"/>
          <p:cNvPicPr preferRelativeResize="0"/>
          <p:nvPr/>
        </p:nvPicPr>
        <p:blipFill rotWithShape="1">
          <a:blip r:embed="rId2">
            <a:alphaModFix/>
          </a:blip>
          <a:srcRect/>
          <a:stretch/>
        </p:blipFill>
        <p:spPr>
          <a:xfrm>
            <a:off x="3741912" y="81825"/>
            <a:ext cx="1660188" cy="455371"/>
          </a:xfrm>
          <a:prstGeom prst="rect">
            <a:avLst/>
          </a:prstGeom>
          <a:noFill/>
          <a:ln>
            <a:noFill/>
          </a:ln>
        </p:spPr>
      </p:pic>
      <p:sp>
        <p:nvSpPr>
          <p:cNvPr id="531" name="Google Shape;531;p71"/>
          <p:cNvSpPr txBox="1">
            <a:spLocks noGrp="1"/>
          </p:cNvSpPr>
          <p:nvPr>
            <p:ph type="subTitle" idx="1"/>
          </p:nvPr>
        </p:nvSpPr>
        <p:spPr>
          <a:xfrm>
            <a:off x="830850" y="942200"/>
            <a:ext cx="7482300" cy="864900"/>
          </a:xfrm>
          <a:prstGeom prst="rect">
            <a:avLst/>
          </a:prstGeom>
        </p:spPr>
        <p:txBody>
          <a:bodyPr spcFirstLastPara="1" wrap="square" lIns="91425" tIns="91425" rIns="91425" bIns="91425" anchor="t" anchorCtr="0"/>
          <a:lstStyle>
            <a:lvl1pPr lvl="0" algn="ctr" rtl="0">
              <a:spcBef>
                <a:spcPts val="0"/>
              </a:spcBef>
              <a:spcAft>
                <a:spcPts val="0"/>
              </a:spcAft>
              <a:buNone/>
              <a:defRPr sz="4800" b="1">
                <a:solidFill>
                  <a:srgbClr val="717073"/>
                </a:solidFill>
                <a:latin typeface="Calibri"/>
                <a:ea typeface="Calibri"/>
                <a:cs typeface="Calibri"/>
                <a:sym typeface="Calibri"/>
              </a:defRPr>
            </a:lvl1pPr>
            <a:lvl2pPr lvl="1" rtl="0">
              <a:spcBef>
                <a:spcPts val="0"/>
              </a:spcBef>
              <a:spcAft>
                <a:spcPts val="0"/>
              </a:spcAft>
              <a:buNone/>
              <a:defRPr b="1">
                <a:solidFill>
                  <a:srgbClr val="717073"/>
                </a:solidFill>
              </a:defRPr>
            </a:lvl2pPr>
            <a:lvl3pPr lvl="2" rtl="0">
              <a:spcBef>
                <a:spcPts val="0"/>
              </a:spcBef>
              <a:spcAft>
                <a:spcPts val="0"/>
              </a:spcAft>
              <a:buNone/>
              <a:defRPr b="1">
                <a:solidFill>
                  <a:srgbClr val="717073"/>
                </a:solidFill>
              </a:defRPr>
            </a:lvl3pPr>
            <a:lvl4pPr lvl="3" rtl="0">
              <a:spcBef>
                <a:spcPts val="0"/>
              </a:spcBef>
              <a:spcAft>
                <a:spcPts val="0"/>
              </a:spcAft>
              <a:buNone/>
              <a:defRPr b="1">
                <a:solidFill>
                  <a:srgbClr val="717073"/>
                </a:solidFill>
              </a:defRPr>
            </a:lvl4pPr>
            <a:lvl5pPr lvl="4" rtl="0">
              <a:spcBef>
                <a:spcPts val="0"/>
              </a:spcBef>
              <a:spcAft>
                <a:spcPts val="0"/>
              </a:spcAft>
              <a:buNone/>
              <a:defRPr b="1">
                <a:solidFill>
                  <a:srgbClr val="717073"/>
                </a:solidFill>
              </a:defRPr>
            </a:lvl5pPr>
            <a:lvl6pPr lvl="5" rtl="0">
              <a:spcBef>
                <a:spcPts val="0"/>
              </a:spcBef>
              <a:spcAft>
                <a:spcPts val="0"/>
              </a:spcAft>
              <a:buNone/>
              <a:defRPr b="1">
                <a:solidFill>
                  <a:srgbClr val="717073"/>
                </a:solidFill>
              </a:defRPr>
            </a:lvl6pPr>
            <a:lvl7pPr lvl="6" rtl="0">
              <a:spcBef>
                <a:spcPts val="0"/>
              </a:spcBef>
              <a:spcAft>
                <a:spcPts val="0"/>
              </a:spcAft>
              <a:buNone/>
              <a:defRPr b="1">
                <a:solidFill>
                  <a:srgbClr val="717073"/>
                </a:solidFill>
              </a:defRPr>
            </a:lvl7pPr>
            <a:lvl8pPr lvl="7" rtl="0">
              <a:spcBef>
                <a:spcPts val="0"/>
              </a:spcBef>
              <a:spcAft>
                <a:spcPts val="0"/>
              </a:spcAft>
              <a:buNone/>
              <a:defRPr b="1">
                <a:solidFill>
                  <a:srgbClr val="717073"/>
                </a:solidFill>
              </a:defRPr>
            </a:lvl8pPr>
            <a:lvl9pPr lvl="8" rtl="0">
              <a:spcBef>
                <a:spcPts val="0"/>
              </a:spcBef>
              <a:spcAft>
                <a:spcPts val="0"/>
              </a:spcAft>
              <a:buNone/>
              <a:defRPr b="1">
                <a:solidFill>
                  <a:srgbClr val="717073"/>
                </a:solidFill>
              </a:defRPr>
            </a:lvl9pPr>
          </a:lstStyle>
          <a:p>
            <a:endParaRPr/>
          </a:p>
        </p:txBody>
      </p:sp>
      <p:sp>
        <p:nvSpPr>
          <p:cNvPr id="532" name="Google Shape;532;p71"/>
          <p:cNvSpPr txBox="1">
            <a:spLocks noGrp="1"/>
          </p:cNvSpPr>
          <p:nvPr>
            <p:ph type="body" idx="2"/>
          </p:nvPr>
        </p:nvSpPr>
        <p:spPr>
          <a:xfrm>
            <a:off x="718300" y="2988800"/>
            <a:ext cx="4981200" cy="1590900"/>
          </a:xfrm>
          <a:prstGeom prst="rect">
            <a:avLst/>
          </a:prstGeom>
        </p:spPr>
        <p:txBody>
          <a:bodyPr spcFirstLastPara="1" wrap="square" lIns="91425" tIns="91425" rIns="91425" bIns="91425" anchor="t" anchorCtr="0"/>
          <a:lstStyle>
            <a:lvl1pPr marL="457200" lvl="0" indent="-381000" rtl="0">
              <a:lnSpc>
                <a:spcPct val="100000"/>
              </a:lnSpc>
              <a:spcBef>
                <a:spcPts val="0"/>
              </a:spcBef>
              <a:spcAft>
                <a:spcPts val="0"/>
              </a:spcAft>
              <a:buClr>
                <a:srgbClr val="F26122"/>
              </a:buClr>
              <a:buSzPts val="2400"/>
              <a:buFont typeface="Calibri"/>
              <a:buAutoNum type="arabicPeriod"/>
              <a:defRPr sz="2400" b="1">
                <a:solidFill>
                  <a:srgbClr val="717073"/>
                </a:solidFill>
                <a:latin typeface="Calibri"/>
                <a:ea typeface="Calibri"/>
                <a:cs typeface="Calibri"/>
                <a:sym typeface="Calibri"/>
              </a:defRPr>
            </a:lvl1pPr>
            <a:lvl2pPr marL="914400" lvl="1"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2pPr>
            <a:lvl3pPr marL="1371600" lvl="2"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3pPr>
            <a:lvl4pPr marL="1828800" lvl="3" indent="-381000" rtl="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4pPr>
            <a:lvl5pPr marL="2286000" lvl="4"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5pPr>
            <a:lvl6pPr marL="2743200" lvl="5"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6pPr>
            <a:lvl7pPr marL="3200400" lvl="6" indent="-381000" rtl="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7pPr>
            <a:lvl8pPr marL="3657600" lvl="7"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8pPr>
            <a:lvl9pPr marL="4114800" lvl="8"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otted frame heading only">
  <p:cSld name="CUSTOM_1_1_2">
    <p:spTree>
      <p:nvGrpSpPr>
        <p:cNvPr id="1" name="Shape 533"/>
        <p:cNvGrpSpPr/>
        <p:nvPr/>
      </p:nvGrpSpPr>
      <p:grpSpPr>
        <a:xfrm>
          <a:off x="0" y="0"/>
          <a:ext cx="0" cy="0"/>
          <a:chOff x="0" y="0"/>
          <a:chExt cx="0" cy="0"/>
        </a:xfrm>
      </p:grpSpPr>
      <p:sp>
        <p:nvSpPr>
          <p:cNvPr id="534" name="Google Shape;534;p72"/>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535" name="Google Shape;535;p72"/>
          <p:cNvSpPr/>
          <p:nvPr/>
        </p:nvSpPr>
        <p:spPr>
          <a:xfrm>
            <a:off x="212550" y="364500"/>
            <a:ext cx="8718900" cy="61293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717073"/>
              </a:solidFill>
            </a:endParaRPr>
          </a:p>
        </p:txBody>
      </p:sp>
      <p:pic>
        <p:nvPicPr>
          <p:cNvPr id="536" name="Google Shape;536;p72"/>
          <p:cNvPicPr preferRelativeResize="0"/>
          <p:nvPr/>
        </p:nvPicPr>
        <p:blipFill rotWithShape="1">
          <a:blip r:embed="rId2">
            <a:alphaModFix/>
          </a:blip>
          <a:srcRect/>
          <a:stretch/>
        </p:blipFill>
        <p:spPr>
          <a:xfrm>
            <a:off x="3741912" y="81825"/>
            <a:ext cx="1660188" cy="455371"/>
          </a:xfrm>
          <a:prstGeom prst="rect">
            <a:avLst/>
          </a:prstGeom>
          <a:noFill/>
          <a:ln>
            <a:noFill/>
          </a:ln>
        </p:spPr>
      </p:pic>
      <p:sp>
        <p:nvSpPr>
          <p:cNvPr id="537" name="Google Shape;537;p72"/>
          <p:cNvSpPr txBox="1">
            <a:spLocks noGrp="1"/>
          </p:cNvSpPr>
          <p:nvPr>
            <p:ph type="subTitle" idx="1"/>
          </p:nvPr>
        </p:nvSpPr>
        <p:spPr>
          <a:xfrm>
            <a:off x="830850" y="942200"/>
            <a:ext cx="7482300" cy="864900"/>
          </a:xfrm>
          <a:prstGeom prst="rect">
            <a:avLst/>
          </a:prstGeom>
        </p:spPr>
        <p:txBody>
          <a:bodyPr spcFirstLastPara="1" wrap="square" lIns="91425" tIns="91425" rIns="91425" bIns="91425" anchor="t" anchorCtr="0"/>
          <a:lstStyle>
            <a:lvl1pPr lvl="0" rtl="0">
              <a:spcBef>
                <a:spcPts val="0"/>
              </a:spcBef>
              <a:spcAft>
                <a:spcPts val="0"/>
              </a:spcAft>
              <a:buNone/>
              <a:defRPr sz="3000" b="1">
                <a:solidFill>
                  <a:srgbClr val="717073"/>
                </a:solidFill>
                <a:latin typeface="Calibri"/>
                <a:ea typeface="Calibri"/>
                <a:cs typeface="Calibri"/>
                <a:sym typeface="Calibri"/>
              </a:defRPr>
            </a:lvl1pPr>
            <a:lvl2pPr lvl="1" rtl="0">
              <a:spcBef>
                <a:spcPts val="0"/>
              </a:spcBef>
              <a:spcAft>
                <a:spcPts val="0"/>
              </a:spcAft>
              <a:buNone/>
              <a:defRPr sz="3000" b="1">
                <a:solidFill>
                  <a:srgbClr val="717073"/>
                </a:solidFill>
              </a:defRPr>
            </a:lvl2pPr>
            <a:lvl3pPr lvl="2" rtl="0">
              <a:spcBef>
                <a:spcPts val="0"/>
              </a:spcBef>
              <a:spcAft>
                <a:spcPts val="0"/>
              </a:spcAft>
              <a:buNone/>
              <a:defRPr sz="3000" b="1">
                <a:solidFill>
                  <a:srgbClr val="717073"/>
                </a:solidFill>
              </a:defRPr>
            </a:lvl3pPr>
            <a:lvl4pPr lvl="3" rtl="0">
              <a:spcBef>
                <a:spcPts val="0"/>
              </a:spcBef>
              <a:spcAft>
                <a:spcPts val="0"/>
              </a:spcAft>
              <a:buNone/>
              <a:defRPr sz="3000" b="1">
                <a:solidFill>
                  <a:srgbClr val="717073"/>
                </a:solidFill>
              </a:defRPr>
            </a:lvl4pPr>
            <a:lvl5pPr lvl="4" rtl="0">
              <a:spcBef>
                <a:spcPts val="0"/>
              </a:spcBef>
              <a:spcAft>
                <a:spcPts val="0"/>
              </a:spcAft>
              <a:buNone/>
              <a:defRPr sz="3000" b="1">
                <a:solidFill>
                  <a:srgbClr val="717073"/>
                </a:solidFill>
              </a:defRPr>
            </a:lvl5pPr>
            <a:lvl6pPr lvl="5" rtl="0">
              <a:spcBef>
                <a:spcPts val="0"/>
              </a:spcBef>
              <a:spcAft>
                <a:spcPts val="0"/>
              </a:spcAft>
              <a:buNone/>
              <a:defRPr sz="3000" b="1">
                <a:solidFill>
                  <a:srgbClr val="717073"/>
                </a:solidFill>
              </a:defRPr>
            </a:lvl6pPr>
            <a:lvl7pPr lvl="6" rtl="0">
              <a:spcBef>
                <a:spcPts val="0"/>
              </a:spcBef>
              <a:spcAft>
                <a:spcPts val="0"/>
              </a:spcAft>
              <a:buNone/>
              <a:defRPr sz="3000" b="1">
                <a:solidFill>
                  <a:srgbClr val="717073"/>
                </a:solidFill>
              </a:defRPr>
            </a:lvl7pPr>
            <a:lvl8pPr lvl="7" rtl="0">
              <a:spcBef>
                <a:spcPts val="0"/>
              </a:spcBef>
              <a:spcAft>
                <a:spcPts val="0"/>
              </a:spcAft>
              <a:buNone/>
              <a:defRPr sz="3000" b="1">
                <a:solidFill>
                  <a:srgbClr val="717073"/>
                </a:solidFill>
              </a:defRPr>
            </a:lvl8pPr>
            <a:lvl9pPr lvl="8" rtl="0">
              <a:spcBef>
                <a:spcPts val="0"/>
              </a:spcBef>
              <a:spcAft>
                <a:spcPts val="0"/>
              </a:spcAft>
              <a:buNone/>
              <a:defRPr sz="3000" b="1">
                <a:solidFill>
                  <a:srgbClr val="717073"/>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Overview">
  <p:cSld name="CUSTOM_1_1_1">
    <p:spTree>
      <p:nvGrpSpPr>
        <p:cNvPr id="1" name="Shape 538"/>
        <p:cNvGrpSpPr/>
        <p:nvPr/>
      </p:nvGrpSpPr>
      <p:grpSpPr>
        <a:xfrm>
          <a:off x="0" y="0"/>
          <a:ext cx="0" cy="0"/>
          <a:chOff x="0" y="0"/>
          <a:chExt cx="0" cy="0"/>
        </a:xfrm>
      </p:grpSpPr>
      <p:sp>
        <p:nvSpPr>
          <p:cNvPr id="539" name="Google Shape;539;p73"/>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540" name="Google Shape;540;p73"/>
          <p:cNvSpPr/>
          <p:nvPr/>
        </p:nvSpPr>
        <p:spPr>
          <a:xfrm>
            <a:off x="212550" y="364500"/>
            <a:ext cx="8718900" cy="61293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717073"/>
              </a:solidFill>
            </a:endParaRPr>
          </a:p>
        </p:txBody>
      </p:sp>
      <p:pic>
        <p:nvPicPr>
          <p:cNvPr id="541" name="Google Shape;541;p73"/>
          <p:cNvPicPr preferRelativeResize="0"/>
          <p:nvPr/>
        </p:nvPicPr>
        <p:blipFill rotWithShape="1">
          <a:blip r:embed="rId2">
            <a:alphaModFix/>
          </a:blip>
          <a:srcRect/>
          <a:stretch/>
        </p:blipFill>
        <p:spPr>
          <a:xfrm>
            <a:off x="3465212" y="81825"/>
            <a:ext cx="1660188" cy="455371"/>
          </a:xfrm>
          <a:prstGeom prst="rect">
            <a:avLst/>
          </a:prstGeom>
          <a:noFill/>
          <a:ln>
            <a:noFill/>
          </a:ln>
        </p:spPr>
      </p:pic>
      <p:grpSp>
        <p:nvGrpSpPr>
          <p:cNvPr id="542" name="Google Shape;542;p73"/>
          <p:cNvGrpSpPr/>
          <p:nvPr/>
        </p:nvGrpSpPr>
        <p:grpSpPr>
          <a:xfrm>
            <a:off x="6209746" y="620117"/>
            <a:ext cx="2303605" cy="3420424"/>
            <a:chOff x="6209746" y="620117"/>
            <a:chExt cx="2303605" cy="3420424"/>
          </a:xfrm>
        </p:grpSpPr>
        <p:sp>
          <p:nvSpPr>
            <p:cNvPr id="543" name="Google Shape;543;p73"/>
            <p:cNvSpPr/>
            <p:nvPr/>
          </p:nvSpPr>
          <p:spPr>
            <a:xfrm>
              <a:off x="7635714" y="2809556"/>
              <a:ext cx="299775" cy="38163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73"/>
            <p:cNvGrpSpPr/>
            <p:nvPr/>
          </p:nvGrpSpPr>
          <p:grpSpPr>
            <a:xfrm>
              <a:off x="6958304" y="1201820"/>
              <a:ext cx="1245219" cy="1471254"/>
              <a:chOff x="6654650" y="3665275"/>
              <a:chExt cx="409100" cy="409125"/>
            </a:xfrm>
          </p:grpSpPr>
          <p:sp>
            <p:nvSpPr>
              <p:cNvPr id="545" name="Google Shape;545;p73"/>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3"/>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73"/>
            <p:cNvGrpSpPr/>
            <p:nvPr/>
          </p:nvGrpSpPr>
          <p:grpSpPr>
            <a:xfrm rot="387136">
              <a:off x="6242850" y="2864131"/>
              <a:ext cx="850896" cy="1129735"/>
              <a:chOff x="570875" y="4322250"/>
              <a:chExt cx="443300" cy="443325"/>
            </a:xfrm>
          </p:grpSpPr>
          <p:sp>
            <p:nvSpPr>
              <p:cNvPr id="548" name="Google Shape;548;p73"/>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3"/>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3"/>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3"/>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2" name="Google Shape;552;p73"/>
            <p:cNvSpPr/>
            <p:nvPr/>
          </p:nvSpPr>
          <p:spPr>
            <a:xfrm rot="2959436">
              <a:off x="6427555" y="1115119"/>
              <a:ext cx="481483" cy="47750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3"/>
            <p:cNvSpPr/>
            <p:nvPr/>
          </p:nvSpPr>
          <p:spPr>
            <a:xfrm rot="-2039196">
              <a:off x="6417641" y="2018336"/>
              <a:ext cx="322589" cy="36420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3"/>
            <p:cNvSpPr/>
            <p:nvPr/>
          </p:nvSpPr>
          <p:spPr>
            <a:xfrm rot="3400843">
              <a:off x="8224100" y="2022755"/>
              <a:ext cx="269353" cy="24793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3"/>
            <p:cNvSpPr/>
            <p:nvPr/>
          </p:nvSpPr>
          <p:spPr>
            <a:xfrm rot="-2038819">
              <a:off x="7893384" y="672958"/>
              <a:ext cx="217646" cy="24573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73"/>
          <p:cNvSpPr txBox="1">
            <a:spLocks noGrp="1"/>
          </p:cNvSpPr>
          <p:nvPr>
            <p:ph type="subTitle" idx="1"/>
          </p:nvPr>
        </p:nvSpPr>
        <p:spPr>
          <a:xfrm>
            <a:off x="685775" y="1776300"/>
            <a:ext cx="5523900" cy="737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lstStyle>
            <a:lvl1pPr lvl="0" rtl="0">
              <a:lnSpc>
                <a:spcPct val="100000"/>
              </a:lnSpc>
              <a:spcBef>
                <a:spcPts val="0"/>
              </a:spcBef>
              <a:spcAft>
                <a:spcPts val="0"/>
              </a:spcAft>
              <a:buNone/>
              <a:defRPr sz="4000" b="1">
                <a:solidFill>
                  <a:srgbClr val="717073"/>
                </a:solidFill>
                <a:latin typeface="Calibri"/>
                <a:ea typeface="Calibri"/>
                <a:cs typeface="Calibri"/>
                <a:sym typeface="Calibri"/>
              </a:defRPr>
            </a:lvl1pPr>
            <a:lvl2pPr lvl="1" rtl="0">
              <a:spcBef>
                <a:spcPts val="0"/>
              </a:spcBef>
              <a:spcAft>
                <a:spcPts val="0"/>
              </a:spcAft>
              <a:buNone/>
              <a:defRPr sz="4000" b="1" u="sng">
                <a:solidFill>
                  <a:srgbClr val="717073"/>
                </a:solidFill>
              </a:defRPr>
            </a:lvl2pPr>
            <a:lvl3pPr lvl="2" rtl="0">
              <a:spcBef>
                <a:spcPts val="0"/>
              </a:spcBef>
              <a:spcAft>
                <a:spcPts val="0"/>
              </a:spcAft>
              <a:buNone/>
              <a:defRPr sz="4000" b="1" u="sng">
                <a:solidFill>
                  <a:srgbClr val="717073"/>
                </a:solidFill>
              </a:defRPr>
            </a:lvl3pPr>
            <a:lvl4pPr lvl="3" rtl="0">
              <a:spcBef>
                <a:spcPts val="0"/>
              </a:spcBef>
              <a:spcAft>
                <a:spcPts val="0"/>
              </a:spcAft>
              <a:buNone/>
              <a:defRPr sz="4000" b="1" u="sng">
                <a:solidFill>
                  <a:srgbClr val="717073"/>
                </a:solidFill>
              </a:defRPr>
            </a:lvl4pPr>
            <a:lvl5pPr lvl="4" rtl="0">
              <a:spcBef>
                <a:spcPts val="0"/>
              </a:spcBef>
              <a:spcAft>
                <a:spcPts val="0"/>
              </a:spcAft>
              <a:buNone/>
              <a:defRPr sz="4000" b="1" u="sng">
                <a:solidFill>
                  <a:srgbClr val="717073"/>
                </a:solidFill>
              </a:defRPr>
            </a:lvl5pPr>
            <a:lvl6pPr lvl="5" rtl="0">
              <a:spcBef>
                <a:spcPts val="0"/>
              </a:spcBef>
              <a:spcAft>
                <a:spcPts val="0"/>
              </a:spcAft>
              <a:buNone/>
              <a:defRPr sz="4000" b="1" u="sng">
                <a:solidFill>
                  <a:srgbClr val="717073"/>
                </a:solidFill>
              </a:defRPr>
            </a:lvl6pPr>
            <a:lvl7pPr lvl="6" rtl="0">
              <a:spcBef>
                <a:spcPts val="0"/>
              </a:spcBef>
              <a:spcAft>
                <a:spcPts val="0"/>
              </a:spcAft>
              <a:buNone/>
              <a:defRPr sz="4000" b="1" u="sng">
                <a:solidFill>
                  <a:srgbClr val="717073"/>
                </a:solidFill>
              </a:defRPr>
            </a:lvl7pPr>
            <a:lvl8pPr lvl="7" rtl="0">
              <a:spcBef>
                <a:spcPts val="0"/>
              </a:spcBef>
              <a:spcAft>
                <a:spcPts val="0"/>
              </a:spcAft>
              <a:buNone/>
              <a:defRPr sz="4000" b="1" u="sng">
                <a:solidFill>
                  <a:srgbClr val="717073"/>
                </a:solidFill>
              </a:defRPr>
            </a:lvl8pPr>
            <a:lvl9pPr lvl="8" rtl="0">
              <a:spcBef>
                <a:spcPts val="0"/>
              </a:spcBef>
              <a:spcAft>
                <a:spcPts val="0"/>
              </a:spcAft>
              <a:buNone/>
              <a:defRPr sz="4000" b="1" u="sng">
                <a:solidFill>
                  <a:srgbClr val="717073"/>
                </a:solidFill>
              </a:defRPr>
            </a:lvl9pPr>
          </a:lstStyle>
          <a:p>
            <a:endParaRPr/>
          </a:p>
        </p:txBody>
      </p:sp>
      <p:sp>
        <p:nvSpPr>
          <p:cNvPr id="557" name="Google Shape;557;p73"/>
          <p:cNvSpPr txBox="1">
            <a:spLocks noGrp="1"/>
          </p:cNvSpPr>
          <p:nvPr>
            <p:ph type="body" idx="2"/>
          </p:nvPr>
        </p:nvSpPr>
        <p:spPr>
          <a:xfrm>
            <a:off x="761975" y="2717400"/>
            <a:ext cx="5308200" cy="2764800"/>
          </a:xfrm>
          <a:prstGeom prst="rect">
            <a:avLst/>
          </a:prstGeom>
        </p:spPr>
        <p:txBody>
          <a:bodyPr spcFirstLastPara="1" wrap="square" lIns="91425" tIns="91425" rIns="91425" bIns="91425" anchor="t" anchorCtr="0"/>
          <a:lstStyle>
            <a:lvl1pPr marL="457200" lvl="0" indent="-457200" rtl="0">
              <a:spcBef>
                <a:spcPts val="0"/>
              </a:spcBef>
              <a:spcAft>
                <a:spcPts val="0"/>
              </a:spcAft>
              <a:buSzPts val="3600"/>
              <a:buAutoNum type="arabicPeriod"/>
              <a:defRPr sz="3600">
                <a:solidFill>
                  <a:srgbClr val="F26122"/>
                </a:solidFill>
              </a:defRPr>
            </a:lvl1pPr>
            <a:lvl2pPr marL="914400" lvl="1" indent="-457200" rtl="0">
              <a:spcBef>
                <a:spcPts val="0"/>
              </a:spcBef>
              <a:spcAft>
                <a:spcPts val="0"/>
              </a:spcAft>
              <a:buSzPts val="3600"/>
              <a:buAutoNum type="alphaLcPeriod"/>
              <a:defRPr sz="3600" b="1">
                <a:solidFill>
                  <a:srgbClr val="F26122"/>
                </a:solidFill>
              </a:defRPr>
            </a:lvl2pPr>
            <a:lvl3pPr marL="1371600" lvl="2" indent="-457200" rtl="0">
              <a:spcBef>
                <a:spcPts val="0"/>
              </a:spcBef>
              <a:spcAft>
                <a:spcPts val="0"/>
              </a:spcAft>
              <a:buSzPts val="3600"/>
              <a:buAutoNum type="romanLcPeriod"/>
              <a:defRPr sz="3600" b="1">
                <a:solidFill>
                  <a:srgbClr val="F26122"/>
                </a:solidFill>
              </a:defRPr>
            </a:lvl3pPr>
            <a:lvl4pPr marL="1828800" lvl="3" indent="-457200" rtl="0">
              <a:spcBef>
                <a:spcPts val="0"/>
              </a:spcBef>
              <a:spcAft>
                <a:spcPts val="0"/>
              </a:spcAft>
              <a:buSzPts val="3600"/>
              <a:buAutoNum type="arabicPeriod"/>
              <a:defRPr sz="3600" b="1">
                <a:solidFill>
                  <a:srgbClr val="F26122"/>
                </a:solidFill>
              </a:defRPr>
            </a:lvl4pPr>
            <a:lvl5pPr marL="2286000" lvl="4" indent="-457200" rtl="0">
              <a:spcBef>
                <a:spcPts val="0"/>
              </a:spcBef>
              <a:spcAft>
                <a:spcPts val="0"/>
              </a:spcAft>
              <a:buSzPts val="3600"/>
              <a:buAutoNum type="alphaLcPeriod"/>
              <a:defRPr sz="3600" b="1">
                <a:solidFill>
                  <a:srgbClr val="F26122"/>
                </a:solidFill>
              </a:defRPr>
            </a:lvl5pPr>
            <a:lvl6pPr marL="2743200" lvl="5" indent="-457200" rtl="0">
              <a:spcBef>
                <a:spcPts val="0"/>
              </a:spcBef>
              <a:spcAft>
                <a:spcPts val="0"/>
              </a:spcAft>
              <a:buSzPts val="3600"/>
              <a:buAutoNum type="romanLcPeriod"/>
              <a:defRPr sz="3600" b="1">
                <a:solidFill>
                  <a:srgbClr val="F26122"/>
                </a:solidFill>
              </a:defRPr>
            </a:lvl6pPr>
            <a:lvl7pPr marL="3200400" lvl="6" indent="-457200" rtl="0">
              <a:spcBef>
                <a:spcPts val="0"/>
              </a:spcBef>
              <a:spcAft>
                <a:spcPts val="0"/>
              </a:spcAft>
              <a:buSzPts val="3600"/>
              <a:buAutoNum type="arabicPeriod"/>
              <a:defRPr sz="3600" b="1">
                <a:solidFill>
                  <a:srgbClr val="F26122"/>
                </a:solidFill>
              </a:defRPr>
            </a:lvl7pPr>
            <a:lvl8pPr marL="3657600" lvl="7" indent="-457200" rtl="0">
              <a:spcBef>
                <a:spcPts val="0"/>
              </a:spcBef>
              <a:spcAft>
                <a:spcPts val="0"/>
              </a:spcAft>
              <a:buSzPts val="3600"/>
              <a:buAutoNum type="alphaLcPeriod"/>
              <a:defRPr sz="3600" b="1">
                <a:solidFill>
                  <a:srgbClr val="F26122"/>
                </a:solidFill>
              </a:defRPr>
            </a:lvl8pPr>
            <a:lvl9pPr marL="4114800" lvl="8" indent="-457200" rtl="0">
              <a:spcBef>
                <a:spcPts val="0"/>
              </a:spcBef>
              <a:spcAft>
                <a:spcPts val="0"/>
              </a:spcAft>
              <a:buSzPts val="3600"/>
              <a:buAutoNum type="romanLcPeriod"/>
              <a:defRPr sz="3600" b="1">
                <a:solidFill>
                  <a:srgbClr val="F26122"/>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p:cSld name="CUSTOM_1_1_1_1">
    <p:spTree>
      <p:nvGrpSpPr>
        <p:cNvPr id="1" name="Shape 558"/>
        <p:cNvGrpSpPr/>
        <p:nvPr/>
      </p:nvGrpSpPr>
      <p:grpSpPr>
        <a:xfrm>
          <a:off x="0" y="0"/>
          <a:ext cx="0" cy="0"/>
          <a:chOff x="0" y="0"/>
          <a:chExt cx="0" cy="0"/>
        </a:xfrm>
      </p:grpSpPr>
      <p:sp>
        <p:nvSpPr>
          <p:cNvPr id="559" name="Google Shape;559;p74"/>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560" name="Google Shape;560;p74"/>
          <p:cNvSpPr/>
          <p:nvPr/>
        </p:nvSpPr>
        <p:spPr>
          <a:xfrm>
            <a:off x="212550" y="364500"/>
            <a:ext cx="8718900" cy="61293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717073"/>
              </a:solidFill>
            </a:endParaRPr>
          </a:p>
        </p:txBody>
      </p:sp>
      <p:pic>
        <p:nvPicPr>
          <p:cNvPr id="561" name="Google Shape;561;p74"/>
          <p:cNvPicPr preferRelativeResize="0"/>
          <p:nvPr/>
        </p:nvPicPr>
        <p:blipFill rotWithShape="1">
          <a:blip r:embed="rId2">
            <a:alphaModFix/>
          </a:blip>
          <a:srcRect/>
          <a:stretch/>
        </p:blipFill>
        <p:spPr>
          <a:xfrm>
            <a:off x="3741912" y="66375"/>
            <a:ext cx="1660188" cy="455371"/>
          </a:xfrm>
          <a:prstGeom prst="rect">
            <a:avLst/>
          </a:prstGeom>
          <a:noFill/>
          <a:ln>
            <a:noFill/>
          </a:ln>
        </p:spPr>
      </p:pic>
      <p:grpSp>
        <p:nvGrpSpPr>
          <p:cNvPr id="562" name="Google Shape;562;p74"/>
          <p:cNvGrpSpPr/>
          <p:nvPr/>
        </p:nvGrpSpPr>
        <p:grpSpPr>
          <a:xfrm>
            <a:off x="6209746" y="620117"/>
            <a:ext cx="2303605" cy="3420424"/>
            <a:chOff x="6209746" y="620117"/>
            <a:chExt cx="2303605" cy="3420424"/>
          </a:xfrm>
        </p:grpSpPr>
        <p:sp>
          <p:nvSpPr>
            <p:cNvPr id="563" name="Google Shape;563;p74"/>
            <p:cNvSpPr/>
            <p:nvPr/>
          </p:nvSpPr>
          <p:spPr>
            <a:xfrm>
              <a:off x="7635714" y="2809556"/>
              <a:ext cx="299775" cy="38163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74"/>
            <p:cNvGrpSpPr/>
            <p:nvPr/>
          </p:nvGrpSpPr>
          <p:grpSpPr>
            <a:xfrm>
              <a:off x="6958304" y="1201820"/>
              <a:ext cx="1245219" cy="1471254"/>
              <a:chOff x="6654650" y="3665275"/>
              <a:chExt cx="409100" cy="409125"/>
            </a:xfrm>
          </p:grpSpPr>
          <p:sp>
            <p:nvSpPr>
              <p:cNvPr id="565" name="Google Shape;565;p74"/>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4"/>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74"/>
            <p:cNvGrpSpPr/>
            <p:nvPr/>
          </p:nvGrpSpPr>
          <p:grpSpPr>
            <a:xfrm rot="387136">
              <a:off x="6242850" y="2864131"/>
              <a:ext cx="850896" cy="1129735"/>
              <a:chOff x="570875" y="4322250"/>
              <a:chExt cx="443300" cy="443325"/>
            </a:xfrm>
          </p:grpSpPr>
          <p:sp>
            <p:nvSpPr>
              <p:cNvPr id="568" name="Google Shape;568;p74"/>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4"/>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4"/>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4"/>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727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74"/>
            <p:cNvSpPr/>
            <p:nvPr/>
          </p:nvSpPr>
          <p:spPr>
            <a:xfrm rot="2959436">
              <a:off x="6427555" y="1115119"/>
              <a:ext cx="481483" cy="47750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4"/>
            <p:cNvSpPr/>
            <p:nvPr/>
          </p:nvSpPr>
          <p:spPr>
            <a:xfrm rot="-2039196">
              <a:off x="6417641" y="2018336"/>
              <a:ext cx="322589" cy="36420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4"/>
            <p:cNvSpPr/>
            <p:nvPr/>
          </p:nvSpPr>
          <p:spPr>
            <a:xfrm rot="3400843">
              <a:off x="8224100" y="2022755"/>
              <a:ext cx="269353" cy="24793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4"/>
            <p:cNvSpPr/>
            <p:nvPr/>
          </p:nvSpPr>
          <p:spPr>
            <a:xfrm rot="-2038819">
              <a:off x="7893384" y="672958"/>
              <a:ext cx="217646" cy="24573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74"/>
          <p:cNvSpPr txBox="1">
            <a:spLocks noGrp="1"/>
          </p:cNvSpPr>
          <p:nvPr>
            <p:ph type="title"/>
          </p:nvPr>
        </p:nvSpPr>
        <p:spPr>
          <a:xfrm>
            <a:off x="633300" y="2119300"/>
            <a:ext cx="5328900" cy="18534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7200" b="1">
                <a:solidFill>
                  <a:srgbClr val="F26122"/>
                </a:solidFill>
                <a:latin typeface="Raleway"/>
                <a:ea typeface="Raleway"/>
                <a:cs typeface="Raleway"/>
                <a:sym typeface="Raleway"/>
              </a:defRPr>
            </a:lvl1pPr>
            <a:lvl2pPr lvl="1" rtl="0">
              <a:spcBef>
                <a:spcPts val="0"/>
              </a:spcBef>
              <a:spcAft>
                <a:spcPts val="0"/>
              </a:spcAft>
              <a:buNone/>
              <a:defRPr sz="6000"/>
            </a:lvl2pPr>
            <a:lvl3pPr lvl="2" rtl="0">
              <a:spcBef>
                <a:spcPts val="0"/>
              </a:spcBef>
              <a:spcAft>
                <a:spcPts val="0"/>
              </a:spcAft>
              <a:buNone/>
              <a:defRPr sz="6000"/>
            </a:lvl3pPr>
            <a:lvl4pPr lvl="3" rtl="0">
              <a:spcBef>
                <a:spcPts val="0"/>
              </a:spcBef>
              <a:spcAft>
                <a:spcPts val="0"/>
              </a:spcAft>
              <a:buNone/>
              <a:defRPr sz="6000"/>
            </a:lvl4pPr>
            <a:lvl5pPr lvl="4" rtl="0">
              <a:spcBef>
                <a:spcPts val="0"/>
              </a:spcBef>
              <a:spcAft>
                <a:spcPts val="0"/>
              </a:spcAft>
              <a:buNone/>
              <a:defRPr sz="6000"/>
            </a:lvl5pPr>
            <a:lvl6pPr lvl="5" rtl="0">
              <a:spcBef>
                <a:spcPts val="0"/>
              </a:spcBef>
              <a:spcAft>
                <a:spcPts val="0"/>
              </a:spcAft>
              <a:buNone/>
              <a:defRPr sz="6000"/>
            </a:lvl6pPr>
            <a:lvl7pPr lvl="6" rtl="0">
              <a:spcBef>
                <a:spcPts val="0"/>
              </a:spcBef>
              <a:spcAft>
                <a:spcPts val="0"/>
              </a:spcAft>
              <a:buNone/>
              <a:defRPr sz="6000"/>
            </a:lvl7pPr>
            <a:lvl8pPr lvl="7" rtl="0">
              <a:spcBef>
                <a:spcPts val="0"/>
              </a:spcBef>
              <a:spcAft>
                <a:spcPts val="0"/>
              </a:spcAft>
              <a:buNone/>
              <a:defRPr sz="6000"/>
            </a:lvl8pPr>
            <a:lvl9pPr lvl="8" rtl="0">
              <a:spcBef>
                <a:spcPts val="0"/>
              </a:spcBef>
              <a:spcAft>
                <a:spcPts val="0"/>
              </a:spcAft>
              <a:buNone/>
              <a:defRPr sz="6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Heading only, top logo">
  <p:cSld name="CUSTOM">
    <p:spTree>
      <p:nvGrpSpPr>
        <p:cNvPr id="1" name="Shape 577"/>
        <p:cNvGrpSpPr/>
        <p:nvPr/>
      </p:nvGrpSpPr>
      <p:grpSpPr>
        <a:xfrm>
          <a:off x="0" y="0"/>
          <a:ext cx="0" cy="0"/>
          <a:chOff x="0" y="0"/>
          <a:chExt cx="0" cy="0"/>
        </a:xfrm>
      </p:grpSpPr>
      <p:sp>
        <p:nvSpPr>
          <p:cNvPr id="578" name="Google Shape;578;p75"/>
          <p:cNvSpPr txBox="1">
            <a:spLocks noGrp="1"/>
          </p:cNvSpPr>
          <p:nvPr>
            <p:ph type="sldNum" idx="12"/>
          </p:nvPr>
        </p:nvSpPr>
        <p:spPr>
          <a:xfrm>
            <a:off x="8617026" y="6473288"/>
            <a:ext cx="539700" cy="4293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579" name="Google Shape;579;p75"/>
          <p:cNvPicPr preferRelativeResize="0"/>
          <p:nvPr/>
        </p:nvPicPr>
        <p:blipFill rotWithShape="1">
          <a:blip r:embed="rId2">
            <a:alphaModFix/>
          </a:blip>
          <a:srcRect/>
          <a:stretch/>
        </p:blipFill>
        <p:spPr>
          <a:xfrm>
            <a:off x="7937228" y="6585750"/>
            <a:ext cx="731795" cy="200725"/>
          </a:xfrm>
          <a:prstGeom prst="rect">
            <a:avLst/>
          </a:prstGeom>
          <a:noFill/>
          <a:ln>
            <a:noFill/>
          </a:ln>
        </p:spPr>
      </p:pic>
      <p:sp>
        <p:nvSpPr>
          <p:cNvPr id="580" name="Google Shape;580;p75"/>
          <p:cNvSpPr txBox="1">
            <a:spLocks noGrp="1"/>
          </p:cNvSpPr>
          <p:nvPr>
            <p:ph type="subTitle" idx="1"/>
          </p:nvPr>
        </p:nvSpPr>
        <p:spPr>
          <a:xfrm>
            <a:off x="388500" y="35000"/>
            <a:ext cx="6793800" cy="849600"/>
          </a:xfrm>
          <a:prstGeom prst="rect">
            <a:avLst/>
          </a:prstGeom>
        </p:spPr>
        <p:txBody>
          <a:bodyPr spcFirstLastPara="1" wrap="square" lIns="91425" tIns="91425" rIns="91425" bIns="91425" anchor="t" anchorCtr="0"/>
          <a:lstStyle>
            <a:lvl1pPr lvl="0" rtl="0">
              <a:spcBef>
                <a:spcPts val="0"/>
              </a:spcBef>
              <a:spcAft>
                <a:spcPts val="0"/>
              </a:spcAft>
              <a:buNone/>
              <a:defRPr sz="3600">
                <a:solidFill>
                  <a:srgbClr val="F26122"/>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ing only, bottom logo 1 1 2">
  <p:cSld name="CUSTOM_5_1_1_2">
    <p:spTree>
      <p:nvGrpSpPr>
        <p:cNvPr id="1" name="Shape 43"/>
        <p:cNvGrpSpPr/>
        <p:nvPr/>
      </p:nvGrpSpPr>
      <p:grpSpPr>
        <a:xfrm>
          <a:off x="0" y="0"/>
          <a:ext cx="0" cy="0"/>
          <a:chOff x="0" y="0"/>
          <a:chExt cx="0" cy="0"/>
        </a:xfrm>
      </p:grpSpPr>
      <p:sp>
        <p:nvSpPr>
          <p:cNvPr id="44" name="Google Shape;44;p8"/>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45" name="Google Shape;45;p8"/>
          <p:cNvPicPr preferRelativeResize="0"/>
          <p:nvPr/>
        </p:nvPicPr>
        <p:blipFill rotWithShape="1">
          <a:blip r:embed="rId2">
            <a:alphaModFix/>
          </a:blip>
          <a:srcRect/>
          <a:stretch/>
        </p:blipFill>
        <p:spPr>
          <a:xfrm>
            <a:off x="121837" y="6261563"/>
            <a:ext cx="1660188" cy="455371"/>
          </a:xfrm>
          <a:prstGeom prst="rect">
            <a:avLst/>
          </a:prstGeom>
          <a:noFill/>
          <a:ln>
            <a:noFill/>
          </a:ln>
        </p:spPr>
      </p:pic>
      <p:sp>
        <p:nvSpPr>
          <p:cNvPr id="46" name="Google Shape;46;p8"/>
          <p:cNvSpPr/>
          <p:nvPr/>
        </p:nvSpPr>
        <p:spPr>
          <a:xfrm>
            <a:off x="4572000" y="-21100"/>
            <a:ext cx="4623600" cy="6903000"/>
          </a:xfrm>
          <a:prstGeom prst="rect">
            <a:avLst/>
          </a:prstGeom>
          <a:solidFill>
            <a:srgbClr val="FE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txBox="1">
            <a:spLocks noGrp="1"/>
          </p:cNvSpPr>
          <p:nvPr>
            <p:ph type="title"/>
          </p:nvPr>
        </p:nvSpPr>
        <p:spPr>
          <a:xfrm>
            <a:off x="285050" y="581425"/>
            <a:ext cx="3998400" cy="53037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a:latin typeface="Calibri"/>
                <a:ea typeface="Calibri"/>
                <a:cs typeface="Calibri"/>
                <a:sym typeface="Calibri"/>
              </a:defRPr>
            </a:lvl1pPr>
            <a:lvl2pPr lvl="1" rtl="0">
              <a:spcBef>
                <a:spcPts val="0"/>
              </a:spcBef>
              <a:spcAft>
                <a:spcPts val="0"/>
              </a:spcAft>
              <a:buNone/>
              <a:defRPr sz="2400">
                <a:latin typeface="Calibri"/>
                <a:ea typeface="Calibri"/>
                <a:cs typeface="Calibri"/>
                <a:sym typeface="Calibri"/>
              </a:defRPr>
            </a:lvl2pPr>
            <a:lvl3pPr lvl="2" rtl="0">
              <a:spcBef>
                <a:spcPts val="0"/>
              </a:spcBef>
              <a:spcAft>
                <a:spcPts val="0"/>
              </a:spcAft>
              <a:buNone/>
              <a:defRPr sz="2400">
                <a:latin typeface="Calibri"/>
                <a:ea typeface="Calibri"/>
                <a:cs typeface="Calibri"/>
                <a:sym typeface="Calibri"/>
              </a:defRPr>
            </a:lvl3pPr>
            <a:lvl4pPr lvl="3" rtl="0">
              <a:spcBef>
                <a:spcPts val="0"/>
              </a:spcBef>
              <a:spcAft>
                <a:spcPts val="0"/>
              </a:spcAft>
              <a:buNone/>
              <a:defRPr sz="2400">
                <a:latin typeface="Calibri"/>
                <a:ea typeface="Calibri"/>
                <a:cs typeface="Calibri"/>
                <a:sym typeface="Calibri"/>
              </a:defRPr>
            </a:lvl4pPr>
            <a:lvl5pPr lvl="4" rtl="0">
              <a:spcBef>
                <a:spcPts val="0"/>
              </a:spcBef>
              <a:spcAft>
                <a:spcPts val="0"/>
              </a:spcAft>
              <a:buNone/>
              <a:defRPr sz="2400">
                <a:latin typeface="Calibri"/>
                <a:ea typeface="Calibri"/>
                <a:cs typeface="Calibri"/>
                <a:sym typeface="Calibri"/>
              </a:defRPr>
            </a:lvl5pPr>
            <a:lvl6pPr lvl="5" rtl="0">
              <a:spcBef>
                <a:spcPts val="0"/>
              </a:spcBef>
              <a:spcAft>
                <a:spcPts val="0"/>
              </a:spcAft>
              <a:buNone/>
              <a:defRPr sz="2400">
                <a:latin typeface="Calibri"/>
                <a:ea typeface="Calibri"/>
                <a:cs typeface="Calibri"/>
                <a:sym typeface="Calibri"/>
              </a:defRPr>
            </a:lvl6pPr>
            <a:lvl7pPr lvl="6" rtl="0">
              <a:spcBef>
                <a:spcPts val="0"/>
              </a:spcBef>
              <a:spcAft>
                <a:spcPts val="0"/>
              </a:spcAft>
              <a:buNone/>
              <a:defRPr sz="2400">
                <a:latin typeface="Calibri"/>
                <a:ea typeface="Calibri"/>
                <a:cs typeface="Calibri"/>
                <a:sym typeface="Calibri"/>
              </a:defRPr>
            </a:lvl7pPr>
            <a:lvl8pPr lvl="7" rtl="0">
              <a:spcBef>
                <a:spcPts val="0"/>
              </a:spcBef>
              <a:spcAft>
                <a:spcPts val="0"/>
              </a:spcAft>
              <a:buNone/>
              <a:defRPr sz="2400">
                <a:latin typeface="Calibri"/>
                <a:ea typeface="Calibri"/>
                <a:cs typeface="Calibri"/>
                <a:sym typeface="Calibri"/>
              </a:defRPr>
            </a:lvl8pPr>
            <a:lvl9pPr lvl="8" rtl="0">
              <a:spcBef>
                <a:spcPts val="0"/>
              </a:spcBef>
              <a:spcAft>
                <a:spcPts val="0"/>
              </a:spcAft>
              <a:buNone/>
              <a:defRPr sz="2400">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Heading only, bottom logo">
  <p:cSld name="CUSTOM_5">
    <p:spTree>
      <p:nvGrpSpPr>
        <p:cNvPr id="1" name="Shape 581"/>
        <p:cNvGrpSpPr/>
        <p:nvPr/>
      </p:nvGrpSpPr>
      <p:grpSpPr>
        <a:xfrm>
          <a:off x="0" y="0"/>
          <a:ext cx="0" cy="0"/>
          <a:chOff x="0" y="0"/>
          <a:chExt cx="0" cy="0"/>
        </a:xfrm>
      </p:grpSpPr>
      <p:sp>
        <p:nvSpPr>
          <p:cNvPr id="582" name="Google Shape;582;p76"/>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583" name="Google Shape;583;p76"/>
          <p:cNvPicPr preferRelativeResize="0"/>
          <p:nvPr/>
        </p:nvPicPr>
        <p:blipFill rotWithShape="1">
          <a:blip r:embed="rId2">
            <a:alphaModFix/>
          </a:blip>
          <a:srcRect/>
          <a:stretch/>
        </p:blipFill>
        <p:spPr>
          <a:xfrm>
            <a:off x="121837" y="6261563"/>
            <a:ext cx="1660188" cy="455371"/>
          </a:xfrm>
          <a:prstGeom prst="rect">
            <a:avLst/>
          </a:prstGeom>
          <a:noFill/>
          <a:ln>
            <a:noFill/>
          </a:ln>
        </p:spPr>
      </p:pic>
      <p:sp>
        <p:nvSpPr>
          <p:cNvPr id="584" name="Google Shape;584;p76"/>
          <p:cNvSpPr txBox="1">
            <a:spLocks noGrp="1"/>
          </p:cNvSpPr>
          <p:nvPr>
            <p:ph type="subTitle" idx="1"/>
          </p:nvPr>
        </p:nvSpPr>
        <p:spPr>
          <a:xfrm>
            <a:off x="388500" y="339800"/>
            <a:ext cx="6793800" cy="849600"/>
          </a:xfrm>
          <a:prstGeom prst="rect">
            <a:avLst/>
          </a:prstGeom>
        </p:spPr>
        <p:txBody>
          <a:bodyPr spcFirstLastPara="1" wrap="square" lIns="91425" tIns="91425" rIns="91425" bIns="91425" anchor="t" anchorCtr="0"/>
          <a:lstStyle>
            <a:lvl1pPr lvl="0" rtl="0">
              <a:spcBef>
                <a:spcPts val="0"/>
              </a:spcBef>
              <a:spcAft>
                <a:spcPts val="0"/>
              </a:spcAft>
              <a:buNone/>
              <a:defRPr sz="3600">
                <a:solidFill>
                  <a:srgbClr val="F26122"/>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Key themes and details">
  <p:cSld name="CUSTOM_4">
    <p:spTree>
      <p:nvGrpSpPr>
        <p:cNvPr id="1" name="Shape 585"/>
        <p:cNvGrpSpPr/>
        <p:nvPr/>
      </p:nvGrpSpPr>
      <p:grpSpPr>
        <a:xfrm>
          <a:off x="0" y="0"/>
          <a:ext cx="0" cy="0"/>
          <a:chOff x="0" y="0"/>
          <a:chExt cx="0" cy="0"/>
        </a:xfrm>
      </p:grpSpPr>
      <p:sp>
        <p:nvSpPr>
          <p:cNvPr id="586" name="Google Shape;586;p77"/>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pic>
        <p:nvPicPr>
          <p:cNvPr id="587" name="Google Shape;587;p77"/>
          <p:cNvPicPr preferRelativeResize="0"/>
          <p:nvPr/>
        </p:nvPicPr>
        <p:blipFill rotWithShape="1">
          <a:blip r:embed="rId2">
            <a:alphaModFix/>
          </a:blip>
          <a:srcRect/>
          <a:stretch/>
        </p:blipFill>
        <p:spPr>
          <a:xfrm>
            <a:off x="7328262" y="185400"/>
            <a:ext cx="1660188" cy="455371"/>
          </a:xfrm>
          <a:prstGeom prst="rect">
            <a:avLst/>
          </a:prstGeom>
          <a:noFill/>
          <a:ln>
            <a:noFill/>
          </a:ln>
        </p:spPr>
      </p:pic>
      <p:grpSp>
        <p:nvGrpSpPr>
          <p:cNvPr id="588" name="Google Shape;588;p77"/>
          <p:cNvGrpSpPr/>
          <p:nvPr/>
        </p:nvGrpSpPr>
        <p:grpSpPr>
          <a:xfrm>
            <a:off x="2998786" y="1084261"/>
            <a:ext cx="6145212" cy="342900"/>
            <a:chOff x="2998786" y="1998661"/>
            <a:chExt cx="6145212" cy="342900"/>
          </a:xfrm>
        </p:grpSpPr>
        <p:pic>
          <p:nvPicPr>
            <p:cNvPr id="589" name="Google Shape;589;p77"/>
            <p:cNvPicPr preferRelativeResize="0"/>
            <p:nvPr/>
          </p:nvPicPr>
          <p:blipFill rotWithShape="1">
            <a:blip r:embed="rId3">
              <a:alphaModFix/>
            </a:blip>
            <a:srcRect/>
            <a:stretch/>
          </p:blipFill>
          <p:spPr>
            <a:xfrm>
              <a:off x="2998786" y="2000250"/>
              <a:ext cx="6145212" cy="341311"/>
            </a:xfrm>
            <a:prstGeom prst="rect">
              <a:avLst/>
            </a:prstGeom>
            <a:noFill/>
            <a:ln>
              <a:noFill/>
            </a:ln>
          </p:spPr>
        </p:pic>
        <p:sp>
          <p:nvSpPr>
            <p:cNvPr id="590" name="Google Shape;590;p77"/>
            <p:cNvSpPr txBox="1"/>
            <p:nvPr/>
          </p:nvSpPr>
          <p:spPr>
            <a:xfrm>
              <a:off x="3001961" y="1998661"/>
              <a:ext cx="6141900" cy="339600"/>
            </a:xfrm>
            <a:prstGeom prst="rect">
              <a:avLst/>
            </a:prstGeom>
            <a:noFill/>
            <a:ln>
              <a:noFill/>
            </a:ln>
          </p:spPr>
          <p:txBody>
            <a:bodyPr spcFirstLastPara="1" wrap="square" lIns="0" tIns="0" rIns="0" bIns="91425" anchor="b"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1" i="0" u="none" strike="noStrike" cap="none">
                  <a:solidFill>
                    <a:srgbClr val="000000"/>
                  </a:solidFill>
                  <a:latin typeface="Calibri"/>
                  <a:ea typeface="Calibri"/>
                  <a:cs typeface="Calibri"/>
                  <a:sym typeface="Calibri"/>
                </a:rPr>
                <a:t>Details</a:t>
              </a:r>
              <a:endParaRPr/>
            </a:p>
          </p:txBody>
        </p:sp>
      </p:grpSp>
      <p:grpSp>
        <p:nvGrpSpPr>
          <p:cNvPr id="591" name="Google Shape;591;p77"/>
          <p:cNvGrpSpPr/>
          <p:nvPr/>
        </p:nvGrpSpPr>
        <p:grpSpPr>
          <a:xfrm>
            <a:off x="188911" y="1085850"/>
            <a:ext cx="2468561" cy="341311"/>
            <a:chOff x="188911" y="2000250"/>
            <a:chExt cx="2468561" cy="341311"/>
          </a:xfrm>
        </p:grpSpPr>
        <p:pic>
          <p:nvPicPr>
            <p:cNvPr id="592" name="Google Shape;592;p77"/>
            <p:cNvPicPr preferRelativeResize="0"/>
            <p:nvPr/>
          </p:nvPicPr>
          <p:blipFill rotWithShape="1">
            <a:blip r:embed="rId4">
              <a:alphaModFix/>
            </a:blip>
            <a:srcRect/>
            <a:stretch/>
          </p:blipFill>
          <p:spPr>
            <a:xfrm>
              <a:off x="188911" y="2000250"/>
              <a:ext cx="2468561" cy="341311"/>
            </a:xfrm>
            <a:prstGeom prst="rect">
              <a:avLst/>
            </a:prstGeom>
            <a:noFill/>
            <a:ln>
              <a:noFill/>
            </a:ln>
          </p:spPr>
        </p:pic>
        <p:sp>
          <p:nvSpPr>
            <p:cNvPr id="593" name="Google Shape;593;p77"/>
            <p:cNvSpPr txBox="1"/>
            <p:nvPr/>
          </p:nvSpPr>
          <p:spPr>
            <a:xfrm>
              <a:off x="188911" y="2000250"/>
              <a:ext cx="2466900" cy="338100"/>
            </a:xfrm>
            <a:prstGeom prst="rect">
              <a:avLst/>
            </a:prstGeom>
            <a:noFill/>
            <a:ln>
              <a:noFill/>
            </a:ln>
          </p:spPr>
          <p:txBody>
            <a:bodyPr spcFirstLastPara="1" wrap="square" lIns="0" tIns="0" rIns="0" bIns="91425" anchor="b"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1" i="0" u="none" strike="noStrike" cap="none">
                  <a:solidFill>
                    <a:srgbClr val="000000"/>
                  </a:solidFill>
                  <a:latin typeface="Calibri"/>
                  <a:ea typeface="Calibri"/>
                  <a:cs typeface="Calibri"/>
                  <a:sym typeface="Calibri"/>
                </a:rPr>
                <a:t>Key Themes</a:t>
              </a:r>
              <a:endParaRPr/>
            </a:p>
          </p:txBody>
        </p:sp>
      </p:grpSp>
      <p:sp>
        <p:nvSpPr>
          <p:cNvPr id="594" name="Google Shape;594;p77"/>
          <p:cNvSpPr txBox="1"/>
          <p:nvPr/>
        </p:nvSpPr>
        <p:spPr>
          <a:xfrm>
            <a:off x="188900" y="1504025"/>
            <a:ext cx="2466900" cy="2372400"/>
          </a:xfrm>
          <a:prstGeom prst="rect">
            <a:avLst/>
          </a:prstGeom>
          <a:solidFill>
            <a:srgbClr val="D9D9D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350"/>
              <a:buFont typeface="Calibri"/>
              <a:buNone/>
            </a:pPr>
            <a:endParaRPr sz="1400" i="0" u="none" strike="noStrike" cap="none">
              <a:solidFill>
                <a:srgbClr val="000000"/>
              </a:solidFill>
              <a:latin typeface="Calibri"/>
              <a:ea typeface="Calibri"/>
              <a:cs typeface="Calibri"/>
              <a:sym typeface="Calibri"/>
            </a:endParaRPr>
          </a:p>
        </p:txBody>
      </p:sp>
      <p:cxnSp>
        <p:nvCxnSpPr>
          <p:cNvPr id="595" name="Google Shape;595;p77"/>
          <p:cNvCxnSpPr/>
          <p:nvPr/>
        </p:nvCxnSpPr>
        <p:spPr>
          <a:xfrm>
            <a:off x="151662" y="3982432"/>
            <a:ext cx="8840700" cy="0"/>
          </a:xfrm>
          <a:prstGeom prst="straightConnector1">
            <a:avLst/>
          </a:prstGeom>
          <a:noFill/>
          <a:ln w="12700" cap="flat" cmpd="sng">
            <a:solidFill>
              <a:srgbClr val="080808"/>
            </a:solidFill>
            <a:prstDash val="solid"/>
            <a:miter lim="8000"/>
            <a:headEnd type="none" w="sm" len="sm"/>
            <a:tailEnd type="none" w="sm" len="sm"/>
          </a:ln>
        </p:spPr>
      </p:cxnSp>
      <p:sp>
        <p:nvSpPr>
          <p:cNvPr id="596" name="Google Shape;596;p77"/>
          <p:cNvSpPr txBox="1"/>
          <p:nvPr/>
        </p:nvSpPr>
        <p:spPr>
          <a:xfrm>
            <a:off x="188900" y="4137575"/>
            <a:ext cx="2466900" cy="2372400"/>
          </a:xfrm>
          <a:prstGeom prst="rect">
            <a:avLst/>
          </a:prstGeom>
          <a:solidFill>
            <a:srgbClr val="D9D9D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350"/>
              <a:buFont typeface="Calibri"/>
              <a:buNone/>
            </a:pPr>
            <a:endParaRPr b="1">
              <a:solidFill>
                <a:srgbClr val="000000"/>
              </a:solidFill>
              <a:latin typeface="Calibri"/>
              <a:ea typeface="Calibri"/>
              <a:cs typeface="Calibri"/>
              <a:sym typeface="Calibri"/>
            </a:endParaRPr>
          </a:p>
        </p:txBody>
      </p:sp>
      <p:sp>
        <p:nvSpPr>
          <p:cNvPr id="597" name="Google Shape;597;p77"/>
          <p:cNvSpPr txBox="1">
            <a:spLocks noGrp="1"/>
          </p:cNvSpPr>
          <p:nvPr>
            <p:ph type="subTitle" idx="1"/>
          </p:nvPr>
        </p:nvSpPr>
        <p:spPr>
          <a:xfrm>
            <a:off x="343200" y="157775"/>
            <a:ext cx="6793800" cy="849600"/>
          </a:xfrm>
          <a:prstGeom prst="rect">
            <a:avLst/>
          </a:prstGeom>
        </p:spPr>
        <p:txBody>
          <a:bodyPr spcFirstLastPara="1" wrap="square" lIns="91425" tIns="91425" rIns="91425" bIns="91425" anchor="t" anchorCtr="0"/>
          <a:lstStyle>
            <a:lvl1pPr lvl="0" rtl="0">
              <a:spcBef>
                <a:spcPts val="0"/>
              </a:spcBef>
              <a:spcAft>
                <a:spcPts val="0"/>
              </a:spcAft>
              <a:buNone/>
              <a:defRPr sz="3600">
                <a:solidFill>
                  <a:srgbClr val="F26122"/>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98" name="Google Shape;598;p77"/>
          <p:cNvSpPr txBox="1">
            <a:spLocks noGrp="1"/>
          </p:cNvSpPr>
          <p:nvPr>
            <p:ph type="subTitle" idx="2"/>
          </p:nvPr>
        </p:nvSpPr>
        <p:spPr>
          <a:xfrm>
            <a:off x="240800" y="1551000"/>
            <a:ext cx="2363100" cy="2325600"/>
          </a:xfrm>
          <a:prstGeom prst="rect">
            <a:avLst/>
          </a:prstGeom>
        </p:spPr>
        <p:txBody>
          <a:bodyPr spcFirstLastPara="1" wrap="square" lIns="91425" tIns="91425" rIns="91425" bIns="91425" anchor="ctr" anchorCtr="0"/>
          <a:lstStyle>
            <a:lvl1pPr lvl="0" rtl="0">
              <a:lnSpc>
                <a:spcPct val="100000"/>
              </a:lnSpc>
              <a:spcBef>
                <a:spcPts val="0"/>
              </a:spcBef>
              <a:spcAft>
                <a:spcPts val="0"/>
              </a:spcAft>
              <a:buNone/>
              <a:defRPr sz="1400">
                <a:solidFill>
                  <a:srgbClr val="000000"/>
                </a:solidFill>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99" name="Google Shape;599;p77"/>
          <p:cNvSpPr txBox="1">
            <a:spLocks noGrp="1"/>
          </p:cNvSpPr>
          <p:nvPr>
            <p:ph type="subTitle" idx="3"/>
          </p:nvPr>
        </p:nvSpPr>
        <p:spPr>
          <a:xfrm>
            <a:off x="240800" y="4141800"/>
            <a:ext cx="2363100" cy="2325600"/>
          </a:xfrm>
          <a:prstGeom prst="rect">
            <a:avLst/>
          </a:prstGeom>
        </p:spPr>
        <p:txBody>
          <a:bodyPr spcFirstLastPara="1" wrap="square" lIns="91425" tIns="91425" rIns="91425" bIns="91425" anchor="ctr" anchorCtr="0"/>
          <a:lstStyle>
            <a:lvl1pPr lvl="0" rtl="0">
              <a:lnSpc>
                <a:spcPct val="100000"/>
              </a:lnSpc>
              <a:spcBef>
                <a:spcPts val="0"/>
              </a:spcBef>
              <a:spcAft>
                <a:spcPts val="0"/>
              </a:spcAft>
              <a:buNone/>
              <a:defRPr sz="1400">
                <a:solidFill>
                  <a:srgbClr val="000000"/>
                </a:solidFill>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00" name="Google Shape;600;p77"/>
          <p:cNvSpPr txBox="1">
            <a:spLocks noGrp="1"/>
          </p:cNvSpPr>
          <p:nvPr>
            <p:ph type="body" idx="4"/>
          </p:nvPr>
        </p:nvSpPr>
        <p:spPr>
          <a:xfrm>
            <a:off x="3073025" y="1427150"/>
            <a:ext cx="5996700" cy="2888400"/>
          </a:xfrm>
          <a:prstGeom prst="rect">
            <a:avLst/>
          </a:prstGeom>
        </p:spPr>
        <p:txBody>
          <a:bodyPr spcFirstLastPara="1" wrap="square" lIns="91425" tIns="91425" rIns="91425" bIns="91425" anchor="t" anchorCtr="0"/>
          <a:lstStyle>
            <a:lvl1pPr marL="457200" lvl="0" indent="-317500" rtl="0">
              <a:spcBef>
                <a:spcPts val="0"/>
              </a:spcBef>
              <a:spcAft>
                <a:spcPts val="0"/>
              </a:spcAft>
              <a:buClr>
                <a:srgbClr val="000000"/>
              </a:buClr>
              <a:buSzPts val="1400"/>
              <a:buAutoNum type="arabicPeriod"/>
              <a:defRPr sz="1400" b="0" i="1">
                <a:solidFill>
                  <a:srgbClr val="000000"/>
                </a:solidFill>
              </a:defRPr>
            </a:lvl1pPr>
            <a:lvl2pPr marL="914400" lvl="1" indent="-317500" rtl="0">
              <a:spcBef>
                <a:spcPts val="0"/>
              </a:spcBef>
              <a:spcAft>
                <a:spcPts val="0"/>
              </a:spcAft>
              <a:buClr>
                <a:srgbClr val="000000"/>
              </a:buClr>
              <a:buSzPts val="1400"/>
              <a:buAutoNum type="alphaLcPeriod"/>
              <a:defRPr sz="1400" i="1">
                <a:solidFill>
                  <a:srgbClr val="000000"/>
                </a:solidFill>
              </a:defRPr>
            </a:lvl2pPr>
            <a:lvl3pPr marL="1371600" lvl="2" indent="-317500" rtl="0">
              <a:spcBef>
                <a:spcPts val="0"/>
              </a:spcBef>
              <a:spcAft>
                <a:spcPts val="0"/>
              </a:spcAft>
              <a:buClr>
                <a:srgbClr val="000000"/>
              </a:buClr>
              <a:buSzPts val="1400"/>
              <a:buAutoNum type="romanLcPeriod"/>
              <a:defRPr sz="1400" i="1">
                <a:solidFill>
                  <a:srgbClr val="000000"/>
                </a:solidFill>
              </a:defRPr>
            </a:lvl3pPr>
            <a:lvl4pPr marL="1828800" lvl="3" indent="-317500" rtl="0">
              <a:spcBef>
                <a:spcPts val="0"/>
              </a:spcBef>
              <a:spcAft>
                <a:spcPts val="0"/>
              </a:spcAft>
              <a:buClr>
                <a:srgbClr val="000000"/>
              </a:buClr>
              <a:buSzPts val="1400"/>
              <a:buAutoNum type="arabicPeriod"/>
              <a:defRPr sz="1400" i="1">
                <a:solidFill>
                  <a:srgbClr val="000000"/>
                </a:solidFill>
              </a:defRPr>
            </a:lvl4pPr>
            <a:lvl5pPr marL="2286000" lvl="4" indent="-317500" rtl="0">
              <a:spcBef>
                <a:spcPts val="0"/>
              </a:spcBef>
              <a:spcAft>
                <a:spcPts val="0"/>
              </a:spcAft>
              <a:buClr>
                <a:srgbClr val="000000"/>
              </a:buClr>
              <a:buSzPts val="1400"/>
              <a:buAutoNum type="alphaLcPeriod"/>
              <a:defRPr sz="1400" i="1">
                <a:solidFill>
                  <a:srgbClr val="000000"/>
                </a:solidFill>
              </a:defRPr>
            </a:lvl5pPr>
            <a:lvl6pPr marL="2743200" lvl="5" indent="-317500" rtl="0">
              <a:spcBef>
                <a:spcPts val="0"/>
              </a:spcBef>
              <a:spcAft>
                <a:spcPts val="0"/>
              </a:spcAft>
              <a:buClr>
                <a:srgbClr val="000000"/>
              </a:buClr>
              <a:buSzPts val="1400"/>
              <a:buAutoNum type="romanLcPeriod"/>
              <a:defRPr sz="1400" i="1">
                <a:solidFill>
                  <a:srgbClr val="000000"/>
                </a:solidFill>
              </a:defRPr>
            </a:lvl6pPr>
            <a:lvl7pPr marL="3200400" lvl="6" indent="-317500" rtl="0">
              <a:spcBef>
                <a:spcPts val="0"/>
              </a:spcBef>
              <a:spcAft>
                <a:spcPts val="0"/>
              </a:spcAft>
              <a:buClr>
                <a:srgbClr val="000000"/>
              </a:buClr>
              <a:buSzPts val="1400"/>
              <a:buAutoNum type="arabicPeriod"/>
              <a:defRPr sz="1400" i="1">
                <a:solidFill>
                  <a:srgbClr val="000000"/>
                </a:solidFill>
              </a:defRPr>
            </a:lvl7pPr>
            <a:lvl8pPr marL="3657600" lvl="7" indent="-317500" rtl="0">
              <a:spcBef>
                <a:spcPts val="0"/>
              </a:spcBef>
              <a:spcAft>
                <a:spcPts val="0"/>
              </a:spcAft>
              <a:buClr>
                <a:srgbClr val="000000"/>
              </a:buClr>
              <a:buSzPts val="1400"/>
              <a:buAutoNum type="alphaLcPeriod"/>
              <a:defRPr sz="1400" i="1">
                <a:solidFill>
                  <a:srgbClr val="000000"/>
                </a:solidFill>
              </a:defRPr>
            </a:lvl8pPr>
            <a:lvl9pPr marL="4114800" lvl="8" indent="-317500" rtl="0">
              <a:spcBef>
                <a:spcPts val="0"/>
              </a:spcBef>
              <a:spcAft>
                <a:spcPts val="0"/>
              </a:spcAft>
              <a:buClr>
                <a:srgbClr val="000000"/>
              </a:buClr>
              <a:buSzPts val="1400"/>
              <a:buAutoNum type="romanLcPeriod"/>
              <a:defRPr sz="1400" i="1">
                <a:solidFill>
                  <a:srgbClr val="000000"/>
                </a:solidFill>
              </a:defRPr>
            </a:lvl9pPr>
          </a:lstStyle>
          <a:p>
            <a:endParaRPr/>
          </a:p>
        </p:txBody>
      </p:sp>
      <p:sp>
        <p:nvSpPr>
          <p:cNvPr id="601" name="Google Shape;601;p77"/>
          <p:cNvSpPr txBox="1">
            <a:spLocks noGrp="1"/>
          </p:cNvSpPr>
          <p:nvPr>
            <p:ph type="body" idx="5"/>
          </p:nvPr>
        </p:nvSpPr>
        <p:spPr>
          <a:xfrm>
            <a:off x="3073025" y="4094150"/>
            <a:ext cx="5996700" cy="2888400"/>
          </a:xfrm>
          <a:prstGeom prst="rect">
            <a:avLst/>
          </a:prstGeom>
        </p:spPr>
        <p:txBody>
          <a:bodyPr spcFirstLastPara="1" wrap="square" lIns="91425" tIns="91425" rIns="91425" bIns="91425" anchor="t" anchorCtr="0"/>
          <a:lstStyle>
            <a:lvl1pPr marL="457200" lvl="0" indent="-317500" rtl="0">
              <a:spcBef>
                <a:spcPts val="0"/>
              </a:spcBef>
              <a:spcAft>
                <a:spcPts val="0"/>
              </a:spcAft>
              <a:buClr>
                <a:srgbClr val="000000"/>
              </a:buClr>
              <a:buSzPts val="1400"/>
              <a:buAutoNum type="arabicPeriod"/>
              <a:defRPr sz="1400" b="0" i="1">
                <a:solidFill>
                  <a:srgbClr val="000000"/>
                </a:solidFill>
              </a:defRPr>
            </a:lvl1pPr>
            <a:lvl2pPr marL="914400" lvl="1" indent="-317500" rtl="0">
              <a:spcBef>
                <a:spcPts val="0"/>
              </a:spcBef>
              <a:spcAft>
                <a:spcPts val="0"/>
              </a:spcAft>
              <a:buClr>
                <a:srgbClr val="000000"/>
              </a:buClr>
              <a:buSzPts val="1400"/>
              <a:buAutoNum type="alphaLcPeriod"/>
              <a:defRPr sz="1400" i="1">
                <a:solidFill>
                  <a:srgbClr val="000000"/>
                </a:solidFill>
              </a:defRPr>
            </a:lvl2pPr>
            <a:lvl3pPr marL="1371600" lvl="2" indent="-317500" rtl="0">
              <a:spcBef>
                <a:spcPts val="0"/>
              </a:spcBef>
              <a:spcAft>
                <a:spcPts val="0"/>
              </a:spcAft>
              <a:buClr>
                <a:srgbClr val="000000"/>
              </a:buClr>
              <a:buSzPts val="1400"/>
              <a:buAutoNum type="romanLcPeriod"/>
              <a:defRPr sz="1400" i="1">
                <a:solidFill>
                  <a:srgbClr val="000000"/>
                </a:solidFill>
              </a:defRPr>
            </a:lvl3pPr>
            <a:lvl4pPr marL="1828800" lvl="3" indent="-317500" rtl="0">
              <a:spcBef>
                <a:spcPts val="0"/>
              </a:spcBef>
              <a:spcAft>
                <a:spcPts val="0"/>
              </a:spcAft>
              <a:buClr>
                <a:srgbClr val="000000"/>
              </a:buClr>
              <a:buSzPts val="1400"/>
              <a:buAutoNum type="arabicPeriod"/>
              <a:defRPr sz="1400" i="1">
                <a:solidFill>
                  <a:srgbClr val="000000"/>
                </a:solidFill>
              </a:defRPr>
            </a:lvl4pPr>
            <a:lvl5pPr marL="2286000" lvl="4" indent="-317500" rtl="0">
              <a:spcBef>
                <a:spcPts val="0"/>
              </a:spcBef>
              <a:spcAft>
                <a:spcPts val="0"/>
              </a:spcAft>
              <a:buClr>
                <a:srgbClr val="000000"/>
              </a:buClr>
              <a:buSzPts val="1400"/>
              <a:buAutoNum type="alphaLcPeriod"/>
              <a:defRPr sz="1400" i="1">
                <a:solidFill>
                  <a:srgbClr val="000000"/>
                </a:solidFill>
              </a:defRPr>
            </a:lvl5pPr>
            <a:lvl6pPr marL="2743200" lvl="5" indent="-317500" rtl="0">
              <a:spcBef>
                <a:spcPts val="0"/>
              </a:spcBef>
              <a:spcAft>
                <a:spcPts val="0"/>
              </a:spcAft>
              <a:buClr>
                <a:srgbClr val="000000"/>
              </a:buClr>
              <a:buSzPts val="1400"/>
              <a:buAutoNum type="romanLcPeriod"/>
              <a:defRPr sz="1400" i="1">
                <a:solidFill>
                  <a:srgbClr val="000000"/>
                </a:solidFill>
              </a:defRPr>
            </a:lvl6pPr>
            <a:lvl7pPr marL="3200400" lvl="6" indent="-317500" rtl="0">
              <a:spcBef>
                <a:spcPts val="0"/>
              </a:spcBef>
              <a:spcAft>
                <a:spcPts val="0"/>
              </a:spcAft>
              <a:buClr>
                <a:srgbClr val="000000"/>
              </a:buClr>
              <a:buSzPts val="1400"/>
              <a:buAutoNum type="arabicPeriod"/>
              <a:defRPr sz="1400" i="1">
                <a:solidFill>
                  <a:srgbClr val="000000"/>
                </a:solidFill>
              </a:defRPr>
            </a:lvl7pPr>
            <a:lvl8pPr marL="3657600" lvl="7" indent="-317500" rtl="0">
              <a:spcBef>
                <a:spcPts val="0"/>
              </a:spcBef>
              <a:spcAft>
                <a:spcPts val="0"/>
              </a:spcAft>
              <a:buClr>
                <a:srgbClr val="000000"/>
              </a:buClr>
              <a:buSzPts val="1400"/>
              <a:buAutoNum type="alphaLcPeriod"/>
              <a:defRPr sz="1400" i="1">
                <a:solidFill>
                  <a:srgbClr val="000000"/>
                </a:solidFill>
              </a:defRPr>
            </a:lvl8pPr>
            <a:lvl9pPr marL="4114800" lvl="8" indent="-317500" rtl="0">
              <a:spcBef>
                <a:spcPts val="0"/>
              </a:spcBef>
              <a:spcAft>
                <a:spcPts val="0"/>
              </a:spcAft>
              <a:buClr>
                <a:srgbClr val="000000"/>
              </a:buClr>
              <a:buSzPts val="1400"/>
              <a:buAutoNum type="romanLcPeriod"/>
              <a:defRPr sz="1400" i="1">
                <a:solidFill>
                  <a:srgbClr val="000000"/>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p:cSld name="CUSTOM_2">
    <p:spTree>
      <p:nvGrpSpPr>
        <p:cNvPr id="1" name="Shape 602"/>
        <p:cNvGrpSpPr/>
        <p:nvPr/>
      </p:nvGrpSpPr>
      <p:grpSpPr>
        <a:xfrm>
          <a:off x="0" y="0"/>
          <a:ext cx="0" cy="0"/>
          <a:chOff x="0" y="0"/>
          <a:chExt cx="0" cy="0"/>
        </a:xfrm>
      </p:grpSpPr>
      <p:sp>
        <p:nvSpPr>
          <p:cNvPr id="603" name="Google Shape;603;p78"/>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604"/>
        <p:cNvGrpSpPr/>
        <p:nvPr/>
      </p:nvGrpSpPr>
      <p:grpSpPr>
        <a:xfrm>
          <a:off x="0" y="0"/>
          <a:ext cx="0" cy="0"/>
          <a:chOff x="0" y="0"/>
          <a:chExt cx="0" cy="0"/>
        </a:xfrm>
      </p:grpSpPr>
      <p:sp>
        <p:nvSpPr>
          <p:cNvPr id="605" name="Google Shape;605;p79"/>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606" name="Google Shape;606;p79"/>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07" name="Google Shape;607;p7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alpha val="0"/>
          </a:srgbClr>
        </a:solidFill>
        <a:effectLst/>
      </p:bgPr>
    </p:bg>
    <p:spTree>
      <p:nvGrpSpPr>
        <p:cNvPr id="1" name="Shape 611"/>
        <p:cNvGrpSpPr/>
        <p:nvPr/>
      </p:nvGrpSpPr>
      <p:grpSpPr>
        <a:xfrm>
          <a:off x="0" y="0"/>
          <a:ext cx="0" cy="0"/>
          <a:chOff x="0" y="0"/>
          <a:chExt cx="0" cy="0"/>
        </a:xfrm>
      </p:grpSpPr>
      <p:sp>
        <p:nvSpPr>
          <p:cNvPr id="612" name="Google Shape;612;p81"/>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3" name="Google Shape;613;p81"/>
          <p:cNvPicPr preferRelativeResize="0"/>
          <p:nvPr/>
        </p:nvPicPr>
        <p:blipFill rotWithShape="1">
          <a:blip r:embed="rId2">
            <a:alphaModFix/>
          </a:blip>
          <a:srcRect/>
          <a:stretch/>
        </p:blipFill>
        <p:spPr>
          <a:xfrm>
            <a:off x="7093087" y="200875"/>
            <a:ext cx="1660188" cy="455371"/>
          </a:xfrm>
          <a:prstGeom prst="rect">
            <a:avLst/>
          </a:prstGeom>
          <a:noFill/>
          <a:ln>
            <a:noFill/>
          </a:ln>
        </p:spPr>
      </p:pic>
      <p:sp>
        <p:nvSpPr>
          <p:cNvPr id="614" name="Google Shape;614;p81"/>
          <p:cNvSpPr txBox="1">
            <a:spLocks noGrp="1"/>
          </p:cNvSpPr>
          <p:nvPr>
            <p:ph type="title"/>
          </p:nvPr>
        </p:nvSpPr>
        <p:spPr>
          <a:xfrm>
            <a:off x="633300" y="2944125"/>
            <a:ext cx="7877400" cy="18534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6000" b="1">
                <a:solidFill>
                  <a:srgbClr val="AEB8D4"/>
                </a:solidFill>
                <a:latin typeface="Raleway"/>
                <a:ea typeface="Raleway"/>
                <a:cs typeface="Raleway"/>
                <a:sym typeface="Raleway"/>
              </a:defRPr>
            </a:lvl1pPr>
            <a:lvl2pPr lvl="1" rtl="0">
              <a:spcBef>
                <a:spcPts val="0"/>
              </a:spcBef>
              <a:spcAft>
                <a:spcPts val="0"/>
              </a:spcAft>
              <a:buNone/>
              <a:defRPr sz="6000"/>
            </a:lvl2pPr>
            <a:lvl3pPr lvl="2" rtl="0">
              <a:spcBef>
                <a:spcPts val="0"/>
              </a:spcBef>
              <a:spcAft>
                <a:spcPts val="0"/>
              </a:spcAft>
              <a:buNone/>
              <a:defRPr sz="6000"/>
            </a:lvl3pPr>
            <a:lvl4pPr lvl="3" rtl="0">
              <a:spcBef>
                <a:spcPts val="0"/>
              </a:spcBef>
              <a:spcAft>
                <a:spcPts val="0"/>
              </a:spcAft>
              <a:buNone/>
              <a:defRPr sz="6000"/>
            </a:lvl4pPr>
            <a:lvl5pPr lvl="4" rtl="0">
              <a:spcBef>
                <a:spcPts val="0"/>
              </a:spcBef>
              <a:spcAft>
                <a:spcPts val="0"/>
              </a:spcAft>
              <a:buNone/>
              <a:defRPr sz="6000"/>
            </a:lvl5pPr>
            <a:lvl6pPr lvl="5" rtl="0">
              <a:spcBef>
                <a:spcPts val="0"/>
              </a:spcBef>
              <a:spcAft>
                <a:spcPts val="0"/>
              </a:spcAft>
              <a:buNone/>
              <a:defRPr sz="6000"/>
            </a:lvl6pPr>
            <a:lvl7pPr lvl="6" rtl="0">
              <a:spcBef>
                <a:spcPts val="0"/>
              </a:spcBef>
              <a:spcAft>
                <a:spcPts val="0"/>
              </a:spcAft>
              <a:buNone/>
              <a:defRPr sz="6000"/>
            </a:lvl7pPr>
            <a:lvl8pPr lvl="7" rtl="0">
              <a:spcBef>
                <a:spcPts val="0"/>
              </a:spcBef>
              <a:spcAft>
                <a:spcPts val="0"/>
              </a:spcAft>
              <a:buNone/>
              <a:defRPr sz="6000"/>
            </a:lvl8pPr>
            <a:lvl9pPr lvl="8" rtl="0">
              <a:spcBef>
                <a:spcPts val="0"/>
              </a:spcBef>
              <a:spcAft>
                <a:spcPts val="0"/>
              </a:spcAft>
              <a:buNone/>
              <a:defRPr sz="6000"/>
            </a:lvl9pPr>
          </a:lstStyle>
          <a:p>
            <a:endParaRPr/>
          </a:p>
        </p:txBody>
      </p:sp>
      <p:sp>
        <p:nvSpPr>
          <p:cNvPr id="615" name="Google Shape;615;p81"/>
          <p:cNvSpPr txBox="1">
            <a:spLocks noGrp="1"/>
          </p:cNvSpPr>
          <p:nvPr>
            <p:ph type="subTitle" idx="1"/>
          </p:nvPr>
        </p:nvSpPr>
        <p:spPr>
          <a:xfrm>
            <a:off x="633300" y="4780100"/>
            <a:ext cx="7877400" cy="696000"/>
          </a:xfrm>
          <a:prstGeom prst="rect">
            <a:avLst/>
          </a:prstGeom>
        </p:spPr>
        <p:txBody>
          <a:bodyPr spcFirstLastPara="1" wrap="square" lIns="91425" tIns="91425" rIns="91425" bIns="91425" anchor="t" anchorCtr="0"/>
          <a:lstStyle>
            <a:lvl1pPr lvl="0" rtl="0">
              <a:spcBef>
                <a:spcPts val="0"/>
              </a:spcBef>
              <a:spcAft>
                <a:spcPts val="0"/>
              </a:spcAft>
              <a:buNone/>
              <a:defRPr sz="3200" b="1" i="1">
                <a:solidFill>
                  <a:srgbClr val="AEB8D4"/>
                </a:solidFill>
                <a:latin typeface="Raleway"/>
                <a:ea typeface="Raleway"/>
                <a:cs typeface="Raleway"/>
                <a:sym typeface="Raleway"/>
              </a:defRPr>
            </a:lvl1pPr>
            <a:lvl2pPr lvl="1" rtl="0">
              <a:spcBef>
                <a:spcPts val="0"/>
              </a:spcBef>
              <a:spcAft>
                <a:spcPts val="0"/>
              </a:spcAft>
              <a:buNone/>
              <a:defRPr>
                <a:highlight>
                  <a:srgbClr val="AEB8D4"/>
                </a:highlight>
              </a:defRPr>
            </a:lvl2pPr>
            <a:lvl3pPr lvl="2" rtl="0">
              <a:spcBef>
                <a:spcPts val="0"/>
              </a:spcBef>
              <a:spcAft>
                <a:spcPts val="0"/>
              </a:spcAft>
              <a:buNone/>
              <a:defRPr>
                <a:highlight>
                  <a:srgbClr val="AEB8D4"/>
                </a:highlight>
              </a:defRPr>
            </a:lvl3pPr>
            <a:lvl4pPr lvl="3" rtl="0">
              <a:spcBef>
                <a:spcPts val="0"/>
              </a:spcBef>
              <a:spcAft>
                <a:spcPts val="0"/>
              </a:spcAft>
              <a:buNone/>
              <a:defRPr>
                <a:highlight>
                  <a:srgbClr val="AEB8D4"/>
                </a:highlight>
              </a:defRPr>
            </a:lvl4pPr>
            <a:lvl5pPr lvl="4" rtl="0">
              <a:spcBef>
                <a:spcPts val="0"/>
              </a:spcBef>
              <a:spcAft>
                <a:spcPts val="0"/>
              </a:spcAft>
              <a:buNone/>
              <a:defRPr>
                <a:highlight>
                  <a:srgbClr val="AEB8D4"/>
                </a:highlight>
              </a:defRPr>
            </a:lvl5pPr>
            <a:lvl6pPr lvl="5" rtl="0">
              <a:spcBef>
                <a:spcPts val="0"/>
              </a:spcBef>
              <a:spcAft>
                <a:spcPts val="0"/>
              </a:spcAft>
              <a:buNone/>
              <a:defRPr>
                <a:highlight>
                  <a:srgbClr val="AEB8D4"/>
                </a:highlight>
              </a:defRPr>
            </a:lvl6pPr>
            <a:lvl7pPr lvl="6" rtl="0">
              <a:spcBef>
                <a:spcPts val="0"/>
              </a:spcBef>
              <a:spcAft>
                <a:spcPts val="0"/>
              </a:spcAft>
              <a:buNone/>
              <a:defRPr>
                <a:highlight>
                  <a:srgbClr val="AEB8D4"/>
                </a:highlight>
              </a:defRPr>
            </a:lvl7pPr>
            <a:lvl8pPr lvl="7" rtl="0">
              <a:spcBef>
                <a:spcPts val="0"/>
              </a:spcBef>
              <a:spcAft>
                <a:spcPts val="0"/>
              </a:spcAft>
              <a:buNone/>
              <a:defRPr>
                <a:highlight>
                  <a:srgbClr val="AEB8D4"/>
                </a:highlight>
              </a:defRPr>
            </a:lvl8pPr>
            <a:lvl9pPr lvl="8" rtl="0">
              <a:spcBef>
                <a:spcPts val="0"/>
              </a:spcBef>
              <a:spcAft>
                <a:spcPts val="0"/>
              </a:spcAft>
              <a:buNone/>
              <a:defRPr>
                <a:highlight>
                  <a:srgbClr val="AEB8D4"/>
                </a:highlight>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Dotted frame text">
  <p:cSld name="CUSTOM_1_1">
    <p:spTree>
      <p:nvGrpSpPr>
        <p:cNvPr id="1" name="Shape 616"/>
        <p:cNvGrpSpPr/>
        <p:nvPr/>
      </p:nvGrpSpPr>
      <p:grpSpPr>
        <a:xfrm>
          <a:off x="0" y="0"/>
          <a:ext cx="0" cy="0"/>
          <a:chOff x="0" y="0"/>
          <a:chExt cx="0" cy="0"/>
        </a:xfrm>
      </p:grpSpPr>
      <p:sp>
        <p:nvSpPr>
          <p:cNvPr id="617" name="Google Shape;617;p82"/>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618" name="Google Shape;618;p82"/>
          <p:cNvSpPr/>
          <p:nvPr/>
        </p:nvSpPr>
        <p:spPr>
          <a:xfrm>
            <a:off x="212550" y="364500"/>
            <a:ext cx="8718900" cy="61293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717073"/>
              </a:solidFill>
            </a:endParaRPr>
          </a:p>
        </p:txBody>
      </p:sp>
      <p:pic>
        <p:nvPicPr>
          <p:cNvPr id="619" name="Google Shape;619;p82"/>
          <p:cNvPicPr preferRelativeResize="0"/>
          <p:nvPr/>
        </p:nvPicPr>
        <p:blipFill rotWithShape="1">
          <a:blip r:embed="rId2">
            <a:alphaModFix/>
          </a:blip>
          <a:srcRect/>
          <a:stretch/>
        </p:blipFill>
        <p:spPr>
          <a:xfrm>
            <a:off x="3741912" y="81825"/>
            <a:ext cx="1660188" cy="455371"/>
          </a:xfrm>
          <a:prstGeom prst="rect">
            <a:avLst/>
          </a:prstGeom>
          <a:noFill/>
          <a:ln>
            <a:noFill/>
          </a:ln>
        </p:spPr>
      </p:pic>
      <p:sp>
        <p:nvSpPr>
          <p:cNvPr id="620" name="Google Shape;620;p82"/>
          <p:cNvSpPr txBox="1">
            <a:spLocks noGrp="1"/>
          </p:cNvSpPr>
          <p:nvPr>
            <p:ph type="subTitle" idx="1"/>
          </p:nvPr>
        </p:nvSpPr>
        <p:spPr>
          <a:xfrm>
            <a:off x="830850" y="942200"/>
            <a:ext cx="7482300" cy="864900"/>
          </a:xfrm>
          <a:prstGeom prst="rect">
            <a:avLst/>
          </a:prstGeom>
        </p:spPr>
        <p:txBody>
          <a:bodyPr spcFirstLastPara="1" wrap="square" lIns="91425" tIns="91425" rIns="91425" bIns="91425" anchor="t" anchorCtr="0"/>
          <a:lstStyle>
            <a:lvl1pPr lvl="0" algn="ctr" rtl="0">
              <a:spcBef>
                <a:spcPts val="0"/>
              </a:spcBef>
              <a:spcAft>
                <a:spcPts val="0"/>
              </a:spcAft>
              <a:buNone/>
              <a:defRPr sz="3000" b="1">
                <a:solidFill>
                  <a:srgbClr val="717073"/>
                </a:solidFill>
                <a:latin typeface="Calibri"/>
                <a:ea typeface="Calibri"/>
                <a:cs typeface="Calibri"/>
                <a:sym typeface="Calibri"/>
              </a:defRPr>
            </a:lvl1pPr>
            <a:lvl2pPr lvl="1" rtl="0">
              <a:spcBef>
                <a:spcPts val="0"/>
              </a:spcBef>
              <a:spcAft>
                <a:spcPts val="0"/>
              </a:spcAft>
              <a:buNone/>
              <a:defRPr b="1">
                <a:solidFill>
                  <a:srgbClr val="717073"/>
                </a:solidFill>
              </a:defRPr>
            </a:lvl2pPr>
            <a:lvl3pPr lvl="2" rtl="0">
              <a:spcBef>
                <a:spcPts val="0"/>
              </a:spcBef>
              <a:spcAft>
                <a:spcPts val="0"/>
              </a:spcAft>
              <a:buNone/>
              <a:defRPr b="1">
                <a:solidFill>
                  <a:srgbClr val="717073"/>
                </a:solidFill>
              </a:defRPr>
            </a:lvl3pPr>
            <a:lvl4pPr lvl="3" rtl="0">
              <a:spcBef>
                <a:spcPts val="0"/>
              </a:spcBef>
              <a:spcAft>
                <a:spcPts val="0"/>
              </a:spcAft>
              <a:buNone/>
              <a:defRPr b="1">
                <a:solidFill>
                  <a:srgbClr val="717073"/>
                </a:solidFill>
              </a:defRPr>
            </a:lvl4pPr>
            <a:lvl5pPr lvl="4" rtl="0">
              <a:spcBef>
                <a:spcPts val="0"/>
              </a:spcBef>
              <a:spcAft>
                <a:spcPts val="0"/>
              </a:spcAft>
              <a:buNone/>
              <a:defRPr b="1">
                <a:solidFill>
                  <a:srgbClr val="717073"/>
                </a:solidFill>
              </a:defRPr>
            </a:lvl5pPr>
            <a:lvl6pPr lvl="5" rtl="0">
              <a:spcBef>
                <a:spcPts val="0"/>
              </a:spcBef>
              <a:spcAft>
                <a:spcPts val="0"/>
              </a:spcAft>
              <a:buNone/>
              <a:defRPr b="1">
                <a:solidFill>
                  <a:srgbClr val="717073"/>
                </a:solidFill>
              </a:defRPr>
            </a:lvl6pPr>
            <a:lvl7pPr lvl="6" rtl="0">
              <a:spcBef>
                <a:spcPts val="0"/>
              </a:spcBef>
              <a:spcAft>
                <a:spcPts val="0"/>
              </a:spcAft>
              <a:buNone/>
              <a:defRPr b="1">
                <a:solidFill>
                  <a:srgbClr val="717073"/>
                </a:solidFill>
              </a:defRPr>
            </a:lvl7pPr>
            <a:lvl8pPr lvl="7" rtl="0">
              <a:spcBef>
                <a:spcPts val="0"/>
              </a:spcBef>
              <a:spcAft>
                <a:spcPts val="0"/>
              </a:spcAft>
              <a:buNone/>
              <a:defRPr b="1">
                <a:solidFill>
                  <a:srgbClr val="717073"/>
                </a:solidFill>
              </a:defRPr>
            </a:lvl8pPr>
            <a:lvl9pPr lvl="8" rtl="0">
              <a:spcBef>
                <a:spcPts val="0"/>
              </a:spcBef>
              <a:spcAft>
                <a:spcPts val="0"/>
              </a:spcAft>
              <a:buNone/>
              <a:defRPr b="1">
                <a:solidFill>
                  <a:srgbClr val="717073"/>
                </a:solidFill>
              </a:defRPr>
            </a:lvl9pPr>
          </a:lstStyle>
          <a:p>
            <a:endParaRPr/>
          </a:p>
        </p:txBody>
      </p:sp>
      <p:sp>
        <p:nvSpPr>
          <p:cNvPr id="621" name="Google Shape;621;p82"/>
          <p:cNvSpPr txBox="1">
            <a:spLocks noGrp="1"/>
          </p:cNvSpPr>
          <p:nvPr>
            <p:ph type="body" idx="2"/>
          </p:nvPr>
        </p:nvSpPr>
        <p:spPr>
          <a:xfrm>
            <a:off x="718300" y="2988800"/>
            <a:ext cx="4981200" cy="1590900"/>
          </a:xfrm>
          <a:prstGeom prst="rect">
            <a:avLst/>
          </a:prstGeom>
        </p:spPr>
        <p:txBody>
          <a:bodyPr spcFirstLastPara="1" wrap="square" lIns="91425" tIns="91425" rIns="91425" bIns="91425" anchor="t" anchorCtr="0"/>
          <a:lstStyle>
            <a:lvl1pPr marL="457200" lvl="0" indent="-381000" rtl="0">
              <a:lnSpc>
                <a:spcPct val="100000"/>
              </a:lnSpc>
              <a:spcBef>
                <a:spcPts val="0"/>
              </a:spcBef>
              <a:spcAft>
                <a:spcPts val="0"/>
              </a:spcAft>
              <a:buClr>
                <a:srgbClr val="F26122"/>
              </a:buClr>
              <a:buSzPts val="2400"/>
              <a:buFont typeface="Calibri"/>
              <a:buAutoNum type="arabicPeriod"/>
              <a:defRPr sz="2400" b="1">
                <a:solidFill>
                  <a:srgbClr val="717073"/>
                </a:solidFill>
                <a:latin typeface="Calibri"/>
                <a:ea typeface="Calibri"/>
                <a:cs typeface="Calibri"/>
                <a:sym typeface="Calibri"/>
              </a:defRPr>
            </a:lvl1pPr>
            <a:lvl2pPr marL="914400" lvl="1"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2pPr>
            <a:lvl3pPr marL="1371600" lvl="2"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3pPr>
            <a:lvl4pPr marL="1828800" lvl="3" indent="-381000" rtl="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4pPr>
            <a:lvl5pPr marL="2286000" lvl="4"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5pPr>
            <a:lvl6pPr marL="2743200" lvl="5"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6pPr>
            <a:lvl7pPr marL="3200400" lvl="6" indent="-381000" rtl="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7pPr>
            <a:lvl8pPr marL="3657600" lvl="7"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8pPr>
            <a:lvl9pPr marL="4114800" lvl="8"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Dotted frame heading only">
  <p:cSld name="CUSTOM_1_1_2">
    <p:spTree>
      <p:nvGrpSpPr>
        <p:cNvPr id="1" name="Shape 622"/>
        <p:cNvGrpSpPr/>
        <p:nvPr/>
      </p:nvGrpSpPr>
      <p:grpSpPr>
        <a:xfrm>
          <a:off x="0" y="0"/>
          <a:ext cx="0" cy="0"/>
          <a:chOff x="0" y="0"/>
          <a:chExt cx="0" cy="0"/>
        </a:xfrm>
      </p:grpSpPr>
      <p:sp>
        <p:nvSpPr>
          <p:cNvPr id="623" name="Google Shape;623;p83"/>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624" name="Google Shape;624;p83"/>
          <p:cNvSpPr/>
          <p:nvPr/>
        </p:nvSpPr>
        <p:spPr>
          <a:xfrm>
            <a:off x="212550" y="364500"/>
            <a:ext cx="8718900" cy="61293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717073"/>
              </a:solidFill>
            </a:endParaRPr>
          </a:p>
        </p:txBody>
      </p:sp>
      <p:pic>
        <p:nvPicPr>
          <p:cNvPr id="625" name="Google Shape;625;p83"/>
          <p:cNvPicPr preferRelativeResize="0"/>
          <p:nvPr/>
        </p:nvPicPr>
        <p:blipFill rotWithShape="1">
          <a:blip r:embed="rId2">
            <a:alphaModFix/>
          </a:blip>
          <a:srcRect/>
          <a:stretch/>
        </p:blipFill>
        <p:spPr>
          <a:xfrm>
            <a:off x="3741912" y="81825"/>
            <a:ext cx="1660188" cy="455371"/>
          </a:xfrm>
          <a:prstGeom prst="rect">
            <a:avLst/>
          </a:prstGeom>
          <a:noFill/>
          <a:ln>
            <a:noFill/>
          </a:ln>
        </p:spPr>
      </p:pic>
      <p:sp>
        <p:nvSpPr>
          <p:cNvPr id="626" name="Google Shape;626;p83"/>
          <p:cNvSpPr txBox="1">
            <a:spLocks noGrp="1"/>
          </p:cNvSpPr>
          <p:nvPr>
            <p:ph type="subTitle" idx="1"/>
          </p:nvPr>
        </p:nvSpPr>
        <p:spPr>
          <a:xfrm>
            <a:off x="830850" y="942200"/>
            <a:ext cx="7482300" cy="864900"/>
          </a:xfrm>
          <a:prstGeom prst="rect">
            <a:avLst/>
          </a:prstGeom>
        </p:spPr>
        <p:txBody>
          <a:bodyPr spcFirstLastPara="1" wrap="square" lIns="91425" tIns="91425" rIns="91425" bIns="91425" anchor="t" anchorCtr="0"/>
          <a:lstStyle>
            <a:lvl1pPr lvl="0" rtl="0">
              <a:spcBef>
                <a:spcPts val="0"/>
              </a:spcBef>
              <a:spcAft>
                <a:spcPts val="0"/>
              </a:spcAft>
              <a:buNone/>
              <a:defRPr sz="3000" b="1">
                <a:solidFill>
                  <a:srgbClr val="717073"/>
                </a:solidFill>
                <a:latin typeface="Calibri"/>
                <a:ea typeface="Calibri"/>
                <a:cs typeface="Calibri"/>
                <a:sym typeface="Calibri"/>
              </a:defRPr>
            </a:lvl1pPr>
            <a:lvl2pPr lvl="1" rtl="0">
              <a:spcBef>
                <a:spcPts val="0"/>
              </a:spcBef>
              <a:spcAft>
                <a:spcPts val="0"/>
              </a:spcAft>
              <a:buNone/>
              <a:defRPr sz="3000" b="1">
                <a:solidFill>
                  <a:srgbClr val="717073"/>
                </a:solidFill>
              </a:defRPr>
            </a:lvl2pPr>
            <a:lvl3pPr lvl="2" rtl="0">
              <a:spcBef>
                <a:spcPts val="0"/>
              </a:spcBef>
              <a:spcAft>
                <a:spcPts val="0"/>
              </a:spcAft>
              <a:buNone/>
              <a:defRPr sz="3000" b="1">
                <a:solidFill>
                  <a:srgbClr val="717073"/>
                </a:solidFill>
              </a:defRPr>
            </a:lvl3pPr>
            <a:lvl4pPr lvl="3" rtl="0">
              <a:spcBef>
                <a:spcPts val="0"/>
              </a:spcBef>
              <a:spcAft>
                <a:spcPts val="0"/>
              </a:spcAft>
              <a:buNone/>
              <a:defRPr sz="3000" b="1">
                <a:solidFill>
                  <a:srgbClr val="717073"/>
                </a:solidFill>
              </a:defRPr>
            </a:lvl4pPr>
            <a:lvl5pPr lvl="4" rtl="0">
              <a:spcBef>
                <a:spcPts val="0"/>
              </a:spcBef>
              <a:spcAft>
                <a:spcPts val="0"/>
              </a:spcAft>
              <a:buNone/>
              <a:defRPr sz="3000" b="1">
                <a:solidFill>
                  <a:srgbClr val="717073"/>
                </a:solidFill>
              </a:defRPr>
            </a:lvl5pPr>
            <a:lvl6pPr lvl="5" rtl="0">
              <a:spcBef>
                <a:spcPts val="0"/>
              </a:spcBef>
              <a:spcAft>
                <a:spcPts val="0"/>
              </a:spcAft>
              <a:buNone/>
              <a:defRPr sz="3000" b="1">
                <a:solidFill>
                  <a:srgbClr val="717073"/>
                </a:solidFill>
              </a:defRPr>
            </a:lvl6pPr>
            <a:lvl7pPr lvl="6" rtl="0">
              <a:spcBef>
                <a:spcPts val="0"/>
              </a:spcBef>
              <a:spcAft>
                <a:spcPts val="0"/>
              </a:spcAft>
              <a:buNone/>
              <a:defRPr sz="3000" b="1">
                <a:solidFill>
                  <a:srgbClr val="717073"/>
                </a:solidFill>
              </a:defRPr>
            </a:lvl7pPr>
            <a:lvl8pPr lvl="7" rtl="0">
              <a:spcBef>
                <a:spcPts val="0"/>
              </a:spcBef>
              <a:spcAft>
                <a:spcPts val="0"/>
              </a:spcAft>
              <a:buNone/>
              <a:defRPr sz="3000" b="1">
                <a:solidFill>
                  <a:srgbClr val="717073"/>
                </a:solidFill>
              </a:defRPr>
            </a:lvl8pPr>
            <a:lvl9pPr lvl="8" rtl="0">
              <a:spcBef>
                <a:spcPts val="0"/>
              </a:spcBef>
              <a:spcAft>
                <a:spcPts val="0"/>
              </a:spcAft>
              <a:buNone/>
              <a:defRPr sz="3000" b="1">
                <a:solidFill>
                  <a:srgbClr val="717073"/>
                </a:solidFil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Heading only, bottom logo">
  <p:cSld name="CUSTOM_5">
    <p:spTree>
      <p:nvGrpSpPr>
        <p:cNvPr id="1" name="Shape 627"/>
        <p:cNvGrpSpPr/>
        <p:nvPr/>
      </p:nvGrpSpPr>
      <p:grpSpPr>
        <a:xfrm>
          <a:off x="0" y="0"/>
          <a:ext cx="0" cy="0"/>
          <a:chOff x="0" y="0"/>
          <a:chExt cx="0" cy="0"/>
        </a:xfrm>
      </p:grpSpPr>
      <p:sp>
        <p:nvSpPr>
          <p:cNvPr id="628" name="Google Shape;628;p84"/>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629" name="Google Shape;629;p84"/>
          <p:cNvPicPr preferRelativeResize="0"/>
          <p:nvPr/>
        </p:nvPicPr>
        <p:blipFill rotWithShape="1">
          <a:blip r:embed="rId2">
            <a:alphaModFix/>
          </a:blip>
          <a:srcRect/>
          <a:stretch/>
        </p:blipFill>
        <p:spPr>
          <a:xfrm>
            <a:off x="121837" y="6261563"/>
            <a:ext cx="1660188" cy="455371"/>
          </a:xfrm>
          <a:prstGeom prst="rect">
            <a:avLst/>
          </a:prstGeom>
          <a:noFill/>
          <a:ln>
            <a:noFill/>
          </a:ln>
        </p:spPr>
      </p:pic>
      <p:sp>
        <p:nvSpPr>
          <p:cNvPr id="630" name="Google Shape;630;p84"/>
          <p:cNvSpPr txBox="1">
            <a:spLocks noGrp="1"/>
          </p:cNvSpPr>
          <p:nvPr>
            <p:ph type="subTitle" idx="1"/>
          </p:nvPr>
        </p:nvSpPr>
        <p:spPr>
          <a:xfrm>
            <a:off x="388500" y="339800"/>
            <a:ext cx="6793800" cy="8496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727076"/>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631" name="Google Shape;631;p84"/>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Heading only, bottom logo V.2">
  <p:cSld name="CUSTOM_5_5">
    <p:spTree>
      <p:nvGrpSpPr>
        <p:cNvPr id="1" name="Shape 632"/>
        <p:cNvGrpSpPr/>
        <p:nvPr/>
      </p:nvGrpSpPr>
      <p:grpSpPr>
        <a:xfrm>
          <a:off x="0" y="0"/>
          <a:ext cx="0" cy="0"/>
          <a:chOff x="0" y="0"/>
          <a:chExt cx="0" cy="0"/>
        </a:xfrm>
      </p:grpSpPr>
      <p:sp>
        <p:nvSpPr>
          <p:cNvPr id="633" name="Google Shape;633;p85"/>
          <p:cNvSpPr txBox="1">
            <a:spLocks noGrp="1"/>
          </p:cNvSpPr>
          <p:nvPr>
            <p:ph type="sldNum" idx="12"/>
          </p:nvPr>
        </p:nvSpPr>
        <p:spPr>
          <a:xfrm>
            <a:off x="8617026" y="6473288"/>
            <a:ext cx="539700" cy="4293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634" name="Google Shape;634;p85"/>
          <p:cNvPicPr preferRelativeResize="0"/>
          <p:nvPr/>
        </p:nvPicPr>
        <p:blipFill rotWithShape="1">
          <a:blip r:embed="rId2">
            <a:alphaModFix/>
          </a:blip>
          <a:srcRect/>
          <a:stretch/>
        </p:blipFill>
        <p:spPr>
          <a:xfrm>
            <a:off x="7937228" y="6585750"/>
            <a:ext cx="731795" cy="200725"/>
          </a:xfrm>
          <a:prstGeom prst="rect">
            <a:avLst/>
          </a:prstGeom>
          <a:noFill/>
          <a:ln>
            <a:noFill/>
          </a:ln>
        </p:spPr>
      </p:pic>
      <p:sp>
        <p:nvSpPr>
          <p:cNvPr id="635" name="Google Shape;635;p85"/>
          <p:cNvSpPr txBox="1">
            <a:spLocks noGrp="1"/>
          </p:cNvSpPr>
          <p:nvPr>
            <p:ph type="subTitle" idx="1"/>
          </p:nvPr>
        </p:nvSpPr>
        <p:spPr>
          <a:xfrm>
            <a:off x="388500" y="35000"/>
            <a:ext cx="6793800" cy="849600"/>
          </a:xfrm>
          <a:prstGeom prst="rect">
            <a:avLst/>
          </a:prstGeom>
        </p:spPr>
        <p:txBody>
          <a:bodyPr spcFirstLastPara="1" wrap="square" lIns="91425" tIns="91425" rIns="91425" bIns="91425" anchor="t" anchorCtr="0"/>
          <a:lstStyle>
            <a:lvl1pPr lvl="0" rtl="0">
              <a:spcBef>
                <a:spcPts val="0"/>
              </a:spcBef>
              <a:spcAft>
                <a:spcPts val="0"/>
              </a:spcAft>
              <a:buNone/>
              <a:defRPr sz="3600">
                <a:solidFill>
                  <a:srgbClr val="F26122"/>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Heading only, bottom logo (extra text)">
  <p:cSld name="CUSTOM_5_4">
    <p:spTree>
      <p:nvGrpSpPr>
        <p:cNvPr id="1" name="Shape 636"/>
        <p:cNvGrpSpPr/>
        <p:nvPr/>
      </p:nvGrpSpPr>
      <p:grpSpPr>
        <a:xfrm>
          <a:off x="0" y="0"/>
          <a:ext cx="0" cy="0"/>
          <a:chOff x="0" y="0"/>
          <a:chExt cx="0" cy="0"/>
        </a:xfrm>
      </p:grpSpPr>
      <p:sp>
        <p:nvSpPr>
          <p:cNvPr id="637" name="Google Shape;637;p86"/>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638" name="Google Shape;638;p86"/>
          <p:cNvPicPr preferRelativeResize="0"/>
          <p:nvPr/>
        </p:nvPicPr>
        <p:blipFill rotWithShape="1">
          <a:blip r:embed="rId2">
            <a:alphaModFix/>
          </a:blip>
          <a:srcRect/>
          <a:stretch/>
        </p:blipFill>
        <p:spPr>
          <a:xfrm>
            <a:off x="121837" y="6261563"/>
            <a:ext cx="1660188" cy="455371"/>
          </a:xfrm>
          <a:prstGeom prst="rect">
            <a:avLst/>
          </a:prstGeom>
          <a:noFill/>
          <a:ln>
            <a:noFill/>
          </a:ln>
        </p:spPr>
      </p:pic>
      <p:sp>
        <p:nvSpPr>
          <p:cNvPr id="639" name="Google Shape;639;p86"/>
          <p:cNvSpPr txBox="1">
            <a:spLocks noGrp="1"/>
          </p:cNvSpPr>
          <p:nvPr>
            <p:ph type="subTitle" idx="1"/>
          </p:nvPr>
        </p:nvSpPr>
        <p:spPr>
          <a:xfrm>
            <a:off x="388500" y="339800"/>
            <a:ext cx="6793800" cy="8496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727076"/>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640" name="Google Shape;640;p86"/>
          <p:cNvCxnSpPr/>
          <p:nvPr/>
        </p:nvCxnSpPr>
        <p:spPr>
          <a:xfrm>
            <a:off x="484575" y="1542750"/>
            <a:ext cx="8219100" cy="0"/>
          </a:xfrm>
          <a:prstGeom prst="straightConnector1">
            <a:avLst/>
          </a:prstGeom>
          <a:noFill/>
          <a:ln w="9525" cap="flat" cmpd="sng">
            <a:solidFill>
              <a:srgbClr val="AEB8D4"/>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ing only, bottom logo 1 1 1">
  <p:cSld name="CUSTOM_5_1_1_1">
    <p:spTree>
      <p:nvGrpSpPr>
        <p:cNvPr id="1" name="Shape 48"/>
        <p:cNvGrpSpPr/>
        <p:nvPr/>
      </p:nvGrpSpPr>
      <p:grpSpPr>
        <a:xfrm>
          <a:off x="0" y="0"/>
          <a:ext cx="0" cy="0"/>
          <a:chOff x="0" y="0"/>
          <a:chExt cx="0" cy="0"/>
        </a:xfrm>
      </p:grpSpPr>
      <p:sp>
        <p:nvSpPr>
          <p:cNvPr id="49" name="Google Shape;49;p9"/>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50" name="Google Shape;50;p9"/>
          <p:cNvPicPr preferRelativeResize="0"/>
          <p:nvPr/>
        </p:nvPicPr>
        <p:blipFill rotWithShape="1">
          <a:blip r:embed="rId2">
            <a:alphaModFix/>
          </a:blip>
          <a:srcRect/>
          <a:stretch/>
        </p:blipFill>
        <p:spPr>
          <a:xfrm>
            <a:off x="121837" y="6261563"/>
            <a:ext cx="1660188" cy="455371"/>
          </a:xfrm>
          <a:prstGeom prst="rect">
            <a:avLst/>
          </a:prstGeom>
          <a:noFill/>
          <a:ln>
            <a:noFill/>
          </a:ln>
        </p:spPr>
      </p:pic>
      <p:pic>
        <p:nvPicPr>
          <p:cNvPr id="51" name="Google Shape;51;p9"/>
          <p:cNvPicPr preferRelativeResize="0"/>
          <p:nvPr/>
        </p:nvPicPr>
        <p:blipFill rotWithShape="1">
          <a:blip r:embed="rId3">
            <a:alphaModFix/>
          </a:blip>
          <a:srcRect l="13766" t="1030" r="39660" b="-1029"/>
          <a:stretch/>
        </p:blipFill>
        <p:spPr>
          <a:xfrm>
            <a:off x="4259850" y="-30450"/>
            <a:ext cx="4901023" cy="7015853"/>
          </a:xfrm>
          <a:prstGeom prst="rect">
            <a:avLst/>
          </a:prstGeom>
          <a:noFill/>
          <a:ln>
            <a:noFill/>
          </a:ln>
        </p:spPr>
      </p:pic>
      <p:sp>
        <p:nvSpPr>
          <p:cNvPr id="52" name="Google Shape;52;p9"/>
          <p:cNvSpPr txBox="1">
            <a:spLocks noGrp="1"/>
          </p:cNvSpPr>
          <p:nvPr>
            <p:ph type="title"/>
          </p:nvPr>
        </p:nvSpPr>
        <p:spPr>
          <a:xfrm>
            <a:off x="237600" y="1284350"/>
            <a:ext cx="3666300" cy="4568100"/>
          </a:xfrm>
          <a:prstGeom prst="rect">
            <a:avLst/>
          </a:prstGeom>
          <a:noFill/>
          <a:ln>
            <a:noFill/>
          </a:ln>
        </p:spPr>
        <p:txBody>
          <a:bodyPr spcFirstLastPara="1" wrap="square" lIns="91425" tIns="91425" rIns="91425" bIns="91425" anchor="t" anchorCtr="0"/>
          <a:lstStyle>
            <a:lvl1pPr lvl="0">
              <a:spcBef>
                <a:spcPts val="0"/>
              </a:spcBef>
              <a:spcAft>
                <a:spcPts val="0"/>
              </a:spcAft>
              <a:buNone/>
              <a:defRPr sz="4800">
                <a:latin typeface="Calibri"/>
                <a:ea typeface="Calibri"/>
                <a:cs typeface="Calibri"/>
                <a:sym typeface="Calibri"/>
              </a:defRPr>
            </a:lvl1pPr>
            <a:lvl2pPr lvl="1">
              <a:spcBef>
                <a:spcPts val="0"/>
              </a:spcBef>
              <a:spcAft>
                <a:spcPts val="0"/>
              </a:spcAft>
              <a:buNone/>
              <a:defRPr>
                <a:latin typeface="Calibri"/>
                <a:ea typeface="Calibri"/>
                <a:cs typeface="Calibri"/>
                <a:sym typeface="Calibri"/>
              </a:defRPr>
            </a:lvl2pPr>
            <a:lvl3pPr lvl="2">
              <a:spcBef>
                <a:spcPts val="0"/>
              </a:spcBef>
              <a:spcAft>
                <a:spcPts val="0"/>
              </a:spcAft>
              <a:buNone/>
              <a:defRPr>
                <a:latin typeface="Calibri"/>
                <a:ea typeface="Calibri"/>
                <a:cs typeface="Calibri"/>
                <a:sym typeface="Calibri"/>
              </a:defRPr>
            </a:lvl3pPr>
            <a:lvl4pPr lvl="3">
              <a:spcBef>
                <a:spcPts val="0"/>
              </a:spcBef>
              <a:spcAft>
                <a:spcPts val="0"/>
              </a:spcAft>
              <a:buNone/>
              <a:defRPr>
                <a:latin typeface="Calibri"/>
                <a:ea typeface="Calibri"/>
                <a:cs typeface="Calibri"/>
                <a:sym typeface="Calibri"/>
              </a:defRPr>
            </a:lvl4pPr>
            <a:lvl5pPr lvl="4">
              <a:spcBef>
                <a:spcPts val="0"/>
              </a:spcBef>
              <a:spcAft>
                <a:spcPts val="0"/>
              </a:spcAft>
              <a:buNone/>
              <a:defRPr>
                <a:latin typeface="Calibri"/>
                <a:ea typeface="Calibri"/>
                <a:cs typeface="Calibri"/>
                <a:sym typeface="Calibri"/>
              </a:defRPr>
            </a:lvl5pPr>
            <a:lvl6pPr lvl="5">
              <a:spcBef>
                <a:spcPts val="0"/>
              </a:spcBef>
              <a:spcAft>
                <a:spcPts val="0"/>
              </a:spcAft>
              <a:buNone/>
              <a:defRPr>
                <a:latin typeface="Calibri"/>
                <a:ea typeface="Calibri"/>
                <a:cs typeface="Calibri"/>
                <a:sym typeface="Calibri"/>
              </a:defRPr>
            </a:lvl6pPr>
            <a:lvl7pPr lvl="6">
              <a:spcBef>
                <a:spcPts val="0"/>
              </a:spcBef>
              <a:spcAft>
                <a:spcPts val="0"/>
              </a:spcAft>
              <a:buNone/>
              <a:defRPr>
                <a:latin typeface="Calibri"/>
                <a:ea typeface="Calibri"/>
                <a:cs typeface="Calibri"/>
                <a:sym typeface="Calibri"/>
              </a:defRPr>
            </a:lvl7pPr>
            <a:lvl8pPr lvl="7">
              <a:spcBef>
                <a:spcPts val="0"/>
              </a:spcBef>
              <a:spcAft>
                <a:spcPts val="0"/>
              </a:spcAft>
              <a:buNone/>
              <a:defRPr>
                <a:latin typeface="Calibri"/>
                <a:ea typeface="Calibri"/>
                <a:cs typeface="Calibri"/>
                <a:sym typeface="Calibri"/>
              </a:defRPr>
            </a:lvl8pPr>
            <a:lvl9pPr lvl="8">
              <a:spcBef>
                <a:spcPts val="0"/>
              </a:spcBef>
              <a:spcAft>
                <a:spcPts val="0"/>
              </a:spcAft>
              <a:buNone/>
              <a:defRPr>
                <a:latin typeface="Calibri"/>
                <a:ea typeface="Calibri"/>
                <a:cs typeface="Calibri"/>
                <a:sym typeface="Calibri"/>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Heading only, top logo">
  <p:cSld name="CUSTOM_5_3">
    <p:spTree>
      <p:nvGrpSpPr>
        <p:cNvPr id="1" name="Shape 641"/>
        <p:cNvGrpSpPr/>
        <p:nvPr/>
      </p:nvGrpSpPr>
      <p:grpSpPr>
        <a:xfrm>
          <a:off x="0" y="0"/>
          <a:ext cx="0" cy="0"/>
          <a:chOff x="0" y="0"/>
          <a:chExt cx="0" cy="0"/>
        </a:xfrm>
      </p:grpSpPr>
      <p:sp>
        <p:nvSpPr>
          <p:cNvPr id="642" name="Google Shape;642;p87"/>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643" name="Google Shape;643;p87"/>
          <p:cNvPicPr preferRelativeResize="0"/>
          <p:nvPr/>
        </p:nvPicPr>
        <p:blipFill rotWithShape="1">
          <a:blip r:embed="rId2">
            <a:alphaModFix/>
          </a:blip>
          <a:srcRect/>
          <a:stretch/>
        </p:blipFill>
        <p:spPr>
          <a:xfrm>
            <a:off x="7407612" y="60788"/>
            <a:ext cx="1660188" cy="455371"/>
          </a:xfrm>
          <a:prstGeom prst="rect">
            <a:avLst/>
          </a:prstGeom>
          <a:noFill/>
          <a:ln>
            <a:noFill/>
          </a:ln>
        </p:spPr>
      </p:pic>
      <p:sp>
        <p:nvSpPr>
          <p:cNvPr id="644" name="Google Shape;644;p87"/>
          <p:cNvSpPr txBox="1">
            <a:spLocks noGrp="1"/>
          </p:cNvSpPr>
          <p:nvPr>
            <p:ph type="subTitle" idx="1"/>
          </p:nvPr>
        </p:nvSpPr>
        <p:spPr>
          <a:xfrm>
            <a:off x="388500" y="339800"/>
            <a:ext cx="6793800" cy="8496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727076"/>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645" name="Google Shape;645;p87"/>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photo on left">
  <p:cSld name="CUSTOM_5_1">
    <p:spTree>
      <p:nvGrpSpPr>
        <p:cNvPr id="1" name="Shape 646"/>
        <p:cNvGrpSpPr/>
        <p:nvPr/>
      </p:nvGrpSpPr>
      <p:grpSpPr>
        <a:xfrm>
          <a:off x="0" y="0"/>
          <a:ext cx="0" cy="0"/>
          <a:chOff x="0" y="0"/>
          <a:chExt cx="0" cy="0"/>
        </a:xfrm>
      </p:grpSpPr>
      <p:sp>
        <p:nvSpPr>
          <p:cNvPr id="647" name="Google Shape;647;p88"/>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648" name="Google Shape;648;p88"/>
          <p:cNvPicPr preferRelativeResize="0"/>
          <p:nvPr/>
        </p:nvPicPr>
        <p:blipFill rotWithShape="1">
          <a:blip r:embed="rId2">
            <a:alphaModFix/>
          </a:blip>
          <a:srcRect/>
          <a:stretch/>
        </p:blipFill>
        <p:spPr>
          <a:xfrm>
            <a:off x="121837" y="6261563"/>
            <a:ext cx="1660188" cy="455371"/>
          </a:xfrm>
          <a:prstGeom prst="rect">
            <a:avLst/>
          </a:prstGeom>
          <a:noFill/>
          <a:ln>
            <a:noFill/>
          </a:ln>
        </p:spPr>
      </p:pic>
      <p:pic>
        <p:nvPicPr>
          <p:cNvPr id="649" name="Google Shape;649;p88" descr="Screen Shot 2015-11-19 at 11.48.18 PM.png"/>
          <p:cNvPicPr preferRelativeResize="0"/>
          <p:nvPr/>
        </p:nvPicPr>
        <p:blipFill rotWithShape="1">
          <a:blip r:embed="rId3">
            <a:alphaModFix/>
          </a:blip>
          <a:srcRect l="31302" r="31621"/>
          <a:stretch/>
        </p:blipFill>
        <p:spPr>
          <a:xfrm>
            <a:off x="-121000" y="-11865"/>
            <a:ext cx="4820346" cy="6934201"/>
          </a:xfrm>
          <a:prstGeom prst="rect">
            <a:avLst/>
          </a:prstGeom>
          <a:noFill/>
          <a:ln>
            <a:noFill/>
          </a:ln>
        </p:spPr>
      </p:pic>
      <p:sp>
        <p:nvSpPr>
          <p:cNvPr id="650" name="Google Shape;650;p88"/>
          <p:cNvSpPr txBox="1">
            <a:spLocks noGrp="1"/>
          </p:cNvSpPr>
          <p:nvPr>
            <p:ph type="title"/>
          </p:nvPr>
        </p:nvSpPr>
        <p:spPr>
          <a:xfrm>
            <a:off x="4971750" y="1032300"/>
            <a:ext cx="3915600" cy="48171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a:latin typeface="Calibri"/>
                <a:ea typeface="Calibri"/>
                <a:cs typeface="Calibri"/>
                <a:sym typeface="Calibri"/>
              </a:defRPr>
            </a:lvl1pPr>
            <a:lvl2pPr lvl="1" rtl="0">
              <a:spcBef>
                <a:spcPts val="0"/>
              </a:spcBef>
              <a:spcAft>
                <a:spcPts val="0"/>
              </a:spcAft>
              <a:buNone/>
              <a:defRPr>
                <a:latin typeface="Calibri"/>
                <a:ea typeface="Calibri"/>
                <a:cs typeface="Calibri"/>
                <a:sym typeface="Calibri"/>
              </a:defRPr>
            </a:lvl2pPr>
            <a:lvl3pPr lvl="2" rtl="0">
              <a:spcBef>
                <a:spcPts val="0"/>
              </a:spcBef>
              <a:spcAft>
                <a:spcPts val="0"/>
              </a:spcAft>
              <a:buNone/>
              <a:defRPr>
                <a:latin typeface="Calibri"/>
                <a:ea typeface="Calibri"/>
                <a:cs typeface="Calibri"/>
                <a:sym typeface="Calibri"/>
              </a:defRPr>
            </a:lvl3pPr>
            <a:lvl4pPr lvl="3" rtl="0">
              <a:spcBef>
                <a:spcPts val="0"/>
              </a:spcBef>
              <a:spcAft>
                <a:spcPts val="0"/>
              </a:spcAft>
              <a:buNone/>
              <a:defRPr>
                <a:latin typeface="Calibri"/>
                <a:ea typeface="Calibri"/>
                <a:cs typeface="Calibri"/>
                <a:sym typeface="Calibri"/>
              </a:defRPr>
            </a:lvl4pPr>
            <a:lvl5pPr lvl="4" rtl="0">
              <a:spcBef>
                <a:spcPts val="0"/>
              </a:spcBef>
              <a:spcAft>
                <a:spcPts val="0"/>
              </a:spcAft>
              <a:buNone/>
              <a:defRPr>
                <a:latin typeface="Calibri"/>
                <a:ea typeface="Calibri"/>
                <a:cs typeface="Calibri"/>
                <a:sym typeface="Calibri"/>
              </a:defRPr>
            </a:lvl5pPr>
            <a:lvl6pPr lvl="5" rtl="0">
              <a:spcBef>
                <a:spcPts val="0"/>
              </a:spcBef>
              <a:spcAft>
                <a:spcPts val="0"/>
              </a:spcAft>
              <a:buNone/>
              <a:defRPr>
                <a:latin typeface="Calibri"/>
                <a:ea typeface="Calibri"/>
                <a:cs typeface="Calibri"/>
                <a:sym typeface="Calibri"/>
              </a:defRPr>
            </a:lvl6pPr>
            <a:lvl7pPr lvl="6" rtl="0">
              <a:spcBef>
                <a:spcPts val="0"/>
              </a:spcBef>
              <a:spcAft>
                <a:spcPts val="0"/>
              </a:spcAft>
              <a:buNone/>
              <a:defRPr>
                <a:latin typeface="Calibri"/>
                <a:ea typeface="Calibri"/>
                <a:cs typeface="Calibri"/>
                <a:sym typeface="Calibri"/>
              </a:defRPr>
            </a:lvl7pPr>
            <a:lvl8pPr lvl="7" rtl="0">
              <a:spcBef>
                <a:spcPts val="0"/>
              </a:spcBef>
              <a:spcAft>
                <a:spcPts val="0"/>
              </a:spcAft>
              <a:buNone/>
              <a:defRPr>
                <a:latin typeface="Calibri"/>
                <a:ea typeface="Calibri"/>
                <a:cs typeface="Calibri"/>
                <a:sym typeface="Calibri"/>
              </a:defRPr>
            </a:lvl8pPr>
            <a:lvl9pPr lvl="8" rtl="0">
              <a:spcBef>
                <a:spcPts val="0"/>
              </a:spcBef>
              <a:spcAft>
                <a:spcPts val="0"/>
              </a:spcAft>
              <a:buNone/>
              <a:defRPr>
                <a:latin typeface="Calibri"/>
                <a:ea typeface="Calibri"/>
                <a:cs typeface="Calibri"/>
                <a:sym typeface="Calibri"/>
              </a:defRPr>
            </a:lvl9pPr>
          </a:lstStyle>
          <a:p>
            <a:endParaRPr/>
          </a:p>
        </p:txBody>
      </p:sp>
      <p:pic>
        <p:nvPicPr>
          <p:cNvPr id="651" name="Google Shape;651;p88"/>
          <p:cNvPicPr preferRelativeResize="0"/>
          <p:nvPr/>
        </p:nvPicPr>
        <p:blipFill rotWithShape="1">
          <a:blip r:embed="rId2">
            <a:alphaModFix/>
          </a:blip>
          <a:srcRect/>
          <a:stretch/>
        </p:blipFill>
        <p:spPr>
          <a:xfrm>
            <a:off x="6944212" y="6261563"/>
            <a:ext cx="1660188" cy="45537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lor block on right">
  <p:cSld name="CUSTOM_5_1_1">
    <p:spTree>
      <p:nvGrpSpPr>
        <p:cNvPr id="1" name="Shape 652"/>
        <p:cNvGrpSpPr/>
        <p:nvPr/>
      </p:nvGrpSpPr>
      <p:grpSpPr>
        <a:xfrm>
          <a:off x="0" y="0"/>
          <a:ext cx="0" cy="0"/>
          <a:chOff x="0" y="0"/>
          <a:chExt cx="0" cy="0"/>
        </a:xfrm>
      </p:grpSpPr>
      <p:sp>
        <p:nvSpPr>
          <p:cNvPr id="653" name="Google Shape;653;p89"/>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654" name="Google Shape;654;p89"/>
          <p:cNvPicPr preferRelativeResize="0"/>
          <p:nvPr/>
        </p:nvPicPr>
        <p:blipFill rotWithShape="1">
          <a:blip r:embed="rId2">
            <a:alphaModFix/>
          </a:blip>
          <a:srcRect/>
          <a:stretch/>
        </p:blipFill>
        <p:spPr>
          <a:xfrm>
            <a:off x="121837" y="6261563"/>
            <a:ext cx="1660188" cy="455371"/>
          </a:xfrm>
          <a:prstGeom prst="rect">
            <a:avLst/>
          </a:prstGeom>
          <a:noFill/>
          <a:ln>
            <a:noFill/>
          </a:ln>
        </p:spPr>
      </p:pic>
      <p:sp>
        <p:nvSpPr>
          <p:cNvPr id="655" name="Google Shape;655;p89"/>
          <p:cNvSpPr/>
          <p:nvPr/>
        </p:nvSpPr>
        <p:spPr>
          <a:xfrm>
            <a:off x="4572000" y="-21100"/>
            <a:ext cx="4623600" cy="6903000"/>
          </a:xfrm>
          <a:prstGeom prst="rect">
            <a:avLst/>
          </a:prstGeom>
          <a:solidFill>
            <a:srgbClr val="F26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9"/>
          <p:cNvSpPr txBox="1">
            <a:spLocks noGrp="1"/>
          </p:cNvSpPr>
          <p:nvPr>
            <p:ph type="title"/>
          </p:nvPr>
        </p:nvSpPr>
        <p:spPr>
          <a:xfrm>
            <a:off x="285050" y="581425"/>
            <a:ext cx="3998400" cy="53037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a:latin typeface="Calibri"/>
                <a:ea typeface="Calibri"/>
                <a:cs typeface="Calibri"/>
                <a:sym typeface="Calibri"/>
              </a:defRPr>
            </a:lvl1pPr>
            <a:lvl2pPr lvl="1" rtl="0">
              <a:spcBef>
                <a:spcPts val="0"/>
              </a:spcBef>
              <a:spcAft>
                <a:spcPts val="0"/>
              </a:spcAft>
              <a:buNone/>
              <a:defRPr sz="2400">
                <a:latin typeface="Calibri"/>
                <a:ea typeface="Calibri"/>
                <a:cs typeface="Calibri"/>
                <a:sym typeface="Calibri"/>
              </a:defRPr>
            </a:lvl2pPr>
            <a:lvl3pPr lvl="2" rtl="0">
              <a:spcBef>
                <a:spcPts val="0"/>
              </a:spcBef>
              <a:spcAft>
                <a:spcPts val="0"/>
              </a:spcAft>
              <a:buNone/>
              <a:defRPr sz="2400">
                <a:latin typeface="Calibri"/>
                <a:ea typeface="Calibri"/>
                <a:cs typeface="Calibri"/>
                <a:sym typeface="Calibri"/>
              </a:defRPr>
            </a:lvl3pPr>
            <a:lvl4pPr lvl="3" rtl="0">
              <a:spcBef>
                <a:spcPts val="0"/>
              </a:spcBef>
              <a:spcAft>
                <a:spcPts val="0"/>
              </a:spcAft>
              <a:buNone/>
              <a:defRPr sz="2400">
                <a:latin typeface="Calibri"/>
                <a:ea typeface="Calibri"/>
                <a:cs typeface="Calibri"/>
                <a:sym typeface="Calibri"/>
              </a:defRPr>
            </a:lvl4pPr>
            <a:lvl5pPr lvl="4" rtl="0">
              <a:spcBef>
                <a:spcPts val="0"/>
              </a:spcBef>
              <a:spcAft>
                <a:spcPts val="0"/>
              </a:spcAft>
              <a:buNone/>
              <a:defRPr sz="2400">
                <a:latin typeface="Calibri"/>
                <a:ea typeface="Calibri"/>
                <a:cs typeface="Calibri"/>
                <a:sym typeface="Calibri"/>
              </a:defRPr>
            </a:lvl5pPr>
            <a:lvl6pPr lvl="5" rtl="0">
              <a:spcBef>
                <a:spcPts val="0"/>
              </a:spcBef>
              <a:spcAft>
                <a:spcPts val="0"/>
              </a:spcAft>
              <a:buNone/>
              <a:defRPr sz="2400">
                <a:latin typeface="Calibri"/>
                <a:ea typeface="Calibri"/>
                <a:cs typeface="Calibri"/>
                <a:sym typeface="Calibri"/>
              </a:defRPr>
            </a:lvl6pPr>
            <a:lvl7pPr lvl="6" rtl="0">
              <a:spcBef>
                <a:spcPts val="0"/>
              </a:spcBef>
              <a:spcAft>
                <a:spcPts val="0"/>
              </a:spcAft>
              <a:buNone/>
              <a:defRPr sz="2400">
                <a:latin typeface="Calibri"/>
                <a:ea typeface="Calibri"/>
                <a:cs typeface="Calibri"/>
                <a:sym typeface="Calibri"/>
              </a:defRPr>
            </a:lvl7pPr>
            <a:lvl8pPr lvl="7" rtl="0">
              <a:spcBef>
                <a:spcPts val="0"/>
              </a:spcBef>
              <a:spcAft>
                <a:spcPts val="0"/>
              </a:spcAft>
              <a:buNone/>
              <a:defRPr sz="2400">
                <a:latin typeface="Calibri"/>
                <a:ea typeface="Calibri"/>
                <a:cs typeface="Calibri"/>
                <a:sym typeface="Calibri"/>
              </a:defRPr>
            </a:lvl8pPr>
            <a:lvl9pPr lvl="8" rtl="0">
              <a:spcBef>
                <a:spcPts val="0"/>
              </a:spcBef>
              <a:spcAft>
                <a:spcPts val="0"/>
              </a:spcAft>
              <a:buNone/>
              <a:defRPr sz="2400">
                <a:latin typeface="Calibri"/>
                <a:ea typeface="Calibri"/>
                <a:cs typeface="Calibri"/>
                <a:sym typeface="Calibri"/>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hoto on right">
  <p:cSld name="CUSTOM_5_1_1_1">
    <p:spTree>
      <p:nvGrpSpPr>
        <p:cNvPr id="1" name="Shape 657"/>
        <p:cNvGrpSpPr/>
        <p:nvPr/>
      </p:nvGrpSpPr>
      <p:grpSpPr>
        <a:xfrm>
          <a:off x="0" y="0"/>
          <a:ext cx="0" cy="0"/>
          <a:chOff x="0" y="0"/>
          <a:chExt cx="0" cy="0"/>
        </a:xfrm>
      </p:grpSpPr>
      <p:sp>
        <p:nvSpPr>
          <p:cNvPr id="658" name="Google Shape;658;p90"/>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pic>
        <p:nvPicPr>
          <p:cNvPr id="659" name="Google Shape;659;p90"/>
          <p:cNvPicPr preferRelativeResize="0"/>
          <p:nvPr/>
        </p:nvPicPr>
        <p:blipFill rotWithShape="1">
          <a:blip r:embed="rId2">
            <a:alphaModFix/>
          </a:blip>
          <a:srcRect/>
          <a:stretch/>
        </p:blipFill>
        <p:spPr>
          <a:xfrm>
            <a:off x="121837" y="6261563"/>
            <a:ext cx="1660188" cy="455371"/>
          </a:xfrm>
          <a:prstGeom prst="rect">
            <a:avLst/>
          </a:prstGeom>
          <a:noFill/>
          <a:ln>
            <a:noFill/>
          </a:ln>
        </p:spPr>
      </p:pic>
      <p:pic>
        <p:nvPicPr>
          <p:cNvPr id="660" name="Google Shape;660;p90"/>
          <p:cNvPicPr preferRelativeResize="0"/>
          <p:nvPr/>
        </p:nvPicPr>
        <p:blipFill rotWithShape="1">
          <a:blip r:embed="rId3">
            <a:alphaModFix/>
          </a:blip>
          <a:srcRect l="13766" t="1030" r="39660" b="-1029"/>
          <a:stretch/>
        </p:blipFill>
        <p:spPr>
          <a:xfrm>
            <a:off x="4259850" y="-30450"/>
            <a:ext cx="4901023" cy="7015853"/>
          </a:xfrm>
          <a:prstGeom prst="rect">
            <a:avLst/>
          </a:prstGeom>
          <a:noFill/>
          <a:ln>
            <a:noFill/>
          </a:ln>
        </p:spPr>
      </p:pic>
      <p:sp>
        <p:nvSpPr>
          <p:cNvPr id="661" name="Google Shape;661;p90"/>
          <p:cNvSpPr txBox="1">
            <a:spLocks noGrp="1"/>
          </p:cNvSpPr>
          <p:nvPr>
            <p:ph type="title"/>
          </p:nvPr>
        </p:nvSpPr>
        <p:spPr>
          <a:xfrm>
            <a:off x="237600" y="1284350"/>
            <a:ext cx="3666300" cy="45681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4800">
                <a:latin typeface="Calibri"/>
                <a:ea typeface="Calibri"/>
                <a:cs typeface="Calibri"/>
                <a:sym typeface="Calibri"/>
              </a:defRPr>
            </a:lvl1pPr>
            <a:lvl2pPr lvl="1" rtl="0">
              <a:spcBef>
                <a:spcPts val="0"/>
              </a:spcBef>
              <a:spcAft>
                <a:spcPts val="0"/>
              </a:spcAft>
              <a:buNone/>
              <a:defRPr>
                <a:latin typeface="Calibri"/>
                <a:ea typeface="Calibri"/>
                <a:cs typeface="Calibri"/>
                <a:sym typeface="Calibri"/>
              </a:defRPr>
            </a:lvl2pPr>
            <a:lvl3pPr lvl="2" rtl="0">
              <a:spcBef>
                <a:spcPts val="0"/>
              </a:spcBef>
              <a:spcAft>
                <a:spcPts val="0"/>
              </a:spcAft>
              <a:buNone/>
              <a:defRPr>
                <a:latin typeface="Calibri"/>
                <a:ea typeface="Calibri"/>
                <a:cs typeface="Calibri"/>
                <a:sym typeface="Calibri"/>
              </a:defRPr>
            </a:lvl3pPr>
            <a:lvl4pPr lvl="3" rtl="0">
              <a:spcBef>
                <a:spcPts val="0"/>
              </a:spcBef>
              <a:spcAft>
                <a:spcPts val="0"/>
              </a:spcAft>
              <a:buNone/>
              <a:defRPr>
                <a:latin typeface="Calibri"/>
                <a:ea typeface="Calibri"/>
                <a:cs typeface="Calibri"/>
                <a:sym typeface="Calibri"/>
              </a:defRPr>
            </a:lvl4pPr>
            <a:lvl5pPr lvl="4" rtl="0">
              <a:spcBef>
                <a:spcPts val="0"/>
              </a:spcBef>
              <a:spcAft>
                <a:spcPts val="0"/>
              </a:spcAft>
              <a:buNone/>
              <a:defRPr>
                <a:latin typeface="Calibri"/>
                <a:ea typeface="Calibri"/>
                <a:cs typeface="Calibri"/>
                <a:sym typeface="Calibri"/>
              </a:defRPr>
            </a:lvl5pPr>
            <a:lvl6pPr lvl="5" rtl="0">
              <a:spcBef>
                <a:spcPts val="0"/>
              </a:spcBef>
              <a:spcAft>
                <a:spcPts val="0"/>
              </a:spcAft>
              <a:buNone/>
              <a:defRPr>
                <a:latin typeface="Calibri"/>
                <a:ea typeface="Calibri"/>
                <a:cs typeface="Calibri"/>
                <a:sym typeface="Calibri"/>
              </a:defRPr>
            </a:lvl6pPr>
            <a:lvl7pPr lvl="6" rtl="0">
              <a:spcBef>
                <a:spcPts val="0"/>
              </a:spcBef>
              <a:spcAft>
                <a:spcPts val="0"/>
              </a:spcAft>
              <a:buNone/>
              <a:defRPr>
                <a:latin typeface="Calibri"/>
                <a:ea typeface="Calibri"/>
                <a:cs typeface="Calibri"/>
                <a:sym typeface="Calibri"/>
              </a:defRPr>
            </a:lvl7pPr>
            <a:lvl8pPr lvl="7" rtl="0">
              <a:spcBef>
                <a:spcPts val="0"/>
              </a:spcBef>
              <a:spcAft>
                <a:spcPts val="0"/>
              </a:spcAft>
              <a:buNone/>
              <a:defRPr>
                <a:latin typeface="Calibri"/>
                <a:ea typeface="Calibri"/>
                <a:cs typeface="Calibri"/>
                <a:sym typeface="Calibri"/>
              </a:defRPr>
            </a:lvl8pPr>
            <a:lvl9pPr lvl="8" rtl="0">
              <a:spcBef>
                <a:spcPts val="0"/>
              </a:spcBef>
              <a:spcAft>
                <a:spcPts val="0"/>
              </a:spcAft>
              <a:buNone/>
              <a:defRPr>
                <a:latin typeface="Calibri"/>
                <a:ea typeface="Calibri"/>
                <a:cs typeface="Calibri"/>
                <a:sym typeface="Calibri"/>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new section, gray">
  <p:cSld name="CUSTOM_5_2">
    <p:bg>
      <p:bgPr>
        <a:solidFill>
          <a:srgbClr val="757575"/>
        </a:solidFill>
        <a:effectLst/>
      </p:bgPr>
    </p:bg>
    <p:spTree>
      <p:nvGrpSpPr>
        <p:cNvPr id="1" name="Shape 662"/>
        <p:cNvGrpSpPr/>
        <p:nvPr/>
      </p:nvGrpSpPr>
      <p:grpSpPr>
        <a:xfrm>
          <a:off x="0" y="0"/>
          <a:ext cx="0" cy="0"/>
          <a:chOff x="0" y="0"/>
          <a:chExt cx="0" cy="0"/>
        </a:xfrm>
      </p:grpSpPr>
      <p:sp>
        <p:nvSpPr>
          <p:cNvPr id="663" name="Google Shape;663;p91"/>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664" name="Google Shape;664;p91"/>
          <p:cNvSpPr txBox="1">
            <a:spLocks noGrp="1"/>
          </p:cNvSpPr>
          <p:nvPr>
            <p:ph type="title"/>
          </p:nvPr>
        </p:nvSpPr>
        <p:spPr>
          <a:xfrm>
            <a:off x="747775" y="2540675"/>
            <a:ext cx="8008800" cy="18390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4800" b="1">
                <a:solidFill>
                  <a:srgbClr val="FFFFFF"/>
                </a:solidFill>
                <a:latin typeface="Calibri"/>
                <a:ea typeface="Calibri"/>
                <a:cs typeface="Calibri"/>
                <a:sym typeface="Calibri"/>
              </a:defRPr>
            </a:lvl1pPr>
            <a:lvl2pPr lvl="1" rtl="0">
              <a:spcBef>
                <a:spcPts val="0"/>
              </a:spcBef>
              <a:spcAft>
                <a:spcPts val="0"/>
              </a:spcAft>
              <a:buNone/>
              <a:defRPr>
                <a:latin typeface="Calibri"/>
                <a:ea typeface="Calibri"/>
                <a:cs typeface="Calibri"/>
                <a:sym typeface="Calibri"/>
              </a:defRPr>
            </a:lvl2pPr>
            <a:lvl3pPr lvl="2" rtl="0">
              <a:spcBef>
                <a:spcPts val="0"/>
              </a:spcBef>
              <a:spcAft>
                <a:spcPts val="0"/>
              </a:spcAft>
              <a:buNone/>
              <a:defRPr>
                <a:latin typeface="Calibri"/>
                <a:ea typeface="Calibri"/>
                <a:cs typeface="Calibri"/>
                <a:sym typeface="Calibri"/>
              </a:defRPr>
            </a:lvl3pPr>
            <a:lvl4pPr lvl="3" rtl="0">
              <a:spcBef>
                <a:spcPts val="0"/>
              </a:spcBef>
              <a:spcAft>
                <a:spcPts val="0"/>
              </a:spcAft>
              <a:buNone/>
              <a:defRPr>
                <a:latin typeface="Calibri"/>
                <a:ea typeface="Calibri"/>
                <a:cs typeface="Calibri"/>
                <a:sym typeface="Calibri"/>
              </a:defRPr>
            </a:lvl4pPr>
            <a:lvl5pPr lvl="4" rtl="0">
              <a:spcBef>
                <a:spcPts val="0"/>
              </a:spcBef>
              <a:spcAft>
                <a:spcPts val="0"/>
              </a:spcAft>
              <a:buNone/>
              <a:defRPr>
                <a:latin typeface="Calibri"/>
                <a:ea typeface="Calibri"/>
                <a:cs typeface="Calibri"/>
                <a:sym typeface="Calibri"/>
              </a:defRPr>
            </a:lvl5pPr>
            <a:lvl6pPr lvl="5" rtl="0">
              <a:spcBef>
                <a:spcPts val="0"/>
              </a:spcBef>
              <a:spcAft>
                <a:spcPts val="0"/>
              </a:spcAft>
              <a:buNone/>
              <a:defRPr>
                <a:latin typeface="Calibri"/>
                <a:ea typeface="Calibri"/>
                <a:cs typeface="Calibri"/>
                <a:sym typeface="Calibri"/>
              </a:defRPr>
            </a:lvl6pPr>
            <a:lvl7pPr lvl="6" rtl="0">
              <a:spcBef>
                <a:spcPts val="0"/>
              </a:spcBef>
              <a:spcAft>
                <a:spcPts val="0"/>
              </a:spcAft>
              <a:buNone/>
              <a:defRPr>
                <a:latin typeface="Calibri"/>
                <a:ea typeface="Calibri"/>
                <a:cs typeface="Calibri"/>
                <a:sym typeface="Calibri"/>
              </a:defRPr>
            </a:lvl7pPr>
            <a:lvl8pPr lvl="7" rtl="0">
              <a:spcBef>
                <a:spcPts val="0"/>
              </a:spcBef>
              <a:spcAft>
                <a:spcPts val="0"/>
              </a:spcAft>
              <a:buNone/>
              <a:defRPr>
                <a:latin typeface="Calibri"/>
                <a:ea typeface="Calibri"/>
                <a:cs typeface="Calibri"/>
                <a:sym typeface="Calibri"/>
              </a:defRPr>
            </a:lvl8pPr>
            <a:lvl9pPr lvl="8" rtl="0">
              <a:spcBef>
                <a:spcPts val="0"/>
              </a:spcBef>
              <a:spcAft>
                <a:spcPts val="0"/>
              </a:spcAft>
              <a:buNone/>
              <a:defRPr>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new section, blue">
  <p:cSld name="CUSTOM_5_2_1">
    <p:bg>
      <p:bgPr>
        <a:solidFill>
          <a:srgbClr val="AFBCD8"/>
        </a:solidFill>
        <a:effectLst/>
      </p:bgPr>
    </p:bg>
    <p:spTree>
      <p:nvGrpSpPr>
        <p:cNvPr id="1" name="Shape 665"/>
        <p:cNvGrpSpPr/>
        <p:nvPr/>
      </p:nvGrpSpPr>
      <p:grpSpPr>
        <a:xfrm>
          <a:off x="0" y="0"/>
          <a:ext cx="0" cy="0"/>
          <a:chOff x="0" y="0"/>
          <a:chExt cx="0" cy="0"/>
        </a:xfrm>
      </p:grpSpPr>
      <p:sp>
        <p:nvSpPr>
          <p:cNvPr id="666" name="Google Shape;666;p92"/>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667" name="Google Shape;667;p92"/>
          <p:cNvSpPr txBox="1">
            <a:spLocks noGrp="1"/>
          </p:cNvSpPr>
          <p:nvPr>
            <p:ph type="title"/>
          </p:nvPr>
        </p:nvSpPr>
        <p:spPr>
          <a:xfrm>
            <a:off x="747775" y="2540675"/>
            <a:ext cx="8008800" cy="18390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4800" b="1">
                <a:solidFill>
                  <a:srgbClr val="FFFFFF"/>
                </a:solidFill>
                <a:latin typeface="Calibri"/>
                <a:ea typeface="Calibri"/>
                <a:cs typeface="Calibri"/>
                <a:sym typeface="Calibri"/>
              </a:defRPr>
            </a:lvl1pPr>
            <a:lvl2pPr lvl="1" rtl="0">
              <a:spcBef>
                <a:spcPts val="0"/>
              </a:spcBef>
              <a:spcAft>
                <a:spcPts val="0"/>
              </a:spcAft>
              <a:buNone/>
              <a:defRPr b="1">
                <a:solidFill>
                  <a:srgbClr val="FFFFFF"/>
                </a:solidFill>
                <a:latin typeface="Calibri"/>
                <a:ea typeface="Calibri"/>
                <a:cs typeface="Calibri"/>
                <a:sym typeface="Calibri"/>
              </a:defRPr>
            </a:lvl2pPr>
            <a:lvl3pPr lvl="2" rtl="0">
              <a:spcBef>
                <a:spcPts val="0"/>
              </a:spcBef>
              <a:spcAft>
                <a:spcPts val="0"/>
              </a:spcAft>
              <a:buNone/>
              <a:defRPr b="1">
                <a:solidFill>
                  <a:srgbClr val="FFFFFF"/>
                </a:solidFill>
                <a:latin typeface="Calibri"/>
                <a:ea typeface="Calibri"/>
                <a:cs typeface="Calibri"/>
                <a:sym typeface="Calibri"/>
              </a:defRPr>
            </a:lvl3pPr>
            <a:lvl4pPr lvl="3" rtl="0">
              <a:spcBef>
                <a:spcPts val="0"/>
              </a:spcBef>
              <a:spcAft>
                <a:spcPts val="0"/>
              </a:spcAft>
              <a:buNone/>
              <a:defRPr b="1">
                <a:solidFill>
                  <a:srgbClr val="FFFFFF"/>
                </a:solidFill>
                <a:latin typeface="Calibri"/>
                <a:ea typeface="Calibri"/>
                <a:cs typeface="Calibri"/>
                <a:sym typeface="Calibri"/>
              </a:defRPr>
            </a:lvl4pPr>
            <a:lvl5pPr lvl="4" rtl="0">
              <a:spcBef>
                <a:spcPts val="0"/>
              </a:spcBef>
              <a:spcAft>
                <a:spcPts val="0"/>
              </a:spcAft>
              <a:buNone/>
              <a:defRPr b="1">
                <a:solidFill>
                  <a:srgbClr val="FFFFFF"/>
                </a:solidFill>
                <a:latin typeface="Calibri"/>
                <a:ea typeface="Calibri"/>
                <a:cs typeface="Calibri"/>
                <a:sym typeface="Calibri"/>
              </a:defRPr>
            </a:lvl5pPr>
            <a:lvl6pPr lvl="5" rtl="0">
              <a:spcBef>
                <a:spcPts val="0"/>
              </a:spcBef>
              <a:spcAft>
                <a:spcPts val="0"/>
              </a:spcAft>
              <a:buNone/>
              <a:defRPr b="1">
                <a:solidFill>
                  <a:srgbClr val="FFFFFF"/>
                </a:solidFill>
                <a:latin typeface="Calibri"/>
                <a:ea typeface="Calibri"/>
                <a:cs typeface="Calibri"/>
                <a:sym typeface="Calibri"/>
              </a:defRPr>
            </a:lvl6pPr>
            <a:lvl7pPr lvl="6" rtl="0">
              <a:spcBef>
                <a:spcPts val="0"/>
              </a:spcBef>
              <a:spcAft>
                <a:spcPts val="0"/>
              </a:spcAft>
              <a:buNone/>
              <a:defRPr b="1">
                <a:solidFill>
                  <a:srgbClr val="FFFFFF"/>
                </a:solidFill>
                <a:latin typeface="Calibri"/>
                <a:ea typeface="Calibri"/>
                <a:cs typeface="Calibri"/>
                <a:sym typeface="Calibri"/>
              </a:defRPr>
            </a:lvl7pPr>
            <a:lvl8pPr lvl="7" rtl="0">
              <a:spcBef>
                <a:spcPts val="0"/>
              </a:spcBef>
              <a:spcAft>
                <a:spcPts val="0"/>
              </a:spcAft>
              <a:buNone/>
              <a:defRPr b="1">
                <a:solidFill>
                  <a:srgbClr val="FFFFFF"/>
                </a:solidFill>
                <a:latin typeface="Calibri"/>
                <a:ea typeface="Calibri"/>
                <a:cs typeface="Calibri"/>
                <a:sym typeface="Calibri"/>
              </a:defRPr>
            </a:lvl8pPr>
            <a:lvl9pPr lvl="8" rtl="0">
              <a:spcBef>
                <a:spcPts val="0"/>
              </a:spcBef>
              <a:spcAft>
                <a:spcPts val="0"/>
              </a:spcAft>
              <a:buNone/>
              <a:defRPr b="1">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new section, orange">
  <p:cSld name="CUSTOM_5_2_1_1">
    <p:bg>
      <p:bgPr>
        <a:solidFill>
          <a:srgbClr val="F26122"/>
        </a:solidFill>
        <a:effectLst/>
      </p:bgPr>
    </p:bg>
    <p:spTree>
      <p:nvGrpSpPr>
        <p:cNvPr id="1" name="Shape 668"/>
        <p:cNvGrpSpPr/>
        <p:nvPr/>
      </p:nvGrpSpPr>
      <p:grpSpPr>
        <a:xfrm>
          <a:off x="0" y="0"/>
          <a:ext cx="0" cy="0"/>
          <a:chOff x="0" y="0"/>
          <a:chExt cx="0" cy="0"/>
        </a:xfrm>
      </p:grpSpPr>
      <p:sp>
        <p:nvSpPr>
          <p:cNvPr id="669" name="Google Shape;669;p93"/>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670" name="Google Shape;670;p93"/>
          <p:cNvSpPr txBox="1">
            <a:spLocks noGrp="1"/>
          </p:cNvSpPr>
          <p:nvPr>
            <p:ph type="title"/>
          </p:nvPr>
        </p:nvSpPr>
        <p:spPr>
          <a:xfrm>
            <a:off x="747775" y="2540675"/>
            <a:ext cx="8008800" cy="18390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4800" b="1">
                <a:solidFill>
                  <a:srgbClr val="FFFFFF"/>
                </a:solidFill>
                <a:latin typeface="Calibri"/>
                <a:ea typeface="Calibri"/>
                <a:cs typeface="Calibri"/>
                <a:sym typeface="Calibri"/>
              </a:defRPr>
            </a:lvl1pPr>
            <a:lvl2pPr lvl="1" rtl="0">
              <a:spcBef>
                <a:spcPts val="0"/>
              </a:spcBef>
              <a:spcAft>
                <a:spcPts val="0"/>
              </a:spcAft>
              <a:buNone/>
              <a:defRPr b="1">
                <a:solidFill>
                  <a:srgbClr val="FFFFFF"/>
                </a:solidFill>
                <a:latin typeface="Calibri"/>
                <a:ea typeface="Calibri"/>
                <a:cs typeface="Calibri"/>
                <a:sym typeface="Calibri"/>
              </a:defRPr>
            </a:lvl2pPr>
            <a:lvl3pPr lvl="2" rtl="0">
              <a:spcBef>
                <a:spcPts val="0"/>
              </a:spcBef>
              <a:spcAft>
                <a:spcPts val="0"/>
              </a:spcAft>
              <a:buNone/>
              <a:defRPr b="1">
                <a:solidFill>
                  <a:srgbClr val="FFFFFF"/>
                </a:solidFill>
                <a:latin typeface="Calibri"/>
                <a:ea typeface="Calibri"/>
                <a:cs typeface="Calibri"/>
                <a:sym typeface="Calibri"/>
              </a:defRPr>
            </a:lvl3pPr>
            <a:lvl4pPr lvl="3" rtl="0">
              <a:spcBef>
                <a:spcPts val="0"/>
              </a:spcBef>
              <a:spcAft>
                <a:spcPts val="0"/>
              </a:spcAft>
              <a:buNone/>
              <a:defRPr b="1">
                <a:solidFill>
                  <a:srgbClr val="FFFFFF"/>
                </a:solidFill>
                <a:latin typeface="Calibri"/>
                <a:ea typeface="Calibri"/>
                <a:cs typeface="Calibri"/>
                <a:sym typeface="Calibri"/>
              </a:defRPr>
            </a:lvl4pPr>
            <a:lvl5pPr lvl="4" rtl="0">
              <a:spcBef>
                <a:spcPts val="0"/>
              </a:spcBef>
              <a:spcAft>
                <a:spcPts val="0"/>
              </a:spcAft>
              <a:buNone/>
              <a:defRPr b="1">
                <a:solidFill>
                  <a:srgbClr val="FFFFFF"/>
                </a:solidFill>
                <a:latin typeface="Calibri"/>
                <a:ea typeface="Calibri"/>
                <a:cs typeface="Calibri"/>
                <a:sym typeface="Calibri"/>
              </a:defRPr>
            </a:lvl5pPr>
            <a:lvl6pPr lvl="5" rtl="0">
              <a:spcBef>
                <a:spcPts val="0"/>
              </a:spcBef>
              <a:spcAft>
                <a:spcPts val="0"/>
              </a:spcAft>
              <a:buNone/>
              <a:defRPr b="1">
                <a:solidFill>
                  <a:srgbClr val="FFFFFF"/>
                </a:solidFill>
                <a:latin typeface="Calibri"/>
                <a:ea typeface="Calibri"/>
                <a:cs typeface="Calibri"/>
                <a:sym typeface="Calibri"/>
              </a:defRPr>
            </a:lvl6pPr>
            <a:lvl7pPr lvl="6" rtl="0">
              <a:spcBef>
                <a:spcPts val="0"/>
              </a:spcBef>
              <a:spcAft>
                <a:spcPts val="0"/>
              </a:spcAft>
              <a:buNone/>
              <a:defRPr b="1">
                <a:solidFill>
                  <a:srgbClr val="FFFFFF"/>
                </a:solidFill>
                <a:latin typeface="Calibri"/>
                <a:ea typeface="Calibri"/>
                <a:cs typeface="Calibri"/>
                <a:sym typeface="Calibri"/>
              </a:defRPr>
            </a:lvl7pPr>
            <a:lvl8pPr lvl="7" rtl="0">
              <a:spcBef>
                <a:spcPts val="0"/>
              </a:spcBef>
              <a:spcAft>
                <a:spcPts val="0"/>
              </a:spcAft>
              <a:buNone/>
              <a:defRPr b="1">
                <a:solidFill>
                  <a:srgbClr val="FFFFFF"/>
                </a:solidFill>
                <a:latin typeface="Calibri"/>
                <a:ea typeface="Calibri"/>
                <a:cs typeface="Calibri"/>
                <a:sym typeface="Calibri"/>
              </a:defRPr>
            </a:lvl8pPr>
            <a:lvl9pPr lvl="8" rtl="0">
              <a:spcBef>
                <a:spcPts val="0"/>
              </a:spcBef>
              <a:spcAft>
                <a:spcPts val="0"/>
              </a:spcAft>
              <a:buNone/>
              <a:defRPr b="1">
                <a:solidFill>
                  <a:srgbClr val="FFFFFF"/>
                </a:solidFill>
                <a:latin typeface="Calibri"/>
                <a:ea typeface="Calibri"/>
                <a:cs typeface="Calibri"/>
                <a:sym typeface="Calibri"/>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ew section, white">
  <p:cSld name="CUSTOM_5_2_1_1_1">
    <p:bg>
      <p:bgPr>
        <a:solidFill>
          <a:srgbClr val="FFFFFF"/>
        </a:solidFill>
        <a:effectLst/>
      </p:bgPr>
    </p:bg>
    <p:spTree>
      <p:nvGrpSpPr>
        <p:cNvPr id="1" name="Shape 671"/>
        <p:cNvGrpSpPr/>
        <p:nvPr/>
      </p:nvGrpSpPr>
      <p:grpSpPr>
        <a:xfrm>
          <a:off x="0" y="0"/>
          <a:ext cx="0" cy="0"/>
          <a:chOff x="0" y="0"/>
          <a:chExt cx="0" cy="0"/>
        </a:xfrm>
      </p:grpSpPr>
      <p:sp>
        <p:nvSpPr>
          <p:cNvPr id="672" name="Google Shape;672;p94"/>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673" name="Google Shape;673;p94"/>
          <p:cNvSpPr txBox="1">
            <a:spLocks noGrp="1"/>
          </p:cNvSpPr>
          <p:nvPr>
            <p:ph type="title"/>
          </p:nvPr>
        </p:nvSpPr>
        <p:spPr>
          <a:xfrm>
            <a:off x="747775" y="2540675"/>
            <a:ext cx="8008800" cy="18390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4800" b="1">
                <a:latin typeface="Calibri"/>
                <a:ea typeface="Calibri"/>
                <a:cs typeface="Calibri"/>
                <a:sym typeface="Calibri"/>
              </a:defRPr>
            </a:lvl1pPr>
            <a:lvl2pPr lvl="1" rtl="0">
              <a:spcBef>
                <a:spcPts val="0"/>
              </a:spcBef>
              <a:spcAft>
                <a:spcPts val="0"/>
              </a:spcAft>
              <a:buNone/>
              <a:defRPr b="1">
                <a:latin typeface="Calibri"/>
                <a:ea typeface="Calibri"/>
                <a:cs typeface="Calibri"/>
                <a:sym typeface="Calibri"/>
              </a:defRPr>
            </a:lvl2pPr>
            <a:lvl3pPr lvl="2" rtl="0">
              <a:spcBef>
                <a:spcPts val="0"/>
              </a:spcBef>
              <a:spcAft>
                <a:spcPts val="0"/>
              </a:spcAft>
              <a:buNone/>
              <a:defRPr b="1">
                <a:latin typeface="Calibri"/>
                <a:ea typeface="Calibri"/>
                <a:cs typeface="Calibri"/>
                <a:sym typeface="Calibri"/>
              </a:defRPr>
            </a:lvl3pPr>
            <a:lvl4pPr lvl="3" rtl="0">
              <a:spcBef>
                <a:spcPts val="0"/>
              </a:spcBef>
              <a:spcAft>
                <a:spcPts val="0"/>
              </a:spcAft>
              <a:buNone/>
              <a:defRPr b="1">
                <a:latin typeface="Calibri"/>
                <a:ea typeface="Calibri"/>
                <a:cs typeface="Calibri"/>
                <a:sym typeface="Calibri"/>
              </a:defRPr>
            </a:lvl4pPr>
            <a:lvl5pPr lvl="4" rtl="0">
              <a:spcBef>
                <a:spcPts val="0"/>
              </a:spcBef>
              <a:spcAft>
                <a:spcPts val="0"/>
              </a:spcAft>
              <a:buNone/>
              <a:defRPr b="1">
                <a:latin typeface="Calibri"/>
                <a:ea typeface="Calibri"/>
                <a:cs typeface="Calibri"/>
                <a:sym typeface="Calibri"/>
              </a:defRPr>
            </a:lvl5pPr>
            <a:lvl6pPr lvl="5" rtl="0">
              <a:spcBef>
                <a:spcPts val="0"/>
              </a:spcBef>
              <a:spcAft>
                <a:spcPts val="0"/>
              </a:spcAft>
              <a:buNone/>
              <a:defRPr b="1">
                <a:latin typeface="Calibri"/>
                <a:ea typeface="Calibri"/>
                <a:cs typeface="Calibri"/>
                <a:sym typeface="Calibri"/>
              </a:defRPr>
            </a:lvl6pPr>
            <a:lvl7pPr lvl="6" rtl="0">
              <a:spcBef>
                <a:spcPts val="0"/>
              </a:spcBef>
              <a:spcAft>
                <a:spcPts val="0"/>
              </a:spcAft>
              <a:buNone/>
              <a:defRPr b="1">
                <a:latin typeface="Calibri"/>
                <a:ea typeface="Calibri"/>
                <a:cs typeface="Calibri"/>
                <a:sym typeface="Calibri"/>
              </a:defRPr>
            </a:lvl7pPr>
            <a:lvl8pPr lvl="7" rtl="0">
              <a:spcBef>
                <a:spcPts val="0"/>
              </a:spcBef>
              <a:spcAft>
                <a:spcPts val="0"/>
              </a:spcAft>
              <a:buNone/>
              <a:defRPr b="1">
                <a:latin typeface="Calibri"/>
                <a:ea typeface="Calibri"/>
                <a:cs typeface="Calibri"/>
                <a:sym typeface="Calibri"/>
              </a:defRPr>
            </a:lvl8pPr>
            <a:lvl9pPr lvl="8" rtl="0">
              <a:spcBef>
                <a:spcPts val="0"/>
              </a:spcBef>
              <a:spcAft>
                <a:spcPts val="0"/>
              </a:spcAft>
              <a:buNone/>
              <a:defRPr b="1">
                <a:latin typeface="Calibri"/>
                <a:ea typeface="Calibri"/>
                <a:cs typeface="Calibri"/>
                <a:sym typeface="Calibri"/>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Key themes and details">
  <p:cSld name="CUSTOM_4">
    <p:spTree>
      <p:nvGrpSpPr>
        <p:cNvPr id="1" name="Shape 674"/>
        <p:cNvGrpSpPr/>
        <p:nvPr/>
      </p:nvGrpSpPr>
      <p:grpSpPr>
        <a:xfrm>
          <a:off x="0" y="0"/>
          <a:ext cx="0" cy="0"/>
          <a:chOff x="0" y="0"/>
          <a:chExt cx="0" cy="0"/>
        </a:xfrm>
      </p:grpSpPr>
      <p:sp>
        <p:nvSpPr>
          <p:cNvPr id="675" name="Google Shape;675;p95"/>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pic>
        <p:nvPicPr>
          <p:cNvPr id="676" name="Google Shape;676;p95"/>
          <p:cNvPicPr preferRelativeResize="0"/>
          <p:nvPr/>
        </p:nvPicPr>
        <p:blipFill rotWithShape="1">
          <a:blip r:embed="rId2">
            <a:alphaModFix/>
          </a:blip>
          <a:srcRect/>
          <a:stretch/>
        </p:blipFill>
        <p:spPr>
          <a:xfrm>
            <a:off x="7328262" y="185400"/>
            <a:ext cx="1660188" cy="455371"/>
          </a:xfrm>
          <a:prstGeom prst="rect">
            <a:avLst/>
          </a:prstGeom>
          <a:noFill/>
          <a:ln>
            <a:noFill/>
          </a:ln>
        </p:spPr>
      </p:pic>
      <p:grpSp>
        <p:nvGrpSpPr>
          <p:cNvPr id="677" name="Google Shape;677;p95"/>
          <p:cNvGrpSpPr/>
          <p:nvPr/>
        </p:nvGrpSpPr>
        <p:grpSpPr>
          <a:xfrm>
            <a:off x="2998786" y="1084261"/>
            <a:ext cx="6145212" cy="342900"/>
            <a:chOff x="2998786" y="1998661"/>
            <a:chExt cx="6145212" cy="342900"/>
          </a:xfrm>
        </p:grpSpPr>
        <p:pic>
          <p:nvPicPr>
            <p:cNvPr id="678" name="Google Shape;678;p95"/>
            <p:cNvPicPr preferRelativeResize="0"/>
            <p:nvPr/>
          </p:nvPicPr>
          <p:blipFill rotWithShape="1">
            <a:blip r:embed="rId3">
              <a:alphaModFix/>
            </a:blip>
            <a:srcRect/>
            <a:stretch/>
          </p:blipFill>
          <p:spPr>
            <a:xfrm>
              <a:off x="2998786" y="2000250"/>
              <a:ext cx="6145212" cy="341311"/>
            </a:xfrm>
            <a:prstGeom prst="rect">
              <a:avLst/>
            </a:prstGeom>
            <a:noFill/>
            <a:ln>
              <a:noFill/>
            </a:ln>
          </p:spPr>
        </p:pic>
        <p:sp>
          <p:nvSpPr>
            <p:cNvPr id="679" name="Google Shape;679;p95"/>
            <p:cNvSpPr txBox="1"/>
            <p:nvPr/>
          </p:nvSpPr>
          <p:spPr>
            <a:xfrm>
              <a:off x="3001961" y="1998661"/>
              <a:ext cx="6141900" cy="339600"/>
            </a:xfrm>
            <a:prstGeom prst="rect">
              <a:avLst/>
            </a:prstGeom>
            <a:noFill/>
            <a:ln>
              <a:noFill/>
            </a:ln>
          </p:spPr>
          <p:txBody>
            <a:bodyPr spcFirstLastPara="1" wrap="square" lIns="0" tIns="0" rIns="0" bIns="91425" anchor="b"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800" b="1" i="0" u="none" strike="noStrike" cap="none">
                  <a:solidFill>
                    <a:srgbClr val="000000"/>
                  </a:solidFill>
                  <a:latin typeface="Calibri"/>
                  <a:ea typeface="Calibri"/>
                  <a:cs typeface="Calibri"/>
                  <a:sym typeface="Calibri"/>
                </a:rPr>
                <a:t>Details</a:t>
              </a:r>
              <a:endParaRPr sz="1800"/>
            </a:p>
          </p:txBody>
        </p:sp>
      </p:grpSp>
      <p:grpSp>
        <p:nvGrpSpPr>
          <p:cNvPr id="680" name="Google Shape;680;p95"/>
          <p:cNvGrpSpPr/>
          <p:nvPr/>
        </p:nvGrpSpPr>
        <p:grpSpPr>
          <a:xfrm>
            <a:off x="188911" y="1085850"/>
            <a:ext cx="2468561" cy="341311"/>
            <a:chOff x="188911" y="2000250"/>
            <a:chExt cx="2468561" cy="341311"/>
          </a:xfrm>
        </p:grpSpPr>
        <p:pic>
          <p:nvPicPr>
            <p:cNvPr id="681" name="Google Shape;681;p95"/>
            <p:cNvPicPr preferRelativeResize="0"/>
            <p:nvPr/>
          </p:nvPicPr>
          <p:blipFill rotWithShape="1">
            <a:blip r:embed="rId4">
              <a:alphaModFix/>
            </a:blip>
            <a:srcRect/>
            <a:stretch/>
          </p:blipFill>
          <p:spPr>
            <a:xfrm>
              <a:off x="188911" y="2000250"/>
              <a:ext cx="2468561" cy="341311"/>
            </a:xfrm>
            <a:prstGeom prst="rect">
              <a:avLst/>
            </a:prstGeom>
            <a:noFill/>
            <a:ln>
              <a:noFill/>
            </a:ln>
          </p:spPr>
        </p:pic>
        <p:sp>
          <p:nvSpPr>
            <p:cNvPr id="682" name="Google Shape;682;p95"/>
            <p:cNvSpPr txBox="1"/>
            <p:nvPr/>
          </p:nvSpPr>
          <p:spPr>
            <a:xfrm>
              <a:off x="188911" y="2000250"/>
              <a:ext cx="2466900" cy="338100"/>
            </a:xfrm>
            <a:prstGeom prst="rect">
              <a:avLst/>
            </a:prstGeom>
            <a:noFill/>
            <a:ln>
              <a:noFill/>
            </a:ln>
          </p:spPr>
          <p:txBody>
            <a:bodyPr spcFirstLastPara="1" wrap="square" lIns="0" tIns="0" rIns="0" bIns="91425" anchor="b"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800" b="1" i="0" u="none" strike="noStrike" cap="none">
                  <a:solidFill>
                    <a:srgbClr val="000000"/>
                  </a:solidFill>
                  <a:latin typeface="Calibri"/>
                  <a:ea typeface="Calibri"/>
                  <a:cs typeface="Calibri"/>
                  <a:sym typeface="Calibri"/>
                </a:rPr>
                <a:t>Key Themes</a:t>
              </a:r>
              <a:endParaRPr sz="1800"/>
            </a:p>
          </p:txBody>
        </p:sp>
      </p:grpSp>
      <p:sp>
        <p:nvSpPr>
          <p:cNvPr id="683" name="Google Shape;683;p95"/>
          <p:cNvSpPr txBox="1"/>
          <p:nvPr/>
        </p:nvSpPr>
        <p:spPr>
          <a:xfrm>
            <a:off x="188900" y="1504025"/>
            <a:ext cx="2466900" cy="2372400"/>
          </a:xfrm>
          <a:prstGeom prst="rect">
            <a:avLst/>
          </a:prstGeom>
          <a:solidFill>
            <a:srgbClr val="D9D9D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350"/>
              <a:buFont typeface="Calibri"/>
              <a:buNone/>
            </a:pPr>
            <a:endParaRPr sz="1400" i="0" u="none" strike="noStrike" cap="none">
              <a:solidFill>
                <a:srgbClr val="000000"/>
              </a:solidFill>
              <a:latin typeface="Calibri"/>
              <a:ea typeface="Calibri"/>
              <a:cs typeface="Calibri"/>
              <a:sym typeface="Calibri"/>
            </a:endParaRPr>
          </a:p>
        </p:txBody>
      </p:sp>
      <p:cxnSp>
        <p:nvCxnSpPr>
          <p:cNvPr id="684" name="Google Shape;684;p95"/>
          <p:cNvCxnSpPr/>
          <p:nvPr/>
        </p:nvCxnSpPr>
        <p:spPr>
          <a:xfrm>
            <a:off x="151662" y="3982432"/>
            <a:ext cx="8840700" cy="0"/>
          </a:xfrm>
          <a:prstGeom prst="straightConnector1">
            <a:avLst/>
          </a:prstGeom>
          <a:noFill/>
          <a:ln w="12700" cap="flat" cmpd="sng">
            <a:solidFill>
              <a:srgbClr val="080808"/>
            </a:solidFill>
            <a:prstDash val="solid"/>
            <a:miter lim="8000"/>
            <a:headEnd type="none" w="sm" len="sm"/>
            <a:tailEnd type="none" w="sm" len="sm"/>
          </a:ln>
        </p:spPr>
      </p:cxnSp>
      <p:sp>
        <p:nvSpPr>
          <p:cNvPr id="685" name="Google Shape;685;p95"/>
          <p:cNvSpPr txBox="1"/>
          <p:nvPr/>
        </p:nvSpPr>
        <p:spPr>
          <a:xfrm>
            <a:off x="188900" y="4137575"/>
            <a:ext cx="2466900" cy="2372400"/>
          </a:xfrm>
          <a:prstGeom prst="rect">
            <a:avLst/>
          </a:prstGeom>
          <a:solidFill>
            <a:srgbClr val="D9D9D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350"/>
              <a:buFont typeface="Calibri"/>
              <a:buNone/>
            </a:pPr>
            <a:endParaRPr b="1">
              <a:solidFill>
                <a:srgbClr val="000000"/>
              </a:solidFill>
              <a:latin typeface="Calibri"/>
              <a:ea typeface="Calibri"/>
              <a:cs typeface="Calibri"/>
              <a:sym typeface="Calibri"/>
            </a:endParaRPr>
          </a:p>
        </p:txBody>
      </p:sp>
      <p:sp>
        <p:nvSpPr>
          <p:cNvPr id="686" name="Google Shape;686;p95"/>
          <p:cNvSpPr txBox="1">
            <a:spLocks noGrp="1"/>
          </p:cNvSpPr>
          <p:nvPr>
            <p:ph type="subTitle" idx="1"/>
          </p:nvPr>
        </p:nvSpPr>
        <p:spPr>
          <a:xfrm>
            <a:off x="343200" y="157775"/>
            <a:ext cx="6793800" cy="8496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727076"/>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87" name="Google Shape;687;p95"/>
          <p:cNvSpPr txBox="1">
            <a:spLocks noGrp="1"/>
          </p:cNvSpPr>
          <p:nvPr>
            <p:ph type="subTitle" idx="2"/>
          </p:nvPr>
        </p:nvSpPr>
        <p:spPr>
          <a:xfrm>
            <a:off x="240800" y="1551000"/>
            <a:ext cx="2363100" cy="2325600"/>
          </a:xfrm>
          <a:prstGeom prst="rect">
            <a:avLst/>
          </a:prstGeom>
        </p:spPr>
        <p:txBody>
          <a:bodyPr spcFirstLastPara="1" wrap="square" lIns="91425" tIns="91425" rIns="91425" bIns="91425" anchor="ctr" anchorCtr="0"/>
          <a:lstStyle>
            <a:lvl1pPr lvl="0" rtl="0">
              <a:lnSpc>
                <a:spcPct val="100000"/>
              </a:lnSpc>
              <a:spcBef>
                <a:spcPts val="0"/>
              </a:spcBef>
              <a:spcAft>
                <a:spcPts val="0"/>
              </a:spcAft>
              <a:buNone/>
              <a:defRPr sz="1800">
                <a:solidFill>
                  <a:srgbClr val="000000"/>
                </a:solidFill>
              </a:defRPr>
            </a:lvl1pPr>
            <a:lvl2pPr lvl="1" rtl="0">
              <a:lnSpc>
                <a:spcPct val="100000"/>
              </a:lnSpc>
              <a:spcBef>
                <a:spcPts val="0"/>
              </a:spcBef>
              <a:spcAft>
                <a:spcPts val="0"/>
              </a:spcAft>
              <a:buNone/>
              <a:defRPr sz="1800"/>
            </a:lvl2pPr>
            <a:lvl3pPr lvl="2" rtl="0">
              <a:lnSpc>
                <a:spcPct val="100000"/>
              </a:lnSpc>
              <a:spcBef>
                <a:spcPts val="0"/>
              </a:spcBef>
              <a:spcAft>
                <a:spcPts val="0"/>
              </a:spcAft>
              <a:buNone/>
              <a:defRPr sz="1800"/>
            </a:lvl3pPr>
            <a:lvl4pPr lvl="3" rtl="0">
              <a:lnSpc>
                <a:spcPct val="100000"/>
              </a:lnSpc>
              <a:spcBef>
                <a:spcPts val="0"/>
              </a:spcBef>
              <a:spcAft>
                <a:spcPts val="0"/>
              </a:spcAft>
              <a:buNone/>
              <a:defRPr sz="1800"/>
            </a:lvl4pPr>
            <a:lvl5pPr lvl="4" rtl="0">
              <a:lnSpc>
                <a:spcPct val="100000"/>
              </a:lnSpc>
              <a:spcBef>
                <a:spcPts val="0"/>
              </a:spcBef>
              <a:spcAft>
                <a:spcPts val="0"/>
              </a:spcAft>
              <a:buNone/>
              <a:defRPr sz="1800"/>
            </a:lvl5pPr>
            <a:lvl6pPr lvl="5" rtl="0">
              <a:lnSpc>
                <a:spcPct val="100000"/>
              </a:lnSpc>
              <a:spcBef>
                <a:spcPts val="0"/>
              </a:spcBef>
              <a:spcAft>
                <a:spcPts val="0"/>
              </a:spcAft>
              <a:buNone/>
              <a:defRPr sz="1800"/>
            </a:lvl6pPr>
            <a:lvl7pPr lvl="6" rtl="0">
              <a:lnSpc>
                <a:spcPct val="100000"/>
              </a:lnSpc>
              <a:spcBef>
                <a:spcPts val="0"/>
              </a:spcBef>
              <a:spcAft>
                <a:spcPts val="0"/>
              </a:spcAft>
              <a:buNone/>
              <a:defRPr sz="1800"/>
            </a:lvl7pPr>
            <a:lvl8pPr lvl="7" rtl="0">
              <a:lnSpc>
                <a:spcPct val="100000"/>
              </a:lnSpc>
              <a:spcBef>
                <a:spcPts val="0"/>
              </a:spcBef>
              <a:spcAft>
                <a:spcPts val="0"/>
              </a:spcAft>
              <a:buNone/>
              <a:defRPr sz="1800"/>
            </a:lvl8pPr>
            <a:lvl9pPr lvl="8" rtl="0">
              <a:lnSpc>
                <a:spcPct val="100000"/>
              </a:lnSpc>
              <a:spcBef>
                <a:spcPts val="0"/>
              </a:spcBef>
              <a:spcAft>
                <a:spcPts val="0"/>
              </a:spcAft>
              <a:buNone/>
              <a:defRPr sz="1800"/>
            </a:lvl9pPr>
          </a:lstStyle>
          <a:p>
            <a:endParaRPr/>
          </a:p>
        </p:txBody>
      </p:sp>
      <p:sp>
        <p:nvSpPr>
          <p:cNvPr id="688" name="Google Shape;688;p95"/>
          <p:cNvSpPr txBox="1">
            <a:spLocks noGrp="1"/>
          </p:cNvSpPr>
          <p:nvPr>
            <p:ph type="subTitle" idx="3"/>
          </p:nvPr>
        </p:nvSpPr>
        <p:spPr>
          <a:xfrm>
            <a:off x="240800" y="4141800"/>
            <a:ext cx="2363100" cy="2325600"/>
          </a:xfrm>
          <a:prstGeom prst="rect">
            <a:avLst/>
          </a:prstGeom>
        </p:spPr>
        <p:txBody>
          <a:bodyPr spcFirstLastPara="1" wrap="square" lIns="91425" tIns="91425" rIns="91425" bIns="91425" anchor="ctr" anchorCtr="0"/>
          <a:lstStyle>
            <a:lvl1pPr lvl="0" rtl="0">
              <a:lnSpc>
                <a:spcPct val="100000"/>
              </a:lnSpc>
              <a:spcBef>
                <a:spcPts val="0"/>
              </a:spcBef>
              <a:spcAft>
                <a:spcPts val="0"/>
              </a:spcAft>
              <a:buNone/>
              <a:defRPr sz="1800">
                <a:solidFill>
                  <a:srgbClr val="000000"/>
                </a:solidFill>
              </a:defRPr>
            </a:lvl1pPr>
            <a:lvl2pPr lvl="1" rtl="0">
              <a:lnSpc>
                <a:spcPct val="100000"/>
              </a:lnSpc>
              <a:spcBef>
                <a:spcPts val="0"/>
              </a:spcBef>
              <a:spcAft>
                <a:spcPts val="0"/>
              </a:spcAft>
              <a:buNone/>
              <a:defRPr sz="1800"/>
            </a:lvl2pPr>
            <a:lvl3pPr lvl="2" rtl="0">
              <a:lnSpc>
                <a:spcPct val="100000"/>
              </a:lnSpc>
              <a:spcBef>
                <a:spcPts val="0"/>
              </a:spcBef>
              <a:spcAft>
                <a:spcPts val="0"/>
              </a:spcAft>
              <a:buNone/>
              <a:defRPr sz="1800"/>
            </a:lvl3pPr>
            <a:lvl4pPr lvl="3" rtl="0">
              <a:lnSpc>
                <a:spcPct val="100000"/>
              </a:lnSpc>
              <a:spcBef>
                <a:spcPts val="0"/>
              </a:spcBef>
              <a:spcAft>
                <a:spcPts val="0"/>
              </a:spcAft>
              <a:buNone/>
              <a:defRPr sz="1800"/>
            </a:lvl4pPr>
            <a:lvl5pPr lvl="4" rtl="0">
              <a:lnSpc>
                <a:spcPct val="100000"/>
              </a:lnSpc>
              <a:spcBef>
                <a:spcPts val="0"/>
              </a:spcBef>
              <a:spcAft>
                <a:spcPts val="0"/>
              </a:spcAft>
              <a:buNone/>
              <a:defRPr sz="1800"/>
            </a:lvl5pPr>
            <a:lvl6pPr lvl="5" rtl="0">
              <a:lnSpc>
                <a:spcPct val="100000"/>
              </a:lnSpc>
              <a:spcBef>
                <a:spcPts val="0"/>
              </a:spcBef>
              <a:spcAft>
                <a:spcPts val="0"/>
              </a:spcAft>
              <a:buNone/>
              <a:defRPr sz="1800"/>
            </a:lvl6pPr>
            <a:lvl7pPr lvl="6" rtl="0">
              <a:lnSpc>
                <a:spcPct val="100000"/>
              </a:lnSpc>
              <a:spcBef>
                <a:spcPts val="0"/>
              </a:spcBef>
              <a:spcAft>
                <a:spcPts val="0"/>
              </a:spcAft>
              <a:buNone/>
              <a:defRPr sz="1800"/>
            </a:lvl7pPr>
            <a:lvl8pPr lvl="7" rtl="0">
              <a:lnSpc>
                <a:spcPct val="100000"/>
              </a:lnSpc>
              <a:spcBef>
                <a:spcPts val="0"/>
              </a:spcBef>
              <a:spcAft>
                <a:spcPts val="0"/>
              </a:spcAft>
              <a:buNone/>
              <a:defRPr sz="1800"/>
            </a:lvl8pPr>
            <a:lvl9pPr lvl="8" rtl="0">
              <a:lnSpc>
                <a:spcPct val="100000"/>
              </a:lnSpc>
              <a:spcBef>
                <a:spcPts val="0"/>
              </a:spcBef>
              <a:spcAft>
                <a:spcPts val="0"/>
              </a:spcAft>
              <a:buNone/>
              <a:defRPr sz="1800"/>
            </a:lvl9pPr>
          </a:lstStyle>
          <a:p>
            <a:endParaRPr/>
          </a:p>
        </p:txBody>
      </p:sp>
      <p:sp>
        <p:nvSpPr>
          <p:cNvPr id="689" name="Google Shape;689;p95"/>
          <p:cNvSpPr txBox="1">
            <a:spLocks noGrp="1"/>
          </p:cNvSpPr>
          <p:nvPr>
            <p:ph type="body" idx="4"/>
          </p:nvPr>
        </p:nvSpPr>
        <p:spPr>
          <a:xfrm>
            <a:off x="3073025" y="1427150"/>
            <a:ext cx="5996700" cy="2888400"/>
          </a:xfrm>
          <a:prstGeom prst="rect">
            <a:avLst/>
          </a:prstGeom>
        </p:spPr>
        <p:txBody>
          <a:bodyPr spcFirstLastPara="1" wrap="square" lIns="91425" tIns="91425" rIns="91425" bIns="91425" anchor="t" anchorCtr="0"/>
          <a:lstStyle>
            <a:lvl1pPr marL="457200" lvl="0" indent="-342900" rtl="0">
              <a:spcBef>
                <a:spcPts val="0"/>
              </a:spcBef>
              <a:spcAft>
                <a:spcPts val="0"/>
              </a:spcAft>
              <a:buClr>
                <a:srgbClr val="000000"/>
              </a:buClr>
              <a:buSzPts val="1800"/>
              <a:buAutoNum type="arabicPeriod"/>
              <a:defRPr sz="1800" b="0" i="1">
                <a:solidFill>
                  <a:srgbClr val="000000"/>
                </a:solidFill>
              </a:defRPr>
            </a:lvl1pPr>
            <a:lvl2pPr marL="914400" lvl="1" indent="-342900" rtl="0">
              <a:spcBef>
                <a:spcPts val="0"/>
              </a:spcBef>
              <a:spcAft>
                <a:spcPts val="0"/>
              </a:spcAft>
              <a:buClr>
                <a:srgbClr val="000000"/>
              </a:buClr>
              <a:buSzPts val="1800"/>
              <a:buAutoNum type="alphaLcPeriod"/>
              <a:defRPr sz="1800" i="1">
                <a:solidFill>
                  <a:srgbClr val="000000"/>
                </a:solidFill>
              </a:defRPr>
            </a:lvl2pPr>
            <a:lvl3pPr marL="1371600" lvl="2" indent="-342900" rtl="0">
              <a:spcBef>
                <a:spcPts val="0"/>
              </a:spcBef>
              <a:spcAft>
                <a:spcPts val="0"/>
              </a:spcAft>
              <a:buClr>
                <a:srgbClr val="000000"/>
              </a:buClr>
              <a:buSzPts val="1800"/>
              <a:buAutoNum type="romanLcPeriod"/>
              <a:defRPr sz="1800" i="1">
                <a:solidFill>
                  <a:srgbClr val="000000"/>
                </a:solidFill>
              </a:defRPr>
            </a:lvl3pPr>
            <a:lvl4pPr marL="1828800" lvl="3" indent="-342900" rtl="0">
              <a:spcBef>
                <a:spcPts val="0"/>
              </a:spcBef>
              <a:spcAft>
                <a:spcPts val="0"/>
              </a:spcAft>
              <a:buClr>
                <a:srgbClr val="000000"/>
              </a:buClr>
              <a:buSzPts val="1800"/>
              <a:buAutoNum type="arabicPeriod"/>
              <a:defRPr sz="1800" i="1">
                <a:solidFill>
                  <a:srgbClr val="000000"/>
                </a:solidFill>
              </a:defRPr>
            </a:lvl4pPr>
            <a:lvl5pPr marL="2286000" lvl="4" indent="-342900" rtl="0">
              <a:spcBef>
                <a:spcPts val="0"/>
              </a:spcBef>
              <a:spcAft>
                <a:spcPts val="0"/>
              </a:spcAft>
              <a:buClr>
                <a:srgbClr val="000000"/>
              </a:buClr>
              <a:buSzPts val="1800"/>
              <a:buAutoNum type="alphaLcPeriod"/>
              <a:defRPr sz="1800" i="1">
                <a:solidFill>
                  <a:srgbClr val="000000"/>
                </a:solidFill>
              </a:defRPr>
            </a:lvl5pPr>
            <a:lvl6pPr marL="2743200" lvl="5" indent="-342900" rtl="0">
              <a:spcBef>
                <a:spcPts val="0"/>
              </a:spcBef>
              <a:spcAft>
                <a:spcPts val="0"/>
              </a:spcAft>
              <a:buClr>
                <a:srgbClr val="000000"/>
              </a:buClr>
              <a:buSzPts val="1800"/>
              <a:buAutoNum type="romanLcPeriod"/>
              <a:defRPr sz="1800" i="1">
                <a:solidFill>
                  <a:srgbClr val="000000"/>
                </a:solidFill>
              </a:defRPr>
            </a:lvl6pPr>
            <a:lvl7pPr marL="3200400" lvl="6" indent="-342900" rtl="0">
              <a:spcBef>
                <a:spcPts val="0"/>
              </a:spcBef>
              <a:spcAft>
                <a:spcPts val="0"/>
              </a:spcAft>
              <a:buClr>
                <a:srgbClr val="000000"/>
              </a:buClr>
              <a:buSzPts val="1800"/>
              <a:buAutoNum type="arabicPeriod"/>
              <a:defRPr sz="1800" i="1">
                <a:solidFill>
                  <a:srgbClr val="000000"/>
                </a:solidFill>
              </a:defRPr>
            </a:lvl7pPr>
            <a:lvl8pPr marL="3657600" lvl="7" indent="-342900" rtl="0">
              <a:spcBef>
                <a:spcPts val="0"/>
              </a:spcBef>
              <a:spcAft>
                <a:spcPts val="0"/>
              </a:spcAft>
              <a:buClr>
                <a:srgbClr val="000000"/>
              </a:buClr>
              <a:buSzPts val="1800"/>
              <a:buAutoNum type="alphaLcPeriod"/>
              <a:defRPr sz="1800" i="1">
                <a:solidFill>
                  <a:srgbClr val="000000"/>
                </a:solidFill>
              </a:defRPr>
            </a:lvl8pPr>
            <a:lvl9pPr marL="4114800" lvl="8" indent="-342900" rtl="0">
              <a:spcBef>
                <a:spcPts val="0"/>
              </a:spcBef>
              <a:spcAft>
                <a:spcPts val="0"/>
              </a:spcAft>
              <a:buClr>
                <a:srgbClr val="000000"/>
              </a:buClr>
              <a:buSzPts val="1800"/>
              <a:buAutoNum type="romanLcPeriod"/>
              <a:defRPr sz="1800" i="1">
                <a:solidFill>
                  <a:srgbClr val="000000"/>
                </a:solidFill>
              </a:defRPr>
            </a:lvl9pPr>
          </a:lstStyle>
          <a:p>
            <a:endParaRPr/>
          </a:p>
        </p:txBody>
      </p:sp>
      <p:sp>
        <p:nvSpPr>
          <p:cNvPr id="690" name="Google Shape;690;p95"/>
          <p:cNvSpPr txBox="1">
            <a:spLocks noGrp="1"/>
          </p:cNvSpPr>
          <p:nvPr>
            <p:ph type="body" idx="5"/>
          </p:nvPr>
        </p:nvSpPr>
        <p:spPr>
          <a:xfrm>
            <a:off x="3073025" y="4094150"/>
            <a:ext cx="5996700" cy="2888400"/>
          </a:xfrm>
          <a:prstGeom prst="rect">
            <a:avLst/>
          </a:prstGeom>
        </p:spPr>
        <p:txBody>
          <a:bodyPr spcFirstLastPara="1" wrap="square" lIns="91425" tIns="91425" rIns="91425" bIns="91425" anchor="t" anchorCtr="0"/>
          <a:lstStyle>
            <a:lvl1pPr marL="457200" lvl="0" indent="-342900" rtl="0">
              <a:spcBef>
                <a:spcPts val="0"/>
              </a:spcBef>
              <a:spcAft>
                <a:spcPts val="0"/>
              </a:spcAft>
              <a:buClr>
                <a:srgbClr val="000000"/>
              </a:buClr>
              <a:buSzPts val="1800"/>
              <a:buAutoNum type="arabicPeriod"/>
              <a:defRPr sz="1800" b="0" i="1">
                <a:solidFill>
                  <a:srgbClr val="000000"/>
                </a:solidFill>
              </a:defRPr>
            </a:lvl1pPr>
            <a:lvl2pPr marL="914400" lvl="1" indent="-342900" rtl="0">
              <a:spcBef>
                <a:spcPts val="0"/>
              </a:spcBef>
              <a:spcAft>
                <a:spcPts val="0"/>
              </a:spcAft>
              <a:buClr>
                <a:srgbClr val="000000"/>
              </a:buClr>
              <a:buSzPts val="1800"/>
              <a:buAutoNum type="alphaLcPeriod"/>
              <a:defRPr sz="1800" i="1">
                <a:solidFill>
                  <a:srgbClr val="000000"/>
                </a:solidFill>
              </a:defRPr>
            </a:lvl2pPr>
            <a:lvl3pPr marL="1371600" lvl="2" indent="-342900" rtl="0">
              <a:spcBef>
                <a:spcPts val="0"/>
              </a:spcBef>
              <a:spcAft>
                <a:spcPts val="0"/>
              </a:spcAft>
              <a:buClr>
                <a:srgbClr val="000000"/>
              </a:buClr>
              <a:buSzPts val="1800"/>
              <a:buAutoNum type="romanLcPeriod"/>
              <a:defRPr sz="1800" i="1">
                <a:solidFill>
                  <a:srgbClr val="000000"/>
                </a:solidFill>
              </a:defRPr>
            </a:lvl3pPr>
            <a:lvl4pPr marL="1828800" lvl="3" indent="-342900" rtl="0">
              <a:spcBef>
                <a:spcPts val="0"/>
              </a:spcBef>
              <a:spcAft>
                <a:spcPts val="0"/>
              </a:spcAft>
              <a:buClr>
                <a:srgbClr val="000000"/>
              </a:buClr>
              <a:buSzPts val="1800"/>
              <a:buAutoNum type="arabicPeriod"/>
              <a:defRPr sz="1800" i="1">
                <a:solidFill>
                  <a:srgbClr val="000000"/>
                </a:solidFill>
              </a:defRPr>
            </a:lvl4pPr>
            <a:lvl5pPr marL="2286000" lvl="4" indent="-342900" rtl="0">
              <a:spcBef>
                <a:spcPts val="0"/>
              </a:spcBef>
              <a:spcAft>
                <a:spcPts val="0"/>
              </a:spcAft>
              <a:buClr>
                <a:srgbClr val="000000"/>
              </a:buClr>
              <a:buSzPts val="1800"/>
              <a:buAutoNum type="alphaLcPeriod"/>
              <a:defRPr sz="1800" i="1">
                <a:solidFill>
                  <a:srgbClr val="000000"/>
                </a:solidFill>
              </a:defRPr>
            </a:lvl5pPr>
            <a:lvl6pPr marL="2743200" lvl="5" indent="-342900" rtl="0">
              <a:spcBef>
                <a:spcPts val="0"/>
              </a:spcBef>
              <a:spcAft>
                <a:spcPts val="0"/>
              </a:spcAft>
              <a:buClr>
                <a:srgbClr val="000000"/>
              </a:buClr>
              <a:buSzPts val="1800"/>
              <a:buAutoNum type="romanLcPeriod"/>
              <a:defRPr sz="1800" i="1">
                <a:solidFill>
                  <a:srgbClr val="000000"/>
                </a:solidFill>
              </a:defRPr>
            </a:lvl6pPr>
            <a:lvl7pPr marL="3200400" lvl="6" indent="-342900" rtl="0">
              <a:spcBef>
                <a:spcPts val="0"/>
              </a:spcBef>
              <a:spcAft>
                <a:spcPts val="0"/>
              </a:spcAft>
              <a:buClr>
                <a:srgbClr val="000000"/>
              </a:buClr>
              <a:buSzPts val="1800"/>
              <a:buAutoNum type="arabicPeriod"/>
              <a:defRPr sz="1800" i="1">
                <a:solidFill>
                  <a:srgbClr val="000000"/>
                </a:solidFill>
              </a:defRPr>
            </a:lvl7pPr>
            <a:lvl8pPr marL="3657600" lvl="7" indent="-342900" rtl="0">
              <a:spcBef>
                <a:spcPts val="0"/>
              </a:spcBef>
              <a:spcAft>
                <a:spcPts val="0"/>
              </a:spcAft>
              <a:buClr>
                <a:srgbClr val="000000"/>
              </a:buClr>
              <a:buSzPts val="1800"/>
              <a:buAutoNum type="alphaLcPeriod"/>
              <a:defRPr sz="1800" i="1">
                <a:solidFill>
                  <a:srgbClr val="000000"/>
                </a:solidFill>
              </a:defRPr>
            </a:lvl8pPr>
            <a:lvl9pPr marL="4114800" lvl="8" indent="-342900" rtl="0">
              <a:spcBef>
                <a:spcPts val="0"/>
              </a:spcBef>
              <a:spcAft>
                <a:spcPts val="0"/>
              </a:spcAft>
              <a:buClr>
                <a:srgbClr val="000000"/>
              </a:buClr>
              <a:buSzPts val="1800"/>
              <a:buAutoNum type="romanLcPeriod"/>
              <a:defRPr sz="1800" i="1">
                <a:solidFill>
                  <a:srgbClr val="000000"/>
                </a:solidFill>
              </a:defRPr>
            </a:lvl9pPr>
          </a:lstStyle>
          <a:p>
            <a:endParaRPr/>
          </a:p>
        </p:txBody>
      </p:sp>
      <p:cxnSp>
        <p:nvCxnSpPr>
          <p:cNvPr id="691" name="Google Shape;691;p95"/>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Key themes and details (extra text)">
  <p:cSld name="CUSTOM_4_1">
    <p:spTree>
      <p:nvGrpSpPr>
        <p:cNvPr id="1" name="Shape 692"/>
        <p:cNvGrpSpPr/>
        <p:nvPr/>
      </p:nvGrpSpPr>
      <p:grpSpPr>
        <a:xfrm>
          <a:off x="0" y="0"/>
          <a:ext cx="0" cy="0"/>
          <a:chOff x="0" y="0"/>
          <a:chExt cx="0" cy="0"/>
        </a:xfrm>
      </p:grpSpPr>
      <p:sp>
        <p:nvSpPr>
          <p:cNvPr id="693" name="Google Shape;693;p96"/>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pic>
        <p:nvPicPr>
          <p:cNvPr id="694" name="Google Shape;694;p96"/>
          <p:cNvPicPr preferRelativeResize="0"/>
          <p:nvPr/>
        </p:nvPicPr>
        <p:blipFill rotWithShape="1">
          <a:blip r:embed="rId2">
            <a:alphaModFix/>
          </a:blip>
          <a:srcRect/>
          <a:stretch/>
        </p:blipFill>
        <p:spPr>
          <a:xfrm>
            <a:off x="7328262" y="185400"/>
            <a:ext cx="1660188" cy="455371"/>
          </a:xfrm>
          <a:prstGeom prst="rect">
            <a:avLst/>
          </a:prstGeom>
          <a:noFill/>
          <a:ln>
            <a:noFill/>
          </a:ln>
        </p:spPr>
      </p:pic>
      <p:grpSp>
        <p:nvGrpSpPr>
          <p:cNvPr id="695" name="Google Shape;695;p96"/>
          <p:cNvGrpSpPr/>
          <p:nvPr/>
        </p:nvGrpSpPr>
        <p:grpSpPr>
          <a:xfrm>
            <a:off x="2998786" y="1084261"/>
            <a:ext cx="6145212" cy="342900"/>
            <a:chOff x="2998786" y="1998661"/>
            <a:chExt cx="6145212" cy="342900"/>
          </a:xfrm>
        </p:grpSpPr>
        <p:pic>
          <p:nvPicPr>
            <p:cNvPr id="696" name="Google Shape;696;p96"/>
            <p:cNvPicPr preferRelativeResize="0"/>
            <p:nvPr/>
          </p:nvPicPr>
          <p:blipFill rotWithShape="1">
            <a:blip r:embed="rId3">
              <a:alphaModFix/>
            </a:blip>
            <a:srcRect/>
            <a:stretch/>
          </p:blipFill>
          <p:spPr>
            <a:xfrm>
              <a:off x="2998786" y="2000250"/>
              <a:ext cx="6145212" cy="341311"/>
            </a:xfrm>
            <a:prstGeom prst="rect">
              <a:avLst/>
            </a:prstGeom>
            <a:noFill/>
            <a:ln>
              <a:noFill/>
            </a:ln>
          </p:spPr>
        </p:pic>
        <p:sp>
          <p:nvSpPr>
            <p:cNvPr id="697" name="Google Shape;697;p96"/>
            <p:cNvSpPr txBox="1"/>
            <p:nvPr/>
          </p:nvSpPr>
          <p:spPr>
            <a:xfrm>
              <a:off x="3001961" y="1998661"/>
              <a:ext cx="6141900" cy="339600"/>
            </a:xfrm>
            <a:prstGeom prst="rect">
              <a:avLst/>
            </a:prstGeom>
            <a:noFill/>
            <a:ln>
              <a:noFill/>
            </a:ln>
          </p:spPr>
          <p:txBody>
            <a:bodyPr spcFirstLastPara="1" wrap="square" lIns="0" tIns="0" rIns="0" bIns="91425" anchor="b"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800" b="1" i="0" u="none" strike="noStrike" cap="none">
                  <a:solidFill>
                    <a:srgbClr val="000000"/>
                  </a:solidFill>
                  <a:latin typeface="Calibri"/>
                  <a:ea typeface="Calibri"/>
                  <a:cs typeface="Calibri"/>
                  <a:sym typeface="Calibri"/>
                </a:rPr>
                <a:t>Details</a:t>
              </a:r>
              <a:endParaRPr sz="1800"/>
            </a:p>
          </p:txBody>
        </p:sp>
      </p:grpSp>
      <p:grpSp>
        <p:nvGrpSpPr>
          <p:cNvPr id="698" name="Google Shape;698;p96"/>
          <p:cNvGrpSpPr/>
          <p:nvPr/>
        </p:nvGrpSpPr>
        <p:grpSpPr>
          <a:xfrm>
            <a:off x="188911" y="1085850"/>
            <a:ext cx="2468561" cy="341311"/>
            <a:chOff x="188911" y="2000250"/>
            <a:chExt cx="2468561" cy="341311"/>
          </a:xfrm>
        </p:grpSpPr>
        <p:pic>
          <p:nvPicPr>
            <p:cNvPr id="699" name="Google Shape;699;p96"/>
            <p:cNvPicPr preferRelativeResize="0"/>
            <p:nvPr/>
          </p:nvPicPr>
          <p:blipFill rotWithShape="1">
            <a:blip r:embed="rId4">
              <a:alphaModFix/>
            </a:blip>
            <a:srcRect/>
            <a:stretch/>
          </p:blipFill>
          <p:spPr>
            <a:xfrm>
              <a:off x="188911" y="2000250"/>
              <a:ext cx="2468561" cy="341311"/>
            </a:xfrm>
            <a:prstGeom prst="rect">
              <a:avLst/>
            </a:prstGeom>
            <a:noFill/>
            <a:ln>
              <a:noFill/>
            </a:ln>
          </p:spPr>
        </p:pic>
        <p:sp>
          <p:nvSpPr>
            <p:cNvPr id="700" name="Google Shape;700;p96"/>
            <p:cNvSpPr txBox="1"/>
            <p:nvPr/>
          </p:nvSpPr>
          <p:spPr>
            <a:xfrm>
              <a:off x="188911" y="2000250"/>
              <a:ext cx="2466900" cy="338100"/>
            </a:xfrm>
            <a:prstGeom prst="rect">
              <a:avLst/>
            </a:prstGeom>
            <a:noFill/>
            <a:ln>
              <a:noFill/>
            </a:ln>
          </p:spPr>
          <p:txBody>
            <a:bodyPr spcFirstLastPara="1" wrap="square" lIns="0" tIns="0" rIns="0" bIns="91425" anchor="b"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800" b="1" i="0" u="none" strike="noStrike" cap="none">
                  <a:solidFill>
                    <a:srgbClr val="000000"/>
                  </a:solidFill>
                  <a:latin typeface="Calibri"/>
                  <a:ea typeface="Calibri"/>
                  <a:cs typeface="Calibri"/>
                  <a:sym typeface="Calibri"/>
                </a:rPr>
                <a:t>Key Themes</a:t>
              </a:r>
              <a:endParaRPr sz="1800"/>
            </a:p>
          </p:txBody>
        </p:sp>
      </p:grpSp>
      <p:sp>
        <p:nvSpPr>
          <p:cNvPr id="701" name="Google Shape;701;p96"/>
          <p:cNvSpPr txBox="1"/>
          <p:nvPr/>
        </p:nvSpPr>
        <p:spPr>
          <a:xfrm>
            <a:off x="188900" y="1504025"/>
            <a:ext cx="2466900" cy="2372400"/>
          </a:xfrm>
          <a:prstGeom prst="rect">
            <a:avLst/>
          </a:prstGeom>
          <a:solidFill>
            <a:srgbClr val="D9D9D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350"/>
              <a:buFont typeface="Calibri"/>
              <a:buNone/>
            </a:pPr>
            <a:endParaRPr sz="1400" i="0" u="none" strike="noStrike" cap="none">
              <a:solidFill>
                <a:srgbClr val="000000"/>
              </a:solidFill>
              <a:latin typeface="Calibri"/>
              <a:ea typeface="Calibri"/>
              <a:cs typeface="Calibri"/>
              <a:sym typeface="Calibri"/>
            </a:endParaRPr>
          </a:p>
        </p:txBody>
      </p:sp>
      <p:sp>
        <p:nvSpPr>
          <p:cNvPr id="702" name="Google Shape;702;p96"/>
          <p:cNvSpPr txBox="1">
            <a:spLocks noGrp="1"/>
          </p:cNvSpPr>
          <p:nvPr>
            <p:ph type="subTitle" idx="1"/>
          </p:nvPr>
        </p:nvSpPr>
        <p:spPr>
          <a:xfrm>
            <a:off x="343200" y="157775"/>
            <a:ext cx="6793800" cy="8496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727076"/>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03" name="Google Shape;703;p96"/>
          <p:cNvSpPr txBox="1">
            <a:spLocks noGrp="1"/>
          </p:cNvSpPr>
          <p:nvPr>
            <p:ph type="subTitle" idx="2"/>
          </p:nvPr>
        </p:nvSpPr>
        <p:spPr>
          <a:xfrm>
            <a:off x="240800" y="1551000"/>
            <a:ext cx="2363100" cy="2325600"/>
          </a:xfrm>
          <a:prstGeom prst="rect">
            <a:avLst/>
          </a:prstGeom>
        </p:spPr>
        <p:txBody>
          <a:bodyPr spcFirstLastPara="1" wrap="square" lIns="91425" tIns="91425" rIns="91425" bIns="91425" anchor="ctr" anchorCtr="0"/>
          <a:lstStyle>
            <a:lvl1pPr lvl="0" rtl="0">
              <a:lnSpc>
                <a:spcPct val="100000"/>
              </a:lnSpc>
              <a:spcBef>
                <a:spcPts val="0"/>
              </a:spcBef>
              <a:spcAft>
                <a:spcPts val="0"/>
              </a:spcAft>
              <a:buNone/>
              <a:defRPr sz="1800">
                <a:solidFill>
                  <a:srgbClr val="000000"/>
                </a:solidFill>
              </a:defRPr>
            </a:lvl1pPr>
            <a:lvl2pPr lvl="1" rtl="0">
              <a:lnSpc>
                <a:spcPct val="100000"/>
              </a:lnSpc>
              <a:spcBef>
                <a:spcPts val="0"/>
              </a:spcBef>
              <a:spcAft>
                <a:spcPts val="0"/>
              </a:spcAft>
              <a:buNone/>
              <a:defRPr sz="1800"/>
            </a:lvl2pPr>
            <a:lvl3pPr lvl="2" rtl="0">
              <a:lnSpc>
                <a:spcPct val="100000"/>
              </a:lnSpc>
              <a:spcBef>
                <a:spcPts val="0"/>
              </a:spcBef>
              <a:spcAft>
                <a:spcPts val="0"/>
              </a:spcAft>
              <a:buNone/>
              <a:defRPr sz="1800"/>
            </a:lvl3pPr>
            <a:lvl4pPr lvl="3" rtl="0">
              <a:lnSpc>
                <a:spcPct val="100000"/>
              </a:lnSpc>
              <a:spcBef>
                <a:spcPts val="0"/>
              </a:spcBef>
              <a:spcAft>
                <a:spcPts val="0"/>
              </a:spcAft>
              <a:buNone/>
              <a:defRPr sz="1800"/>
            </a:lvl4pPr>
            <a:lvl5pPr lvl="4" rtl="0">
              <a:lnSpc>
                <a:spcPct val="100000"/>
              </a:lnSpc>
              <a:spcBef>
                <a:spcPts val="0"/>
              </a:spcBef>
              <a:spcAft>
                <a:spcPts val="0"/>
              </a:spcAft>
              <a:buNone/>
              <a:defRPr sz="1800"/>
            </a:lvl5pPr>
            <a:lvl6pPr lvl="5" rtl="0">
              <a:lnSpc>
                <a:spcPct val="100000"/>
              </a:lnSpc>
              <a:spcBef>
                <a:spcPts val="0"/>
              </a:spcBef>
              <a:spcAft>
                <a:spcPts val="0"/>
              </a:spcAft>
              <a:buNone/>
              <a:defRPr sz="1800"/>
            </a:lvl6pPr>
            <a:lvl7pPr lvl="6" rtl="0">
              <a:lnSpc>
                <a:spcPct val="100000"/>
              </a:lnSpc>
              <a:spcBef>
                <a:spcPts val="0"/>
              </a:spcBef>
              <a:spcAft>
                <a:spcPts val="0"/>
              </a:spcAft>
              <a:buNone/>
              <a:defRPr sz="1800"/>
            </a:lvl7pPr>
            <a:lvl8pPr lvl="7" rtl="0">
              <a:lnSpc>
                <a:spcPct val="100000"/>
              </a:lnSpc>
              <a:spcBef>
                <a:spcPts val="0"/>
              </a:spcBef>
              <a:spcAft>
                <a:spcPts val="0"/>
              </a:spcAft>
              <a:buNone/>
              <a:defRPr sz="1800"/>
            </a:lvl8pPr>
            <a:lvl9pPr lvl="8" rtl="0">
              <a:lnSpc>
                <a:spcPct val="100000"/>
              </a:lnSpc>
              <a:spcBef>
                <a:spcPts val="0"/>
              </a:spcBef>
              <a:spcAft>
                <a:spcPts val="0"/>
              </a:spcAft>
              <a:buNone/>
              <a:defRPr sz="1800"/>
            </a:lvl9pPr>
          </a:lstStyle>
          <a:p>
            <a:endParaRPr/>
          </a:p>
        </p:txBody>
      </p:sp>
      <p:sp>
        <p:nvSpPr>
          <p:cNvPr id="704" name="Google Shape;704;p96"/>
          <p:cNvSpPr txBox="1">
            <a:spLocks noGrp="1"/>
          </p:cNvSpPr>
          <p:nvPr>
            <p:ph type="body" idx="3"/>
          </p:nvPr>
        </p:nvSpPr>
        <p:spPr>
          <a:xfrm>
            <a:off x="3073025" y="1427150"/>
            <a:ext cx="5996700" cy="2888400"/>
          </a:xfrm>
          <a:prstGeom prst="rect">
            <a:avLst/>
          </a:prstGeom>
        </p:spPr>
        <p:txBody>
          <a:bodyPr spcFirstLastPara="1" wrap="square" lIns="91425" tIns="91425" rIns="91425" bIns="91425" anchor="t" anchorCtr="0"/>
          <a:lstStyle>
            <a:lvl1pPr marL="457200" lvl="0" indent="-342900" rtl="0">
              <a:spcBef>
                <a:spcPts val="0"/>
              </a:spcBef>
              <a:spcAft>
                <a:spcPts val="0"/>
              </a:spcAft>
              <a:buClr>
                <a:srgbClr val="000000"/>
              </a:buClr>
              <a:buSzPts val="1800"/>
              <a:buAutoNum type="arabicPeriod"/>
              <a:defRPr sz="1800" b="0" i="1">
                <a:solidFill>
                  <a:srgbClr val="000000"/>
                </a:solidFill>
              </a:defRPr>
            </a:lvl1pPr>
            <a:lvl2pPr marL="914400" lvl="1" indent="-342900" rtl="0">
              <a:spcBef>
                <a:spcPts val="0"/>
              </a:spcBef>
              <a:spcAft>
                <a:spcPts val="0"/>
              </a:spcAft>
              <a:buClr>
                <a:srgbClr val="000000"/>
              </a:buClr>
              <a:buSzPts val="1800"/>
              <a:buAutoNum type="alphaLcPeriod"/>
              <a:defRPr sz="1800" i="1">
                <a:solidFill>
                  <a:srgbClr val="000000"/>
                </a:solidFill>
              </a:defRPr>
            </a:lvl2pPr>
            <a:lvl3pPr marL="1371600" lvl="2" indent="-342900" rtl="0">
              <a:spcBef>
                <a:spcPts val="0"/>
              </a:spcBef>
              <a:spcAft>
                <a:spcPts val="0"/>
              </a:spcAft>
              <a:buClr>
                <a:srgbClr val="000000"/>
              </a:buClr>
              <a:buSzPts val="1800"/>
              <a:buAutoNum type="romanLcPeriod"/>
              <a:defRPr sz="1800" i="1">
                <a:solidFill>
                  <a:srgbClr val="000000"/>
                </a:solidFill>
              </a:defRPr>
            </a:lvl3pPr>
            <a:lvl4pPr marL="1828800" lvl="3" indent="-342900" rtl="0">
              <a:spcBef>
                <a:spcPts val="0"/>
              </a:spcBef>
              <a:spcAft>
                <a:spcPts val="0"/>
              </a:spcAft>
              <a:buClr>
                <a:srgbClr val="000000"/>
              </a:buClr>
              <a:buSzPts val="1800"/>
              <a:buAutoNum type="arabicPeriod"/>
              <a:defRPr sz="1800" i="1">
                <a:solidFill>
                  <a:srgbClr val="000000"/>
                </a:solidFill>
              </a:defRPr>
            </a:lvl4pPr>
            <a:lvl5pPr marL="2286000" lvl="4" indent="-342900" rtl="0">
              <a:spcBef>
                <a:spcPts val="0"/>
              </a:spcBef>
              <a:spcAft>
                <a:spcPts val="0"/>
              </a:spcAft>
              <a:buClr>
                <a:srgbClr val="000000"/>
              </a:buClr>
              <a:buSzPts val="1800"/>
              <a:buAutoNum type="alphaLcPeriod"/>
              <a:defRPr sz="1800" i="1">
                <a:solidFill>
                  <a:srgbClr val="000000"/>
                </a:solidFill>
              </a:defRPr>
            </a:lvl5pPr>
            <a:lvl6pPr marL="2743200" lvl="5" indent="-342900" rtl="0">
              <a:spcBef>
                <a:spcPts val="0"/>
              </a:spcBef>
              <a:spcAft>
                <a:spcPts val="0"/>
              </a:spcAft>
              <a:buClr>
                <a:srgbClr val="000000"/>
              </a:buClr>
              <a:buSzPts val="1800"/>
              <a:buAutoNum type="romanLcPeriod"/>
              <a:defRPr sz="1800" i="1">
                <a:solidFill>
                  <a:srgbClr val="000000"/>
                </a:solidFill>
              </a:defRPr>
            </a:lvl6pPr>
            <a:lvl7pPr marL="3200400" lvl="6" indent="-342900" rtl="0">
              <a:spcBef>
                <a:spcPts val="0"/>
              </a:spcBef>
              <a:spcAft>
                <a:spcPts val="0"/>
              </a:spcAft>
              <a:buClr>
                <a:srgbClr val="000000"/>
              </a:buClr>
              <a:buSzPts val="1800"/>
              <a:buAutoNum type="arabicPeriod"/>
              <a:defRPr sz="1800" i="1">
                <a:solidFill>
                  <a:srgbClr val="000000"/>
                </a:solidFill>
              </a:defRPr>
            </a:lvl7pPr>
            <a:lvl8pPr marL="3657600" lvl="7" indent="-342900" rtl="0">
              <a:spcBef>
                <a:spcPts val="0"/>
              </a:spcBef>
              <a:spcAft>
                <a:spcPts val="0"/>
              </a:spcAft>
              <a:buClr>
                <a:srgbClr val="000000"/>
              </a:buClr>
              <a:buSzPts val="1800"/>
              <a:buAutoNum type="alphaLcPeriod"/>
              <a:defRPr sz="1800" i="1">
                <a:solidFill>
                  <a:srgbClr val="000000"/>
                </a:solidFill>
              </a:defRPr>
            </a:lvl8pPr>
            <a:lvl9pPr marL="4114800" lvl="8" indent="-342900" rtl="0">
              <a:spcBef>
                <a:spcPts val="0"/>
              </a:spcBef>
              <a:spcAft>
                <a:spcPts val="0"/>
              </a:spcAft>
              <a:buClr>
                <a:srgbClr val="000000"/>
              </a:buClr>
              <a:buSzPts val="1800"/>
              <a:buAutoNum type="romanLcPeriod"/>
              <a:defRPr sz="1800" i="1">
                <a:solidFill>
                  <a:srgbClr val="000000"/>
                </a:solidFill>
              </a:defRPr>
            </a:lvl9pPr>
          </a:lstStyle>
          <a:p>
            <a:endParaRPr/>
          </a:p>
        </p:txBody>
      </p:sp>
      <p:cxnSp>
        <p:nvCxnSpPr>
          <p:cNvPr id="705" name="Google Shape;705;p96"/>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ing only, bottom logo 2">
  <p:cSld name="CUSTOM_5_2">
    <p:bg>
      <p:bgPr>
        <a:solidFill>
          <a:srgbClr val="757575"/>
        </a:solidFill>
        <a:effectLst/>
      </p:bgPr>
    </p:bg>
    <p:spTree>
      <p:nvGrpSpPr>
        <p:cNvPr id="1" name="Shape 53"/>
        <p:cNvGrpSpPr/>
        <p:nvPr/>
      </p:nvGrpSpPr>
      <p:grpSpPr>
        <a:xfrm>
          <a:off x="0" y="0"/>
          <a:ext cx="0" cy="0"/>
          <a:chOff x="0" y="0"/>
          <a:chExt cx="0" cy="0"/>
        </a:xfrm>
      </p:grpSpPr>
      <p:sp>
        <p:nvSpPr>
          <p:cNvPr id="54" name="Google Shape;54;p10"/>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55" name="Google Shape;55;p10"/>
          <p:cNvSpPr txBox="1">
            <a:spLocks noGrp="1"/>
          </p:cNvSpPr>
          <p:nvPr>
            <p:ph type="title"/>
          </p:nvPr>
        </p:nvSpPr>
        <p:spPr>
          <a:xfrm>
            <a:off x="747775" y="2540675"/>
            <a:ext cx="8008800" cy="1839000"/>
          </a:xfrm>
          <a:prstGeom prst="rect">
            <a:avLst/>
          </a:prstGeom>
          <a:noFill/>
          <a:ln>
            <a:noFill/>
          </a:ln>
        </p:spPr>
        <p:txBody>
          <a:bodyPr spcFirstLastPara="1" wrap="square" lIns="91425" tIns="91425" rIns="91425" bIns="91425" anchor="t" anchorCtr="0"/>
          <a:lstStyle>
            <a:lvl1pPr lvl="0">
              <a:spcBef>
                <a:spcPts val="0"/>
              </a:spcBef>
              <a:spcAft>
                <a:spcPts val="0"/>
              </a:spcAft>
              <a:buNone/>
              <a:defRPr sz="4800">
                <a:solidFill>
                  <a:srgbClr val="FFFFFF"/>
                </a:solidFill>
                <a:latin typeface="Calibri"/>
                <a:ea typeface="Calibri"/>
                <a:cs typeface="Calibri"/>
                <a:sym typeface="Calibri"/>
              </a:defRPr>
            </a:lvl1pPr>
            <a:lvl2pPr lvl="1">
              <a:spcBef>
                <a:spcPts val="0"/>
              </a:spcBef>
              <a:spcAft>
                <a:spcPts val="0"/>
              </a:spcAft>
              <a:buNone/>
              <a:defRPr>
                <a:latin typeface="Calibri"/>
                <a:ea typeface="Calibri"/>
                <a:cs typeface="Calibri"/>
                <a:sym typeface="Calibri"/>
              </a:defRPr>
            </a:lvl2pPr>
            <a:lvl3pPr lvl="2">
              <a:spcBef>
                <a:spcPts val="0"/>
              </a:spcBef>
              <a:spcAft>
                <a:spcPts val="0"/>
              </a:spcAft>
              <a:buNone/>
              <a:defRPr>
                <a:latin typeface="Calibri"/>
                <a:ea typeface="Calibri"/>
                <a:cs typeface="Calibri"/>
                <a:sym typeface="Calibri"/>
              </a:defRPr>
            </a:lvl3pPr>
            <a:lvl4pPr lvl="3">
              <a:spcBef>
                <a:spcPts val="0"/>
              </a:spcBef>
              <a:spcAft>
                <a:spcPts val="0"/>
              </a:spcAft>
              <a:buNone/>
              <a:defRPr>
                <a:latin typeface="Calibri"/>
                <a:ea typeface="Calibri"/>
                <a:cs typeface="Calibri"/>
                <a:sym typeface="Calibri"/>
              </a:defRPr>
            </a:lvl4pPr>
            <a:lvl5pPr lvl="4">
              <a:spcBef>
                <a:spcPts val="0"/>
              </a:spcBef>
              <a:spcAft>
                <a:spcPts val="0"/>
              </a:spcAft>
              <a:buNone/>
              <a:defRPr>
                <a:latin typeface="Calibri"/>
                <a:ea typeface="Calibri"/>
                <a:cs typeface="Calibri"/>
                <a:sym typeface="Calibri"/>
              </a:defRPr>
            </a:lvl5pPr>
            <a:lvl6pPr lvl="5">
              <a:spcBef>
                <a:spcPts val="0"/>
              </a:spcBef>
              <a:spcAft>
                <a:spcPts val="0"/>
              </a:spcAft>
              <a:buNone/>
              <a:defRPr>
                <a:latin typeface="Calibri"/>
                <a:ea typeface="Calibri"/>
                <a:cs typeface="Calibri"/>
                <a:sym typeface="Calibri"/>
              </a:defRPr>
            </a:lvl6pPr>
            <a:lvl7pPr lvl="6">
              <a:spcBef>
                <a:spcPts val="0"/>
              </a:spcBef>
              <a:spcAft>
                <a:spcPts val="0"/>
              </a:spcAft>
              <a:buNone/>
              <a:defRPr>
                <a:latin typeface="Calibri"/>
                <a:ea typeface="Calibri"/>
                <a:cs typeface="Calibri"/>
                <a:sym typeface="Calibri"/>
              </a:defRPr>
            </a:lvl7pPr>
            <a:lvl8pPr lvl="7">
              <a:spcBef>
                <a:spcPts val="0"/>
              </a:spcBef>
              <a:spcAft>
                <a:spcPts val="0"/>
              </a:spcAft>
              <a:buNone/>
              <a:defRPr>
                <a:latin typeface="Calibri"/>
                <a:ea typeface="Calibri"/>
                <a:cs typeface="Calibri"/>
                <a:sym typeface="Calibri"/>
              </a:defRPr>
            </a:lvl8pPr>
            <a:lvl9pPr lvl="8">
              <a:spcBef>
                <a:spcPts val="0"/>
              </a:spcBef>
              <a:spcAft>
                <a:spcPts val="0"/>
              </a:spcAft>
              <a:buNone/>
              <a:defRPr>
                <a:latin typeface="Calibri"/>
                <a:ea typeface="Calibri"/>
                <a:cs typeface="Calibri"/>
                <a:sym typeface="Calibri"/>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eeting objectives">
  <p:cSld name="CUSTOM_2">
    <p:spTree>
      <p:nvGrpSpPr>
        <p:cNvPr id="1" name="Shape 706"/>
        <p:cNvGrpSpPr/>
        <p:nvPr/>
      </p:nvGrpSpPr>
      <p:grpSpPr>
        <a:xfrm>
          <a:off x="0" y="0"/>
          <a:ext cx="0" cy="0"/>
          <a:chOff x="0" y="0"/>
          <a:chExt cx="0" cy="0"/>
        </a:xfrm>
      </p:grpSpPr>
      <p:sp>
        <p:nvSpPr>
          <p:cNvPr id="707" name="Google Shape;707;p97"/>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708" name="Google Shape;708;p97"/>
          <p:cNvSpPr/>
          <p:nvPr/>
        </p:nvSpPr>
        <p:spPr>
          <a:xfrm>
            <a:off x="4531050" y="1494425"/>
            <a:ext cx="4230900" cy="4588200"/>
          </a:xfrm>
          <a:prstGeom prst="roundRect">
            <a:avLst>
              <a:gd name="adj" fmla="val 16667"/>
            </a:avLst>
          </a:prstGeom>
          <a:noFill/>
          <a:ln w="25400" cap="flat" cmpd="sng">
            <a:solidFill>
              <a:srgbClr val="AEB8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09" name="Google Shape;709;p97"/>
          <p:cNvSpPr txBox="1"/>
          <p:nvPr/>
        </p:nvSpPr>
        <p:spPr>
          <a:xfrm>
            <a:off x="4688250" y="1822625"/>
            <a:ext cx="3916500" cy="39102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sz="2200">
              <a:solidFill>
                <a:srgbClr val="454646"/>
              </a:solidFill>
              <a:latin typeface="Calibri"/>
              <a:ea typeface="Calibri"/>
              <a:cs typeface="Calibri"/>
              <a:sym typeface="Calibri"/>
            </a:endParaRPr>
          </a:p>
        </p:txBody>
      </p:sp>
      <p:pic>
        <p:nvPicPr>
          <p:cNvPr id="710" name="Google Shape;710;p97" descr="C:\Users\skumar\Downloads\KIP_ATL-3262.jpg"/>
          <p:cNvPicPr preferRelativeResize="0"/>
          <p:nvPr/>
        </p:nvPicPr>
        <p:blipFill rotWithShape="1">
          <a:blip r:embed="rId2">
            <a:alphaModFix/>
          </a:blip>
          <a:srcRect/>
          <a:stretch/>
        </p:blipFill>
        <p:spPr>
          <a:xfrm>
            <a:off x="438504" y="1891302"/>
            <a:ext cx="3844200" cy="2559000"/>
          </a:xfrm>
          <a:prstGeom prst="rect">
            <a:avLst/>
          </a:prstGeom>
          <a:noFill/>
          <a:ln>
            <a:noFill/>
          </a:ln>
        </p:spPr>
      </p:pic>
      <p:pic>
        <p:nvPicPr>
          <p:cNvPr id="711" name="Google Shape;711;p97"/>
          <p:cNvPicPr preferRelativeResize="0"/>
          <p:nvPr/>
        </p:nvPicPr>
        <p:blipFill rotWithShape="1">
          <a:blip r:embed="rId3">
            <a:alphaModFix/>
          </a:blip>
          <a:srcRect/>
          <a:stretch/>
        </p:blipFill>
        <p:spPr>
          <a:xfrm>
            <a:off x="121837" y="6261563"/>
            <a:ext cx="1660188" cy="455371"/>
          </a:xfrm>
          <a:prstGeom prst="rect">
            <a:avLst/>
          </a:prstGeom>
          <a:noFill/>
          <a:ln>
            <a:noFill/>
          </a:ln>
        </p:spPr>
      </p:pic>
      <p:cxnSp>
        <p:nvCxnSpPr>
          <p:cNvPr id="712" name="Google Shape;712;p97"/>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
        <p:nvSpPr>
          <p:cNvPr id="713" name="Google Shape;713;p97"/>
          <p:cNvSpPr txBox="1">
            <a:spLocks noGrp="1"/>
          </p:cNvSpPr>
          <p:nvPr>
            <p:ph type="subTitle" idx="1"/>
          </p:nvPr>
        </p:nvSpPr>
        <p:spPr>
          <a:xfrm>
            <a:off x="486750" y="381250"/>
            <a:ext cx="8219100" cy="557700"/>
          </a:xfrm>
          <a:prstGeom prst="rect">
            <a:avLst/>
          </a:prstGeom>
        </p:spPr>
        <p:txBody>
          <a:bodyPr spcFirstLastPara="1" wrap="square" lIns="91425" tIns="91425" rIns="91425" bIns="91425" anchor="t" anchorCtr="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14" name="Google Shape;714;p97"/>
          <p:cNvSpPr txBox="1">
            <a:spLocks noGrp="1"/>
          </p:cNvSpPr>
          <p:nvPr>
            <p:ph type="body" idx="2"/>
          </p:nvPr>
        </p:nvSpPr>
        <p:spPr>
          <a:xfrm>
            <a:off x="4981375" y="2014625"/>
            <a:ext cx="3270300" cy="33531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F26122"/>
              </a:buClr>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scussion">
  <p:cSld name="CUSTOM_2_1">
    <p:spTree>
      <p:nvGrpSpPr>
        <p:cNvPr id="1" name="Shape 715"/>
        <p:cNvGrpSpPr/>
        <p:nvPr/>
      </p:nvGrpSpPr>
      <p:grpSpPr>
        <a:xfrm>
          <a:off x="0" y="0"/>
          <a:ext cx="0" cy="0"/>
          <a:chOff x="0" y="0"/>
          <a:chExt cx="0" cy="0"/>
        </a:xfrm>
      </p:grpSpPr>
      <p:sp>
        <p:nvSpPr>
          <p:cNvPr id="716" name="Google Shape;716;p98"/>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717" name="Google Shape;717;p98"/>
          <p:cNvSpPr/>
          <p:nvPr/>
        </p:nvSpPr>
        <p:spPr>
          <a:xfrm>
            <a:off x="325750" y="397125"/>
            <a:ext cx="8718900" cy="61290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8" name="Google Shape;718;p98"/>
          <p:cNvPicPr preferRelativeResize="0"/>
          <p:nvPr/>
        </p:nvPicPr>
        <p:blipFill rotWithShape="1">
          <a:blip r:embed="rId2">
            <a:alphaModFix/>
          </a:blip>
          <a:srcRect/>
          <a:stretch/>
        </p:blipFill>
        <p:spPr>
          <a:xfrm>
            <a:off x="3645387" y="62575"/>
            <a:ext cx="2213580" cy="607162"/>
          </a:xfrm>
          <a:prstGeom prst="rect">
            <a:avLst/>
          </a:prstGeom>
          <a:noFill/>
          <a:ln>
            <a:noFill/>
          </a:ln>
        </p:spPr>
      </p:pic>
      <p:sp>
        <p:nvSpPr>
          <p:cNvPr id="719" name="Google Shape;719;p98"/>
          <p:cNvSpPr txBox="1"/>
          <p:nvPr/>
        </p:nvSpPr>
        <p:spPr>
          <a:xfrm>
            <a:off x="845800" y="960433"/>
            <a:ext cx="6866100" cy="11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rgbClr val="727076"/>
                </a:solidFill>
                <a:latin typeface="Calibri"/>
                <a:ea typeface="Calibri"/>
                <a:cs typeface="Calibri"/>
                <a:sym typeface="Calibri"/>
              </a:rPr>
              <a:t>Discussion</a:t>
            </a:r>
            <a:endParaRPr sz="4800" b="1">
              <a:solidFill>
                <a:srgbClr val="AFBCD8"/>
              </a:solidFill>
              <a:latin typeface="Calibri"/>
              <a:ea typeface="Calibri"/>
              <a:cs typeface="Calibri"/>
              <a:sym typeface="Calibri"/>
            </a:endParaRPr>
          </a:p>
        </p:txBody>
      </p:sp>
      <p:grpSp>
        <p:nvGrpSpPr>
          <p:cNvPr id="720" name="Google Shape;720;p98"/>
          <p:cNvGrpSpPr/>
          <p:nvPr/>
        </p:nvGrpSpPr>
        <p:grpSpPr>
          <a:xfrm>
            <a:off x="8242929" y="115456"/>
            <a:ext cx="604745" cy="959382"/>
            <a:chOff x="6730350" y="2315900"/>
            <a:chExt cx="257700" cy="420100"/>
          </a:xfrm>
        </p:grpSpPr>
        <p:sp>
          <p:nvSpPr>
            <p:cNvPr id="721" name="Google Shape;721;p98"/>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8"/>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8"/>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8"/>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8"/>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98"/>
          <p:cNvSpPr txBox="1">
            <a:spLocks noGrp="1"/>
          </p:cNvSpPr>
          <p:nvPr>
            <p:ph type="subTitle" idx="1"/>
          </p:nvPr>
        </p:nvSpPr>
        <p:spPr>
          <a:xfrm>
            <a:off x="845800" y="2560925"/>
            <a:ext cx="6444000" cy="737700"/>
          </a:xfrm>
          <a:prstGeom prst="rect">
            <a:avLst/>
          </a:prstGeom>
        </p:spPr>
        <p:txBody>
          <a:bodyPr spcFirstLastPara="1" wrap="square" lIns="91425" tIns="91425" rIns="91425" bIns="91425" anchor="t" anchorCtr="0"/>
          <a:lstStyle>
            <a:lvl1pPr lvl="0" rtl="0">
              <a:spcBef>
                <a:spcPts val="0"/>
              </a:spcBef>
              <a:spcAft>
                <a:spcPts val="0"/>
              </a:spcAft>
              <a:buNone/>
              <a:defRPr sz="3200" b="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27" name="Google Shape;727;p98"/>
          <p:cNvSpPr txBox="1">
            <a:spLocks noGrp="1"/>
          </p:cNvSpPr>
          <p:nvPr>
            <p:ph type="body" idx="2"/>
          </p:nvPr>
        </p:nvSpPr>
        <p:spPr>
          <a:xfrm>
            <a:off x="1021125" y="3443875"/>
            <a:ext cx="4662300" cy="737700"/>
          </a:xfrm>
          <a:prstGeom prst="rect">
            <a:avLst/>
          </a:prstGeom>
        </p:spPr>
        <p:txBody>
          <a:bodyPr spcFirstLastPara="1" wrap="square" lIns="91425" tIns="91425" rIns="91425" bIns="91425" anchor="t" anchorCtr="0"/>
          <a:lstStyle>
            <a:lvl1pPr marL="457200" lvl="0" indent="-431800" rtl="0">
              <a:spcBef>
                <a:spcPts val="0"/>
              </a:spcBef>
              <a:spcAft>
                <a:spcPts val="0"/>
              </a:spcAft>
              <a:buClr>
                <a:srgbClr val="F26122"/>
              </a:buClr>
              <a:buSzPts val="3200"/>
              <a:buChar char="○"/>
              <a:defRPr sz="3200"/>
            </a:lvl1pPr>
            <a:lvl2pPr marL="914400" lvl="1" indent="-431800" rtl="0">
              <a:spcBef>
                <a:spcPts val="0"/>
              </a:spcBef>
              <a:spcAft>
                <a:spcPts val="0"/>
              </a:spcAft>
              <a:buSzPts val="3200"/>
              <a:buChar char="○"/>
              <a:defRPr sz="3200"/>
            </a:lvl2pPr>
            <a:lvl3pPr marL="1371600" lvl="2" indent="-431800" rtl="0">
              <a:spcBef>
                <a:spcPts val="0"/>
              </a:spcBef>
              <a:spcAft>
                <a:spcPts val="0"/>
              </a:spcAft>
              <a:buSzPts val="3200"/>
              <a:buChar char="■"/>
              <a:defRPr sz="3200"/>
            </a:lvl3pPr>
            <a:lvl4pPr marL="1828800" lvl="3" indent="-431800" rtl="0">
              <a:spcBef>
                <a:spcPts val="0"/>
              </a:spcBef>
              <a:spcAft>
                <a:spcPts val="0"/>
              </a:spcAft>
              <a:buSzPts val="3200"/>
              <a:buChar char="●"/>
              <a:defRPr sz="3200"/>
            </a:lvl4pPr>
            <a:lvl5pPr marL="2286000" lvl="4" indent="-431800" rtl="0">
              <a:spcBef>
                <a:spcPts val="0"/>
              </a:spcBef>
              <a:spcAft>
                <a:spcPts val="0"/>
              </a:spcAft>
              <a:buSzPts val="3200"/>
              <a:buChar char="○"/>
              <a:defRPr sz="3200"/>
            </a:lvl5pPr>
            <a:lvl6pPr marL="2743200" lvl="5" indent="-431800" rtl="0">
              <a:spcBef>
                <a:spcPts val="0"/>
              </a:spcBef>
              <a:spcAft>
                <a:spcPts val="0"/>
              </a:spcAft>
              <a:buSzPts val="3200"/>
              <a:buChar char="■"/>
              <a:defRPr sz="3200"/>
            </a:lvl6pPr>
            <a:lvl7pPr marL="3200400" lvl="6" indent="-431800" rtl="0">
              <a:spcBef>
                <a:spcPts val="0"/>
              </a:spcBef>
              <a:spcAft>
                <a:spcPts val="0"/>
              </a:spcAft>
              <a:buSzPts val="3200"/>
              <a:buChar char="●"/>
              <a:defRPr sz="3200"/>
            </a:lvl7pPr>
            <a:lvl8pPr marL="3657600" lvl="7" indent="-431800" rtl="0">
              <a:spcBef>
                <a:spcPts val="0"/>
              </a:spcBef>
              <a:spcAft>
                <a:spcPts val="0"/>
              </a:spcAft>
              <a:buSzPts val="3200"/>
              <a:buChar char="○"/>
              <a:defRPr sz="3200"/>
            </a:lvl8pPr>
            <a:lvl9pPr marL="4114800" lvl="8" indent="-431800" rtl="0">
              <a:spcBef>
                <a:spcPts val="0"/>
              </a:spcBef>
              <a:spcAft>
                <a:spcPts val="0"/>
              </a:spcAft>
              <a:buSzPts val="3200"/>
              <a:buChar char="■"/>
              <a:defRPr sz="32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rections">
  <p:cSld name="CUSTOM_2_1_2">
    <p:spTree>
      <p:nvGrpSpPr>
        <p:cNvPr id="1" name="Shape 728"/>
        <p:cNvGrpSpPr/>
        <p:nvPr/>
      </p:nvGrpSpPr>
      <p:grpSpPr>
        <a:xfrm>
          <a:off x="0" y="0"/>
          <a:ext cx="0" cy="0"/>
          <a:chOff x="0" y="0"/>
          <a:chExt cx="0" cy="0"/>
        </a:xfrm>
      </p:grpSpPr>
      <p:sp>
        <p:nvSpPr>
          <p:cNvPr id="729" name="Google Shape;729;p99"/>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730" name="Google Shape;730;p99"/>
          <p:cNvSpPr/>
          <p:nvPr/>
        </p:nvSpPr>
        <p:spPr>
          <a:xfrm>
            <a:off x="325750" y="397125"/>
            <a:ext cx="8718900" cy="61290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1" name="Google Shape;731;p99"/>
          <p:cNvPicPr preferRelativeResize="0"/>
          <p:nvPr/>
        </p:nvPicPr>
        <p:blipFill rotWithShape="1">
          <a:blip r:embed="rId2">
            <a:alphaModFix/>
          </a:blip>
          <a:srcRect/>
          <a:stretch/>
        </p:blipFill>
        <p:spPr>
          <a:xfrm>
            <a:off x="3645387" y="62575"/>
            <a:ext cx="2213580" cy="607162"/>
          </a:xfrm>
          <a:prstGeom prst="rect">
            <a:avLst/>
          </a:prstGeom>
          <a:noFill/>
          <a:ln>
            <a:noFill/>
          </a:ln>
        </p:spPr>
      </p:pic>
      <p:sp>
        <p:nvSpPr>
          <p:cNvPr id="732" name="Google Shape;732;p99"/>
          <p:cNvSpPr txBox="1"/>
          <p:nvPr/>
        </p:nvSpPr>
        <p:spPr>
          <a:xfrm>
            <a:off x="845800" y="960433"/>
            <a:ext cx="6866100" cy="11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rgbClr val="727076"/>
                </a:solidFill>
                <a:latin typeface="Calibri"/>
                <a:ea typeface="Calibri"/>
                <a:cs typeface="Calibri"/>
                <a:sym typeface="Calibri"/>
              </a:rPr>
              <a:t>Directions</a:t>
            </a:r>
            <a:endParaRPr sz="4800" b="1">
              <a:solidFill>
                <a:srgbClr val="AFBCD8"/>
              </a:solidFill>
              <a:latin typeface="Calibri"/>
              <a:ea typeface="Calibri"/>
              <a:cs typeface="Calibri"/>
              <a:sym typeface="Calibri"/>
            </a:endParaRPr>
          </a:p>
        </p:txBody>
      </p:sp>
      <p:grpSp>
        <p:nvGrpSpPr>
          <p:cNvPr id="733" name="Google Shape;733;p99"/>
          <p:cNvGrpSpPr/>
          <p:nvPr/>
        </p:nvGrpSpPr>
        <p:grpSpPr>
          <a:xfrm>
            <a:off x="8242929" y="115456"/>
            <a:ext cx="604745" cy="959382"/>
            <a:chOff x="6730350" y="2315900"/>
            <a:chExt cx="257700" cy="420100"/>
          </a:xfrm>
        </p:grpSpPr>
        <p:sp>
          <p:nvSpPr>
            <p:cNvPr id="734" name="Google Shape;734;p9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AFB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 name="Google Shape;739;p99"/>
          <p:cNvSpPr txBox="1">
            <a:spLocks noGrp="1"/>
          </p:cNvSpPr>
          <p:nvPr>
            <p:ph type="subTitle" idx="1"/>
          </p:nvPr>
        </p:nvSpPr>
        <p:spPr>
          <a:xfrm>
            <a:off x="845800" y="2560925"/>
            <a:ext cx="6444000" cy="737700"/>
          </a:xfrm>
          <a:prstGeom prst="rect">
            <a:avLst/>
          </a:prstGeom>
        </p:spPr>
        <p:txBody>
          <a:bodyPr spcFirstLastPara="1" wrap="square" lIns="91425" tIns="91425" rIns="91425" bIns="91425" anchor="t" anchorCtr="0"/>
          <a:lstStyle>
            <a:lvl1pPr lvl="0" rtl="0">
              <a:spcBef>
                <a:spcPts val="0"/>
              </a:spcBef>
              <a:spcAft>
                <a:spcPts val="0"/>
              </a:spcAft>
              <a:buNone/>
              <a:defRPr sz="3200" b="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40" name="Google Shape;740;p99"/>
          <p:cNvSpPr txBox="1">
            <a:spLocks noGrp="1"/>
          </p:cNvSpPr>
          <p:nvPr>
            <p:ph type="body" idx="2"/>
          </p:nvPr>
        </p:nvSpPr>
        <p:spPr>
          <a:xfrm>
            <a:off x="1021125" y="3443875"/>
            <a:ext cx="4662300" cy="737700"/>
          </a:xfrm>
          <a:prstGeom prst="rect">
            <a:avLst/>
          </a:prstGeom>
        </p:spPr>
        <p:txBody>
          <a:bodyPr spcFirstLastPara="1" wrap="square" lIns="91425" tIns="91425" rIns="91425" bIns="91425" anchor="t" anchorCtr="0"/>
          <a:lstStyle>
            <a:lvl1pPr marL="457200" lvl="0" indent="-431800" rtl="0">
              <a:spcBef>
                <a:spcPts val="0"/>
              </a:spcBef>
              <a:spcAft>
                <a:spcPts val="0"/>
              </a:spcAft>
              <a:buClr>
                <a:srgbClr val="F26122"/>
              </a:buClr>
              <a:buSzPts val="3200"/>
              <a:buAutoNum type="arabicPeriod"/>
              <a:defRPr sz="3200"/>
            </a:lvl1pPr>
            <a:lvl2pPr marL="914400" lvl="1" indent="-431800" rtl="0">
              <a:spcBef>
                <a:spcPts val="0"/>
              </a:spcBef>
              <a:spcAft>
                <a:spcPts val="0"/>
              </a:spcAft>
              <a:buSzPts val="3200"/>
              <a:buAutoNum type="alphaLcPeriod"/>
              <a:defRPr sz="3200"/>
            </a:lvl2pPr>
            <a:lvl3pPr marL="1371600" lvl="2" indent="-431800" rtl="0">
              <a:spcBef>
                <a:spcPts val="0"/>
              </a:spcBef>
              <a:spcAft>
                <a:spcPts val="0"/>
              </a:spcAft>
              <a:buSzPts val="3200"/>
              <a:buAutoNum type="romanLcPeriod"/>
              <a:defRPr sz="3200"/>
            </a:lvl3pPr>
            <a:lvl4pPr marL="1828800" lvl="3" indent="-431800" rtl="0">
              <a:spcBef>
                <a:spcPts val="0"/>
              </a:spcBef>
              <a:spcAft>
                <a:spcPts val="0"/>
              </a:spcAft>
              <a:buSzPts val="3200"/>
              <a:buAutoNum type="arabicPeriod"/>
              <a:defRPr sz="3200"/>
            </a:lvl4pPr>
            <a:lvl5pPr marL="2286000" lvl="4" indent="-431800" rtl="0">
              <a:spcBef>
                <a:spcPts val="0"/>
              </a:spcBef>
              <a:spcAft>
                <a:spcPts val="0"/>
              </a:spcAft>
              <a:buSzPts val="3200"/>
              <a:buAutoNum type="alphaLcPeriod"/>
              <a:defRPr sz="3200"/>
            </a:lvl5pPr>
            <a:lvl6pPr marL="2743200" lvl="5" indent="-431800" rtl="0">
              <a:spcBef>
                <a:spcPts val="0"/>
              </a:spcBef>
              <a:spcAft>
                <a:spcPts val="0"/>
              </a:spcAft>
              <a:buSzPts val="3200"/>
              <a:buAutoNum type="romanLcPeriod"/>
              <a:defRPr sz="3200"/>
            </a:lvl6pPr>
            <a:lvl7pPr marL="3200400" lvl="6" indent="-431800" rtl="0">
              <a:spcBef>
                <a:spcPts val="0"/>
              </a:spcBef>
              <a:spcAft>
                <a:spcPts val="0"/>
              </a:spcAft>
              <a:buSzPts val="3200"/>
              <a:buAutoNum type="arabicPeriod"/>
              <a:defRPr sz="3200"/>
            </a:lvl7pPr>
            <a:lvl8pPr marL="3657600" lvl="7" indent="-431800" rtl="0">
              <a:spcBef>
                <a:spcPts val="0"/>
              </a:spcBef>
              <a:spcAft>
                <a:spcPts val="0"/>
              </a:spcAft>
              <a:buSzPts val="3200"/>
              <a:buAutoNum type="alphaLcPeriod"/>
              <a:defRPr sz="3200"/>
            </a:lvl8pPr>
            <a:lvl9pPr marL="4114800" lvl="8" indent="-431800" rtl="0">
              <a:spcBef>
                <a:spcPts val="0"/>
              </a:spcBef>
              <a:spcAft>
                <a:spcPts val="0"/>
              </a:spcAft>
              <a:buSzPts val="3200"/>
              <a:buAutoNum type="romanLcPeriod"/>
              <a:defRPr sz="32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Fist to Five">
  <p:cSld name="CUSTOM_2_1_1_1">
    <p:spTree>
      <p:nvGrpSpPr>
        <p:cNvPr id="1" name="Shape 741"/>
        <p:cNvGrpSpPr/>
        <p:nvPr/>
      </p:nvGrpSpPr>
      <p:grpSpPr>
        <a:xfrm>
          <a:off x="0" y="0"/>
          <a:ext cx="0" cy="0"/>
          <a:chOff x="0" y="0"/>
          <a:chExt cx="0" cy="0"/>
        </a:xfrm>
      </p:grpSpPr>
      <p:sp>
        <p:nvSpPr>
          <p:cNvPr id="742" name="Google Shape;742;p100"/>
          <p:cNvSpPr txBox="1"/>
          <p:nvPr/>
        </p:nvSpPr>
        <p:spPr>
          <a:xfrm>
            <a:off x="395275" y="522757"/>
            <a:ext cx="8229600" cy="486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a:solidFill>
                  <a:srgbClr val="727076"/>
                </a:solidFill>
                <a:latin typeface="Calibri"/>
                <a:ea typeface="Calibri"/>
                <a:cs typeface="Calibri"/>
                <a:sym typeface="Calibri"/>
              </a:rPr>
              <a:t>Fist to Five </a:t>
            </a:r>
            <a:endParaRPr sz="4400">
              <a:solidFill>
                <a:srgbClr val="727076"/>
              </a:solidFill>
              <a:latin typeface="Calibri"/>
              <a:ea typeface="Calibri"/>
              <a:cs typeface="Calibri"/>
              <a:sym typeface="Calibri"/>
            </a:endParaRPr>
          </a:p>
          <a:p>
            <a:pPr marL="0" lvl="0" indent="0" algn="l" rtl="0">
              <a:spcBef>
                <a:spcPts val="0"/>
              </a:spcBef>
              <a:spcAft>
                <a:spcPts val="0"/>
              </a:spcAft>
              <a:buNone/>
            </a:pPr>
            <a:endParaRPr sz="2400" b="1">
              <a:solidFill>
                <a:srgbClr val="FE6100"/>
              </a:solidFill>
              <a:latin typeface="Calibri"/>
              <a:ea typeface="Calibri"/>
              <a:cs typeface="Calibri"/>
              <a:sym typeface="Calibri"/>
            </a:endParaRPr>
          </a:p>
        </p:txBody>
      </p:sp>
      <p:pic>
        <p:nvPicPr>
          <p:cNvPr id="743" name="Google Shape;743;p100"/>
          <p:cNvPicPr preferRelativeResize="0"/>
          <p:nvPr/>
        </p:nvPicPr>
        <p:blipFill rotWithShape="1">
          <a:blip r:embed="rId2">
            <a:alphaModFix/>
          </a:blip>
          <a:srcRect b="8003"/>
          <a:stretch/>
        </p:blipFill>
        <p:spPr>
          <a:xfrm>
            <a:off x="774900" y="1281550"/>
            <a:ext cx="1911725" cy="2410501"/>
          </a:xfrm>
          <a:prstGeom prst="rect">
            <a:avLst/>
          </a:prstGeom>
          <a:noFill/>
          <a:ln>
            <a:noFill/>
          </a:ln>
        </p:spPr>
      </p:pic>
      <p:pic>
        <p:nvPicPr>
          <p:cNvPr id="744" name="Google Shape;744;p100"/>
          <p:cNvPicPr preferRelativeResize="0"/>
          <p:nvPr/>
        </p:nvPicPr>
        <p:blipFill rotWithShape="1">
          <a:blip r:embed="rId3">
            <a:alphaModFix/>
          </a:blip>
          <a:srcRect b="8450"/>
          <a:stretch/>
        </p:blipFill>
        <p:spPr>
          <a:xfrm>
            <a:off x="6296425" y="1146801"/>
            <a:ext cx="1852050" cy="2615949"/>
          </a:xfrm>
          <a:prstGeom prst="rect">
            <a:avLst/>
          </a:prstGeom>
          <a:noFill/>
          <a:ln>
            <a:noFill/>
          </a:ln>
        </p:spPr>
      </p:pic>
      <p:sp>
        <p:nvSpPr>
          <p:cNvPr id="745" name="Google Shape;745;p100"/>
          <p:cNvSpPr txBox="1"/>
          <p:nvPr/>
        </p:nvSpPr>
        <p:spPr>
          <a:xfrm>
            <a:off x="242400" y="3692050"/>
            <a:ext cx="3323100" cy="92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latin typeface="Calibri"/>
                <a:ea typeface="Calibri"/>
                <a:cs typeface="Calibri"/>
                <a:sym typeface="Calibri"/>
              </a:rPr>
              <a:t>Not close </a:t>
            </a:r>
            <a:br>
              <a:rPr lang="en-US" sz="3600">
                <a:latin typeface="Calibri"/>
                <a:ea typeface="Calibri"/>
                <a:cs typeface="Calibri"/>
                <a:sym typeface="Calibri"/>
              </a:rPr>
            </a:br>
            <a:r>
              <a:rPr lang="en-US" sz="3600">
                <a:latin typeface="Calibri"/>
                <a:ea typeface="Calibri"/>
                <a:cs typeface="Calibri"/>
                <a:sym typeface="Calibri"/>
              </a:rPr>
              <a:t>at all</a:t>
            </a:r>
            <a:endParaRPr sz="3600">
              <a:latin typeface="Calibri"/>
              <a:ea typeface="Calibri"/>
              <a:cs typeface="Calibri"/>
              <a:sym typeface="Calibri"/>
            </a:endParaRPr>
          </a:p>
        </p:txBody>
      </p:sp>
      <p:sp>
        <p:nvSpPr>
          <p:cNvPr id="746" name="Google Shape;746;p100"/>
          <p:cNvSpPr txBox="1"/>
          <p:nvPr/>
        </p:nvSpPr>
        <p:spPr>
          <a:xfrm>
            <a:off x="5394375" y="3762750"/>
            <a:ext cx="3323100" cy="9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t>Ready to use tomorrow</a:t>
            </a:r>
            <a:endParaRPr sz="3600"/>
          </a:p>
        </p:txBody>
      </p:sp>
      <p:sp>
        <p:nvSpPr>
          <p:cNvPr id="747" name="Google Shape;747;p100"/>
          <p:cNvSpPr txBox="1"/>
          <p:nvPr/>
        </p:nvSpPr>
        <p:spPr>
          <a:xfrm>
            <a:off x="868625" y="5112475"/>
            <a:ext cx="7585200" cy="11109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a:latin typeface="Calibri"/>
              <a:ea typeface="Calibri"/>
              <a:cs typeface="Calibri"/>
              <a:sym typeface="Calibri"/>
            </a:endParaRPr>
          </a:p>
        </p:txBody>
      </p:sp>
      <p:cxnSp>
        <p:nvCxnSpPr>
          <p:cNvPr id="748" name="Google Shape;748;p100"/>
          <p:cNvCxnSpPr/>
          <p:nvPr/>
        </p:nvCxnSpPr>
        <p:spPr>
          <a:xfrm>
            <a:off x="3155850" y="2486800"/>
            <a:ext cx="2838300" cy="0"/>
          </a:xfrm>
          <a:prstGeom prst="straightConnector1">
            <a:avLst/>
          </a:prstGeom>
          <a:noFill/>
          <a:ln w="38100" cap="flat" cmpd="sng">
            <a:solidFill>
              <a:srgbClr val="FE6100"/>
            </a:solidFill>
            <a:prstDash val="solid"/>
            <a:round/>
            <a:headEnd type="none" w="med" len="med"/>
            <a:tailEnd type="triangle" w="med" len="med"/>
          </a:ln>
        </p:spPr>
      </p:cxnSp>
      <p:cxnSp>
        <p:nvCxnSpPr>
          <p:cNvPr id="749" name="Google Shape;749;p100"/>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reak time">
  <p:cSld name="CUSTOM_2_1_1_1_1">
    <p:spTree>
      <p:nvGrpSpPr>
        <p:cNvPr id="1" name="Shape 750"/>
        <p:cNvGrpSpPr/>
        <p:nvPr/>
      </p:nvGrpSpPr>
      <p:grpSpPr>
        <a:xfrm>
          <a:off x="0" y="0"/>
          <a:ext cx="0" cy="0"/>
          <a:chOff x="0" y="0"/>
          <a:chExt cx="0" cy="0"/>
        </a:xfrm>
      </p:grpSpPr>
      <p:sp>
        <p:nvSpPr>
          <p:cNvPr id="751" name="Google Shape;751;p101"/>
          <p:cNvSpPr/>
          <p:nvPr/>
        </p:nvSpPr>
        <p:spPr>
          <a:xfrm>
            <a:off x="325750" y="397125"/>
            <a:ext cx="8718900" cy="6129000"/>
          </a:xfrm>
          <a:prstGeom prst="roundRect">
            <a:avLst>
              <a:gd name="adj" fmla="val 16667"/>
            </a:avLst>
          </a:prstGeom>
          <a:noFill/>
          <a:ln w="28575" cap="flat" cmpd="sng">
            <a:solidFill>
              <a:srgbClr val="AFBCD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2" name="Google Shape;752;p101"/>
          <p:cNvPicPr preferRelativeResize="0"/>
          <p:nvPr/>
        </p:nvPicPr>
        <p:blipFill rotWithShape="1">
          <a:blip r:embed="rId2">
            <a:alphaModFix/>
          </a:blip>
          <a:srcRect/>
          <a:stretch/>
        </p:blipFill>
        <p:spPr>
          <a:xfrm>
            <a:off x="3645387" y="62575"/>
            <a:ext cx="2213580" cy="607162"/>
          </a:xfrm>
          <a:prstGeom prst="rect">
            <a:avLst/>
          </a:prstGeom>
          <a:noFill/>
          <a:ln>
            <a:noFill/>
          </a:ln>
        </p:spPr>
      </p:pic>
      <p:pic>
        <p:nvPicPr>
          <p:cNvPr id="753" name="Google Shape;753;p101"/>
          <p:cNvPicPr preferRelativeResize="0"/>
          <p:nvPr/>
        </p:nvPicPr>
        <p:blipFill>
          <a:blip r:embed="rId3">
            <a:alphaModFix/>
          </a:blip>
          <a:stretch>
            <a:fillRect/>
          </a:stretch>
        </p:blipFill>
        <p:spPr>
          <a:xfrm>
            <a:off x="3292099" y="1459800"/>
            <a:ext cx="2615350" cy="465310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p:cSld name="CUSTOM_2_1_1_1_1_1_1_1_1_1_1_1_1">
    <p:spTree>
      <p:nvGrpSpPr>
        <p:cNvPr id="1" name="Shape 754"/>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1_ส่วนหัวของส่วน">
  <p:cSld name="1_ส่วนหัวของส่วน">
    <p:spTree>
      <p:nvGrpSpPr>
        <p:cNvPr id="1" name="Shape 759"/>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ภาพนิ่งชื่อเรื่อง" type="title">
  <p:cSld name="TITLE">
    <p:spTree>
      <p:nvGrpSpPr>
        <p:cNvPr id="1" name="Shape 760"/>
        <p:cNvGrpSpPr/>
        <p:nvPr/>
      </p:nvGrpSpPr>
      <p:grpSpPr>
        <a:xfrm>
          <a:off x="0" y="0"/>
          <a:ext cx="0" cy="0"/>
          <a:chOff x="0" y="0"/>
          <a:chExt cx="0" cy="0"/>
        </a:xfrm>
      </p:grpSpPr>
      <p:sp>
        <p:nvSpPr>
          <p:cNvPr id="761" name="Google Shape;761;p105"/>
          <p:cNvSpPr txBox="1">
            <a:spLocks noGrp="1"/>
          </p:cNvSpPr>
          <p:nvPr>
            <p:ph type="ctrTitle"/>
          </p:nvPr>
        </p:nvSpPr>
        <p:spPr>
          <a:xfrm>
            <a:off x="685800" y="2130427"/>
            <a:ext cx="7772400" cy="1470000"/>
          </a:xfrm>
          <a:prstGeom prst="rect">
            <a:avLst/>
          </a:prstGeom>
          <a:noFill/>
          <a:ln>
            <a:noFill/>
          </a:ln>
        </p:spPr>
        <p:txBody>
          <a:bodyPr spcFirstLastPara="1" wrap="square" lIns="45725" tIns="22850" rIns="45725" bIns="22850" anchor="t" anchorCtr="0"/>
          <a:lstStyle>
            <a:lvl1pPr marR="0" lvl="0" algn="ctr" rtl="0">
              <a:spcBef>
                <a:spcPts val="0"/>
              </a:spcBef>
              <a:spcAft>
                <a:spcPts val="0"/>
              </a:spcAft>
              <a:buClr>
                <a:schemeClr val="dk1"/>
              </a:buClr>
              <a:buSzPts val="3900"/>
              <a:buFont typeface="Calibri"/>
              <a:buNone/>
              <a:defRPr sz="3900" b="0"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762" name="Google Shape;762;p105"/>
          <p:cNvSpPr txBox="1">
            <a:spLocks noGrp="1"/>
          </p:cNvSpPr>
          <p:nvPr>
            <p:ph type="subTitle" idx="1"/>
          </p:nvPr>
        </p:nvSpPr>
        <p:spPr>
          <a:xfrm>
            <a:off x="1371600" y="3886200"/>
            <a:ext cx="6400800" cy="1752600"/>
          </a:xfrm>
          <a:prstGeom prst="rect">
            <a:avLst/>
          </a:prstGeom>
          <a:noFill/>
          <a:ln>
            <a:noFill/>
          </a:ln>
        </p:spPr>
        <p:txBody>
          <a:bodyPr spcFirstLastPara="1" wrap="square" lIns="45725" tIns="22850" rIns="45725" bIns="22850" anchor="t" anchorCtr="0"/>
          <a:lstStyle>
            <a:lvl1pPr marR="0" lvl="0" algn="ctr" rtl="0">
              <a:spcBef>
                <a:spcPts val="600"/>
              </a:spcBef>
              <a:spcAft>
                <a:spcPts val="0"/>
              </a:spcAft>
              <a:buClr>
                <a:srgbClr val="888888"/>
              </a:buClr>
              <a:buSzPts val="2900"/>
              <a:buFont typeface="Arial"/>
              <a:buNone/>
              <a:defRPr sz="2900" b="0" i="0" u="none" strike="noStrike" cap="none">
                <a:solidFill>
                  <a:srgbClr val="888888"/>
                </a:solidFill>
                <a:latin typeface="Calibri"/>
                <a:ea typeface="Calibri"/>
                <a:cs typeface="Calibri"/>
                <a:sym typeface="Calibri"/>
              </a:defRPr>
            </a:lvl1pPr>
            <a:lvl2pPr marR="0" lvl="1" algn="ctr" rtl="0">
              <a:spcBef>
                <a:spcPts val="500"/>
              </a:spcBef>
              <a:spcAft>
                <a:spcPts val="0"/>
              </a:spcAft>
              <a:buClr>
                <a:srgbClr val="888888"/>
              </a:buClr>
              <a:buSzPts val="2500"/>
              <a:buFont typeface="Arial"/>
              <a:buNone/>
              <a:defRPr sz="2500" b="0" i="0" u="none" strike="noStrike" cap="none">
                <a:solidFill>
                  <a:srgbClr val="888888"/>
                </a:solidFill>
                <a:latin typeface="Calibri"/>
                <a:ea typeface="Calibri"/>
                <a:cs typeface="Calibri"/>
                <a:sym typeface="Calibri"/>
              </a:defRPr>
            </a:lvl2pPr>
            <a:lvl3pPr marR="0" lvl="2" algn="ctr" rtl="0">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763" name="Google Shape;763;p105"/>
          <p:cNvSpPr txBox="1">
            <a:spLocks noGrp="1"/>
          </p:cNvSpPr>
          <p:nvPr>
            <p:ph type="dt" idx="10"/>
          </p:nvPr>
        </p:nvSpPr>
        <p:spPr>
          <a:xfrm>
            <a:off x="457200" y="6356352"/>
            <a:ext cx="2133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64" name="Google Shape;764;p105"/>
          <p:cNvSpPr txBox="1">
            <a:spLocks noGrp="1"/>
          </p:cNvSpPr>
          <p:nvPr>
            <p:ph type="ftr" idx="11"/>
          </p:nvPr>
        </p:nvSpPr>
        <p:spPr>
          <a:xfrm>
            <a:off x="3124200" y="6356352"/>
            <a:ext cx="2895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65" name="Google Shape;765;p105"/>
          <p:cNvSpPr txBox="1">
            <a:spLocks noGrp="1"/>
          </p:cNvSpPr>
          <p:nvPr>
            <p:ph type="sldNum" idx="12"/>
          </p:nvPr>
        </p:nvSpPr>
        <p:spPr>
          <a:xfrm>
            <a:off x="6553200" y="6356352"/>
            <a:ext cx="2133600" cy="365100"/>
          </a:xfrm>
          <a:prstGeom prst="rect">
            <a:avLst/>
          </a:prstGeom>
          <a:noFill/>
          <a:ln>
            <a:noFill/>
          </a:ln>
        </p:spPr>
        <p:txBody>
          <a:bodyPr spcFirstLastPara="1" wrap="square" lIns="45725" tIns="22850" rIns="45725" bIns="22850" anchor="t" anchorCtr="0">
            <a:noAutofit/>
          </a:bodyPr>
          <a:lstStyle>
            <a:lvl1pPr marL="0" marR="0" lvl="0" indent="0" algn="l" rtl="0">
              <a:spcBef>
                <a:spcPts val="0"/>
              </a:spcBef>
              <a:buNone/>
              <a:defRPr sz="3400">
                <a:solidFill>
                  <a:schemeClr val="dk1"/>
                </a:solidFill>
                <a:latin typeface="Calibri"/>
                <a:ea typeface="Calibri"/>
                <a:cs typeface="Calibri"/>
                <a:sym typeface="Calibri"/>
              </a:defRPr>
            </a:lvl1pPr>
            <a:lvl2pPr marL="0" marR="0" lvl="1" indent="0" algn="l" rtl="0">
              <a:spcBef>
                <a:spcPts val="0"/>
              </a:spcBef>
              <a:buNone/>
              <a:defRPr sz="3400">
                <a:solidFill>
                  <a:schemeClr val="dk1"/>
                </a:solidFill>
                <a:latin typeface="Calibri"/>
                <a:ea typeface="Calibri"/>
                <a:cs typeface="Calibri"/>
                <a:sym typeface="Calibri"/>
              </a:defRPr>
            </a:lvl2pPr>
            <a:lvl3pPr marL="0" marR="0" lvl="2" indent="0" algn="l" rtl="0">
              <a:spcBef>
                <a:spcPts val="0"/>
              </a:spcBef>
              <a:buNone/>
              <a:defRPr sz="3400">
                <a:solidFill>
                  <a:schemeClr val="dk1"/>
                </a:solidFill>
                <a:latin typeface="Calibri"/>
                <a:ea typeface="Calibri"/>
                <a:cs typeface="Calibri"/>
                <a:sym typeface="Calibri"/>
              </a:defRPr>
            </a:lvl3pPr>
            <a:lvl4pPr marL="0" marR="0" lvl="3" indent="0" algn="l" rtl="0">
              <a:spcBef>
                <a:spcPts val="0"/>
              </a:spcBef>
              <a:buNone/>
              <a:defRPr sz="3400">
                <a:solidFill>
                  <a:schemeClr val="dk1"/>
                </a:solidFill>
                <a:latin typeface="Calibri"/>
                <a:ea typeface="Calibri"/>
                <a:cs typeface="Calibri"/>
                <a:sym typeface="Calibri"/>
              </a:defRPr>
            </a:lvl4pPr>
            <a:lvl5pPr marL="0" marR="0" lvl="4" indent="0" algn="l" rtl="0">
              <a:spcBef>
                <a:spcPts val="0"/>
              </a:spcBef>
              <a:buNone/>
              <a:defRPr sz="3400">
                <a:solidFill>
                  <a:schemeClr val="dk1"/>
                </a:solidFill>
                <a:latin typeface="Calibri"/>
                <a:ea typeface="Calibri"/>
                <a:cs typeface="Calibri"/>
                <a:sym typeface="Calibri"/>
              </a:defRPr>
            </a:lvl5pPr>
            <a:lvl6pPr marL="0" marR="0" lvl="5" indent="0" algn="l" rtl="0">
              <a:spcBef>
                <a:spcPts val="0"/>
              </a:spcBef>
              <a:buNone/>
              <a:defRPr sz="3400">
                <a:solidFill>
                  <a:schemeClr val="dk1"/>
                </a:solidFill>
                <a:latin typeface="Calibri"/>
                <a:ea typeface="Calibri"/>
                <a:cs typeface="Calibri"/>
                <a:sym typeface="Calibri"/>
              </a:defRPr>
            </a:lvl6pPr>
            <a:lvl7pPr marL="0" marR="0" lvl="6" indent="0" algn="l" rtl="0">
              <a:spcBef>
                <a:spcPts val="0"/>
              </a:spcBef>
              <a:buNone/>
              <a:defRPr sz="3400">
                <a:solidFill>
                  <a:schemeClr val="dk1"/>
                </a:solidFill>
                <a:latin typeface="Calibri"/>
                <a:ea typeface="Calibri"/>
                <a:cs typeface="Calibri"/>
                <a:sym typeface="Calibri"/>
              </a:defRPr>
            </a:lvl7pPr>
            <a:lvl8pPr marL="0" marR="0" lvl="7" indent="0" algn="l" rtl="0">
              <a:spcBef>
                <a:spcPts val="0"/>
              </a:spcBef>
              <a:buNone/>
              <a:defRPr sz="3400">
                <a:solidFill>
                  <a:schemeClr val="dk1"/>
                </a:solidFill>
                <a:latin typeface="Calibri"/>
                <a:ea typeface="Calibri"/>
                <a:cs typeface="Calibri"/>
                <a:sym typeface="Calibri"/>
              </a:defRPr>
            </a:lvl8pPr>
            <a:lvl9pPr marL="0" marR="0" lvl="8" indent="0" algn="l" rtl="0">
              <a:spcBef>
                <a:spcPts val="0"/>
              </a:spcBef>
              <a:buNone/>
              <a:defRPr sz="3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ชื่อเรื่องและเนื้อหา" type="obj">
  <p:cSld name="OBJECT">
    <p:spTree>
      <p:nvGrpSpPr>
        <p:cNvPr id="1" name="Shape 766"/>
        <p:cNvGrpSpPr/>
        <p:nvPr/>
      </p:nvGrpSpPr>
      <p:grpSpPr>
        <a:xfrm>
          <a:off x="0" y="0"/>
          <a:ext cx="0" cy="0"/>
          <a:chOff x="0" y="0"/>
          <a:chExt cx="0" cy="0"/>
        </a:xfrm>
      </p:grpSpPr>
      <p:sp>
        <p:nvSpPr>
          <p:cNvPr id="767" name="Google Shape;767;p106"/>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t" anchorCtr="0"/>
          <a:lstStyle>
            <a:lvl1pPr marR="0" lvl="0" algn="ctr" rtl="0">
              <a:spcBef>
                <a:spcPts val="0"/>
              </a:spcBef>
              <a:spcAft>
                <a:spcPts val="0"/>
              </a:spcAft>
              <a:buClr>
                <a:schemeClr val="dk1"/>
              </a:buClr>
              <a:buSzPts val="3900"/>
              <a:buFont typeface="Calibri"/>
              <a:buNone/>
              <a:defRPr sz="3900" b="0"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768" name="Google Shape;768;p106"/>
          <p:cNvSpPr txBox="1">
            <a:spLocks noGrp="1"/>
          </p:cNvSpPr>
          <p:nvPr>
            <p:ph type="body" idx="1"/>
          </p:nvPr>
        </p:nvSpPr>
        <p:spPr>
          <a:xfrm>
            <a:off x="457200" y="1600201"/>
            <a:ext cx="8229600" cy="4526100"/>
          </a:xfrm>
          <a:prstGeom prst="rect">
            <a:avLst/>
          </a:prstGeom>
          <a:noFill/>
          <a:ln>
            <a:noFill/>
          </a:ln>
        </p:spPr>
        <p:txBody>
          <a:bodyPr spcFirstLastPara="1" wrap="square" lIns="45725" tIns="22850" rIns="45725" bIns="22850" anchor="t" anchorCtr="0"/>
          <a:lstStyle>
            <a:lvl1pPr marL="457200" marR="0" lvl="0" indent="-412750" algn="l" rtl="0">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L="914400" marR="0" lvl="1"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L="1828800" marR="0" lvl="3"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9" name="Google Shape;769;p106"/>
          <p:cNvSpPr txBox="1">
            <a:spLocks noGrp="1"/>
          </p:cNvSpPr>
          <p:nvPr>
            <p:ph type="dt" idx="10"/>
          </p:nvPr>
        </p:nvSpPr>
        <p:spPr>
          <a:xfrm>
            <a:off x="457200" y="6356352"/>
            <a:ext cx="2133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70" name="Google Shape;770;p106"/>
          <p:cNvSpPr txBox="1">
            <a:spLocks noGrp="1"/>
          </p:cNvSpPr>
          <p:nvPr>
            <p:ph type="ftr" idx="11"/>
          </p:nvPr>
        </p:nvSpPr>
        <p:spPr>
          <a:xfrm>
            <a:off x="3124200" y="6356352"/>
            <a:ext cx="2895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71" name="Google Shape;771;p106"/>
          <p:cNvSpPr txBox="1">
            <a:spLocks noGrp="1"/>
          </p:cNvSpPr>
          <p:nvPr>
            <p:ph type="sldNum" idx="12"/>
          </p:nvPr>
        </p:nvSpPr>
        <p:spPr>
          <a:xfrm>
            <a:off x="6553200" y="6356352"/>
            <a:ext cx="2133600" cy="365100"/>
          </a:xfrm>
          <a:prstGeom prst="rect">
            <a:avLst/>
          </a:prstGeom>
          <a:noFill/>
          <a:ln>
            <a:noFill/>
          </a:ln>
        </p:spPr>
        <p:txBody>
          <a:bodyPr spcFirstLastPara="1" wrap="square" lIns="45725" tIns="22850" rIns="45725" bIns="22850" anchor="t" anchorCtr="0">
            <a:noAutofit/>
          </a:bodyPr>
          <a:lstStyle>
            <a:lvl1pPr marL="0" marR="0" lvl="0" indent="0" algn="l" rtl="0">
              <a:spcBef>
                <a:spcPts val="0"/>
              </a:spcBef>
              <a:buNone/>
              <a:defRPr sz="3400">
                <a:solidFill>
                  <a:schemeClr val="dk1"/>
                </a:solidFill>
                <a:latin typeface="Calibri"/>
                <a:ea typeface="Calibri"/>
                <a:cs typeface="Calibri"/>
                <a:sym typeface="Calibri"/>
              </a:defRPr>
            </a:lvl1pPr>
            <a:lvl2pPr marL="0" marR="0" lvl="1" indent="0" algn="l" rtl="0">
              <a:spcBef>
                <a:spcPts val="0"/>
              </a:spcBef>
              <a:buNone/>
              <a:defRPr sz="3400">
                <a:solidFill>
                  <a:schemeClr val="dk1"/>
                </a:solidFill>
                <a:latin typeface="Calibri"/>
                <a:ea typeface="Calibri"/>
                <a:cs typeface="Calibri"/>
                <a:sym typeface="Calibri"/>
              </a:defRPr>
            </a:lvl2pPr>
            <a:lvl3pPr marL="0" marR="0" lvl="2" indent="0" algn="l" rtl="0">
              <a:spcBef>
                <a:spcPts val="0"/>
              </a:spcBef>
              <a:buNone/>
              <a:defRPr sz="3400">
                <a:solidFill>
                  <a:schemeClr val="dk1"/>
                </a:solidFill>
                <a:latin typeface="Calibri"/>
                <a:ea typeface="Calibri"/>
                <a:cs typeface="Calibri"/>
                <a:sym typeface="Calibri"/>
              </a:defRPr>
            </a:lvl3pPr>
            <a:lvl4pPr marL="0" marR="0" lvl="3" indent="0" algn="l" rtl="0">
              <a:spcBef>
                <a:spcPts val="0"/>
              </a:spcBef>
              <a:buNone/>
              <a:defRPr sz="3400">
                <a:solidFill>
                  <a:schemeClr val="dk1"/>
                </a:solidFill>
                <a:latin typeface="Calibri"/>
                <a:ea typeface="Calibri"/>
                <a:cs typeface="Calibri"/>
                <a:sym typeface="Calibri"/>
              </a:defRPr>
            </a:lvl4pPr>
            <a:lvl5pPr marL="0" marR="0" lvl="4" indent="0" algn="l" rtl="0">
              <a:spcBef>
                <a:spcPts val="0"/>
              </a:spcBef>
              <a:buNone/>
              <a:defRPr sz="3400">
                <a:solidFill>
                  <a:schemeClr val="dk1"/>
                </a:solidFill>
                <a:latin typeface="Calibri"/>
                <a:ea typeface="Calibri"/>
                <a:cs typeface="Calibri"/>
                <a:sym typeface="Calibri"/>
              </a:defRPr>
            </a:lvl5pPr>
            <a:lvl6pPr marL="0" marR="0" lvl="5" indent="0" algn="l" rtl="0">
              <a:spcBef>
                <a:spcPts val="0"/>
              </a:spcBef>
              <a:buNone/>
              <a:defRPr sz="3400">
                <a:solidFill>
                  <a:schemeClr val="dk1"/>
                </a:solidFill>
                <a:latin typeface="Calibri"/>
                <a:ea typeface="Calibri"/>
                <a:cs typeface="Calibri"/>
                <a:sym typeface="Calibri"/>
              </a:defRPr>
            </a:lvl6pPr>
            <a:lvl7pPr marL="0" marR="0" lvl="6" indent="0" algn="l" rtl="0">
              <a:spcBef>
                <a:spcPts val="0"/>
              </a:spcBef>
              <a:buNone/>
              <a:defRPr sz="3400">
                <a:solidFill>
                  <a:schemeClr val="dk1"/>
                </a:solidFill>
                <a:latin typeface="Calibri"/>
                <a:ea typeface="Calibri"/>
                <a:cs typeface="Calibri"/>
                <a:sym typeface="Calibri"/>
              </a:defRPr>
            </a:lvl7pPr>
            <a:lvl8pPr marL="0" marR="0" lvl="7" indent="0" algn="l" rtl="0">
              <a:spcBef>
                <a:spcPts val="0"/>
              </a:spcBef>
              <a:buNone/>
              <a:defRPr sz="3400">
                <a:solidFill>
                  <a:schemeClr val="dk1"/>
                </a:solidFill>
                <a:latin typeface="Calibri"/>
                <a:ea typeface="Calibri"/>
                <a:cs typeface="Calibri"/>
                <a:sym typeface="Calibri"/>
              </a:defRPr>
            </a:lvl8pPr>
            <a:lvl9pPr marL="0" marR="0" lvl="8" indent="0" algn="l" rtl="0">
              <a:spcBef>
                <a:spcPts val="0"/>
              </a:spcBef>
              <a:buNone/>
              <a:defRPr sz="3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ส่วนหัวของส่วน" type="secHead">
  <p:cSld name="SECTION_HEADER">
    <p:spTree>
      <p:nvGrpSpPr>
        <p:cNvPr id="1" name="Shape 772"/>
        <p:cNvGrpSpPr/>
        <p:nvPr/>
      </p:nvGrpSpPr>
      <p:grpSpPr>
        <a:xfrm>
          <a:off x="0" y="0"/>
          <a:ext cx="0" cy="0"/>
          <a:chOff x="0" y="0"/>
          <a:chExt cx="0" cy="0"/>
        </a:xfrm>
      </p:grpSpPr>
      <p:sp>
        <p:nvSpPr>
          <p:cNvPr id="773" name="Google Shape;773;p107"/>
          <p:cNvSpPr txBox="1">
            <a:spLocks noGrp="1"/>
          </p:cNvSpPr>
          <p:nvPr>
            <p:ph type="title"/>
          </p:nvPr>
        </p:nvSpPr>
        <p:spPr>
          <a:xfrm>
            <a:off x="722313" y="4406902"/>
            <a:ext cx="7772400" cy="13623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Clr>
                <a:schemeClr val="dk1"/>
              </a:buClr>
              <a:buSzPts val="3600"/>
              <a:buFont typeface="Calibri"/>
              <a:buNone/>
              <a:defRPr sz="3600" b="1"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774" name="Google Shape;774;p107"/>
          <p:cNvSpPr txBox="1">
            <a:spLocks noGrp="1"/>
          </p:cNvSpPr>
          <p:nvPr>
            <p:ph type="body" idx="1"/>
          </p:nvPr>
        </p:nvSpPr>
        <p:spPr>
          <a:xfrm>
            <a:off x="722313" y="2906713"/>
            <a:ext cx="7772400" cy="1500000"/>
          </a:xfrm>
          <a:prstGeom prst="rect">
            <a:avLst/>
          </a:prstGeom>
          <a:noFill/>
          <a:ln>
            <a:noFill/>
          </a:ln>
        </p:spPr>
        <p:txBody>
          <a:bodyPr spcFirstLastPara="1" wrap="square" lIns="45725" tIns="22850" rIns="45725" bIns="22850" anchor="b" anchorCtr="0"/>
          <a:lstStyle>
            <a:lvl1pPr marL="457200" marR="0" lvl="0" indent="-228600" algn="l" rtl="0">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spcBef>
                <a:spcPts val="3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2pPr>
            <a:lvl3pPr marL="1371600" marR="0" lvl="2" indent="-228600" algn="l" rtl="0">
              <a:spcBef>
                <a:spcPts val="3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spcBef>
                <a:spcPts val="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spcBef>
                <a:spcPts val="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spcBef>
                <a:spcPts val="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spcBef>
                <a:spcPts val="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spcBef>
                <a:spcPts val="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spcBef>
                <a:spcPts val="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775" name="Google Shape;775;p107"/>
          <p:cNvSpPr txBox="1">
            <a:spLocks noGrp="1"/>
          </p:cNvSpPr>
          <p:nvPr>
            <p:ph type="dt" idx="10"/>
          </p:nvPr>
        </p:nvSpPr>
        <p:spPr>
          <a:xfrm>
            <a:off x="457200" y="6356352"/>
            <a:ext cx="2133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76" name="Google Shape;776;p107"/>
          <p:cNvSpPr txBox="1">
            <a:spLocks noGrp="1"/>
          </p:cNvSpPr>
          <p:nvPr>
            <p:ph type="ftr" idx="11"/>
          </p:nvPr>
        </p:nvSpPr>
        <p:spPr>
          <a:xfrm>
            <a:off x="3124200" y="6356352"/>
            <a:ext cx="2895600" cy="365100"/>
          </a:xfrm>
          <a:prstGeom prst="rect">
            <a:avLst/>
          </a:prstGeom>
          <a:noFill/>
          <a:ln>
            <a:noFill/>
          </a:ln>
        </p:spPr>
        <p:txBody>
          <a:bodyPr spcFirstLastPara="1" wrap="square" lIns="45725" tIns="22850" rIns="45725" bIns="22850" anchor="t" anchorCtr="0"/>
          <a:lstStyle>
            <a:lvl1pPr marR="0" lvl="0" algn="l" rtl="0">
              <a:spcBef>
                <a:spcPts val="0"/>
              </a:spcBef>
              <a:spcAft>
                <a:spcPts val="0"/>
              </a:spcAft>
              <a:buSzPts val="700"/>
              <a:buNone/>
              <a:defRPr sz="3400">
                <a:solidFill>
                  <a:schemeClr val="dk1"/>
                </a:solidFill>
                <a:latin typeface="Calibri"/>
                <a:ea typeface="Calibri"/>
                <a:cs typeface="Calibri"/>
                <a:sym typeface="Calibri"/>
              </a:defRPr>
            </a:lvl1pPr>
            <a:lvl2pPr marR="0" lvl="1"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3400" b="0" i="0" u="none" strike="noStrike" cap="none">
                <a:solidFill>
                  <a:schemeClr val="dk1"/>
                </a:solidFill>
                <a:latin typeface="Calibri"/>
                <a:ea typeface="Calibri"/>
                <a:cs typeface="Calibri"/>
                <a:sym typeface="Calibri"/>
              </a:defRPr>
            </a:lvl9pPr>
          </a:lstStyle>
          <a:p>
            <a:endParaRPr/>
          </a:p>
        </p:txBody>
      </p:sp>
      <p:sp>
        <p:nvSpPr>
          <p:cNvPr id="777" name="Google Shape;777;p107"/>
          <p:cNvSpPr txBox="1">
            <a:spLocks noGrp="1"/>
          </p:cNvSpPr>
          <p:nvPr>
            <p:ph type="sldNum" idx="12"/>
          </p:nvPr>
        </p:nvSpPr>
        <p:spPr>
          <a:xfrm>
            <a:off x="6553200" y="6356352"/>
            <a:ext cx="2133600" cy="365100"/>
          </a:xfrm>
          <a:prstGeom prst="rect">
            <a:avLst/>
          </a:prstGeom>
          <a:noFill/>
          <a:ln>
            <a:noFill/>
          </a:ln>
        </p:spPr>
        <p:txBody>
          <a:bodyPr spcFirstLastPara="1" wrap="square" lIns="45725" tIns="22850" rIns="45725" bIns="22850" anchor="t" anchorCtr="0">
            <a:noAutofit/>
          </a:bodyPr>
          <a:lstStyle>
            <a:lvl1pPr marL="0" marR="0" lvl="0" indent="0" algn="l" rtl="0">
              <a:spcBef>
                <a:spcPts val="0"/>
              </a:spcBef>
              <a:buNone/>
              <a:defRPr sz="3400">
                <a:solidFill>
                  <a:schemeClr val="dk1"/>
                </a:solidFill>
                <a:latin typeface="Calibri"/>
                <a:ea typeface="Calibri"/>
                <a:cs typeface="Calibri"/>
                <a:sym typeface="Calibri"/>
              </a:defRPr>
            </a:lvl1pPr>
            <a:lvl2pPr marL="0" marR="0" lvl="1" indent="0" algn="l" rtl="0">
              <a:spcBef>
                <a:spcPts val="0"/>
              </a:spcBef>
              <a:buNone/>
              <a:defRPr sz="3400">
                <a:solidFill>
                  <a:schemeClr val="dk1"/>
                </a:solidFill>
                <a:latin typeface="Calibri"/>
                <a:ea typeface="Calibri"/>
                <a:cs typeface="Calibri"/>
                <a:sym typeface="Calibri"/>
              </a:defRPr>
            </a:lvl2pPr>
            <a:lvl3pPr marL="0" marR="0" lvl="2" indent="0" algn="l" rtl="0">
              <a:spcBef>
                <a:spcPts val="0"/>
              </a:spcBef>
              <a:buNone/>
              <a:defRPr sz="3400">
                <a:solidFill>
                  <a:schemeClr val="dk1"/>
                </a:solidFill>
                <a:latin typeface="Calibri"/>
                <a:ea typeface="Calibri"/>
                <a:cs typeface="Calibri"/>
                <a:sym typeface="Calibri"/>
              </a:defRPr>
            </a:lvl3pPr>
            <a:lvl4pPr marL="0" marR="0" lvl="3" indent="0" algn="l" rtl="0">
              <a:spcBef>
                <a:spcPts val="0"/>
              </a:spcBef>
              <a:buNone/>
              <a:defRPr sz="3400">
                <a:solidFill>
                  <a:schemeClr val="dk1"/>
                </a:solidFill>
                <a:latin typeface="Calibri"/>
                <a:ea typeface="Calibri"/>
                <a:cs typeface="Calibri"/>
                <a:sym typeface="Calibri"/>
              </a:defRPr>
            </a:lvl4pPr>
            <a:lvl5pPr marL="0" marR="0" lvl="4" indent="0" algn="l" rtl="0">
              <a:spcBef>
                <a:spcPts val="0"/>
              </a:spcBef>
              <a:buNone/>
              <a:defRPr sz="3400">
                <a:solidFill>
                  <a:schemeClr val="dk1"/>
                </a:solidFill>
                <a:latin typeface="Calibri"/>
                <a:ea typeface="Calibri"/>
                <a:cs typeface="Calibri"/>
                <a:sym typeface="Calibri"/>
              </a:defRPr>
            </a:lvl5pPr>
            <a:lvl6pPr marL="0" marR="0" lvl="5" indent="0" algn="l" rtl="0">
              <a:spcBef>
                <a:spcPts val="0"/>
              </a:spcBef>
              <a:buNone/>
              <a:defRPr sz="3400">
                <a:solidFill>
                  <a:schemeClr val="dk1"/>
                </a:solidFill>
                <a:latin typeface="Calibri"/>
                <a:ea typeface="Calibri"/>
                <a:cs typeface="Calibri"/>
                <a:sym typeface="Calibri"/>
              </a:defRPr>
            </a:lvl6pPr>
            <a:lvl7pPr marL="0" marR="0" lvl="6" indent="0" algn="l" rtl="0">
              <a:spcBef>
                <a:spcPts val="0"/>
              </a:spcBef>
              <a:buNone/>
              <a:defRPr sz="3400">
                <a:solidFill>
                  <a:schemeClr val="dk1"/>
                </a:solidFill>
                <a:latin typeface="Calibri"/>
                <a:ea typeface="Calibri"/>
                <a:cs typeface="Calibri"/>
                <a:sym typeface="Calibri"/>
              </a:defRPr>
            </a:lvl7pPr>
            <a:lvl8pPr marL="0" marR="0" lvl="7" indent="0" algn="l" rtl="0">
              <a:spcBef>
                <a:spcPts val="0"/>
              </a:spcBef>
              <a:buNone/>
              <a:defRPr sz="3400">
                <a:solidFill>
                  <a:schemeClr val="dk1"/>
                </a:solidFill>
                <a:latin typeface="Calibri"/>
                <a:ea typeface="Calibri"/>
                <a:cs typeface="Calibri"/>
                <a:sym typeface="Calibri"/>
              </a:defRPr>
            </a:lvl8pPr>
            <a:lvl9pPr marL="0" marR="0" lvl="8" indent="0" algn="l" rtl="0">
              <a:spcBef>
                <a:spcPts val="0"/>
              </a:spcBef>
              <a:buNone/>
              <a:defRPr sz="3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3.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7.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8.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8604400" y="6120400"/>
            <a:ext cx="539700" cy="737700"/>
          </a:xfrm>
          <a:prstGeom prst="rect">
            <a:avLst/>
          </a:prstGeom>
          <a:noFill/>
          <a:ln>
            <a:noFill/>
          </a:ln>
        </p:spPr>
        <p:txBody>
          <a:bodyPr spcFirstLastPara="1" wrap="square" lIns="91425" tIns="91425" rIns="91425" bIns="91425" anchor="ctr" anchorCtr="0">
            <a:noAutofit/>
          </a:bodyPr>
          <a:lstStyle>
            <a:lvl1pPr lvl="0" algn="ctr" rtl="0">
              <a:buNone/>
              <a:defRPr sz="1300">
                <a:solidFill>
                  <a:srgbClr val="AEB8D4"/>
                </a:solidFill>
                <a:latin typeface="Raleway ExtraBold"/>
                <a:ea typeface="Raleway ExtraBold"/>
                <a:cs typeface="Raleway ExtraBold"/>
                <a:sym typeface="Raleway ExtraBold"/>
              </a:defRPr>
            </a:lvl1pPr>
            <a:lvl2pPr lvl="1" algn="ctr" rtl="0">
              <a:buNone/>
              <a:defRPr sz="1300">
                <a:solidFill>
                  <a:srgbClr val="AEB8D4"/>
                </a:solidFill>
                <a:latin typeface="Raleway ExtraBold"/>
                <a:ea typeface="Raleway ExtraBold"/>
                <a:cs typeface="Raleway ExtraBold"/>
                <a:sym typeface="Raleway ExtraBold"/>
              </a:defRPr>
            </a:lvl2pPr>
            <a:lvl3pPr lvl="2" algn="ctr" rtl="0">
              <a:buNone/>
              <a:defRPr sz="1300">
                <a:solidFill>
                  <a:srgbClr val="AEB8D4"/>
                </a:solidFill>
                <a:latin typeface="Raleway ExtraBold"/>
                <a:ea typeface="Raleway ExtraBold"/>
                <a:cs typeface="Raleway ExtraBold"/>
                <a:sym typeface="Raleway ExtraBold"/>
              </a:defRPr>
            </a:lvl3pPr>
            <a:lvl4pPr lvl="3" algn="ctr" rtl="0">
              <a:buNone/>
              <a:defRPr sz="1300">
                <a:solidFill>
                  <a:srgbClr val="AEB8D4"/>
                </a:solidFill>
                <a:latin typeface="Raleway ExtraBold"/>
                <a:ea typeface="Raleway ExtraBold"/>
                <a:cs typeface="Raleway ExtraBold"/>
                <a:sym typeface="Raleway ExtraBold"/>
              </a:defRPr>
            </a:lvl4pPr>
            <a:lvl5pPr lvl="4" algn="ctr" rtl="0">
              <a:buNone/>
              <a:defRPr sz="1300">
                <a:solidFill>
                  <a:srgbClr val="AEB8D4"/>
                </a:solidFill>
                <a:latin typeface="Raleway ExtraBold"/>
                <a:ea typeface="Raleway ExtraBold"/>
                <a:cs typeface="Raleway ExtraBold"/>
                <a:sym typeface="Raleway ExtraBold"/>
              </a:defRPr>
            </a:lvl5pPr>
            <a:lvl6pPr lvl="5" algn="ctr" rtl="0">
              <a:buNone/>
              <a:defRPr sz="1300">
                <a:solidFill>
                  <a:srgbClr val="AEB8D4"/>
                </a:solidFill>
                <a:latin typeface="Raleway ExtraBold"/>
                <a:ea typeface="Raleway ExtraBold"/>
                <a:cs typeface="Raleway ExtraBold"/>
                <a:sym typeface="Raleway ExtraBold"/>
              </a:defRPr>
            </a:lvl6pPr>
            <a:lvl7pPr lvl="6" algn="ctr" rtl="0">
              <a:buNone/>
              <a:defRPr sz="1300">
                <a:solidFill>
                  <a:srgbClr val="AEB8D4"/>
                </a:solidFill>
                <a:latin typeface="Raleway ExtraBold"/>
                <a:ea typeface="Raleway ExtraBold"/>
                <a:cs typeface="Raleway ExtraBold"/>
                <a:sym typeface="Raleway ExtraBold"/>
              </a:defRPr>
            </a:lvl7pPr>
            <a:lvl8pPr lvl="7" algn="ctr" rtl="0">
              <a:buNone/>
              <a:defRPr sz="1300">
                <a:solidFill>
                  <a:srgbClr val="AEB8D4"/>
                </a:solidFill>
                <a:latin typeface="Raleway ExtraBold"/>
                <a:ea typeface="Raleway ExtraBold"/>
                <a:cs typeface="Raleway ExtraBold"/>
                <a:sym typeface="Raleway ExtraBold"/>
              </a:defRPr>
            </a:lvl8pPr>
            <a:lvl9pPr lvl="8" algn="ctr" rtl="0">
              <a:buNone/>
              <a:defRPr sz="1300">
                <a:solidFill>
                  <a:srgbClr val="AEB8D4"/>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body" idx="1"/>
          </p:nvPr>
        </p:nvSpPr>
        <p:spPr>
          <a:xfrm>
            <a:off x="301275" y="1305200"/>
            <a:ext cx="4981200" cy="1590900"/>
          </a:xfrm>
          <a:prstGeom prst="rect">
            <a:avLst/>
          </a:prstGeom>
          <a:noFill/>
          <a:ln>
            <a:noFill/>
          </a:ln>
        </p:spPr>
        <p:txBody>
          <a:bodyPr spcFirstLastPara="1" wrap="square" lIns="91425" tIns="91425" rIns="91425" bIns="91425" anchor="t" anchorCtr="0"/>
          <a:lstStyle>
            <a:lvl1pPr marL="457200" lvl="0" indent="-381000" rtl="0">
              <a:lnSpc>
                <a:spcPct val="100000"/>
              </a:lnSpc>
              <a:spcBef>
                <a:spcPts val="0"/>
              </a:spcBef>
              <a:spcAft>
                <a:spcPts val="0"/>
              </a:spcAft>
              <a:buClr>
                <a:srgbClr val="F26122"/>
              </a:buClr>
              <a:buSzPts val="2400"/>
              <a:buFont typeface="Calibri"/>
              <a:buAutoNum type="arabicPeriod"/>
              <a:defRPr sz="2400" b="1">
                <a:solidFill>
                  <a:srgbClr val="717073"/>
                </a:solidFill>
                <a:latin typeface="Calibri"/>
                <a:ea typeface="Calibri"/>
                <a:cs typeface="Calibri"/>
                <a:sym typeface="Calibri"/>
              </a:defRPr>
            </a:lvl1pPr>
            <a:lvl2pPr marL="914400" lvl="1"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2pPr>
            <a:lvl3pPr marL="1371600" lvl="2"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3pPr>
            <a:lvl4pPr marL="1828800" lvl="3" indent="-381000" rtl="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4pPr>
            <a:lvl5pPr marL="2286000" lvl="4"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5pPr>
            <a:lvl6pPr marL="2743200" lvl="5"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6pPr>
            <a:lvl7pPr marL="3200400" lvl="6" indent="-381000" rtl="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7pPr>
            <a:lvl8pPr marL="3657600" lvl="7"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8pPr>
            <a:lvl9pPr marL="4114800" lvl="8"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285"/>
        <p:cNvGrpSpPr/>
        <p:nvPr/>
      </p:nvGrpSpPr>
      <p:grpSpPr>
        <a:xfrm>
          <a:off x="0" y="0"/>
          <a:ext cx="0" cy="0"/>
          <a:chOff x="0" y="0"/>
          <a:chExt cx="0" cy="0"/>
        </a:xfrm>
      </p:grpSpPr>
      <p:sp>
        <p:nvSpPr>
          <p:cNvPr id="286" name="Google Shape;286;p27"/>
          <p:cNvSpPr txBox="1">
            <a:spLocks noGrp="1"/>
          </p:cNvSpPr>
          <p:nvPr>
            <p:ph type="title"/>
          </p:nvPr>
        </p:nvSpPr>
        <p:spPr>
          <a:xfrm>
            <a:off x="922000" y="1189033"/>
            <a:ext cx="6866100" cy="11433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287" name="Google Shape;287;p27"/>
          <p:cNvSpPr txBox="1">
            <a:spLocks noGrp="1"/>
          </p:cNvSpPr>
          <p:nvPr>
            <p:ph type="body" idx="1"/>
          </p:nvPr>
        </p:nvSpPr>
        <p:spPr>
          <a:xfrm>
            <a:off x="922000" y="2514601"/>
            <a:ext cx="6866100" cy="3154800"/>
          </a:xfrm>
          <a:prstGeom prst="rect">
            <a:avLst/>
          </a:prstGeom>
          <a:noFill/>
          <a:ln>
            <a:noFill/>
          </a:ln>
        </p:spPr>
        <p:txBody>
          <a:bodyPr spcFirstLastPara="1" wrap="square" lIns="91425" tIns="91425" rIns="91425" bIns="91425" anchor="t" anchorCtr="0"/>
          <a:lstStyle>
            <a:lvl1pPr marL="457200" lvl="0" indent="-342900" rtl="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rtl="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rtl="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288" name="Google Shape;288;p27"/>
          <p:cNvSpPr txBox="1">
            <a:spLocks noGrp="1"/>
          </p:cNvSpPr>
          <p:nvPr>
            <p:ph type="sldNum" idx="12"/>
          </p:nvPr>
        </p:nvSpPr>
        <p:spPr>
          <a:xfrm>
            <a:off x="8604400" y="6120400"/>
            <a:ext cx="539700" cy="737700"/>
          </a:xfrm>
          <a:prstGeom prst="rect">
            <a:avLst/>
          </a:prstGeom>
          <a:noFill/>
          <a:ln>
            <a:noFill/>
          </a:ln>
        </p:spPr>
        <p:txBody>
          <a:bodyPr spcFirstLastPara="1" wrap="square" lIns="91425" tIns="91425" rIns="91425" bIns="91425" anchor="ctr" anchorCtr="0">
            <a:noAutofit/>
          </a:bodyPr>
          <a:lstStyle>
            <a:lvl1pPr lvl="0" algn="ctr" rtl="0">
              <a:buNone/>
              <a:defRPr sz="1300">
                <a:solidFill>
                  <a:srgbClr val="FFB600"/>
                </a:solidFill>
                <a:latin typeface="Raleway ExtraBold"/>
                <a:ea typeface="Raleway ExtraBold"/>
                <a:cs typeface="Raleway ExtraBold"/>
                <a:sym typeface="Raleway ExtraBold"/>
              </a:defRPr>
            </a:lvl1pPr>
            <a:lvl2pPr lvl="1" algn="ctr" rtl="0">
              <a:buNone/>
              <a:defRPr sz="1300">
                <a:solidFill>
                  <a:srgbClr val="FFB600"/>
                </a:solidFill>
                <a:latin typeface="Raleway ExtraBold"/>
                <a:ea typeface="Raleway ExtraBold"/>
                <a:cs typeface="Raleway ExtraBold"/>
                <a:sym typeface="Raleway ExtraBold"/>
              </a:defRPr>
            </a:lvl2pPr>
            <a:lvl3pPr lvl="2" algn="ctr" rtl="0">
              <a:buNone/>
              <a:defRPr sz="1300">
                <a:solidFill>
                  <a:srgbClr val="FFB600"/>
                </a:solidFill>
                <a:latin typeface="Raleway ExtraBold"/>
                <a:ea typeface="Raleway ExtraBold"/>
                <a:cs typeface="Raleway ExtraBold"/>
                <a:sym typeface="Raleway ExtraBold"/>
              </a:defRPr>
            </a:lvl3pPr>
            <a:lvl4pPr lvl="3" algn="ctr" rtl="0">
              <a:buNone/>
              <a:defRPr sz="1300">
                <a:solidFill>
                  <a:srgbClr val="FFB600"/>
                </a:solidFill>
                <a:latin typeface="Raleway ExtraBold"/>
                <a:ea typeface="Raleway ExtraBold"/>
                <a:cs typeface="Raleway ExtraBold"/>
                <a:sym typeface="Raleway ExtraBold"/>
              </a:defRPr>
            </a:lvl4pPr>
            <a:lvl5pPr lvl="4" algn="ctr" rtl="0">
              <a:buNone/>
              <a:defRPr sz="1300">
                <a:solidFill>
                  <a:srgbClr val="FFB600"/>
                </a:solidFill>
                <a:latin typeface="Raleway ExtraBold"/>
                <a:ea typeface="Raleway ExtraBold"/>
                <a:cs typeface="Raleway ExtraBold"/>
                <a:sym typeface="Raleway ExtraBold"/>
              </a:defRPr>
            </a:lvl5pPr>
            <a:lvl6pPr lvl="5" algn="ctr" rtl="0">
              <a:buNone/>
              <a:defRPr sz="1300">
                <a:solidFill>
                  <a:srgbClr val="FFB600"/>
                </a:solidFill>
                <a:latin typeface="Raleway ExtraBold"/>
                <a:ea typeface="Raleway ExtraBold"/>
                <a:cs typeface="Raleway ExtraBold"/>
                <a:sym typeface="Raleway ExtraBold"/>
              </a:defRPr>
            </a:lvl6pPr>
            <a:lvl7pPr lvl="6" algn="ctr" rtl="0">
              <a:buNone/>
              <a:defRPr sz="1300">
                <a:solidFill>
                  <a:srgbClr val="FFB600"/>
                </a:solidFill>
                <a:latin typeface="Raleway ExtraBold"/>
                <a:ea typeface="Raleway ExtraBold"/>
                <a:cs typeface="Raleway ExtraBold"/>
                <a:sym typeface="Raleway ExtraBold"/>
              </a:defRPr>
            </a:lvl7pPr>
            <a:lvl8pPr lvl="7" algn="ctr" rtl="0">
              <a:buNone/>
              <a:defRPr sz="1300">
                <a:solidFill>
                  <a:srgbClr val="FFB600"/>
                </a:solidFill>
                <a:latin typeface="Raleway ExtraBold"/>
                <a:ea typeface="Raleway ExtraBold"/>
                <a:cs typeface="Raleway ExtraBold"/>
                <a:sym typeface="Raleway ExtraBold"/>
              </a:defRPr>
            </a:lvl8pPr>
            <a:lvl9pPr lvl="8" algn="ctr" rtl="0">
              <a:buNone/>
              <a:defRPr sz="1300">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3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37" name="Google Shape;337;p3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8" name="Google Shape;338;p3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9" name="Google Shape;339;p3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0" name="Google Shape;340;p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3"/>
        <p:cNvGrpSpPr/>
        <p:nvPr/>
      </p:nvGrpSpPr>
      <p:grpSpPr>
        <a:xfrm>
          <a:off x="0" y="0"/>
          <a:ext cx="0" cy="0"/>
          <a:chOff x="0" y="0"/>
          <a:chExt cx="0" cy="0"/>
        </a:xfrm>
      </p:grpSpPr>
      <p:sp>
        <p:nvSpPr>
          <p:cNvPr id="424" name="Google Shape;424;p53"/>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25" name="Google Shape;425;p5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6" name="Google Shape;426;p5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27" name="Google Shape;427;p5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28" name="Google Shape;428;p5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8"/>
        <p:cNvGrpSpPr/>
        <p:nvPr/>
      </p:nvGrpSpPr>
      <p:grpSpPr>
        <a:xfrm>
          <a:off x="0" y="0"/>
          <a:ext cx="0" cy="0"/>
          <a:chOff x="0" y="0"/>
          <a:chExt cx="0" cy="0"/>
        </a:xfrm>
      </p:grpSpPr>
      <p:pic>
        <p:nvPicPr>
          <p:cNvPr id="509" name="Google Shape;509;p67"/>
          <p:cNvPicPr preferRelativeResize="0"/>
          <p:nvPr/>
        </p:nvPicPr>
        <p:blipFill rotWithShape="1">
          <a:blip r:embed="rId3">
            <a:alphaModFix/>
          </a:blip>
          <a:srcRect/>
          <a:stretch/>
        </p:blipFill>
        <p:spPr>
          <a:xfrm>
            <a:off x="328612" y="6035675"/>
            <a:ext cx="2213580" cy="607162"/>
          </a:xfrm>
          <a:prstGeom prst="rect">
            <a:avLst/>
          </a:prstGeom>
          <a:noFill/>
          <a:ln>
            <a:noFill/>
          </a:ln>
        </p:spPr>
      </p:pic>
      <p:sp>
        <p:nvSpPr>
          <p:cNvPr id="510" name="Google Shape;510;p6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rgbClr val="898989"/>
                </a:solidFill>
                <a:latin typeface="Calibri"/>
                <a:ea typeface="Calibri"/>
                <a:cs typeface="Calibri"/>
                <a:sym typeface="Calibri"/>
              </a:defRPr>
            </a:lvl1pPr>
            <a:lvl2pPr marL="455612" marR="0" lvl="1"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2812" marR="0" lvl="2"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0012" marR="0" lvl="3"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7212" marR="0" lvl="4"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4412" marR="0" lvl="5"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198812" marR="0" lvl="6"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0412" marR="0" lvl="7"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399212" marR="0" lvl="8"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1" name="Google Shape;511;p67"/>
          <p:cNvSpPr txBox="1">
            <a:spLocks noGrp="1"/>
          </p:cNvSpPr>
          <p:nvPr>
            <p:ph type="ftr" idx="11"/>
          </p:nvPr>
        </p:nvSpPr>
        <p:spPr>
          <a:xfrm>
            <a:off x="3205162" y="6376987"/>
            <a:ext cx="28956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5612" marR="0" lvl="1"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2812" marR="0" lvl="2"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0012" marR="0" lvl="3"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7212" marR="0" lvl="4"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4412" marR="0" lvl="5"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198812" marR="0" lvl="6"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0412" marR="0" lvl="7"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399212" marR="0" lvl="8" indent="158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2" name="Google Shape;512;p67"/>
          <p:cNvSpPr txBox="1">
            <a:spLocks noGrp="1"/>
          </p:cNvSpPr>
          <p:nvPr>
            <p:ph type="sldNum" idx="12"/>
          </p:nvPr>
        </p:nvSpPr>
        <p:spPr>
          <a:xfrm>
            <a:off x="6816725" y="6376987"/>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18"/>
        <p:cNvGrpSpPr/>
        <p:nvPr/>
      </p:nvGrpSpPr>
      <p:grpSpPr>
        <a:xfrm>
          <a:off x="0" y="0"/>
          <a:ext cx="0" cy="0"/>
          <a:chOff x="0" y="0"/>
          <a:chExt cx="0" cy="0"/>
        </a:xfrm>
      </p:grpSpPr>
      <p:sp>
        <p:nvSpPr>
          <p:cNvPr id="519" name="Google Shape;519;p69"/>
          <p:cNvSpPr txBox="1">
            <a:spLocks noGrp="1"/>
          </p:cNvSpPr>
          <p:nvPr>
            <p:ph type="sldNum" idx="12"/>
          </p:nvPr>
        </p:nvSpPr>
        <p:spPr>
          <a:xfrm>
            <a:off x="8604400" y="6120400"/>
            <a:ext cx="539700" cy="737700"/>
          </a:xfrm>
          <a:prstGeom prst="rect">
            <a:avLst/>
          </a:prstGeom>
          <a:noFill/>
          <a:ln>
            <a:noFill/>
          </a:ln>
        </p:spPr>
        <p:txBody>
          <a:bodyPr spcFirstLastPara="1" wrap="square" lIns="91425" tIns="91425" rIns="91425" bIns="91425" anchor="ctr" anchorCtr="0">
            <a:noAutofit/>
          </a:bodyPr>
          <a:lstStyle>
            <a:lvl1pPr lvl="0" algn="ctr" rtl="0">
              <a:buNone/>
              <a:defRPr sz="1300">
                <a:solidFill>
                  <a:srgbClr val="AEB8D4"/>
                </a:solidFill>
                <a:latin typeface="Raleway ExtraBold"/>
                <a:ea typeface="Raleway ExtraBold"/>
                <a:cs typeface="Raleway ExtraBold"/>
                <a:sym typeface="Raleway ExtraBold"/>
              </a:defRPr>
            </a:lvl1pPr>
            <a:lvl2pPr lvl="1" algn="ctr" rtl="0">
              <a:buNone/>
              <a:defRPr sz="1300">
                <a:solidFill>
                  <a:srgbClr val="AEB8D4"/>
                </a:solidFill>
                <a:latin typeface="Raleway ExtraBold"/>
                <a:ea typeface="Raleway ExtraBold"/>
                <a:cs typeface="Raleway ExtraBold"/>
                <a:sym typeface="Raleway ExtraBold"/>
              </a:defRPr>
            </a:lvl2pPr>
            <a:lvl3pPr lvl="2" algn="ctr" rtl="0">
              <a:buNone/>
              <a:defRPr sz="1300">
                <a:solidFill>
                  <a:srgbClr val="AEB8D4"/>
                </a:solidFill>
                <a:latin typeface="Raleway ExtraBold"/>
                <a:ea typeface="Raleway ExtraBold"/>
                <a:cs typeface="Raleway ExtraBold"/>
                <a:sym typeface="Raleway ExtraBold"/>
              </a:defRPr>
            </a:lvl3pPr>
            <a:lvl4pPr lvl="3" algn="ctr" rtl="0">
              <a:buNone/>
              <a:defRPr sz="1300">
                <a:solidFill>
                  <a:srgbClr val="AEB8D4"/>
                </a:solidFill>
                <a:latin typeface="Raleway ExtraBold"/>
                <a:ea typeface="Raleway ExtraBold"/>
                <a:cs typeface="Raleway ExtraBold"/>
                <a:sym typeface="Raleway ExtraBold"/>
              </a:defRPr>
            </a:lvl4pPr>
            <a:lvl5pPr lvl="4" algn="ctr" rtl="0">
              <a:buNone/>
              <a:defRPr sz="1300">
                <a:solidFill>
                  <a:srgbClr val="AEB8D4"/>
                </a:solidFill>
                <a:latin typeface="Raleway ExtraBold"/>
                <a:ea typeface="Raleway ExtraBold"/>
                <a:cs typeface="Raleway ExtraBold"/>
                <a:sym typeface="Raleway ExtraBold"/>
              </a:defRPr>
            </a:lvl5pPr>
            <a:lvl6pPr lvl="5" algn="ctr" rtl="0">
              <a:buNone/>
              <a:defRPr sz="1300">
                <a:solidFill>
                  <a:srgbClr val="AEB8D4"/>
                </a:solidFill>
                <a:latin typeface="Raleway ExtraBold"/>
                <a:ea typeface="Raleway ExtraBold"/>
                <a:cs typeface="Raleway ExtraBold"/>
                <a:sym typeface="Raleway ExtraBold"/>
              </a:defRPr>
            </a:lvl6pPr>
            <a:lvl7pPr lvl="6" algn="ctr" rtl="0">
              <a:buNone/>
              <a:defRPr sz="1300">
                <a:solidFill>
                  <a:srgbClr val="AEB8D4"/>
                </a:solidFill>
                <a:latin typeface="Raleway ExtraBold"/>
                <a:ea typeface="Raleway ExtraBold"/>
                <a:cs typeface="Raleway ExtraBold"/>
                <a:sym typeface="Raleway ExtraBold"/>
              </a:defRPr>
            </a:lvl7pPr>
            <a:lvl8pPr lvl="7" algn="ctr" rtl="0">
              <a:buNone/>
              <a:defRPr sz="1300">
                <a:solidFill>
                  <a:srgbClr val="AEB8D4"/>
                </a:solidFill>
                <a:latin typeface="Raleway ExtraBold"/>
                <a:ea typeface="Raleway ExtraBold"/>
                <a:cs typeface="Raleway ExtraBold"/>
                <a:sym typeface="Raleway ExtraBold"/>
              </a:defRPr>
            </a:lvl8pPr>
            <a:lvl9pPr lvl="8" algn="ctr" rtl="0">
              <a:buNone/>
              <a:defRPr sz="1300">
                <a:solidFill>
                  <a:srgbClr val="AEB8D4"/>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US"/>
              <a:t>‹#›</a:t>
            </a:fld>
            <a:endParaRPr/>
          </a:p>
        </p:txBody>
      </p:sp>
      <p:sp>
        <p:nvSpPr>
          <p:cNvPr id="520" name="Google Shape;520;p69"/>
          <p:cNvSpPr txBox="1">
            <a:spLocks noGrp="1"/>
          </p:cNvSpPr>
          <p:nvPr>
            <p:ph type="body" idx="1"/>
          </p:nvPr>
        </p:nvSpPr>
        <p:spPr>
          <a:xfrm>
            <a:off x="301275" y="1305200"/>
            <a:ext cx="4981200" cy="1590900"/>
          </a:xfrm>
          <a:prstGeom prst="rect">
            <a:avLst/>
          </a:prstGeom>
          <a:noFill/>
          <a:ln>
            <a:noFill/>
          </a:ln>
        </p:spPr>
        <p:txBody>
          <a:bodyPr spcFirstLastPara="1" wrap="square" lIns="91425" tIns="91425" rIns="91425" bIns="91425" anchor="t" anchorCtr="0"/>
          <a:lstStyle>
            <a:lvl1pPr marL="457200" lvl="0" indent="-381000" rtl="0">
              <a:lnSpc>
                <a:spcPct val="100000"/>
              </a:lnSpc>
              <a:spcBef>
                <a:spcPts val="0"/>
              </a:spcBef>
              <a:spcAft>
                <a:spcPts val="0"/>
              </a:spcAft>
              <a:buClr>
                <a:srgbClr val="F26122"/>
              </a:buClr>
              <a:buSzPts val="2400"/>
              <a:buFont typeface="Calibri"/>
              <a:buAutoNum type="arabicPeriod"/>
              <a:defRPr sz="2400" b="1">
                <a:solidFill>
                  <a:srgbClr val="717073"/>
                </a:solidFill>
                <a:latin typeface="Calibri"/>
                <a:ea typeface="Calibri"/>
                <a:cs typeface="Calibri"/>
                <a:sym typeface="Calibri"/>
              </a:defRPr>
            </a:lvl1pPr>
            <a:lvl2pPr marL="914400" lvl="1"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2pPr>
            <a:lvl3pPr marL="1371600" lvl="2"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3pPr>
            <a:lvl4pPr marL="1828800" lvl="3" indent="-381000" rtl="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4pPr>
            <a:lvl5pPr marL="2286000" lvl="4"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5pPr>
            <a:lvl6pPr marL="2743200" lvl="5"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6pPr>
            <a:lvl7pPr marL="3200400" lvl="6" indent="-381000" rtl="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7pPr>
            <a:lvl8pPr marL="3657600" lvl="7"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8pPr>
            <a:lvl9pPr marL="4114800" lvl="8"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608"/>
        <p:cNvGrpSpPr/>
        <p:nvPr/>
      </p:nvGrpSpPr>
      <p:grpSpPr>
        <a:xfrm>
          <a:off x="0" y="0"/>
          <a:ext cx="0" cy="0"/>
          <a:chOff x="0" y="0"/>
          <a:chExt cx="0" cy="0"/>
        </a:xfrm>
      </p:grpSpPr>
      <p:sp>
        <p:nvSpPr>
          <p:cNvPr id="609" name="Google Shape;609;p80"/>
          <p:cNvSpPr txBox="1">
            <a:spLocks noGrp="1"/>
          </p:cNvSpPr>
          <p:nvPr>
            <p:ph type="sldNum" idx="12"/>
          </p:nvPr>
        </p:nvSpPr>
        <p:spPr>
          <a:xfrm>
            <a:off x="8604400" y="6120400"/>
            <a:ext cx="539700" cy="737700"/>
          </a:xfrm>
          <a:prstGeom prst="rect">
            <a:avLst/>
          </a:prstGeom>
          <a:noFill/>
          <a:ln>
            <a:noFill/>
          </a:ln>
        </p:spPr>
        <p:txBody>
          <a:bodyPr spcFirstLastPara="1" wrap="square" lIns="91425" tIns="91425" rIns="91425" bIns="91425" anchor="ctr" anchorCtr="0">
            <a:noAutofit/>
          </a:bodyPr>
          <a:lstStyle>
            <a:lvl1pPr lvl="0" algn="ctr" rtl="0">
              <a:buNone/>
              <a:defRPr sz="1300">
                <a:solidFill>
                  <a:srgbClr val="AEB8D4"/>
                </a:solidFill>
                <a:latin typeface="Raleway ExtraBold"/>
                <a:ea typeface="Raleway ExtraBold"/>
                <a:cs typeface="Raleway ExtraBold"/>
                <a:sym typeface="Raleway ExtraBold"/>
              </a:defRPr>
            </a:lvl1pPr>
            <a:lvl2pPr lvl="1" algn="ctr" rtl="0">
              <a:buNone/>
              <a:defRPr sz="1300">
                <a:solidFill>
                  <a:srgbClr val="AEB8D4"/>
                </a:solidFill>
                <a:latin typeface="Raleway ExtraBold"/>
                <a:ea typeface="Raleway ExtraBold"/>
                <a:cs typeface="Raleway ExtraBold"/>
                <a:sym typeface="Raleway ExtraBold"/>
              </a:defRPr>
            </a:lvl2pPr>
            <a:lvl3pPr lvl="2" algn="ctr" rtl="0">
              <a:buNone/>
              <a:defRPr sz="1300">
                <a:solidFill>
                  <a:srgbClr val="AEB8D4"/>
                </a:solidFill>
                <a:latin typeface="Raleway ExtraBold"/>
                <a:ea typeface="Raleway ExtraBold"/>
                <a:cs typeface="Raleway ExtraBold"/>
                <a:sym typeface="Raleway ExtraBold"/>
              </a:defRPr>
            </a:lvl3pPr>
            <a:lvl4pPr lvl="3" algn="ctr" rtl="0">
              <a:buNone/>
              <a:defRPr sz="1300">
                <a:solidFill>
                  <a:srgbClr val="AEB8D4"/>
                </a:solidFill>
                <a:latin typeface="Raleway ExtraBold"/>
                <a:ea typeface="Raleway ExtraBold"/>
                <a:cs typeface="Raleway ExtraBold"/>
                <a:sym typeface="Raleway ExtraBold"/>
              </a:defRPr>
            </a:lvl4pPr>
            <a:lvl5pPr lvl="4" algn="ctr" rtl="0">
              <a:buNone/>
              <a:defRPr sz="1300">
                <a:solidFill>
                  <a:srgbClr val="AEB8D4"/>
                </a:solidFill>
                <a:latin typeface="Raleway ExtraBold"/>
                <a:ea typeface="Raleway ExtraBold"/>
                <a:cs typeface="Raleway ExtraBold"/>
                <a:sym typeface="Raleway ExtraBold"/>
              </a:defRPr>
            </a:lvl5pPr>
            <a:lvl6pPr lvl="5" algn="ctr" rtl="0">
              <a:buNone/>
              <a:defRPr sz="1300">
                <a:solidFill>
                  <a:srgbClr val="AEB8D4"/>
                </a:solidFill>
                <a:latin typeface="Raleway ExtraBold"/>
                <a:ea typeface="Raleway ExtraBold"/>
                <a:cs typeface="Raleway ExtraBold"/>
                <a:sym typeface="Raleway ExtraBold"/>
              </a:defRPr>
            </a:lvl6pPr>
            <a:lvl7pPr lvl="6" algn="ctr" rtl="0">
              <a:buNone/>
              <a:defRPr sz="1300">
                <a:solidFill>
                  <a:srgbClr val="AEB8D4"/>
                </a:solidFill>
                <a:latin typeface="Raleway ExtraBold"/>
                <a:ea typeface="Raleway ExtraBold"/>
                <a:cs typeface="Raleway ExtraBold"/>
                <a:sym typeface="Raleway ExtraBold"/>
              </a:defRPr>
            </a:lvl7pPr>
            <a:lvl8pPr lvl="7" algn="ctr" rtl="0">
              <a:buNone/>
              <a:defRPr sz="1300">
                <a:solidFill>
                  <a:srgbClr val="AEB8D4"/>
                </a:solidFill>
                <a:latin typeface="Raleway ExtraBold"/>
                <a:ea typeface="Raleway ExtraBold"/>
                <a:cs typeface="Raleway ExtraBold"/>
                <a:sym typeface="Raleway ExtraBold"/>
              </a:defRPr>
            </a:lvl8pPr>
            <a:lvl9pPr lvl="8" algn="ctr" rtl="0">
              <a:buNone/>
              <a:defRPr sz="1300">
                <a:solidFill>
                  <a:srgbClr val="AEB8D4"/>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US"/>
              <a:t>‹#›</a:t>
            </a:fld>
            <a:endParaRPr/>
          </a:p>
        </p:txBody>
      </p:sp>
      <p:sp>
        <p:nvSpPr>
          <p:cNvPr id="610" name="Google Shape;610;p80"/>
          <p:cNvSpPr txBox="1">
            <a:spLocks noGrp="1"/>
          </p:cNvSpPr>
          <p:nvPr>
            <p:ph type="body" idx="1"/>
          </p:nvPr>
        </p:nvSpPr>
        <p:spPr>
          <a:xfrm>
            <a:off x="301275" y="1305200"/>
            <a:ext cx="4981200" cy="1590900"/>
          </a:xfrm>
          <a:prstGeom prst="rect">
            <a:avLst/>
          </a:prstGeom>
          <a:noFill/>
          <a:ln>
            <a:noFill/>
          </a:ln>
        </p:spPr>
        <p:txBody>
          <a:bodyPr spcFirstLastPara="1" wrap="square" lIns="91425" tIns="91425" rIns="91425" bIns="91425" anchor="t" anchorCtr="0"/>
          <a:lstStyle>
            <a:lvl1pPr marL="457200" lvl="0" indent="-381000" rtl="0">
              <a:lnSpc>
                <a:spcPct val="100000"/>
              </a:lnSpc>
              <a:spcBef>
                <a:spcPts val="0"/>
              </a:spcBef>
              <a:spcAft>
                <a:spcPts val="0"/>
              </a:spcAft>
              <a:buClr>
                <a:srgbClr val="F26122"/>
              </a:buClr>
              <a:buSzPts val="2400"/>
              <a:buFont typeface="Calibri"/>
              <a:buAutoNum type="arabicPeriod"/>
              <a:defRPr sz="2400" b="1">
                <a:solidFill>
                  <a:srgbClr val="717073"/>
                </a:solidFill>
                <a:latin typeface="Calibri"/>
                <a:ea typeface="Calibri"/>
                <a:cs typeface="Calibri"/>
                <a:sym typeface="Calibri"/>
              </a:defRPr>
            </a:lvl1pPr>
            <a:lvl2pPr marL="914400" lvl="1"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2pPr>
            <a:lvl3pPr marL="1371600" lvl="2"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3pPr>
            <a:lvl4pPr marL="1828800" lvl="3" indent="-381000" rtl="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4pPr>
            <a:lvl5pPr marL="2286000" lvl="4"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5pPr>
            <a:lvl6pPr marL="2743200" lvl="5"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6pPr>
            <a:lvl7pPr marL="3200400" lvl="6" indent="-381000" rtl="0">
              <a:lnSpc>
                <a:spcPct val="100000"/>
              </a:lnSpc>
              <a:spcBef>
                <a:spcPts val="0"/>
              </a:spcBef>
              <a:spcAft>
                <a:spcPts val="0"/>
              </a:spcAft>
              <a:buClr>
                <a:srgbClr val="F26122"/>
              </a:buClr>
              <a:buSzPts val="2400"/>
              <a:buFont typeface="Calibri"/>
              <a:buAutoNum type="arabicPeriod"/>
              <a:defRPr sz="2400">
                <a:solidFill>
                  <a:srgbClr val="717073"/>
                </a:solidFill>
                <a:latin typeface="Calibri"/>
                <a:ea typeface="Calibri"/>
                <a:cs typeface="Calibri"/>
                <a:sym typeface="Calibri"/>
              </a:defRPr>
            </a:lvl7pPr>
            <a:lvl8pPr marL="3657600" lvl="7" indent="-381000" rtl="0">
              <a:lnSpc>
                <a:spcPct val="100000"/>
              </a:lnSpc>
              <a:spcBef>
                <a:spcPts val="0"/>
              </a:spcBef>
              <a:spcAft>
                <a:spcPts val="0"/>
              </a:spcAft>
              <a:buClr>
                <a:srgbClr val="F26122"/>
              </a:buClr>
              <a:buSzPts val="2400"/>
              <a:buFont typeface="Calibri"/>
              <a:buAutoNum type="alphaLcPeriod"/>
              <a:defRPr sz="2400">
                <a:solidFill>
                  <a:srgbClr val="717073"/>
                </a:solidFill>
                <a:latin typeface="Calibri"/>
                <a:ea typeface="Calibri"/>
                <a:cs typeface="Calibri"/>
                <a:sym typeface="Calibri"/>
              </a:defRPr>
            </a:lvl8pPr>
            <a:lvl9pPr marL="4114800" lvl="8" indent="-381000" rtl="0">
              <a:lnSpc>
                <a:spcPct val="100000"/>
              </a:lnSpc>
              <a:spcBef>
                <a:spcPts val="0"/>
              </a:spcBef>
              <a:spcAft>
                <a:spcPts val="0"/>
              </a:spcAft>
              <a:buClr>
                <a:srgbClr val="F26122"/>
              </a:buClr>
              <a:buSzPts val="2400"/>
              <a:buFont typeface="Calibri"/>
              <a:buAutoNum type="romanLcPeriod"/>
              <a:defRPr sz="2400">
                <a:solidFill>
                  <a:srgbClr val="717073"/>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5"/>
        <p:cNvGrpSpPr/>
        <p:nvPr/>
      </p:nvGrpSpPr>
      <p:grpSpPr>
        <a:xfrm>
          <a:off x="0" y="0"/>
          <a:ext cx="0" cy="0"/>
          <a:chOff x="0" y="0"/>
          <a:chExt cx="0" cy="0"/>
        </a:xfrm>
      </p:grpSpPr>
      <p:sp>
        <p:nvSpPr>
          <p:cNvPr id="756" name="Google Shape;756;p103"/>
          <p:cNvSpPr/>
          <p:nvPr/>
        </p:nvSpPr>
        <p:spPr>
          <a:xfrm>
            <a:off x="2929046" y="6256370"/>
            <a:ext cx="3311100" cy="248700"/>
          </a:xfrm>
          <a:prstGeom prst="rect">
            <a:avLst/>
          </a:prstGeom>
          <a:noFill/>
          <a:ln>
            <a:noFill/>
          </a:ln>
        </p:spPr>
        <p:txBody>
          <a:bodyPr spcFirstLastPara="1" wrap="square" lIns="68700" tIns="34350" rIns="68700" bIns="34350" anchor="t" anchorCtr="0">
            <a:noAutofit/>
          </a:bodyPr>
          <a:lstStyle/>
          <a:p>
            <a:pPr marL="0" marR="0" lvl="0" indent="0" algn="ctr" rtl="0">
              <a:spcBef>
                <a:spcPts val="0"/>
              </a:spcBef>
              <a:spcAft>
                <a:spcPts val="0"/>
              </a:spcAft>
              <a:buNone/>
            </a:pPr>
            <a:r>
              <a:rPr lang="en-US" sz="600" b="1" i="0" u="none" strike="noStrike" cap="none">
                <a:solidFill>
                  <a:srgbClr val="00B0F0"/>
                </a:solidFill>
                <a:latin typeface="Lato"/>
                <a:ea typeface="Lato"/>
                <a:cs typeface="Lato"/>
                <a:sym typeface="Lato"/>
              </a:rPr>
              <a:t>www.yourcompany.com</a:t>
            </a:r>
            <a:endParaRPr sz="700"/>
          </a:p>
          <a:p>
            <a:pPr marL="0" marR="0" lvl="0" indent="0" algn="ctr" rtl="0">
              <a:spcBef>
                <a:spcPts val="0"/>
              </a:spcBef>
              <a:spcAft>
                <a:spcPts val="0"/>
              </a:spcAft>
              <a:buNone/>
            </a:pPr>
            <a:r>
              <a:rPr lang="en-US" sz="500" b="0" i="0" u="none" strike="noStrike" cap="none">
                <a:solidFill>
                  <a:srgbClr val="A5A5A5"/>
                </a:solidFill>
                <a:latin typeface="Lato"/>
                <a:ea typeface="Lato"/>
                <a:cs typeface="Lato"/>
                <a:sym typeface="Lato"/>
              </a:rPr>
              <a:t>© 2017 The Worthy PowerPoint Presentation.</a:t>
            </a:r>
            <a:endParaRPr sz="500" b="0" i="0" u="none" strike="noStrike" cap="none">
              <a:solidFill>
                <a:srgbClr val="A5A5A5"/>
              </a:solidFill>
              <a:latin typeface="Lato"/>
              <a:ea typeface="Lato"/>
              <a:cs typeface="Lato"/>
              <a:sym typeface="Lato"/>
            </a:endParaRPr>
          </a:p>
        </p:txBody>
      </p:sp>
      <p:sp>
        <p:nvSpPr>
          <p:cNvPr id="757" name="Google Shape;757;p103"/>
          <p:cNvSpPr/>
          <p:nvPr/>
        </p:nvSpPr>
        <p:spPr>
          <a:xfrm>
            <a:off x="8653820" y="236687"/>
            <a:ext cx="360600" cy="479400"/>
          </a:xfrm>
          <a:prstGeom prst="ellipse">
            <a:avLst/>
          </a:prstGeom>
          <a:solidFill>
            <a:srgbClr val="FFC000"/>
          </a:solidFill>
          <a:ln>
            <a:noFill/>
          </a:ln>
        </p:spPr>
        <p:txBody>
          <a:bodyPr spcFirstLastPara="1" wrap="square" lIns="34350" tIns="17175" rIns="34350" bIns="17175" anchor="ctr" anchorCtr="0">
            <a:noAutofit/>
          </a:bodyPr>
          <a:lstStyle/>
          <a:p>
            <a:pPr marL="0" marR="0" lvl="0" indent="0" algn="ctr" rtl="0">
              <a:spcBef>
                <a:spcPts val="0"/>
              </a:spcBef>
              <a:spcAft>
                <a:spcPts val="0"/>
              </a:spcAft>
              <a:buNone/>
            </a:pPr>
            <a:endParaRPr sz="2500" b="0" i="0" u="none" strike="noStrike" cap="none">
              <a:solidFill>
                <a:schemeClr val="lt1"/>
              </a:solidFill>
              <a:latin typeface="Calibri"/>
              <a:ea typeface="Calibri"/>
              <a:cs typeface="Calibri"/>
              <a:sym typeface="Calibri"/>
            </a:endParaRPr>
          </a:p>
        </p:txBody>
      </p:sp>
      <p:sp>
        <p:nvSpPr>
          <p:cNvPr id="758" name="Google Shape;758;p103"/>
          <p:cNvSpPr txBox="1"/>
          <p:nvPr/>
        </p:nvSpPr>
        <p:spPr>
          <a:xfrm>
            <a:off x="8690402" y="303534"/>
            <a:ext cx="298200" cy="237000"/>
          </a:xfrm>
          <a:prstGeom prst="rect">
            <a:avLst/>
          </a:prstGeom>
          <a:noFill/>
          <a:ln>
            <a:noFill/>
          </a:ln>
        </p:spPr>
        <p:txBody>
          <a:bodyPr spcFirstLastPara="1" wrap="square" lIns="68700" tIns="34350" rIns="68700" bIns="34350" anchor="t" anchorCtr="0">
            <a:noAutofit/>
          </a:bodyPr>
          <a:lstStyle/>
          <a:p>
            <a:pPr marL="0" marR="0" lvl="0" indent="0" algn="ctr" rtl="0">
              <a:spcBef>
                <a:spcPts val="0"/>
              </a:spcBef>
              <a:spcAft>
                <a:spcPts val="0"/>
              </a:spcAft>
              <a:buNone/>
            </a:pPr>
            <a:fld id="{00000000-1234-1234-1234-123412341234}" type="slidenum">
              <a:rPr lang="en-US" sz="1100" b="0" i="0" u="none" strike="noStrike" cap="none">
                <a:solidFill>
                  <a:schemeClr val="lt1"/>
                </a:solidFill>
                <a:latin typeface="Lato"/>
                <a:ea typeface="Lato"/>
                <a:cs typeface="Lato"/>
                <a:sym typeface="Lato"/>
              </a:rPr>
              <a:t>‹#›</a:t>
            </a:fld>
            <a:endParaRPr sz="1100" b="0" i="0" u="none" strike="noStrike" cap="none">
              <a:solidFill>
                <a:schemeClr val="l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gif"/><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69.xml"/><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8" Type="http://schemas.openxmlformats.org/officeDocument/2006/relationships/hyperlink" Target="https://drive.google.com/open?id=0B55was20bk84NTg5QVJiTjlmbmpOdktfTEJZZndUWTZDT1lr" TargetMode="External"/><Relationship Id="rId13" Type="http://schemas.openxmlformats.org/officeDocument/2006/relationships/image" Target="../media/image34.png"/><Relationship Id="rId3" Type="http://schemas.openxmlformats.org/officeDocument/2006/relationships/hyperlink" Target="https://drive.google.com/file/d/0B80z01vM7AqbQzV2MVJLN3o4Yk0/view" TargetMode="External"/><Relationship Id="rId7" Type="http://schemas.openxmlformats.org/officeDocument/2006/relationships/hyperlink" Target="https://drive.google.com/file/d/124jq7SOb4AkAEME08zgkk8bgLwvVBO0g/view" TargetMode="External"/><Relationship Id="rId12" Type="http://schemas.openxmlformats.org/officeDocument/2006/relationships/image" Target="../media/image33.png"/><Relationship Id="rId2" Type="http://schemas.openxmlformats.org/officeDocument/2006/relationships/notesSlide" Target="../notesSlides/notesSlide42.xml"/><Relationship Id="rId16" Type="http://schemas.openxmlformats.org/officeDocument/2006/relationships/image" Target="../media/image36.png"/><Relationship Id="rId1" Type="http://schemas.openxmlformats.org/officeDocument/2006/relationships/slideLayout" Target="../slideLayouts/slideLayout63.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hyperlink" Target="https://drive.google.com/open?id=1QHmELWKcBUFm4Q82666ESZKzM9NrWOqn" TargetMode="External"/><Relationship Id="rId15" Type="http://schemas.openxmlformats.org/officeDocument/2006/relationships/hyperlink" Target="https://dcps.dc.gov/page/getting-know-dcps-essential-practices" TargetMode="External"/><Relationship Id="rId10" Type="http://schemas.openxmlformats.org/officeDocument/2006/relationships/image" Target="../media/image31.png"/><Relationship Id="rId4" Type="http://schemas.openxmlformats.org/officeDocument/2006/relationships/hyperlink" Target="https://drive.google.com/open?id=0B55was20bk84NnlPSzk0U2RIRUdWRjdFc0k5WlBsNElvUndv" TargetMode="External"/><Relationship Id="rId9" Type="http://schemas.openxmlformats.org/officeDocument/2006/relationships/hyperlink" Target="https://drive.google.com/file/d/0B55was20bk84alVNQUFtZXJhSHc/view?usp=sharing" TargetMode="External"/><Relationship Id="rId14" Type="http://schemas.openxmlformats.org/officeDocument/2006/relationships/image" Target="../media/image35.png"/></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6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63.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hyperlink" Target="https://drive.google.com/open?id=0B55was20bk84Q295bWQ4aDJtbGtNU09Oa1NZWU9UeHdpUTVn" TargetMode="External"/><Relationship Id="rId2" Type="http://schemas.openxmlformats.org/officeDocument/2006/relationships/notesSlide" Target="../notesSlides/notesSlide45.xml"/><Relationship Id="rId1" Type="http://schemas.openxmlformats.org/officeDocument/2006/relationships/slideLayout" Target="../slideLayouts/slideLayout69.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69.xml"/><Relationship Id="rId5" Type="http://schemas.openxmlformats.org/officeDocument/2006/relationships/hyperlink" Target="https://drive.google.com/file/d/17SwEFn8ocNRhj9k6QXIIhLt-J5tuI-yY/view?usp=sharing" TargetMode="External"/><Relationship Id="rId4" Type="http://schemas.openxmlformats.org/officeDocument/2006/relationships/hyperlink" Target="https://drive.google.com/file/d/1JJ9PaungxLv0BAuV4ma90efWSbvJV_DL/view?usp=shari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6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18"/>
          <p:cNvSpPr txBox="1">
            <a:spLocks noGrp="1"/>
          </p:cNvSpPr>
          <p:nvPr>
            <p:ph type="ctrTitle"/>
          </p:nvPr>
        </p:nvSpPr>
        <p:spPr>
          <a:xfrm>
            <a:off x="436050" y="3907100"/>
            <a:ext cx="8163600" cy="208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a:solidFill>
                  <a:srgbClr val="389BB4"/>
                </a:solidFill>
              </a:rPr>
              <a:t>2020-2025 Strategic Plan </a:t>
            </a:r>
            <a:r>
              <a:rPr lang="en-US">
                <a:solidFill>
                  <a:srgbClr val="389BB4"/>
                </a:solidFill>
              </a:rPr>
              <a:t/>
            </a:r>
            <a:br>
              <a:rPr lang="en-US">
                <a:solidFill>
                  <a:srgbClr val="389BB4"/>
                </a:solidFill>
              </a:rPr>
            </a:br>
            <a:r>
              <a:rPr lang="en-US" sz="3200" i="1">
                <a:solidFill>
                  <a:srgbClr val="DFAF02"/>
                </a:solidFill>
              </a:rPr>
              <a:t>June 2020</a:t>
            </a:r>
            <a:endParaRPr sz="3200" i="1">
              <a:solidFill>
                <a:srgbClr val="DFAF02"/>
              </a:solidFill>
            </a:endParaRPr>
          </a:p>
        </p:txBody>
      </p:sp>
      <p:grpSp>
        <p:nvGrpSpPr>
          <p:cNvPr id="838" name="Google Shape;838;p118"/>
          <p:cNvGrpSpPr/>
          <p:nvPr/>
        </p:nvGrpSpPr>
        <p:grpSpPr>
          <a:xfrm>
            <a:off x="7864658" y="494757"/>
            <a:ext cx="896264" cy="1195071"/>
            <a:chOff x="570875" y="4322250"/>
            <a:chExt cx="443300" cy="443325"/>
          </a:xfrm>
        </p:grpSpPr>
        <p:sp>
          <p:nvSpPr>
            <p:cNvPr id="839" name="Google Shape;839;p118"/>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8"/>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8"/>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8"/>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11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a:t>
            </a:fld>
            <a:endParaRPr/>
          </a:p>
        </p:txBody>
      </p:sp>
      <p:pic>
        <p:nvPicPr>
          <p:cNvPr id="844" name="Google Shape;844;p118"/>
          <p:cNvPicPr preferRelativeResize="0"/>
          <p:nvPr/>
        </p:nvPicPr>
        <p:blipFill>
          <a:blip r:embed="rId3">
            <a:alphaModFix/>
          </a:blip>
          <a:stretch>
            <a:fillRect/>
          </a:stretch>
        </p:blipFill>
        <p:spPr>
          <a:xfrm>
            <a:off x="3102900" y="1466125"/>
            <a:ext cx="2829900" cy="2087700"/>
          </a:xfrm>
          <a:prstGeom prst="ellipse">
            <a:avLst/>
          </a:prstGeom>
          <a:noFill/>
          <a:ln>
            <a:noFill/>
          </a:ln>
        </p:spPr>
      </p:pic>
      <p:pic>
        <p:nvPicPr>
          <p:cNvPr id="845" name="Google Shape;845;p118"/>
          <p:cNvPicPr preferRelativeResize="0"/>
          <p:nvPr/>
        </p:nvPicPr>
        <p:blipFill>
          <a:blip r:embed="rId4">
            <a:alphaModFix/>
          </a:blip>
          <a:stretch>
            <a:fillRect/>
          </a:stretch>
        </p:blipFill>
        <p:spPr>
          <a:xfrm>
            <a:off x="6081125" y="1466125"/>
            <a:ext cx="2880900" cy="2087700"/>
          </a:xfrm>
          <a:prstGeom prst="ellipse">
            <a:avLst/>
          </a:prstGeom>
          <a:noFill/>
          <a:ln>
            <a:noFill/>
          </a:ln>
        </p:spPr>
      </p:pic>
      <p:pic>
        <p:nvPicPr>
          <p:cNvPr id="846" name="Google Shape;846;p118"/>
          <p:cNvPicPr preferRelativeResize="0"/>
          <p:nvPr/>
        </p:nvPicPr>
        <p:blipFill>
          <a:blip r:embed="rId5">
            <a:alphaModFix/>
          </a:blip>
          <a:stretch>
            <a:fillRect/>
          </a:stretch>
        </p:blipFill>
        <p:spPr>
          <a:xfrm>
            <a:off x="160675" y="1479475"/>
            <a:ext cx="2793900" cy="2087700"/>
          </a:xfrm>
          <a:prstGeom prst="ellipse">
            <a:avLst/>
          </a:prstGeom>
          <a:noFill/>
          <a:ln>
            <a:noFill/>
          </a:ln>
        </p:spPr>
      </p:pic>
      <p:pic>
        <p:nvPicPr>
          <p:cNvPr id="847" name="Google Shape;847;p118" descr="A close up of a sign&#10;&#10;Description automatically generated"/>
          <p:cNvPicPr preferRelativeResize="0"/>
          <p:nvPr/>
        </p:nvPicPr>
        <p:blipFill rotWithShape="1">
          <a:blip r:embed="rId6">
            <a:alphaModFix/>
          </a:blip>
          <a:srcRect t="7470" b="-7470"/>
          <a:stretch/>
        </p:blipFill>
        <p:spPr>
          <a:xfrm>
            <a:off x="3792800" y="205600"/>
            <a:ext cx="1558383" cy="10115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27"/>
          <p:cNvSpPr txBox="1"/>
          <p:nvPr/>
        </p:nvSpPr>
        <p:spPr>
          <a:xfrm>
            <a:off x="443850" y="0"/>
            <a:ext cx="61545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accent2"/>
                </a:solidFill>
                <a:latin typeface="Calibri"/>
                <a:ea typeface="Calibri"/>
                <a:cs typeface="Calibri"/>
                <a:sym typeface="Calibri"/>
              </a:rPr>
              <a:t>1.1 - Implement a 5-year staffing plan</a:t>
            </a:r>
            <a:endParaRPr sz="2400" b="1">
              <a:solidFill>
                <a:schemeClr val="accent2"/>
              </a:solidFill>
              <a:latin typeface="Calibri"/>
              <a:ea typeface="Calibri"/>
              <a:cs typeface="Calibri"/>
              <a:sym typeface="Calibri"/>
            </a:endParaRPr>
          </a:p>
        </p:txBody>
      </p:sp>
      <p:graphicFrame>
        <p:nvGraphicFramePr>
          <p:cNvPr id="1028" name="Google Shape;1028;p127"/>
          <p:cNvGraphicFramePr/>
          <p:nvPr/>
        </p:nvGraphicFramePr>
        <p:xfrm>
          <a:off x="76212" y="1220280"/>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t>Create long-term staffing vision, with aligned year-by-year org chart and budget implications</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b="1">
                          <a:solidFill>
                            <a:schemeClr val="dk1"/>
                          </a:solidFill>
                        </a:rPr>
                        <a:t>% of teachers SA/A they are satisfied with the overall quality of their job</a:t>
                      </a:r>
                      <a:endParaRPr sz="1050"/>
                    </a:p>
                    <a:p>
                      <a:pPr marL="182562" lvl="0" indent="-182562" algn="l" rtl="0">
                        <a:spcBef>
                          <a:spcPts val="0"/>
                        </a:spcBef>
                        <a:spcAft>
                          <a:spcPts val="0"/>
                        </a:spcAft>
                        <a:buClr>
                          <a:srgbClr val="000000"/>
                        </a:buClr>
                        <a:buSzPts val="1050"/>
                        <a:buFont typeface="Verdana"/>
                        <a:buChar char="•"/>
                      </a:pPr>
                      <a:r>
                        <a:rPr lang="en-US" sz="1100">
                          <a:solidFill>
                            <a:schemeClr val="dk1"/>
                          </a:solidFill>
                        </a:rPr>
                        <a:t>% staff SA/A they receive coaching that improves teaching/professional practice</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228600" marR="0" lvl="0" indent="-228600" algn="l" rtl="0">
                        <a:lnSpc>
                          <a:spcPct val="100000"/>
                        </a:lnSpc>
                        <a:spcBef>
                          <a:spcPts val="0"/>
                        </a:spcBef>
                        <a:spcAft>
                          <a:spcPts val="0"/>
                        </a:spcAft>
                        <a:buClr>
                          <a:srgbClr val="000000"/>
                        </a:buClr>
                        <a:buSzPts val="1050"/>
                        <a:buFont typeface="Calibri"/>
                        <a:buAutoNum type="arabicPeriod"/>
                      </a:pPr>
                      <a:r>
                        <a:rPr lang="en-US" sz="1050"/>
                        <a:t>Year-by-year organizational charts, denoting current and new roles</a:t>
                      </a:r>
                      <a:endParaRPr/>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Budget implications for projected staffing changes</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Documented rationale to support communicating changes to GLOBE stakeholders</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8">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Staff 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Identify multi-year goals and strategic initiatives for each functional area (Facilities, Academics, Talent, Administration, Etc.) and develop 5-year staffing vision</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9/19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Christi</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Identify prioritized staffing needs by functional area</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9/19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Collect and analyze org charts and job descriptions from similar schools (ANCS, ICS, etc.)</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10/19</a:t>
                      </a:r>
                      <a:endParaRPr/>
                    </a:p>
                  </a:txBody>
                  <a:tcPr marL="91450" marR="91450" marT="45725" marB="45725">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Design year-by-year org charts</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Develop budget implications</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Denise</a:t>
                      </a:r>
                      <a:endParaRPr sz="105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0">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Document rationale and communication strategy for org chart changes</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Comm. Director</a:t>
                      </a:r>
                      <a:endParaRPr sz="105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Develop strategy for forecasting leadership vacancies and developing leadership pipelines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Christi/Amy/Denise</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Gather comparable org charts, assess current state, propose recommendations to staff and board</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Ryan, Christi, Denise, Amy</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28"/>
          <p:cNvSpPr txBox="1"/>
          <p:nvPr/>
        </p:nvSpPr>
        <p:spPr>
          <a:xfrm>
            <a:off x="443850" y="0"/>
            <a:ext cx="61545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accent2"/>
                </a:solidFill>
                <a:latin typeface="Calibri"/>
                <a:ea typeface="Calibri"/>
                <a:cs typeface="Calibri"/>
                <a:sym typeface="Calibri"/>
              </a:rPr>
              <a:t>1.2 - Clarify roles &amp; responsibilities</a:t>
            </a:r>
            <a:endParaRPr sz="2400" b="1">
              <a:solidFill>
                <a:schemeClr val="accent2"/>
              </a:solidFill>
              <a:latin typeface="Calibri"/>
              <a:ea typeface="Calibri"/>
              <a:cs typeface="Calibri"/>
              <a:sym typeface="Calibri"/>
            </a:endParaRPr>
          </a:p>
        </p:txBody>
      </p:sp>
      <p:graphicFrame>
        <p:nvGraphicFramePr>
          <p:cNvPr id="1035" name="Google Shape;1035;p128"/>
          <p:cNvGraphicFramePr/>
          <p:nvPr/>
        </p:nvGraphicFramePr>
        <p:xfrm>
          <a:off x="69087" y="11430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t>Design clear job descriptions, management relationships and roles and responsibilities for all positions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a:solidFill>
                            <a:schemeClr val="dk1"/>
                          </a:solidFill>
                        </a:rPr>
                        <a:t>% staff SA/A roles and responsibilities are clearly defined at GLOBE</a:t>
                      </a:r>
                      <a:endParaRPr sz="1100">
                        <a:solidFill>
                          <a:schemeClr val="dk1"/>
                        </a:solidFill>
                      </a:endParaRPr>
                    </a:p>
                    <a:p>
                      <a:pPr marL="182562" lvl="0" indent="-182562" algn="l" rtl="0">
                        <a:spcBef>
                          <a:spcPts val="0"/>
                        </a:spcBef>
                        <a:spcAft>
                          <a:spcPts val="0"/>
                        </a:spcAft>
                        <a:buClr>
                          <a:srgbClr val="000000"/>
                        </a:buClr>
                        <a:buSzPts val="1050"/>
                        <a:buFont typeface="Verdana"/>
                        <a:buChar char="•"/>
                      </a:pPr>
                      <a:r>
                        <a:rPr lang="en-US" sz="1100">
                          <a:solidFill>
                            <a:schemeClr val="dk1"/>
                          </a:solidFill>
                        </a:rPr>
                        <a:t>% parents  SA/A decision-making at GLOBE is transparent</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 staff  SA/A decision-making at GLOBE is transparent</a:t>
                      </a:r>
                      <a:endParaRPr sz="1100">
                        <a:solidFill>
                          <a:schemeClr val="dk1"/>
                        </a:solidFill>
                      </a:endParaRPr>
                    </a:p>
                    <a:p>
                      <a:pPr marL="182562" lvl="0" indent="-182562" algn="l" rtl="0">
                        <a:spcBef>
                          <a:spcPts val="0"/>
                        </a:spcBef>
                        <a:spcAft>
                          <a:spcPts val="0"/>
                        </a:spcAft>
                        <a:buClr>
                          <a:srgbClr val="000000"/>
                        </a:buClr>
                        <a:buSzPts val="1050"/>
                        <a:buFont typeface="Verdana"/>
                        <a:buChar char="•"/>
                      </a:pPr>
                      <a:r>
                        <a:rPr lang="en-US" sz="1100">
                          <a:solidFill>
                            <a:schemeClr val="dk1"/>
                          </a:solidFill>
                        </a:rPr>
                        <a:t> </a:t>
                      </a:r>
                      <a:r>
                        <a:rPr lang="en-US" sz="1100" b="1">
                          <a:solidFill>
                            <a:schemeClr val="dk1"/>
                          </a:solidFill>
                        </a:rPr>
                        <a:t>% of teachers SA/A they are satisfied with the overall quality of their job</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Updated job descriptions (outlining outcomes, key roles and responsibilities) for all staff members at GLOBE</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Org chart with clear managerial relationships</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Pictorial representation of responsibility shifts (e.g., Head of School today vs new, board today vs. new, etc.)</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Posters, 1-pagers and website updates to help communicate roles and responsibilities to all stakeholders</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8">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Identify admin roles and new roles to prioritize for increased clarity</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7/19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Design revised job descriptions outlining job outcomes, key roles and responsibilities for </a:t>
                      </a:r>
                      <a:r>
                        <a:rPr lang="en-US" sz="1050" b="1"/>
                        <a:t>key positions</a:t>
                      </a:r>
                      <a:endParaRPr b="1"/>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7/19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Amy/Denise</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Design revised job descriptions outlining job outcomes, key roles and responsibilities for </a:t>
                      </a:r>
                      <a:r>
                        <a:rPr lang="en-US" sz="1050" b="1"/>
                        <a:t>all positions</a:t>
                      </a:r>
                      <a:endParaRPr sz="1050" b="1">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10/19</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Denise/Patt</a:t>
                      </a:r>
                      <a:r>
                        <a:rPr lang="en-US" sz="1050">
                          <a:solidFill>
                            <a:schemeClr val="dk1"/>
                          </a:solidFill>
                        </a:rPr>
                        <a:t>i</a:t>
                      </a:r>
                      <a:endParaRPr sz="105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Design org chart that shows clear managerial relationships</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10/19</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Christi/Denise</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pictorial representations of responsibility shifts (including board)</a:t>
                      </a:r>
                      <a:endParaRPr sz="1050"/>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Christi/Denise</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Share draft job descriptions and shifts with staff and stakeholders for input</a:t>
                      </a:r>
                      <a:endParaRPr sz="1050"/>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11/19</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Christi/Amy/Denise</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Design communication materials (posters, 1-pagers and website updates) to drive clarity</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Comm. Director</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a:t>
                      </a:r>
                      <a:r>
                        <a:rPr lang="en-US" sz="1050">
                          <a:solidFill>
                            <a:schemeClr val="dk1"/>
                          </a:solidFill>
                        </a:rPr>
                        <a:t>Facilitate summer off-site working session to clarify roles and responsibilities and prepare for communication with staff in August; </a:t>
                      </a:r>
                      <a:r>
                        <a:rPr lang="en-US" sz="1000">
                          <a:solidFill>
                            <a:schemeClr val="dk1"/>
                          </a:solidFill>
                        </a:rPr>
                        <a:t>Facilitate admin and board team to develop clear roles &amp; responsibility matrix, job descriptions, roles/responsibilities, management lines for all positions; Create clear visuals (door signs, 1-pagers, infographics, etc.) to communicate roles &amp; responsibilities to staff, parents and stakeholders</a:t>
                      </a:r>
                      <a:endParaRPr sz="105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Ryan, Christi, Denise and Amy</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29"/>
          <p:cNvSpPr txBox="1"/>
          <p:nvPr/>
        </p:nvSpPr>
        <p:spPr>
          <a:xfrm>
            <a:off x="443850" y="0"/>
            <a:ext cx="61545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accent2"/>
                </a:solidFill>
                <a:latin typeface="Calibri"/>
                <a:ea typeface="Calibri"/>
                <a:cs typeface="Calibri"/>
                <a:sym typeface="Calibri"/>
              </a:rPr>
              <a:t>1.3 - Implement communication strategy </a:t>
            </a:r>
            <a:endParaRPr sz="2400" b="1">
              <a:solidFill>
                <a:schemeClr val="accent2"/>
              </a:solidFill>
              <a:latin typeface="Calibri"/>
              <a:ea typeface="Calibri"/>
              <a:cs typeface="Calibri"/>
              <a:sym typeface="Calibri"/>
            </a:endParaRPr>
          </a:p>
        </p:txBody>
      </p:sp>
      <p:graphicFrame>
        <p:nvGraphicFramePr>
          <p:cNvPr id="1042" name="Google Shape;1042;p129"/>
          <p:cNvGraphicFramePr/>
          <p:nvPr/>
        </p:nvGraphicFramePr>
        <p:xfrm>
          <a:off x="69087" y="9144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382850"/>
                <a:gridCol w="137437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11">
                  <a:txBody>
                    <a:bodyPr/>
                    <a:lstStyle/>
                    <a:p>
                      <a:pPr marL="182562" lvl="0" indent="-173037" algn="l" rtl="0">
                        <a:spcBef>
                          <a:spcPts val="0"/>
                        </a:spcBef>
                        <a:spcAft>
                          <a:spcPts val="0"/>
                        </a:spcAft>
                        <a:buClr>
                          <a:schemeClr val="dk1"/>
                        </a:buClr>
                        <a:buSzPts val="900"/>
                        <a:buFont typeface="Calibri"/>
                        <a:buChar char="•"/>
                      </a:pPr>
                      <a:r>
                        <a:rPr lang="en-US" sz="1050"/>
                        <a:t>Design inclusive and comprehensive communication strategy and plan for all stakeholders</a:t>
                      </a:r>
                      <a:endParaRPr sz="1050"/>
                    </a:p>
                    <a:p>
                      <a:pPr marL="182562" lvl="0" indent="-173037" algn="l" rtl="0">
                        <a:spcBef>
                          <a:spcPts val="0"/>
                        </a:spcBef>
                        <a:spcAft>
                          <a:spcPts val="0"/>
                        </a:spcAft>
                        <a:buClr>
                          <a:schemeClr val="dk1"/>
                        </a:buClr>
                        <a:buSzPts val="900"/>
                        <a:buFont typeface="Calibri"/>
                        <a:buChar char="•"/>
                      </a:pPr>
                      <a:r>
                        <a:rPr lang="en-US" sz="1050"/>
                        <a:t>Ensure teachers, staff, board and families systematically receive relevant, timely, and easily-accessible information</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a:solidFill>
                            <a:schemeClr val="dk1"/>
                          </a:solidFill>
                        </a:rPr>
                        <a:t>% parents SA/A decision-making at GLOBE is transparent</a:t>
                      </a:r>
                      <a:endParaRPr sz="1100">
                        <a:solidFill>
                          <a:schemeClr val="dk1"/>
                        </a:solidFill>
                      </a:endParaRPr>
                    </a:p>
                    <a:p>
                      <a:pPr marL="182562" lvl="0" indent="-182562" algn="l" rtl="0">
                        <a:spcBef>
                          <a:spcPts val="0"/>
                        </a:spcBef>
                        <a:spcAft>
                          <a:spcPts val="0"/>
                        </a:spcAft>
                        <a:buClr>
                          <a:srgbClr val="000000"/>
                        </a:buClr>
                        <a:buSzPts val="1050"/>
                        <a:buFont typeface="Verdana"/>
                        <a:buChar char="•"/>
                      </a:pPr>
                      <a:r>
                        <a:rPr lang="en-US" sz="1100">
                          <a:solidFill>
                            <a:schemeClr val="dk1"/>
                          </a:solidFill>
                        </a:rPr>
                        <a:t> </a:t>
                      </a:r>
                      <a:r>
                        <a:rPr lang="en-US" sz="1100" b="1">
                          <a:solidFill>
                            <a:schemeClr val="dk1"/>
                          </a:solidFill>
                        </a:rPr>
                        <a:t>% of teachers SA/A they are satisfied with the overall quality of their job</a:t>
                      </a:r>
                      <a:endParaRPr sz="1050"/>
                    </a:p>
                    <a:p>
                      <a:pPr marL="182562" lvl="0" indent="-182562" algn="l" rtl="0">
                        <a:spcBef>
                          <a:spcPts val="0"/>
                        </a:spcBef>
                        <a:spcAft>
                          <a:spcPts val="0"/>
                        </a:spcAft>
                        <a:buClr>
                          <a:srgbClr val="000000"/>
                        </a:buClr>
                        <a:buSzPts val="1050"/>
                        <a:buFont typeface="Verdana"/>
                        <a:buChar char="•"/>
                      </a:pPr>
                      <a:r>
                        <a:rPr lang="en-US" sz="1100">
                          <a:solidFill>
                            <a:schemeClr val="dk1"/>
                          </a:solidFill>
                        </a:rPr>
                        <a:t>% parents SA/A GLOBE communicates clearly about school’s goals and priorities</a:t>
                      </a:r>
                      <a:endParaRPr sz="1050"/>
                    </a:p>
                    <a:p>
                      <a:pPr marL="182562" marR="0" lvl="0" indent="-182562" algn="l" rtl="0">
                        <a:lnSpc>
                          <a:spcPct val="100000"/>
                        </a:lnSpc>
                        <a:spcBef>
                          <a:spcPts val="504"/>
                        </a:spcBef>
                        <a:spcAft>
                          <a:spcPts val="0"/>
                        </a:spcAft>
                        <a:buClr>
                          <a:srgbClr val="000000"/>
                        </a:buClr>
                        <a:buSzPts val="1050"/>
                        <a:buFont typeface="Verdana"/>
                        <a:buChar char="•"/>
                      </a:pPr>
                      <a:r>
                        <a:rPr lang="en-US" sz="1050"/>
                        <a:t>% staff SA/A there is efficient, clear communication between administrators and teachers at GLOBE</a:t>
                      </a:r>
                      <a:endParaRPr sz="1050"/>
                    </a:p>
                    <a:p>
                      <a:pPr marL="182562" marR="0" lvl="0" indent="-182562" algn="l" rtl="0">
                        <a:lnSpc>
                          <a:spcPct val="100000"/>
                        </a:lnSpc>
                        <a:spcBef>
                          <a:spcPts val="504"/>
                        </a:spcBef>
                        <a:spcAft>
                          <a:spcPts val="0"/>
                        </a:spcAft>
                        <a:buClr>
                          <a:srgbClr val="000000"/>
                        </a:buClr>
                        <a:buSzPts val="1050"/>
                        <a:buFont typeface="Verdana"/>
                        <a:buChar char="•"/>
                      </a:pPr>
                      <a:r>
                        <a:rPr lang="en-US" sz="1050"/>
                        <a:t>% staff SA/A decision-making at GLOBE is transparent </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Clearly defined communication strategy (methods, frequency, content) for each stakeholder group (teachers, families, board) with implementation outlined over two years</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Parent orientation/onboarding (DLI model, scheduling, opps/challenges of GLOBE’s model, grading system, communication expectations on progress, etc.)</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Communication brand guidelines establishing consistent look and feel for all GLOBE communications</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Communication calendar to highlight relevant priorities throughout the year</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8">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Audit current communications to each stakeholder group</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7/19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Christi/Comms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Address immediate/prioritized communication gaps</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7/19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Christi/Comms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Identify best-in-class communication methods, frequency and content to each stakeholder group</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9/19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Christi/Comms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Design branding and templates for each communication method (e.g., staff newsletter, board presentations, etc.) and establish communication calendar</a:t>
                      </a:r>
                      <a:endParaRPr sz="105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10/19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Christi/Comms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Collect feedback from stakeholders on updated communications and revise as needed</a:t>
                      </a:r>
                      <a:endParaRPr sz="105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10/19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Christi/Comms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Train staff on communication best practices (e.g., simple, jargon-free, etc.)</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Christi/Comms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Ensure systems and staff capacity are in place to ensure strong on-going communication</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Christi/Comms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lvl="0" indent="-182562" algn="l" rtl="0">
                        <a:spcBef>
                          <a:spcPts val="504"/>
                        </a:spcBef>
                        <a:spcAft>
                          <a:spcPts val="0"/>
                        </a:spcAft>
                        <a:buClr>
                          <a:schemeClr val="dk1"/>
                        </a:buClr>
                        <a:buSzPts val="1050"/>
                        <a:buFont typeface="Verdana"/>
                        <a:buChar char="•"/>
                      </a:pPr>
                      <a:r>
                        <a:rPr lang="en-US" sz="1050">
                          <a:solidFill>
                            <a:schemeClr val="dk1"/>
                          </a:solidFill>
                        </a:rPr>
                        <a:t>Yes- Facilitate summer off-site working session to address immediate communication gaps; facilitate admin team to develop long-term communication plan</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504"/>
                        </a:spcBef>
                        <a:spcAft>
                          <a:spcPts val="0"/>
                        </a:spcAft>
                        <a:buClr>
                          <a:srgbClr val="000000"/>
                        </a:buClr>
                        <a:buSzPts val="1050"/>
                        <a:buFont typeface="Verdana"/>
                        <a:buChar char="•"/>
                      </a:pPr>
                      <a:r>
                        <a:rPr lang="en-US" sz="1050">
                          <a:solidFill>
                            <a:schemeClr val="dk1"/>
                          </a:solidFill>
                        </a:rPr>
                        <a:t>Ryan, Christi, Amy and Communications Manager </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130"/>
          <p:cNvSpPr txBox="1"/>
          <p:nvPr/>
        </p:nvSpPr>
        <p:spPr>
          <a:xfrm>
            <a:off x="452425" y="0"/>
            <a:ext cx="85590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accent2"/>
                </a:solidFill>
                <a:latin typeface="Calibri"/>
                <a:ea typeface="Calibri"/>
                <a:cs typeface="Calibri"/>
                <a:sym typeface="Calibri"/>
              </a:rPr>
              <a:t>1.4 - Implement performance management system for teachers and staff</a:t>
            </a:r>
            <a:endParaRPr sz="2400" b="1">
              <a:solidFill>
                <a:schemeClr val="accent2"/>
              </a:solidFill>
              <a:latin typeface="Calibri"/>
              <a:ea typeface="Calibri"/>
              <a:cs typeface="Calibri"/>
              <a:sym typeface="Calibri"/>
            </a:endParaRPr>
          </a:p>
        </p:txBody>
      </p:sp>
      <p:graphicFrame>
        <p:nvGraphicFramePr>
          <p:cNvPr id="1049" name="Google Shape;1049;p130"/>
          <p:cNvGraphicFramePr/>
          <p:nvPr/>
        </p:nvGraphicFramePr>
        <p:xfrm>
          <a:off x="69087" y="12954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11">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Design a performance management system aligned to GLOBE’s unique values and academic model that supports teacher and staff growth and accountability</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b="1">
                          <a:solidFill>
                            <a:schemeClr val="dk1"/>
                          </a:solidFill>
                        </a:rPr>
                        <a:t>% of teachers SA/A they are satisfied with the overall quality of their job</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 staff SA/A they are given the tools they need to perform according to the performance management system.  </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 staff SA/A that their evaluation is fair and informative for future development. </a:t>
                      </a:r>
                      <a:endParaRPr sz="110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Performance management system and tools aligned to GLOBE’s unique values, academic model (3.1), vision for excellent teaching (3.2) and staff expectations (1.2) with implementation outlined in two phases</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Annual performance management calendar establishing cycle of expectation setting/calibration for all teachers, goal setting, mid-year and end of year evaluations (aligned to TKES cycle)</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8">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Refine administrative staff performance management cycle, aligned to staff expectations (1.2)</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US" sz="1050"/>
                        <a:t>9/20</a:t>
                      </a:r>
                      <a:endParaRPr sz="105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Christi</a:t>
                      </a:r>
                      <a:endParaRPr sz="1050"/>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Complete defining vision for excellent teaching (3.2)  </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1/20</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HoS</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Review examples of teacher and leader performance management systems and select design that aligns with GLOBE’s goals</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10/20</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Design performance management system  in partnership with teachers, staff and community</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11/20</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Design annual performance management calendar</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11/20</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Train leaders and teachers in performance management system goals and processes</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12/20</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 &amp; HoS</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Launch teacher and leader performance management system </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Christi &amp; HoS</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lvl="0" indent="-182562" algn="l" rtl="0">
                        <a:spcBef>
                          <a:spcPts val="504"/>
                        </a:spcBef>
                        <a:spcAft>
                          <a:spcPts val="0"/>
                        </a:spcAft>
                        <a:buClr>
                          <a:schemeClr val="dk1"/>
                        </a:buClr>
                        <a:buSzPts val="1050"/>
                        <a:buFont typeface="Verdana"/>
                        <a:buChar char="•"/>
                      </a:pPr>
                      <a:r>
                        <a:rPr lang="en-US" sz="1050">
                          <a:solidFill>
                            <a:schemeClr val="dk1"/>
                          </a:solidFill>
                        </a:rPr>
                        <a:t>Yes- Facilitate design and implementation of performance management system</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504"/>
                        </a:spcBef>
                        <a:spcAft>
                          <a:spcPts val="0"/>
                        </a:spcAft>
                        <a:buClr>
                          <a:schemeClr val="dk1"/>
                        </a:buClr>
                        <a:buSzPts val="1050"/>
                        <a:buFont typeface="Verdana"/>
                        <a:buChar char="•"/>
                      </a:pPr>
                      <a:r>
                        <a:rPr lang="en-US" sz="1050">
                          <a:solidFill>
                            <a:schemeClr val="dk1"/>
                          </a:solidFill>
                        </a:rPr>
                        <a:t>Ryan, Christi, Denise and Amy</a:t>
                      </a:r>
                      <a:endParaRPr sz="1050">
                        <a:solidFill>
                          <a:schemeClr val="dk1"/>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31"/>
          <p:cNvSpPr txBox="1"/>
          <p:nvPr/>
        </p:nvSpPr>
        <p:spPr>
          <a:xfrm>
            <a:off x="443850" y="0"/>
            <a:ext cx="86106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accent2"/>
                </a:solidFill>
                <a:latin typeface="Calibri"/>
                <a:ea typeface="Calibri"/>
                <a:cs typeface="Calibri"/>
                <a:sym typeface="Calibri"/>
              </a:rPr>
              <a:t>1.5 - Strengthen teacher recruitment, hiring, and onboarding</a:t>
            </a:r>
            <a:endParaRPr sz="2400" b="1">
              <a:solidFill>
                <a:schemeClr val="accent2"/>
              </a:solidFill>
              <a:latin typeface="Calibri"/>
              <a:ea typeface="Calibri"/>
              <a:cs typeface="Calibri"/>
              <a:sym typeface="Calibri"/>
            </a:endParaRPr>
          </a:p>
        </p:txBody>
      </p:sp>
      <p:graphicFrame>
        <p:nvGraphicFramePr>
          <p:cNvPr id="1056" name="Google Shape;1056;p131"/>
          <p:cNvGraphicFramePr/>
          <p:nvPr/>
        </p:nvGraphicFramePr>
        <p:xfrm>
          <a:off x="69087" y="10668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11">
                  <a:txBody>
                    <a:bodyPr/>
                    <a:lstStyle/>
                    <a:p>
                      <a:pPr marL="182562" lvl="0" indent="-173037" algn="l" rtl="0">
                        <a:spcBef>
                          <a:spcPts val="0"/>
                        </a:spcBef>
                        <a:spcAft>
                          <a:spcPts val="0"/>
                        </a:spcAft>
                        <a:buClr>
                          <a:schemeClr val="dk1"/>
                        </a:buClr>
                        <a:buSzPts val="900"/>
                        <a:buFont typeface="Calibri"/>
                        <a:buChar char="•"/>
                      </a:pPr>
                      <a:r>
                        <a:rPr lang="en-US" sz="1050"/>
                        <a:t>Design and implement recruitment strategy, hiring process and certification requirements that attracts high-quality, diverse staff members</a:t>
                      </a:r>
                      <a:endParaRPr sz="1050"/>
                    </a:p>
                    <a:p>
                      <a:pPr marL="182562" lvl="0" indent="-173037" algn="l" rtl="0">
                        <a:spcBef>
                          <a:spcPts val="0"/>
                        </a:spcBef>
                        <a:spcAft>
                          <a:spcPts val="0"/>
                        </a:spcAft>
                        <a:buClr>
                          <a:schemeClr val="dk1"/>
                        </a:buClr>
                        <a:buSzPts val="900"/>
                        <a:buFont typeface="Calibri"/>
                        <a:buChar char="•"/>
                      </a:pPr>
                      <a:r>
                        <a:rPr lang="en-US" sz="1050"/>
                        <a:t>Design onboarding process for key staff roles</a:t>
                      </a:r>
                      <a:endParaRPr sz="120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b="1">
                          <a:solidFill>
                            <a:schemeClr val="dk1"/>
                          </a:solidFill>
                        </a:rPr>
                        <a:t>% staff SA/A at GLOBE we hire and retain a highly qualified staff</a:t>
                      </a:r>
                      <a:endParaRPr sz="1050" b="1"/>
                    </a:p>
                    <a:p>
                      <a:pPr marL="182562" marR="0" lvl="0" indent="-182562" algn="l" rtl="0">
                        <a:lnSpc>
                          <a:spcPct val="100000"/>
                        </a:lnSpc>
                        <a:spcBef>
                          <a:spcPts val="504"/>
                        </a:spcBef>
                        <a:spcAft>
                          <a:spcPts val="0"/>
                        </a:spcAft>
                        <a:buClr>
                          <a:srgbClr val="000000"/>
                        </a:buClr>
                        <a:buSzPts val="1050"/>
                        <a:buFont typeface="Verdana"/>
                        <a:buChar char="•"/>
                      </a:pPr>
                      <a:r>
                        <a:rPr lang="en-US" sz="1050"/>
                        <a:t>% of staff that SA/A that we recruit teachers/staff of diverse backgrounds</a:t>
                      </a:r>
                      <a:endParaRPr sz="1050"/>
                    </a:p>
                    <a:p>
                      <a:pPr marL="182562" marR="0" lvl="0" indent="-182562" algn="l" rtl="0">
                        <a:lnSpc>
                          <a:spcPct val="100000"/>
                        </a:lnSpc>
                        <a:spcBef>
                          <a:spcPts val="504"/>
                        </a:spcBef>
                        <a:spcAft>
                          <a:spcPts val="0"/>
                        </a:spcAft>
                        <a:buClr>
                          <a:srgbClr val="000000"/>
                        </a:buClr>
                        <a:buSzPts val="1050"/>
                        <a:buFont typeface="Verdana"/>
                        <a:buChar char="•"/>
                      </a:pPr>
                      <a:r>
                        <a:rPr lang="en-US" sz="1050"/>
                        <a:t>% staff SA/A that we hire teachers/staff of diverse backgrounds </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Recruitment strategy aligned to GLOBE’s diversity vision (4.1) and charter renewal goals</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Hiring process aligned to GLOBE’s diversity vision (4.1), charter goals, and vision for excellent teaching (3.2)</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Onboarding toolkit aligned to staff expectations (1.2), academic model (3.1), and vision for excellent teaching (3.2)</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8">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r>
              <a:tr h="226825">
                <a:tc vMerge="1">
                  <a:txBody>
                    <a:bodyPr/>
                    <a:lstStyle/>
                    <a:p>
                      <a:endParaRPr lang="en-US"/>
                    </a:p>
                  </a:txBody>
                  <a:tcPr/>
                </a:tc>
                <a:tc gridSpan="7">
                  <a:txBody>
                    <a:bodyPr/>
                    <a:lstStyle/>
                    <a:p>
                      <a:pPr marL="182562" lvl="0" indent="-182562" algn="l" rtl="0">
                        <a:spcBef>
                          <a:spcPts val="0"/>
                        </a:spcBef>
                        <a:spcAft>
                          <a:spcPts val="0"/>
                        </a:spcAft>
                        <a:buSzPts val="1050"/>
                        <a:buFont typeface="Verdana"/>
                        <a:buChar char="•"/>
                      </a:pPr>
                      <a:r>
                        <a:rPr lang="en-US" sz="1050">
                          <a:latin typeface="Calibri"/>
                          <a:ea typeface="Calibri"/>
                          <a:cs typeface="Calibri"/>
                          <a:sym typeface="Calibri"/>
                        </a:rPr>
                        <a:t>Research DLI </a:t>
                      </a:r>
                      <a:r>
                        <a:rPr lang="en-US" sz="1050"/>
                        <a:t>teacher </a:t>
                      </a:r>
                      <a:r>
                        <a:rPr lang="en-US" sz="1050">
                          <a:latin typeface="Calibri"/>
                          <a:ea typeface="Calibri"/>
                          <a:cs typeface="Calibri"/>
                          <a:sym typeface="Calibri"/>
                        </a:rPr>
                        <a:t>recruitment best practices by reaching out to HR leaders in DLI districts and s</a:t>
                      </a:r>
                      <a:r>
                        <a:rPr lang="en-US" sz="1050"/>
                        <a:t>chools; develop beliefs and policies for teacher certification</a:t>
                      </a:r>
                      <a:endParaRPr sz="1050">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10/19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 &amp; Sandra</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SzPts val="1050"/>
                        <a:buFont typeface="Verdana"/>
                        <a:buChar char="•"/>
                      </a:pPr>
                      <a:r>
                        <a:rPr lang="en-US" sz="1050"/>
                        <a:t>Create recruitment strategy with clear timelines and owners</a:t>
                      </a:r>
                      <a:endParaRPr sz="1050">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10/19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r>
                        <a:rPr lang="en-US" sz="1050">
                          <a:solidFill>
                            <a:schemeClr val="dk1"/>
                          </a:solidFill>
                        </a:rPr>
                        <a:t>, L’ship Team</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SzPts val="1050"/>
                        <a:buFont typeface="Verdana"/>
                        <a:buChar char="•"/>
                      </a:pPr>
                      <a:r>
                        <a:rPr lang="en-US" sz="1050">
                          <a:latin typeface="Calibri"/>
                          <a:ea typeface="Calibri"/>
                          <a:cs typeface="Calibri"/>
                          <a:sym typeface="Calibri"/>
                        </a:rPr>
                        <a:t>Implement recruitment strategy</a:t>
                      </a:r>
                      <a:endParaRPr>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Patti</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SzPts val="1050"/>
                        <a:buFont typeface="Verdana"/>
                        <a:buChar char="•"/>
                      </a:pPr>
                      <a:r>
                        <a:rPr lang="en-US" sz="1050">
                          <a:latin typeface="Calibri"/>
                          <a:ea typeface="Calibri"/>
                          <a:cs typeface="Calibri"/>
                          <a:sym typeface="Calibri"/>
                        </a:rPr>
                        <a:t>Research best practices in teacher hiring (identif</a:t>
                      </a:r>
                      <a:r>
                        <a:rPr lang="en-US" sz="1050"/>
                        <a:t>ying key competencies, mitigating bias)</a:t>
                      </a:r>
                      <a:endParaRPr>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1/20</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Christi, L’ship Team</a:t>
                      </a:r>
                      <a:endParaRPr sz="105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Design a hiring process including owners and participants  for each step of the process (resume review, initial interview, candidate communication, etc.)</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2/20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Christi, Denise</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Identify knowledge, skills, and experiences all teachers should have within their first week, month, and semester at GLOBE</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HoS, Coaches</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Design an onboarding process/toolkit aligned to knowledge, skills, and experiences teachers need to be successful at GLOBE</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SzPts val="1100"/>
                        <a:buFont typeface="Arial"/>
                        <a:buNone/>
                      </a:pPr>
                      <a:r>
                        <a:rPr lang="en-US" sz="1050">
                          <a:solidFill>
                            <a:schemeClr val="dk1"/>
                          </a:solidFill>
                        </a:rPr>
                        <a:t>HoS, Coaches</a:t>
                      </a:r>
                      <a:endParaRPr>
                        <a:solidFill>
                          <a:schemeClr val="dk1"/>
                        </a:solidFill>
                      </a:endParaRPr>
                    </a:p>
                    <a:p>
                      <a:pPr marL="0" lvl="0" indent="0" algn="ctr" rtl="0">
                        <a:spcBef>
                          <a:spcPts val="0"/>
                        </a:spcBef>
                        <a:spcAft>
                          <a:spcPts val="0"/>
                        </a:spcAft>
                        <a:buNone/>
                      </a:pPr>
                      <a:endParaRPr sz="105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Bring forth recruitment best practices and facilitate design of recruitment and hiring system</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504"/>
                        </a:spcBef>
                        <a:spcAft>
                          <a:spcPts val="0"/>
                        </a:spcAft>
                        <a:buClr>
                          <a:schemeClr val="dk1"/>
                        </a:buClr>
                        <a:buSzPts val="1050"/>
                        <a:buFont typeface="Verdana"/>
                        <a:buChar char="•"/>
                      </a:pPr>
                      <a:r>
                        <a:rPr lang="en-US" sz="1050">
                          <a:solidFill>
                            <a:schemeClr val="dk1"/>
                          </a:solidFill>
                        </a:rPr>
                        <a:t>Ryan, Christi, Denise and Amy</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32"/>
          <p:cNvSpPr txBox="1"/>
          <p:nvPr/>
        </p:nvSpPr>
        <p:spPr>
          <a:xfrm>
            <a:off x="443850" y="0"/>
            <a:ext cx="85998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accent2"/>
                </a:solidFill>
                <a:latin typeface="Calibri"/>
                <a:ea typeface="Calibri"/>
                <a:cs typeface="Calibri"/>
                <a:sym typeface="Calibri"/>
              </a:rPr>
              <a:t>1.6 - Codify organizational operations, processes, and procedures</a:t>
            </a:r>
            <a:endParaRPr sz="2400" b="1">
              <a:solidFill>
                <a:schemeClr val="accent2"/>
              </a:solidFill>
              <a:latin typeface="Calibri"/>
              <a:ea typeface="Calibri"/>
              <a:cs typeface="Calibri"/>
              <a:sym typeface="Calibri"/>
            </a:endParaRPr>
          </a:p>
        </p:txBody>
      </p:sp>
      <p:graphicFrame>
        <p:nvGraphicFramePr>
          <p:cNvPr id="1063" name="Google Shape;1063;p132"/>
          <p:cNvGraphicFramePr/>
          <p:nvPr/>
        </p:nvGraphicFramePr>
        <p:xfrm>
          <a:off x="69087" y="12954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t>Streamline and codify organizational processes and procedures</a:t>
                      </a:r>
                      <a:endParaRPr sz="1050"/>
                    </a:p>
                    <a:p>
                      <a:pPr marL="182562" marR="0" lvl="0" indent="-182562" algn="l" rtl="0">
                        <a:lnSpc>
                          <a:spcPct val="100000"/>
                        </a:lnSpc>
                        <a:spcBef>
                          <a:spcPts val="0"/>
                        </a:spcBef>
                        <a:spcAft>
                          <a:spcPts val="0"/>
                        </a:spcAft>
                        <a:buClr>
                          <a:srgbClr val="000000"/>
                        </a:buClr>
                        <a:buSzPts val="1050"/>
                        <a:buFont typeface="Verdana"/>
                        <a:buChar char="•"/>
                      </a:pPr>
                      <a:r>
                        <a:rPr lang="en-US" sz="1050"/>
                        <a:t>Develop SOPs (standard operating procedures) outlining all major operations, processes, and procedures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b="1">
                          <a:solidFill>
                            <a:schemeClr val="dk1"/>
                          </a:solidFill>
                        </a:rPr>
                        <a:t>% staff SA/A that the day to day processes are clear to staff </a:t>
                      </a:r>
                      <a:endParaRPr sz="1100" b="1">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 staff SA/A that systems are in place that adequately  track data necessary based on key performance indicators (KPIs)</a:t>
                      </a:r>
                      <a:endParaRPr sz="110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SOPs for all major operations, processes, and procedures</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7">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Identify most impactful/most often repeated operations, processes, and procedures</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1/20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Christi, Denise</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Gather existing documentation/codification of operations, processes, and procedures</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2/20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r>
                        <a:rPr lang="en-US" sz="1050">
                          <a:solidFill>
                            <a:schemeClr val="dk1"/>
                          </a:solidFill>
                        </a:rPr>
                        <a:t>,</a:t>
                      </a:r>
                      <a:r>
                        <a:rPr lang="en-US" sz="1050">
                          <a:solidFill>
                            <a:schemeClr val="dk1"/>
                          </a:solidFill>
                          <a:latin typeface="Calibri"/>
                          <a:ea typeface="Calibri"/>
                          <a:cs typeface="Calibri"/>
                          <a:sym typeface="Calibri"/>
                        </a:rPr>
                        <a:t>Denise</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Design document management system for organizing SOPs</a:t>
                      </a:r>
                      <a:endParaRPr sz="1050"/>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3/20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r>
                        <a:rPr lang="en-US" sz="1050">
                          <a:solidFill>
                            <a:schemeClr val="dk1"/>
                          </a:solidFill>
                        </a:rPr>
                        <a:t>,</a:t>
                      </a:r>
                      <a:r>
                        <a:rPr lang="en-US" sz="1050">
                          <a:solidFill>
                            <a:schemeClr val="dk1"/>
                          </a:solidFill>
                          <a:latin typeface="Calibri"/>
                          <a:ea typeface="Calibri"/>
                          <a:cs typeface="Calibri"/>
                          <a:sym typeface="Calibri"/>
                        </a:rPr>
                        <a:t>Denise</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Communicate to all stakeholders: how to access SOPs, timeline on which they’ll be developed</a:t>
                      </a:r>
                      <a:endParaRPr sz="1050"/>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r>
                        <a:rPr lang="en-US" sz="1050">
                          <a:solidFill>
                            <a:schemeClr val="dk1"/>
                          </a:solidFill>
                        </a:rPr>
                        <a:t>, </a:t>
                      </a:r>
                      <a:r>
                        <a:rPr lang="en-US" sz="1050">
                          <a:solidFill>
                            <a:schemeClr val="dk1"/>
                          </a:solidFill>
                          <a:latin typeface="Calibri"/>
                          <a:ea typeface="Calibri"/>
                          <a:cs typeface="Calibri"/>
                          <a:sym typeface="Calibri"/>
                        </a:rPr>
                        <a:t>Denise</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No (NorthStar to share best practices for GLOBE staff to use as a guide)</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504"/>
                        </a:spcBef>
                        <a:spcAft>
                          <a:spcPts val="0"/>
                        </a:spcAft>
                        <a:buClr>
                          <a:schemeClr val="dk1"/>
                        </a:buClr>
                        <a:buSzPts val="1050"/>
                        <a:buFont typeface="Verdana"/>
                        <a:buChar char="•"/>
                      </a:pPr>
                      <a:r>
                        <a:rPr lang="en-US" sz="1050">
                          <a:solidFill>
                            <a:schemeClr val="dk1"/>
                          </a:solidFill>
                        </a:rPr>
                        <a:t>Ryan, Christi, Denise and Amy</a:t>
                      </a:r>
                      <a:endParaRPr sz="1050">
                        <a:solidFill>
                          <a:schemeClr val="dk1"/>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33"/>
          <p:cNvSpPr txBox="1"/>
          <p:nvPr/>
        </p:nvSpPr>
        <p:spPr>
          <a:xfrm>
            <a:off x="443850" y="0"/>
            <a:ext cx="77925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accent2"/>
                </a:solidFill>
                <a:latin typeface="Calibri"/>
                <a:ea typeface="Calibri"/>
                <a:cs typeface="Calibri"/>
                <a:sym typeface="Calibri"/>
              </a:rPr>
              <a:t>1.7 - Implement continuous improvement system</a:t>
            </a:r>
            <a:endParaRPr sz="2400" b="1">
              <a:solidFill>
                <a:schemeClr val="accent2"/>
              </a:solidFill>
              <a:latin typeface="Calibri"/>
              <a:ea typeface="Calibri"/>
              <a:cs typeface="Calibri"/>
              <a:sym typeface="Calibri"/>
            </a:endParaRPr>
          </a:p>
        </p:txBody>
      </p:sp>
      <p:graphicFrame>
        <p:nvGraphicFramePr>
          <p:cNvPr id="1070" name="Google Shape;1070;p133"/>
          <p:cNvGraphicFramePr/>
          <p:nvPr/>
        </p:nvGraphicFramePr>
        <p:xfrm>
          <a:off x="69087" y="12954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t>Design and implement continuous improvement school review cycle and annual planning cycle</a:t>
                      </a:r>
                      <a:endParaRPr sz="1050"/>
                    </a:p>
                    <a:p>
                      <a:pPr marL="182562" marR="0" lvl="0" indent="-182562" algn="l" rtl="0">
                        <a:lnSpc>
                          <a:spcPct val="100000"/>
                        </a:lnSpc>
                        <a:spcBef>
                          <a:spcPts val="0"/>
                        </a:spcBef>
                        <a:spcAft>
                          <a:spcPts val="0"/>
                        </a:spcAft>
                        <a:buClr>
                          <a:srgbClr val="000000"/>
                        </a:buClr>
                        <a:buSzPts val="1050"/>
                        <a:buFont typeface="Verdana"/>
                        <a:buChar char="•"/>
                      </a:pPr>
                      <a:r>
                        <a:rPr lang="en-US" sz="1050"/>
                        <a:t>Establish the data systems and review process to regularly track and respond to key performance indicators </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3">
                  <a:txBody>
                    <a:bodyPr/>
                    <a:lstStyle/>
                    <a:p>
                      <a:pPr marL="182562" lvl="0" indent="-185737" algn="l" rtl="0">
                        <a:spcBef>
                          <a:spcPts val="0"/>
                        </a:spcBef>
                        <a:spcAft>
                          <a:spcPts val="0"/>
                        </a:spcAft>
                        <a:buClr>
                          <a:schemeClr val="dk1"/>
                        </a:buClr>
                        <a:buSzPts val="1100"/>
                        <a:buFont typeface="Verdana"/>
                        <a:buChar char="•"/>
                      </a:pPr>
                      <a:r>
                        <a:rPr lang="en-US" sz="1100" b="1">
                          <a:solidFill>
                            <a:schemeClr val="dk1"/>
                          </a:solidFill>
                        </a:rPr>
                        <a:t>% staff SA/A leaders at GLOBE seek out teacher feedback and use it to drive improvement</a:t>
                      </a:r>
                      <a:endParaRPr sz="1100" b="1">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School dashboard of key performance indicators aligned to essential questions (e.g., are our students learning and progressing academically? Who are our students? Are we on track to implement our 5-year strategic initiatives? etc.) and strategic goals</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Data collection processes to ensure timely data available for all key stakeholders (teachers, staff, board, families)</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Implement data collection and review process</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7">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Design school data dashboard that comprehensively tracks key performance indicators</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1/20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Christi, Zakia</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Implement data dashboard (embed into recurring staff meetings, board meetings, staff check-ins, performance management systems, coaching cycles, etc.) </a:t>
                      </a:r>
                      <a:endParaRPr sz="105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2/20</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Christi, Zakia</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Audit existing data systems and identify gaps in systems and processes to populate dashboard</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2/20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Christi, Zakia</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multi-year plan to improve underlying data systems to ensure easy and accurate availability of data</a:t>
                      </a:r>
                      <a:endParaRPr sz="1050"/>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3/20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Christi, Zakia</a:t>
                      </a:r>
                      <a:endParaRPr sz="105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Design annual school cycle for reflecting on progress against strategic plan, action planning for the upcoming quarter/year</a:t>
                      </a:r>
                      <a:endParaRPr/>
                    </a:p>
                  </a:txBody>
                  <a:tcPr marL="91450" marR="91450" marT="45725" marB="45725">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Christi</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0" marR="0" lvl="0" indent="0" algn="l" rtl="0">
                        <a:lnSpc>
                          <a:spcPct val="100000"/>
                        </a:lnSpc>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lvl="0" indent="-182562" algn="l" rtl="0">
                        <a:spcBef>
                          <a:spcPts val="504"/>
                        </a:spcBef>
                        <a:spcAft>
                          <a:spcPts val="0"/>
                        </a:spcAft>
                        <a:buClr>
                          <a:srgbClr val="000000"/>
                        </a:buClr>
                        <a:buSzPts val="1050"/>
                        <a:buFont typeface="Verdana"/>
                        <a:buChar char="•"/>
                      </a:pPr>
                      <a:r>
                        <a:rPr lang="en-US" sz="1050">
                          <a:solidFill>
                            <a:schemeClr val="dk1"/>
                          </a:solidFill>
                        </a:rPr>
                        <a:t>Yes- </a:t>
                      </a:r>
                      <a:r>
                        <a:rPr lang="en-US" sz="1000">
                          <a:solidFill>
                            <a:schemeClr val="dk1"/>
                          </a:solidFill>
                        </a:rPr>
                        <a:t>Facilitate a team of admin and teachers to design a school data dashboard and develop data systems required to regularly populate the dashboard; Develop an annual cycle to review, analyze and respond to data</a:t>
                      </a:r>
                      <a:endParaRPr sz="105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504"/>
                        </a:spcBef>
                        <a:spcAft>
                          <a:spcPts val="0"/>
                        </a:spcAft>
                        <a:buClr>
                          <a:srgbClr val="000000"/>
                        </a:buClr>
                        <a:buSzPts val="1050"/>
                        <a:buFont typeface="Verdana"/>
                        <a:buChar char="•"/>
                      </a:pPr>
                      <a:r>
                        <a:rPr lang="en-US" sz="1050">
                          <a:solidFill>
                            <a:schemeClr val="dk1"/>
                          </a:solidFill>
                        </a:rPr>
                        <a:t>Ryan, Christi, Amy </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34"/>
          <p:cNvSpPr txBox="1"/>
          <p:nvPr/>
        </p:nvSpPr>
        <p:spPr>
          <a:xfrm>
            <a:off x="443850" y="0"/>
            <a:ext cx="79971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rgbClr val="38761D"/>
                </a:solidFill>
                <a:latin typeface="Calibri"/>
                <a:ea typeface="Calibri"/>
                <a:cs typeface="Calibri"/>
                <a:sym typeface="Calibri"/>
              </a:rPr>
              <a:t>2.1 - Design and implement a plan for lower campus facilities   </a:t>
            </a:r>
            <a:endParaRPr sz="2400" b="1">
              <a:solidFill>
                <a:srgbClr val="38761D"/>
              </a:solidFill>
              <a:latin typeface="Calibri"/>
              <a:ea typeface="Calibri"/>
              <a:cs typeface="Calibri"/>
              <a:sym typeface="Calibri"/>
            </a:endParaRPr>
          </a:p>
        </p:txBody>
      </p:sp>
      <p:graphicFrame>
        <p:nvGraphicFramePr>
          <p:cNvPr id="1077" name="Google Shape;1077;p134"/>
          <p:cNvGraphicFramePr/>
          <p:nvPr/>
        </p:nvGraphicFramePr>
        <p:xfrm>
          <a:off x="69087" y="1219205"/>
          <a:ext cx="3000000" cy="3000000"/>
        </p:xfrm>
        <a:graphic>
          <a:graphicData uri="http://schemas.openxmlformats.org/drawingml/2006/table">
            <a:tbl>
              <a:tblPr firstRow="1" bandRow="1">
                <a:noFill/>
                <a:tableStyleId>{2711DE26-13E1-4D61-8599-ADEC208ED1A5}</a:tableStyleId>
              </a:tblPr>
              <a:tblGrid>
                <a:gridCol w="846875"/>
                <a:gridCol w="1866200"/>
                <a:gridCol w="626125"/>
                <a:gridCol w="382850"/>
                <a:gridCol w="832000"/>
                <a:gridCol w="382900"/>
                <a:gridCol w="714325"/>
                <a:gridCol w="382850"/>
                <a:gridCol w="794700"/>
                <a:gridCol w="382850"/>
                <a:gridCol w="382850"/>
                <a:gridCol w="1470550"/>
              </a:tblGrid>
              <a:tr h="2319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19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11">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Develop long-term plan for lower campus</a:t>
                      </a:r>
                      <a:endParaRPr sz="1050"/>
                    </a:p>
                    <a:p>
                      <a:pPr marL="182562" lvl="0" indent="-182562" algn="l" rtl="0">
                        <a:spcBef>
                          <a:spcPts val="0"/>
                        </a:spcBef>
                        <a:spcAft>
                          <a:spcPts val="0"/>
                        </a:spcAft>
                        <a:buClr>
                          <a:srgbClr val="000000"/>
                        </a:buClr>
                        <a:buSzPts val="1050"/>
                        <a:buFont typeface="Verdana"/>
                        <a:buChar char="•"/>
                      </a:pPr>
                      <a:r>
                        <a:rPr lang="en-US" sz="1050"/>
                        <a:t>Complete master plan for lower campus and implement prioritized renovations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5767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b="1">
                          <a:solidFill>
                            <a:schemeClr val="dk1"/>
                          </a:solidFill>
                        </a:rPr>
                        <a:t>% staff and parents  SA/A GLOBE’s lower campus is a good physical space in which to teach and learn</a:t>
                      </a:r>
                      <a:endParaRPr sz="1100" b="1">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Every teacher has their own teaching space; every student has a seat</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Parking for every staff member</a:t>
                      </a:r>
                      <a:endParaRPr sz="110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Deed for lower campus and plan for extended lease and payback</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Completed master plan for lower campus renovations including consideration for interim plans</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Multi-year implementation plan for lower campus </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Implementation underway</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1925">
                <a:tc rowSpan="10">
                  <a:txBody>
                    <a:bodyPr/>
                    <a:lstStyle/>
                    <a:p>
                      <a:pPr marL="0" lvl="0" indent="0" algn="l" rtl="0">
                        <a:spcBef>
                          <a:spcPts val="0"/>
                        </a:spcBef>
                        <a:spcAft>
                          <a:spcPts val="0"/>
                        </a:spcAft>
                        <a:buNone/>
                      </a:pPr>
                      <a:r>
                        <a:rPr lang="en-US" sz="1050" b="1">
                          <a:solidFill>
                            <a:srgbClr val="FFFFFF"/>
                          </a:solidFill>
                          <a:latin typeface="Calibri"/>
                          <a:ea typeface="Calibri"/>
                          <a:cs typeface="Calibri"/>
                          <a:sym typeface="Calibri"/>
                        </a:rPr>
                        <a:t>Key Activities:</a:t>
                      </a:r>
                      <a:endParaRPr sz="1050" b="1">
                        <a:solidFill>
                          <a:srgbClr val="FFFFFF"/>
                        </a:solidFill>
                        <a:latin typeface="Calibri"/>
                        <a:ea typeface="Calibri"/>
                        <a:cs typeface="Calibri"/>
                        <a:sym typeface="Calibri"/>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r>
              <a:tr h="2319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Negotiate plan to acquire lower campus with DeKalb</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5/19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Jerry</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319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Secure board approval for extended lease and “payback” plan from DeKalb for any improvements if lower campus is NOT purchased</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8/19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Christi</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319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Hire architect to design master facilities plan</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6/19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Jerry</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319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Hold community meetings to get input for master facilities plan</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8/19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Jerry</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319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Finalize master facilities plan with community input</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10/19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Jerry</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31925">
                <a:tc vMerge="1">
                  <a:txBody>
                    <a:bodyPr/>
                    <a:lstStyle/>
                    <a:p>
                      <a:endParaRPr lang="en-US"/>
                    </a:p>
                  </a:txBody>
                  <a:tcPr/>
                </a:tc>
                <a:tc gridSpan="6">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latin typeface="Calibri"/>
                          <a:ea typeface="Calibri"/>
                          <a:cs typeface="Calibri"/>
                          <a:sym typeface="Calibri"/>
                        </a:rPr>
                        <a:t>Develop multi-year implementation plan for implementing master facilities plan</a:t>
                      </a:r>
                      <a:endParaRPr sz="105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gridSpan="3">
                  <a:txBody>
                    <a:bodyPr/>
                    <a:lstStyle/>
                    <a:p>
                      <a:pPr marL="0" lvl="0" indent="0" algn="ctr" rtl="0">
                        <a:spcBef>
                          <a:spcPts val="0"/>
                        </a:spcBef>
                        <a:spcAft>
                          <a:spcPts val="0"/>
                        </a:spcAft>
                        <a:buNone/>
                      </a:pPr>
                      <a:r>
                        <a:rPr lang="en-US" sz="1050">
                          <a:solidFill>
                            <a:schemeClr val="dk1"/>
                          </a:solidFill>
                        </a:rPr>
                        <a:t>11/19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Jerry</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31925">
                <a:tc vMerge="1">
                  <a:txBody>
                    <a:bodyPr/>
                    <a:lstStyle/>
                    <a:p>
                      <a:endParaRPr lang="en-US"/>
                    </a:p>
                  </a:txBody>
                  <a:tcPr/>
                </a:tc>
                <a:tc gridSpan="6">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latin typeface="Calibri"/>
                          <a:ea typeface="Calibri"/>
                          <a:cs typeface="Calibri"/>
                          <a:sym typeface="Calibri"/>
                        </a:rPr>
                        <a:t>Develop and execute capital campaign to raise required funding for each phase </a:t>
                      </a:r>
                      <a:endParaRPr sz="105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gridSpan="3">
                  <a:txBody>
                    <a:bodyPr/>
                    <a:lstStyle/>
                    <a:p>
                      <a:pPr marL="0" lvl="0" indent="0" algn="ctr" rtl="0">
                        <a:spcBef>
                          <a:spcPts val="0"/>
                        </a:spcBef>
                        <a:spcAft>
                          <a:spcPts val="0"/>
                        </a:spcAft>
                        <a:buNone/>
                      </a:pPr>
                      <a:r>
                        <a:rPr lang="en-US" sz="1050">
                          <a:solidFill>
                            <a:schemeClr val="dk1"/>
                          </a:solidFill>
                        </a:rPr>
                        <a:t>1/20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Christi</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319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Revisit which grades on which campus, transportation, etc.</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3/20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Jerry</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319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communication plan to keep stakeholders up to date on facilities improvement plan</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Jerry</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319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1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Master Plan Designer</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0"/>
                        </a:spcBef>
                        <a:spcAft>
                          <a:spcPts val="0"/>
                        </a:spcAft>
                        <a:buClr>
                          <a:srgbClr val="000000"/>
                        </a:buClr>
                        <a:buSzPts val="1050"/>
                        <a:buFont typeface="Verdana"/>
                        <a:buChar char="•"/>
                      </a:pPr>
                      <a:r>
                        <a:rPr lang="en-US" sz="1100">
                          <a:solidFill>
                            <a:schemeClr val="dk1"/>
                          </a:solidFill>
                        </a:rPr>
                        <a:t>Juan, Megan, Jerry</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35"/>
          <p:cNvSpPr txBox="1"/>
          <p:nvPr/>
        </p:nvSpPr>
        <p:spPr>
          <a:xfrm>
            <a:off x="443850" y="0"/>
            <a:ext cx="61545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rgbClr val="38761D"/>
                </a:solidFill>
                <a:latin typeface="Calibri"/>
                <a:ea typeface="Calibri"/>
                <a:cs typeface="Calibri"/>
                <a:sym typeface="Calibri"/>
              </a:rPr>
              <a:t>2.2 - Improve upper campus facilities </a:t>
            </a:r>
            <a:endParaRPr sz="2400" b="1">
              <a:solidFill>
                <a:srgbClr val="38761D"/>
              </a:solidFill>
              <a:latin typeface="Calibri"/>
              <a:ea typeface="Calibri"/>
              <a:cs typeface="Calibri"/>
              <a:sym typeface="Calibri"/>
            </a:endParaRPr>
          </a:p>
        </p:txBody>
      </p:sp>
      <p:graphicFrame>
        <p:nvGraphicFramePr>
          <p:cNvPr id="1084" name="Google Shape;1084;p135"/>
          <p:cNvGraphicFramePr/>
          <p:nvPr/>
        </p:nvGraphicFramePr>
        <p:xfrm>
          <a:off x="69087" y="9144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solidFill>
                            <a:schemeClr val="dk1"/>
                          </a:solidFill>
                        </a:rPr>
                        <a:t>Complete master plan for upper campus; implement planned renovations to upper campus </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a:solidFill>
                            <a:schemeClr val="dk1"/>
                          </a:solidFill>
                        </a:rPr>
                        <a:t>% students, staff and parents  SA/A GLOBE’s upper campus is a good physical space in which to teach and learn</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Every teacher has their own teaching space, every student has a seat (achieve metrics per student:teacher ratio)</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Parking for every staff member</a:t>
                      </a:r>
                      <a:endParaRPr sz="110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7">
                  <a:txBody>
                    <a:bodyPr/>
                    <a:lstStyle/>
                    <a:p>
                      <a:pPr marL="228600" lvl="0" indent="-228600" algn="l" rtl="0">
                        <a:spcBef>
                          <a:spcPts val="504"/>
                        </a:spcBef>
                        <a:spcAft>
                          <a:spcPts val="0"/>
                        </a:spcAft>
                        <a:buClr>
                          <a:schemeClr val="dk1"/>
                        </a:buClr>
                        <a:buSzPts val="1050"/>
                        <a:buFont typeface="Calibri"/>
                        <a:buAutoNum type="arabicPeriod"/>
                      </a:pPr>
                      <a:r>
                        <a:rPr lang="en-US" sz="1050">
                          <a:solidFill>
                            <a:schemeClr val="dk1"/>
                          </a:solidFill>
                        </a:rPr>
                        <a:t>Completed master plan for upper campus renovations including consideration for interim plans (based on changing student enrollment)</a:t>
                      </a:r>
                      <a:endParaRPr sz="1050">
                        <a:solidFill>
                          <a:schemeClr val="dk1"/>
                        </a:solidFill>
                      </a:endParaRPr>
                    </a:p>
                    <a:p>
                      <a:pPr marL="228600" lvl="0" indent="-228600" algn="l" rtl="0">
                        <a:spcBef>
                          <a:spcPts val="504"/>
                        </a:spcBef>
                        <a:spcAft>
                          <a:spcPts val="0"/>
                        </a:spcAft>
                        <a:buClr>
                          <a:schemeClr val="dk1"/>
                        </a:buClr>
                        <a:buSzPts val="1050"/>
                        <a:buFont typeface="Calibri"/>
                        <a:buAutoNum type="arabicPeriod"/>
                      </a:pPr>
                      <a:r>
                        <a:rPr lang="en-US" sz="1050">
                          <a:solidFill>
                            <a:schemeClr val="dk1"/>
                          </a:solidFill>
                        </a:rPr>
                        <a:t>Multi-year implementation plan for upper campus</a:t>
                      </a:r>
                      <a:endParaRPr sz="1050">
                        <a:solidFill>
                          <a:schemeClr val="dk1"/>
                        </a:solidFill>
                      </a:endParaRPr>
                    </a:p>
                    <a:p>
                      <a:pPr marL="228600" lvl="0" indent="-228600" algn="l" rtl="0">
                        <a:spcBef>
                          <a:spcPts val="504"/>
                        </a:spcBef>
                        <a:spcAft>
                          <a:spcPts val="0"/>
                        </a:spcAft>
                        <a:buClr>
                          <a:schemeClr val="dk1"/>
                        </a:buClr>
                        <a:buSzPts val="1050"/>
                        <a:buFont typeface="Calibri"/>
                        <a:buAutoNum type="arabicPeriod"/>
                      </a:pPr>
                      <a:r>
                        <a:rPr lang="en-US" sz="1050">
                          <a:solidFill>
                            <a:schemeClr val="dk1"/>
                          </a:solidFill>
                        </a:rPr>
                        <a:t>Implementation underway</a:t>
                      </a:r>
                      <a:endParaRPr sz="1050">
                        <a:solidFill>
                          <a:schemeClr val="dk1"/>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7">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Finalize master facilities plan with community input (field, security fence, gym, etc.)</a:t>
                      </a:r>
                      <a:endParaRPr sz="105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10/19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Jerry</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multi-year implementation plan for implementing master facilities plan</a:t>
                      </a:r>
                      <a:endParaRPr sz="105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Jerry</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and execute capital campaign to raise required funding for each phase </a:t>
                      </a:r>
                      <a:endParaRPr sz="105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1/20</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Christi</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communication plan to keep stakeholders up to date on facilities improvement plan</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Jerry</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738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Master Plan Designer</a:t>
                      </a:r>
                      <a:endParaRPr sz="1050"/>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0"/>
                        </a:spcBef>
                        <a:spcAft>
                          <a:spcPts val="0"/>
                        </a:spcAft>
                        <a:buSzPts val="1050"/>
                        <a:buFont typeface="Verdana"/>
                        <a:buChar char="•"/>
                      </a:pPr>
                      <a:r>
                        <a:rPr lang="en-US" sz="1100">
                          <a:solidFill>
                            <a:schemeClr val="dk1"/>
                          </a:solidFill>
                          <a:latin typeface="Calibri"/>
                          <a:ea typeface="Calibri"/>
                          <a:cs typeface="Calibri"/>
                          <a:sym typeface="Calibri"/>
                        </a:rPr>
                        <a:t>Juan, Megan, Jerry</a:t>
                      </a:r>
                      <a:endParaRPr sz="1050">
                        <a:latin typeface="Calibri"/>
                        <a:ea typeface="Calibri"/>
                        <a:cs typeface="Calibri"/>
                        <a:sym typeface="Calibri"/>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36"/>
          <p:cNvSpPr txBox="1"/>
          <p:nvPr/>
        </p:nvSpPr>
        <p:spPr>
          <a:xfrm>
            <a:off x="443850" y="0"/>
            <a:ext cx="85998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rgbClr val="38761D"/>
                </a:solidFill>
                <a:latin typeface="Calibri"/>
                <a:ea typeface="Calibri"/>
                <a:cs typeface="Calibri"/>
                <a:sym typeface="Calibri"/>
              </a:rPr>
              <a:t>2.3 - Create the conditions for excellent facilities management</a:t>
            </a:r>
            <a:endParaRPr sz="2400" b="1">
              <a:solidFill>
                <a:srgbClr val="38761D"/>
              </a:solidFill>
              <a:latin typeface="Calibri"/>
              <a:ea typeface="Calibri"/>
              <a:cs typeface="Calibri"/>
              <a:sym typeface="Calibri"/>
            </a:endParaRPr>
          </a:p>
        </p:txBody>
      </p:sp>
      <p:graphicFrame>
        <p:nvGraphicFramePr>
          <p:cNvPr id="1091" name="Google Shape;1091;p136"/>
          <p:cNvGraphicFramePr/>
          <p:nvPr/>
        </p:nvGraphicFramePr>
        <p:xfrm>
          <a:off x="69087" y="9144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t>Establish regular facility and audit procedures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a:solidFill>
                            <a:schemeClr val="dk1"/>
                          </a:solidFill>
                        </a:rPr>
                        <a:t>% staff SA/A at GLOBE day-to-day operations run smoothly</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Job description, goals, and performance management tools for Director of Facilities</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Facility and audit procedures</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7">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Re-write RFP procurement policy to allow greater staff flexibility</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9/19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Denise</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Identify board facilities committee lead and clarify board’s role in facilities management</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10/19</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Sharon</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Hire and effectively on-board (context building, skill building in project mgmt software, etc.) Director of Operations</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Christi</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Determine reporting relationships and management structure for Director of Operations</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Christi</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performance management system and goals for Director of Operations</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Clr>
                          <a:schemeClr val="dk1"/>
                        </a:buClr>
                        <a:buSzPts val="1100"/>
                        <a:buFont typeface="Arial"/>
                        <a:buNone/>
                      </a:pPr>
                      <a:r>
                        <a:rPr lang="en-US" sz="1050">
                          <a:solidFill>
                            <a:schemeClr val="dk1"/>
                          </a:solidFill>
                        </a:rPr>
                        <a:t>12/19</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Christi</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Design regular facilities audit, maintenance and improvement procedures</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Jerry</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rgbClr val="38761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738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No</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100">
                          <a:solidFill>
                            <a:schemeClr val="dk1"/>
                          </a:solidFill>
                        </a:rPr>
                        <a:t>Juan, Megan, Jerry</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19"/>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2</a:t>
            </a:fld>
            <a:endParaRPr/>
          </a:p>
        </p:txBody>
      </p:sp>
      <p:sp>
        <p:nvSpPr>
          <p:cNvPr id="854" name="Google Shape;854;p119"/>
          <p:cNvSpPr txBox="1">
            <a:spLocks noGrp="1"/>
          </p:cNvSpPr>
          <p:nvPr>
            <p:ph type="title"/>
          </p:nvPr>
        </p:nvSpPr>
        <p:spPr>
          <a:xfrm>
            <a:off x="379050" y="2040475"/>
            <a:ext cx="8595600" cy="196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will be different for GLOBE students, staff and families if we implement this 5-year plan?</a:t>
            </a:r>
            <a:endParaRPr sz="3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37"/>
          <p:cNvSpPr txBox="1"/>
          <p:nvPr/>
        </p:nvSpPr>
        <p:spPr>
          <a:xfrm>
            <a:off x="443850" y="0"/>
            <a:ext cx="85140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accent6"/>
                </a:solidFill>
                <a:latin typeface="Calibri"/>
                <a:ea typeface="Calibri"/>
                <a:cs typeface="Calibri"/>
                <a:sym typeface="Calibri"/>
              </a:rPr>
              <a:t>3.1 - Develop best-in-class academic, immersion and global citizenship model and curriculum</a:t>
            </a:r>
            <a:endParaRPr sz="2400" b="1">
              <a:solidFill>
                <a:schemeClr val="accent6"/>
              </a:solidFill>
              <a:latin typeface="Calibri"/>
              <a:ea typeface="Calibri"/>
              <a:cs typeface="Calibri"/>
              <a:sym typeface="Calibri"/>
            </a:endParaRPr>
          </a:p>
        </p:txBody>
      </p:sp>
      <p:graphicFrame>
        <p:nvGraphicFramePr>
          <p:cNvPr id="1098" name="Google Shape;1098;p137"/>
          <p:cNvGraphicFramePr/>
          <p:nvPr/>
        </p:nvGraphicFramePr>
        <p:xfrm>
          <a:off x="69087" y="11430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t>Define profile of a graduate</a:t>
                      </a:r>
                      <a:endParaRPr sz="1050"/>
                    </a:p>
                    <a:p>
                      <a:pPr marL="182562" lvl="0" indent="-182562" algn="l" rtl="0">
                        <a:spcBef>
                          <a:spcPts val="0"/>
                        </a:spcBef>
                        <a:spcAft>
                          <a:spcPts val="0"/>
                        </a:spcAft>
                        <a:buClr>
                          <a:srgbClr val="000000"/>
                        </a:buClr>
                        <a:buSzPts val="1050"/>
                        <a:buFont typeface="Verdana"/>
                        <a:buChar char="•"/>
                      </a:pPr>
                      <a:r>
                        <a:rPr lang="en-US" sz="1050"/>
                        <a:t>Launch task force to develop global learning curriculum and K-8 immersion model to match profile</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3">
                  <a:txBody>
                    <a:bodyPr/>
                    <a:lstStyle/>
                    <a:p>
                      <a:pPr marL="182562" lvl="0" indent="-185737" algn="l" rtl="0">
                        <a:spcBef>
                          <a:spcPts val="0"/>
                        </a:spcBef>
                        <a:spcAft>
                          <a:spcPts val="0"/>
                        </a:spcAft>
                        <a:buClr>
                          <a:schemeClr val="dk1"/>
                        </a:buClr>
                        <a:buSzPts val="1100"/>
                        <a:buFont typeface="Calibri"/>
                        <a:buChar char="•"/>
                      </a:pPr>
                      <a:r>
                        <a:rPr lang="en-US" sz="1100" b="1">
                          <a:solidFill>
                            <a:schemeClr val="dk1"/>
                          </a:solidFill>
                        </a:rPr>
                        <a:t>CCRPI scores “beat the odds”</a:t>
                      </a:r>
                      <a:endParaRPr sz="1050">
                        <a:solidFill>
                          <a:schemeClr val="dk1"/>
                        </a:solidFill>
                      </a:endParaRPr>
                    </a:p>
                    <a:p>
                      <a:pPr marL="182562" lvl="0" indent="-185737" algn="l" rtl="0">
                        <a:spcBef>
                          <a:spcPts val="0"/>
                        </a:spcBef>
                        <a:spcAft>
                          <a:spcPts val="0"/>
                        </a:spcAft>
                        <a:buClr>
                          <a:schemeClr val="dk1"/>
                        </a:buClr>
                        <a:buSzPts val="1100"/>
                        <a:buFont typeface="Calibri"/>
                        <a:buChar char="•"/>
                      </a:pPr>
                      <a:r>
                        <a:rPr lang="en-US" sz="1100" b="1">
                          <a:solidFill>
                            <a:schemeClr val="dk1"/>
                          </a:solidFill>
                        </a:rPr>
                        <a:t>CCRPI scores higher than the district and state</a:t>
                      </a:r>
                      <a:endParaRPr sz="1050">
                        <a:solidFill>
                          <a:schemeClr val="dk1"/>
                        </a:solidFill>
                      </a:endParaRPr>
                    </a:p>
                    <a:p>
                      <a:pPr marL="182562" lvl="0" indent="-185737" algn="l" rtl="0">
                        <a:spcBef>
                          <a:spcPts val="0"/>
                        </a:spcBef>
                        <a:spcAft>
                          <a:spcPts val="0"/>
                        </a:spcAft>
                        <a:buClr>
                          <a:schemeClr val="dk1"/>
                        </a:buClr>
                        <a:buSzPts val="1100"/>
                        <a:buFont typeface="Calibri"/>
                        <a:buChar char="•"/>
                      </a:pPr>
                      <a:r>
                        <a:rPr lang="en-US" sz="1100">
                          <a:solidFill>
                            <a:schemeClr val="dk1"/>
                          </a:solidFill>
                        </a:rPr>
                        <a:t>CCRPI-ELA &amp; Math  (% proficient + distinguished)</a:t>
                      </a:r>
                      <a:endParaRPr sz="1100">
                        <a:solidFill>
                          <a:schemeClr val="dk1"/>
                        </a:solidFill>
                      </a:endParaRPr>
                    </a:p>
                    <a:p>
                      <a:pPr marL="182562" lvl="0" indent="-185737" algn="l" rtl="0">
                        <a:spcBef>
                          <a:spcPts val="0"/>
                        </a:spcBef>
                        <a:spcAft>
                          <a:spcPts val="0"/>
                        </a:spcAft>
                        <a:buClr>
                          <a:schemeClr val="dk1"/>
                        </a:buClr>
                        <a:buSzPts val="1100"/>
                        <a:buFont typeface="Calibri"/>
                        <a:buChar char="•"/>
                      </a:pPr>
                      <a:r>
                        <a:rPr lang="en-US" sz="1100" b="1">
                          <a:solidFill>
                            <a:schemeClr val="dk1"/>
                          </a:solidFill>
                        </a:rPr>
                        <a:t>% parents satisfied with child’s education</a:t>
                      </a:r>
                      <a:endParaRPr sz="1100" b="1">
                        <a:solidFill>
                          <a:schemeClr val="dk1"/>
                        </a:solidFill>
                      </a:endParaRPr>
                    </a:p>
                    <a:p>
                      <a:pPr marL="182562" lvl="0" indent="-185737" algn="l" rtl="0">
                        <a:spcBef>
                          <a:spcPts val="0"/>
                        </a:spcBef>
                        <a:spcAft>
                          <a:spcPts val="0"/>
                        </a:spcAft>
                        <a:buClr>
                          <a:schemeClr val="dk1"/>
                        </a:buClr>
                        <a:buSzPts val="1100"/>
                        <a:buFont typeface="Calibri"/>
                        <a:buChar char="•"/>
                      </a:pPr>
                      <a:r>
                        <a:rPr lang="en-US" sz="1100">
                          <a:solidFill>
                            <a:schemeClr val="dk1"/>
                          </a:solidFill>
                        </a:rPr>
                        <a:t>STAMPS</a:t>
                      </a:r>
                      <a:endParaRPr sz="1100">
                        <a:solidFill>
                          <a:schemeClr val="dk1"/>
                        </a:solidFill>
                      </a:endParaRPr>
                    </a:p>
                    <a:p>
                      <a:pPr marL="182562" lvl="0" indent="-185737" algn="l" rtl="0">
                        <a:spcBef>
                          <a:spcPts val="0"/>
                        </a:spcBef>
                        <a:spcAft>
                          <a:spcPts val="0"/>
                        </a:spcAft>
                        <a:buClr>
                          <a:schemeClr val="dk1"/>
                        </a:buClr>
                        <a:buSzPts val="1100"/>
                        <a:buFont typeface="Calibri"/>
                        <a:buChar char="•"/>
                      </a:pPr>
                      <a:r>
                        <a:rPr lang="en-US" sz="1100">
                          <a:solidFill>
                            <a:schemeClr val="dk1"/>
                          </a:solidFill>
                        </a:rPr>
                        <a:t>% staff SA/A have access to resources and time to deliver excellent instruction</a:t>
                      </a:r>
                      <a:endParaRPr sz="110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Profile of a GLOBE graduate outlining knowledge, skills and habits developed through their K-8 learning experience</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Best-in-class academic model for K-8 DLI immersion and Global Learning (clarifying goals, assessments, master schedule, curriculum, instructional methods, etc.)</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Curriculum map, unit plans and lesson plans that integrate all components of GLOBE’s academic model (includes recommended texts, curricular resources, pacing guides, etc.)  </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7">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r>
              <a:tr h="226825">
                <a:tc vMerge="1">
                  <a:txBody>
                    <a:bodyPr/>
                    <a:lstStyle/>
                    <a:p>
                      <a:endParaRPr lang="en-US"/>
                    </a:p>
                  </a:txBody>
                  <a:tcPr/>
                </a:tc>
                <a:tc gridSpan="7">
                  <a:txBody>
                    <a:bodyPr/>
                    <a:lstStyle/>
                    <a:p>
                      <a:pPr marL="171450" lvl="0" indent="-180975" algn="l" rtl="0">
                        <a:spcBef>
                          <a:spcPts val="0"/>
                        </a:spcBef>
                        <a:spcAft>
                          <a:spcPts val="0"/>
                        </a:spcAft>
                        <a:buClr>
                          <a:schemeClr val="dk1"/>
                        </a:buClr>
                        <a:buSzPts val="1050"/>
                        <a:buChar char="●"/>
                      </a:pPr>
                      <a:r>
                        <a:rPr lang="en-US" sz="1050">
                          <a:solidFill>
                            <a:schemeClr val="dk1"/>
                          </a:solidFill>
                        </a:rPr>
                        <a:t>Fully adopt phonics program for English in K-2; Common Math curriculum for K-5 and 6-8; Full implementation of Readers and Writers workshop</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US" sz="1050"/>
                        <a:t>8/19</a:t>
                      </a:r>
                      <a:endParaRPr sz="1050"/>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HoS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Lead a team of teachers, staff and stakeholders through a process to define the profile  (knowledge, skill and habits) of a GLOBE graduate</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10/19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HoS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Convene academic guiding team to research and assess multiple Academic, DLI immersion and Global Citizenship models; develop multi-year implementation plan</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an integrated Academic model for stakeholder review and input</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3/20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Launch UbD curriculum design process to develop integrated curriculum, assessments, pacing guides and curricular resources (Phase 1 for Q1 of SY20-21, Phase 2 for Q2 of SY20-21, etc.)</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Implement revised model and curricular resources in phases</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8/20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Support guiding team through defining graduate profile, researching school immersion/Global Learning models and facilitating UbD curriculum design process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504"/>
                        </a:spcBef>
                        <a:spcAft>
                          <a:spcPts val="0"/>
                        </a:spcAft>
                        <a:buClr>
                          <a:schemeClr val="dk1"/>
                        </a:buClr>
                        <a:buSzPts val="1050"/>
                        <a:buFont typeface="Verdana"/>
                        <a:buChar char="•"/>
                      </a:pPr>
                      <a:r>
                        <a:rPr lang="en-US" sz="1050">
                          <a:solidFill>
                            <a:schemeClr val="dk1"/>
                          </a:solidFill>
                        </a:rPr>
                        <a:t>Judy, Sabrina, Sharon, Katie</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138"/>
          <p:cNvSpPr txBox="1"/>
          <p:nvPr/>
        </p:nvSpPr>
        <p:spPr>
          <a:xfrm>
            <a:off x="443850" y="0"/>
            <a:ext cx="61545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accent6"/>
                </a:solidFill>
                <a:latin typeface="Calibri"/>
                <a:ea typeface="Calibri"/>
                <a:cs typeface="Calibri"/>
                <a:sym typeface="Calibri"/>
              </a:rPr>
              <a:t>3.2 - Define and calibrate on excellent teaching</a:t>
            </a:r>
            <a:endParaRPr sz="2400" b="1">
              <a:solidFill>
                <a:schemeClr val="accent6"/>
              </a:solidFill>
              <a:latin typeface="Calibri"/>
              <a:ea typeface="Calibri"/>
              <a:cs typeface="Calibri"/>
              <a:sym typeface="Calibri"/>
            </a:endParaRPr>
          </a:p>
        </p:txBody>
      </p:sp>
      <p:graphicFrame>
        <p:nvGraphicFramePr>
          <p:cNvPr id="1105" name="Google Shape;1105;p138"/>
          <p:cNvGraphicFramePr/>
          <p:nvPr/>
        </p:nvGraphicFramePr>
        <p:xfrm>
          <a:off x="69087" y="13716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solidFill>
                            <a:schemeClr val="dk1"/>
                          </a:solidFill>
                        </a:rPr>
                        <a:t>Define and calibrate on vision for excellent teaching with teachers and staff</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3">
                  <a:txBody>
                    <a:bodyPr/>
                    <a:lstStyle/>
                    <a:p>
                      <a:pPr marL="182562" lvl="0" indent="-182562" algn="l" rtl="0">
                        <a:spcBef>
                          <a:spcPts val="0"/>
                        </a:spcBef>
                        <a:spcAft>
                          <a:spcPts val="0"/>
                        </a:spcAft>
                        <a:buClr>
                          <a:schemeClr val="dk1"/>
                        </a:buClr>
                        <a:buSzPts val="1050"/>
                        <a:buFont typeface="Verdana"/>
                        <a:buChar char="•"/>
                      </a:pPr>
                      <a:r>
                        <a:rPr lang="en-US" sz="1100" b="1">
                          <a:solidFill>
                            <a:schemeClr val="dk1"/>
                          </a:solidFill>
                        </a:rPr>
                        <a:t>CCRPI scores “beat the odds”</a:t>
                      </a:r>
                      <a:endParaRPr sz="1050">
                        <a:solidFill>
                          <a:schemeClr val="dk1"/>
                        </a:solidFill>
                      </a:endParaRPr>
                    </a:p>
                    <a:p>
                      <a:pPr marL="182562" lvl="0" indent="-182562" algn="l" rtl="0">
                        <a:spcBef>
                          <a:spcPts val="0"/>
                        </a:spcBef>
                        <a:spcAft>
                          <a:spcPts val="0"/>
                        </a:spcAft>
                        <a:buClr>
                          <a:schemeClr val="dk1"/>
                        </a:buClr>
                        <a:buSzPts val="1050"/>
                        <a:buFont typeface="Verdana"/>
                        <a:buChar char="•"/>
                      </a:pPr>
                      <a:r>
                        <a:rPr lang="en-US" sz="1100" b="1">
                          <a:solidFill>
                            <a:schemeClr val="dk1"/>
                          </a:solidFill>
                        </a:rPr>
                        <a:t>CCRPI scores higher than the district and state</a:t>
                      </a:r>
                      <a:endParaRPr sz="1050">
                        <a:solidFill>
                          <a:schemeClr val="dk1"/>
                        </a:solidFill>
                      </a:endParaRPr>
                    </a:p>
                    <a:p>
                      <a:pPr marL="182562" lvl="0" indent="-182562" algn="l" rtl="0">
                        <a:spcBef>
                          <a:spcPts val="0"/>
                        </a:spcBef>
                        <a:spcAft>
                          <a:spcPts val="0"/>
                        </a:spcAft>
                        <a:buClr>
                          <a:schemeClr val="dk1"/>
                        </a:buClr>
                        <a:buSzPts val="1050"/>
                        <a:buFont typeface="Verdana"/>
                        <a:buChar char="•"/>
                      </a:pPr>
                      <a:r>
                        <a:rPr lang="en-US" sz="1100">
                          <a:solidFill>
                            <a:schemeClr val="dk1"/>
                          </a:solidFill>
                        </a:rPr>
                        <a:t>CCRPI-ELA &amp; Math  (% proficient + distinguished)</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b="1">
                          <a:solidFill>
                            <a:schemeClr val="dk1"/>
                          </a:solidFill>
                        </a:rPr>
                        <a:t>% parents satisfied with child’s education</a:t>
                      </a:r>
                      <a:endParaRPr sz="1100" b="1">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STAMPS</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 staff SA/A teachers operate with shared vision for what excellent instruction looks like</a:t>
                      </a:r>
                      <a:endParaRPr sz="110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Observation and self-reflection framework that casts a vision for excellent teaching at GLOBE (What should the workshop model at its best look like? What does excellent DLI and Global Learning look like at its best when it is integrated into the curriculum?)</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Process and tools (video footage, calibration protocols) for calibrating staff on vision of excellence</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5">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Review examples of observation frameworks and select design that aligns with GLOBE’s goals</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9/19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Design observation framework in partnership with teachers, staff and community</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10/19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Collect footage of GLOBE teachers demonstrating behaviors in framework</a:t>
                      </a:r>
                      <a:endParaRPr sz="105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Schedule and hold calibration exercises with teachers (train on vision of excellence, watch footage, discuss alignment with vision of excellence) via staff meetings and PLCs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1/20-4/20</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Facilitate design of Vision for Excellence and create calibration process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504"/>
                        </a:spcBef>
                        <a:spcAft>
                          <a:spcPts val="0"/>
                        </a:spcAft>
                        <a:buClr>
                          <a:srgbClr val="000000"/>
                        </a:buClr>
                        <a:buSzPts val="1050"/>
                        <a:buFont typeface="Verdana"/>
                        <a:buChar char="•"/>
                      </a:pPr>
                      <a:r>
                        <a:rPr lang="en-US" sz="1050">
                          <a:solidFill>
                            <a:schemeClr val="dk1"/>
                          </a:solidFill>
                        </a:rPr>
                        <a:t>Judy, Sabrina, Sharon, Katie</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39"/>
          <p:cNvSpPr txBox="1"/>
          <p:nvPr/>
        </p:nvSpPr>
        <p:spPr>
          <a:xfrm>
            <a:off x="443850" y="76200"/>
            <a:ext cx="84924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accent6"/>
                </a:solidFill>
                <a:latin typeface="Calibri"/>
                <a:ea typeface="Calibri"/>
                <a:cs typeface="Calibri"/>
                <a:sym typeface="Calibri"/>
              </a:rPr>
              <a:t>3.3 - Implement a comprehensive professional development strategy</a:t>
            </a:r>
            <a:endParaRPr sz="2400" b="1">
              <a:solidFill>
                <a:schemeClr val="accent6"/>
              </a:solidFill>
              <a:latin typeface="Calibri"/>
              <a:ea typeface="Calibri"/>
              <a:cs typeface="Calibri"/>
              <a:sym typeface="Calibri"/>
            </a:endParaRPr>
          </a:p>
        </p:txBody>
      </p:sp>
      <p:graphicFrame>
        <p:nvGraphicFramePr>
          <p:cNvPr id="1112" name="Google Shape;1112;p139"/>
          <p:cNvGraphicFramePr/>
          <p:nvPr/>
        </p:nvGraphicFramePr>
        <p:xfrm>
          <a:off x="69087" y="12954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solidFill>
                            <a:schemeClr val="dk1"/>
                          </a:solidFill>
                        </a:rPr>
                        <a:t>Design comprehensive professional development system aligned to vision for excellent teaching; launch coaching model</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3">
                  <a:txBody>
                    <a:bodyPr/>
                    <a:lstStyle/>
                    <a:p>
                      <a:pPr marL="182562" lvl="0" indent="-182562" algn="l" rtl="0">
                        <a:spcBef>
                          <a:spcPts val="0"/>
                        </a:spcBef>
                        <a:spcAft>
                          <a:spcPts val="0"/>
                        </a:spcAft>
                        <a:buClr>
                          <a:schemeClr val="dk1"/>
                        </a:buClr>
                        <a:buSzPts val="1050"/>
                        <a:buFont typeface="Verdana"/>
                        <a:buChar char="•"/>
                      </a:pPr>
                      <a:r>
                        <a:rPr lang="en-US" sz="1100" b="1">
                          <a:solidFill>
                            <a:schemeClr val="dk1"/>
                          </a:solidFill>
                        </a:rPr>
                        <a:t>CCRPI scores “beat the odds”</a:t>
                      </a:r>
                      <a:endParaRPr sz="1050">
                        <a:solidFill>
                          <a:schemeClr val="dk1"/>
                        </a:solidFill>
                      </a:endParaRPr>
                    </a:p>
                    <a:p>
                      <a:pPr marL="182562" lvl="0" indent="-182562" algn="l" rtl="0">
                        <a:spcBef>
                          <a:spcPts val="0"/>
                        </a:spcBef>
                        <a:spcAft>
                          <a:spcPts val="0"/>
                        </a:spcAft>
                        <a:buClr>
                          <a:schemeClr val="dk1"/>
                        </a:buClr>
                        <a:buSzPts val="1050"/>
                        <a:buFont typeface="Verdana"/>
                        <a:buChar char="•"/>
                      </a:pPr>
                      <a:r>
                        <a:rPr lang="en-US" sz="1100" b="1">
                          <a:solidFill>
                            <a:schemeClr val="dk1"/>
                          </a:solidFill>
                        </a:rPr>
                        <a:t>CCRPI scores higher than the district and state</a:t>
                      </a:r>
                      <a:endParaRPr sz="1050">
                        <a:solidFill>
                          <a:schemeClr val="dk1"/>
                        </a:solidFill>
                      </a:endParaRPr>
                    </a:p>
                    <a:p>
                      <a:pPr marL="182562" lvl="0" indent="-182562" algn="l" rtl="0">
                        <a:spcBef>
                          <a:spcPts val="0"/>
                        </a:spcBef>
                        <a:spcAft>
                          <a:spcPts val="0"/>
                        </a:spcAft>
                        <a:buClr>
                          <a:schemeClr val="dk1"/>
                        </a:buClr>
                        <a:buSzPts val="1050"/>
                        <a:buFont typeface="Verdana"/>
                        <a:buChar char="•"/>
                      </a:pPr>
                      <a:r>
                        <a:rPr lang="en-US" sz="1100">
                          <a:solidFill>
                            <a:schemeClr val="dk1"/>
                          </a:solidFill>
                        </a:rPr>
                        <a:t>CCRPI-ELA &amp; Math  (% proficient + distinguished)</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b="1">
                          <a:solidFill>
                            <a:schemeClr val="dk1"/>
                          </a:solidFill>
                        </a:rPr>
                        <a:t>% parents satisfied with child’s education</a:t>
                      </a:r>
                      <a:endParaRPr sz="1100" b="1">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STAMPS</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 of staff SA/A receive coaching that improves teaching practice</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 of staff SA/A PD is relevant, well-facilitated, actionable</a:t>
                      </a:r>
                      <a:endParaRPr sz="110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7">
                  <a:txBody>
                    <a:bodyPr/>
                    <a:lstStyle/>
                    <a:p>
                      <a:pPr marL="228600" lvl="0" indent="-228600" algn="l" rtl="0">
                        <a:spcBef>
                          <a:spcPts val="0"/>
                        </a:spcBef>
                        <a:spcAft>
                          <a:spcPts val="0"/>
                        </a:spcAft>
                        <a:buClr>
                          <a:schemeClr val="dk1"/>
                        </a:buClr>
                        <a:buSzPts val="1050"/>
                        <a:buFont typeface="Verdana"/>
                        <a:buAutoNum type="arabicPeriod"/>
                      </a:pPr>
                      <a:r>
                        <a:rPr lang="en-US" sz="1050">
                          <a:solidFill>
                            <a:schemeClr val="dk1"/>
                          </a:solidFill>
                        </a:rPr>
                        <a:t>Create a holistic, ongoing teacher professional development system that integrates unit/lesson planning, teacher coaching, data-reviews, PLCs and school-wide professional development</a:t>
                      </a:r>
                      <a:endParaRPr sz="1050">
                        <a:solidFill>
                          <a:schemeClr val="dk1"/>
                        </a:solidFill>
                      </a:endParaRPr>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Develop training, tools and resources to support each component of the professional development system (e.g., instructional coaching tools, PLC protocols for data analysis, lesson planning/practice, etc.)</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Launch Instructional Coaching Model (2nd semester SY19-20) and PLC model (1st semester SY20-21)</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6">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Review examples of professional development systems and select system that aligns with GLOBE’s goals (Responsive Classroom, Engage NY, Vision for Excellent Teaching, DEI, Readers and Writers Workshop, etc.)</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 Coaches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Design professional development system in partnership with teachers and staff that results in deepening teacher content knowledge, strengthens instructional practices, supports curricular implementation and ensures teachers receive consistent feedback from content experts</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2/20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HoS, Coaches</a:t>
                      </a:r>
                      <a:endParaRPr sz="1050">
                        <a:solidFill>
                          <a:schemeClr val="dk1"/>
                        </a:solidFill>
                      </a:endParaRPr>
                    </a:p>
                    <a:p>
                      <a:pPr marL="0" lvl="0" indent="0" algn="ctr" rtl="0">
                        <a:spcBef>
                          <a:spcPts val="0"/>
                        </a:spcBef>
                        <a:spcAft>
                          <a:spcPts val="0"/>
                        </a:spcAft>
                        <a:buClr>
                          <a:schemeClr val="dk1"/>
                        </a:buClr>
                        <a:buFont typeface="Arial"/>
                        <a:buNone/>
                      </a:pPr>
                      <a:endParaRPr sz="105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Create PD calendar for weekly staff meetings, PLC meetings and coaching</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3/20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 Coaches</a:t>
                      </a:r>
                      <a:endParaRPr sz="105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Develop implementation plans and orientation materials to launch PD cycle in SY20-21</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 Coaches</a:t>
                      </a:r>
                      <a:endParaRPr sz="105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Launch comprehensive PD model (coaching  + PLCs + data-driven instruction)</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8/20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Clr>
                          <a:schemeClr val="dk1"/>
                        </a:buClr>
                        <a:buFont typeface="Arial"/>
                        <a:buNone/>
                      </a:pPr>
                      <a:r>
                        <a:rPr lang="en-US" sz="1050">
                          <a:solidFill>
                            <a:schemeClr val="dk1"/>
                          </a:solidFill>
                        </a:rPr>
                        <a:t>HoS, Coaches</a:t>
                      </a:r>
                      <a:endParaRPr sz="105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a:t>
                      </a:r>
                      <a:r>
                        <a:rPr lang="en-US" sz="1000">
                          <a:solidFill>
                            <a:schemeClr val="dk1"/>
                          </a:solidFill>
                        </a:rPr>
                        <a:t>Design a comprehensive professional development system; Design tools (PLC protocols, coaching protocols, etc.) to support the professional development system</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504"/>
                        </a:spcBef>
                        <a:spcAft>
                          <a:spcPts val="0"/>
                        </a:spcAft>
                        <a:buClr>
                          <a:srgbClr val="000000"/>
                        </a:buClr>
                        <a:buSzPts val="1050"/>
                        <a:buFont typeface="Verdana"/>
                        <a:buChar char="•"/>
                      </a:pPr>
                      <a:r>
                        <a:rPr lang="en-US" sz="1050">
                          <a:solidFill>
                            <a:schemeClr val="dk1"/>
                          </a:solidFill>
                        </a:rPr>
                        <a:t>Judy, Sabrina, Sharon, Katie</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40"/>
          <p:cNvSpPr txBox="1"/>
          <p:nvPr/>
        </p:nvSpPr>
        <p:spPr>
          <a:xfrm>
            <a:off x="443850" y="0"/>
            <a:ext cx="85677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accent6"/>
                </a:solidFill>
                <a:latin typeface="Calibri"/>
                <a:ea typeface="Calibri"/>
                <a:cs typeface="Calibri"/>
                <a:sym typeface="Calibri"/>
              </a:rPr>
              <a:t>3.4 - Support students to develop into Global Citizens</a:t>
            </a:r>
            <a:endParaRPr sz="2400" b="1">
              <a:solidFill>
                <a:schemeClr val="accent6"/>
              </a:solidFill>
              <a:latin typeface="Calibri"/>
              <a:ea typeface="Calibri"/>
              <a:cs typeface="Calibri"/>
              <a:sym typeface="Calibri"/>
            </a:endParaRPr>
          </a:p>
        </p:txBody>
      </p:sp>
      <p:graphicFrame>
        <p:nvGraphicFramePr>
          <p:cNvPr id="1119" name="Google Shape;1119;p140"/>
          <p:cNvGraphicFramePr/>
          <p:nvPr/>
        </p:nvGraphicFramePr>
        <p:xfrm>
          <a:off x="69087" y="13716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solidFill>
                            <a:schemeClr val="dk1"/>
                          </a:solidFill>
                        </a:rPr>
                        <a:t>Launch capstone experiences and sister schools</a:t>
                      </a:r>
                      <a:endParaRPr sz="1050"/>
                    </a:p>
                    <a:p>
                      <a:pPr marL="182562" marR="0" lvl="0" indent="-182562" algn="l" rtl="0">
                        <a:lnSpc>
                          <a:spcPct val="100000"/>
                        </a:lnSpc>
                        <a:spcBef>
                          <a:spcPts val="0"/>
                        </a:spcBef>
                        <a:spcAft>
                          <a:spcPts val="0"/>
                        </a:spcAft>
                        <a:buClr>
                          <a:srgbClr val="000000"/>
                        </a:buClr>
                        <a:buSzPts val="1050"/>
                        <a:buFont typeface="Verdana"/>
                        <a:buChar char="•"/>
                      </a:pPr>
                      <a:r>
                        <a:rPr lang="en-US" sz="1050"/>
                        <a:t>Integrate Global Learning and experiences throughout K-8 experience, supporting students to understand the wider world and their place in it</a:t>
                      </a:r>
                      <a:endParaRPr sz="1050"/>
                    </a:p>
                    <a:p>
                      <a:pPr marL="182562" marR="0" lvl="0" indent="-182562" algn="l" rtl="0">
                        <a:lnSpc>
                          <a:spcPct val="100000"/>
                        </a:lnSpc>
                        <a:spcBef>
                          <a:spcPts val="0"/>
                        </a:spcBef>
                        <a:spcAft>
                          <a:spcPts val="0"/>
                        </a:spcAft>
                        <a:buClr>
                          <a:srgbClr val="000000"/>
                        </a:buClr>
                        <a:buSzPts val="1050"/>
                        <a:buFont typeface="Verdana"/>
                        <a:buChar char="•"/>
                      </a:pPr>
                      <a:r>
                        <a:rPr lang="en-US" sz="1050"/>
                        <a:t>Support students to take an active role in their community and work with others to make our planet more equal, fair and sustainable</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647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3">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STAMPS</a:t>
                      </a:r>
                      <a:endParaRPr sz="1050"/>
                    </a:p>
                    <a:p>
                      <a:pPr marL="182562" lvl="0" indent="-182562" algn="l" rtl="0">
                        <a:spcBef>
                          <a:spcPts val="0"/>
                        </a:spcBef>
                        <a:spcAft>
                          <a:spcPts val="0"/>
                        </a:spcAft>
                        <a:buClr>
                          <a:srgbClr val="000000"/>
                        </a:buClr>
                        <a:buSzPts val="1050"/>
                        <a:buFont typeface="Verdana"/>
                        <a:buChar char="•"/>
                      </a:pPr>
                      <a:r>
                        <a:rPr lang="en-US" sz="1100">
                          <a:solidFill>
                            <a:schemeClr val="dk1"/>
                          </a:solidFill>
                        </a:rPr>
                        <a:t>% parents SA/A student is becoming more globally minded</a:t>
                      </a:r>
                      <a:endParaRPr sz="1050"/>
                    </a:p>
                    <a:p>
                      <a:pPr marL="182562" lvl="0" indent="-182562" algn="l" rtl="0">
                        <a:spcBef>
                          <a:spcPts val="0"/>
                        </a:spcBef>
                        <a:spcAft>
                          <a:spcPts val="0"/>
                        </a:spcAft>
                        <a:buClr>
                          <a:srgbClr val="000000"/>
                        </a:buClr>
                        <a:buSzPts val="1050"/>
                        <a:buFont typeface="Verdana"/>
                        <a:buChar char="•"/>
                      </a:pPr>
                      <a:r>
                        <a:rPr lang="en-US" sz="1100">
                          <a:solidFill>
                            <a:schemeClr val="dk1"/>
                          </a:solidFill>
                        </a:rPr>
                        <a:t>% staff SA/A teachers at GLOBE cultivate a global view</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solidFill>
                            <a:schemeClr val="dk1"/>
                          </a:solidFill>
                        </a:rPr>
                        <a:t>Launch of capstone experiences and sister schools</a:t>
                      </a:r>
                      <a:endParaRPr sz="1050">
                        <a:solidFill>
                          <a:schemeClr val="dk1"/>
                        </a:solidFill>
                      </a:endParaRPr>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solidFill>
                            <a:schemeClr val="dk1"/>
                          </a:solidFill>
                        </a:rPr>
                        <a:t>Profile of a GLOBE student</a:t>
                      </a:r>
                      <a:endParaRPr sz="1050">
                        <a:solidFill>
                          <a:schemeClr val="dk1"/>
                        </a:solidFill>
                      </a:endParaRPr>
                    </a:p>
                    <a:p>
                      <a:pPr marL="228600" marR="0" lvl="0" indent="-228600" algn="l" rtl="0">
                        <a:lnSpc>
                          <a:spcPct val="100000"/>
                        </a:lnSpc>
                        <a:spcBef>
                          <a:spcPts val="504"/>
                        </a:spcBef>
                        <a:spcAft>
                          <a:spcPts val="0"/>
                        </a:spcAft>
                        <a:buClr>
                          <a:schemeClr val="dk1"/>
                        </a:buClr>
                        <a:buSzPts val="1050"/>
                        <a:buFont typeface="Calibri"/>
                        <a:buAutoNum type="arabicPeriod"/>
                      </a:pPr>
                      <a:r>
                        <a:rPr lang="en-US" sz="1050">
                          <a:solidFill>
                            <a:schemeClr val="dk1"/>
                          </a:solidFill>
                        </a:rPr>
                        <a:t>Set of K-8 Global learning experiences to cultivate development of global citizenship</a:t>
                      </a:r>
                      <a:endParaRPr sz="1050">
                        <a:solidFill>
                          <a:schemeClr val="dk1"/>
                        </a:solidFill>
                      </a:endParaRPr>
                    </a:p>
                    <a:p>
                      <a:pPr marL="228600" marR="0" lvl="0" indent="-228600" algn="l" rtl="0">
                        <a:lnSpc>
                          <a:spcPct val="100000"/>
                        </a:lnSpc>
                        <a:spcBef>
                          <a:spcPts val="504"/>
                        </a:spcBef>
                        <a:spcAft>
                          <a:spcPts val="0"/>
                        </a:spcAft>
                        <a:buClr>
                          <a:schemeClr val="dk1"/>
                        </a:buClr>
                        <a:buSzPts val="1050"/>
                        <a:buFont typeface="Calibri"/>
                        <a:buAutoNum type="arabicPeriod"/>
                      </a:pPr>
                      <a:r>
                        <a:rPr lang="en-US" sz="1050">
                          <a:solidFill>
                            <a:schemeClr val="dk1"/>
                          </a:solidFill>
                        </a:rPr>
                        <a:t>Integration of Global Citizenship into K-8 curriculum</a:t>
                      </a:r>
                      <a:endParaRPr sz="1050">
                        <a:solidFill>
                          <a:schemeClr val="dk1"/>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7">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Launch capstone experiences for GLOBE students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8/19</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Sandra</a:t>
                      </a:r>
                      <a:endParaRPr sz="1050"/>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rgbClr val="000000"/>
                        </a:buClr>
                        <a:buSzPts val="1050"/>
                        <a:buFont typeface="Verdana"/>
                        <a:buChar char="•"/>
                      </a:pPr>
                      <a:r>
                        <a:rPr lang="en-US" sz="1050">
                          <a:solidFill>
                            <a:schemeClr val="dk1"/>
                          </a:solidFill>
                        </a:rPr>
                        <a:t>Identify and launch sister-schools program</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Sandra</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Convene taskforce to study Global Learning school concepts, curriculum and learning experiences (see 3.1)</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11/19</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Leadership Team</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Launch expanded sequence of Global Learning experiences and integrated K-8 curriculum</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8/20</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Leadership Team</a:t>
                      </a:r>
                      <a:endParaRPr sz="1050"/>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0" lvl="0" indent="0" algn="l" rtl="0">
                        <a:spcBef>
                          <a:spcPts val="0"/>
                        </a:spcBef>
                        <a:spcAft>
                          <a:spcPts val="0"/>
                        </a:spcAft>
                        <a:buNone/>
                      </a:pP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0" lvl="0" indent="0" algn="l" rtl="0">
                        <a:spcBef>
                          <a:spcPts val="0"/>
                        </a:spcBef>
                        <a:spcAft>
                          <a:spcPts val="0"/>
                        </a:spcAft>
                        <a:buNone/>
                      </a:pP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Support guiding team through researching school immersion/Global Learning models and facilitating UbD curriculum design process</a:t>
                      </a:r>
                      <a:endParaRPr sz="1050"/>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504"/>
                        </a:spcBef>
                        <a:spcAft>
                          <a:spcPts val="0"/>
                        </a:spcAft>
                        <a:buClr>
                          <a:schemeClr val="dk1"/>
                        </a:buClr>
                        <a:buSzPts val="1050"/>
                        <a:buFont typeface="Verdana"/>
                        <a:buChar char="•"/>
                      </a:pPr>
                      <a:r>
                        <a:rPr lang="en-US" sz="1050">
                          <a:solidFill>
                            <a:schemeClr val="dk1"/>
                          </a:solidFill>
                          <a:latin typeface="Calibri"/>
                          <a:ea typeface="Calibri"/>
                          <a:cs typeface="Calibri"/>
                          <a:sym typeface="Calibri"/>
                        </a:rPr>
                        <a:t>Judy, Sabrina, Sharon, Katie</a:t>
                      </a:r>
                      <a:endParaRPr sz="1050">
                        <a:latin typeface="Calibri"/>
                        <a:ea typeface="Calibri"/>
                        <a:cs typeface="Calibri"/>
                        <a:sym typeface="Calibri"/>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41"/>
          <p:cNvSpPr txBox="1"/>
          <p:nvPr/>
        </p:nvSpPr>
        <p:spPr>
          <a:xfrm>
            <a:off x="443850" y="0"/>
            <a:ext cx="61545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2"/>
                </a:solidFill>
                <a:latin typeface="Calibri"/>
                <a:ea typeface="Calibri"/>
                <a:cs typeface="Calibri"/>
                <a:sym typeface="Calibri"/>
              </a:rPr>
              <a:t>4.1 - Create DEI vision and goals</a:t>
            </a:r>
            <a:endParaRPr sz="2400" b="1">
              <a:solidFill>
                <a:schemeClr val="dk2"/>
              </a:solidFill>
              <a:latin typeface="Calibri"/>
              <a:ea typeface="Calibri"/>
              <a:cs typeface="Calibri"/>
              <a:sym typeface="Calibri"/>
            </a:endParaRPr>
          </a:p>
        </p:txBody>
      </p:sp>
      <p:graphicFrame>
        <p:nvGraphicFramePr>
          <p:cNvPr id="1126" name="Google Shape;1126;p141"/>
          <p:cNvGraphicFramePr/>
          <p:nvPr/>
        </p:nvGraphicFramePr>
        <p:xfrm>
          <a:off x="69087" y="12954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11">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Develop shared vision and goals to advance Diversity, Equity and Inclusion at GLOBE </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243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b="1">
                          <a:solidFill>
                            <a:schemeClr val="dk1"/>
                          </a:solidFill>
                        </a:rPr>
                        <a:t>&gt;20% GLOBE students qualify for FRL</a:t>
                      </a:r>
                      <a:endParaRPr sz="1050"/>
                    </a:p>
                    <a:p>
                      <a:pPr marL="182562" lvl="0" indent="-182562" algn="l" rtl="0">
                        <a:spcBef>
                          <a:spcPts val="0"/>
                        </a:spcBef>
                        <a:spcAft>
                          <a:spcPts val="0"/>
                        </a:spcAft>
                        <a:buClr>
                          <a:srgbClr val="000000"/>
                        </a:buClr>
                        <a:buSzPts val="1050"/>
                        <a:buFont typeface="Verdana"/>
                        <a:buChar char="•"/>
                      </a:pPr>
                      <a:r>
                        <a:rPr lang="en-US" sz="1100">
                          <a:solidFill>
                            <a:schemeClr val="dk1"/>
                          </a:solidFill>
                        </a:rPr>
                        <a:t>% staff SA/A all students regardless of background receive instruction and support to meet potential</a:t>
                      </a:r>
                      <a:endParaRPr sz="1100">
                        <a:solidFill>
                          <a:schemeClr val="dk1"/>
                        </a:solidFill>
                      </a:endParaRPr>
                    </a:p>
                    <a:p>
                      <a:pPr marL="182562" lvl="0" indent="-185737" algn="l" rtl="0">
                        <a:spcBef>
                          <a:spcPts val="0"/>
                        </a:spcBef>
                        <a:spcAft>
                          <a:spcPts val="0"/>
                        </a:spcAft>
                        <a:buClr>
                          <a:schemeClr val="dk1"/>
                        </a:buClr>
                        <a:buSzPts val="1100"/>
                        <a:buFont typeface="Verdana"/>
                        <a:buChar char="•"/>
                      </a:pPr>
                      <a:r>
                        <a:rPr lang="en-US" sz="1100">
                          <a:solidFill>
                            <a:schemeClr val="dk1"/>
                          </a:solidFill>
                        </a:rPr>
                        <a:t>% of total attrition made up of students who qualify for FRL</a:t>
                      </a:r>
                      <a:endParaRPr sz="1100">
                        <a:solidFill>
                          <a:schemeClr val="dk1"/>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School-wide DEI vision</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DEI goals (behavior, academics, access, hiring, etc.) over 5 years</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DEI data collection and reflection plan (aligned to 1.6)</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7">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Identify external facilitator to lead DEI vision and 3-year plan development process </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9/19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Christi</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Identify data-systems required to monitor progress towards DEI goals</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annual process for gathering, analyzing and reflecting on DEI vision and goals (1.6)</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Create action plans to support progress towards DEI goals</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3/20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8950">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DEI Facilitator to create DEI vision and 3-year plan</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0"/>
                        </a:spcBef>
                        <a:spcAft>
                          <a:spcPts val="0"/>
                        </a:spcAft>
                        <a:buClr>
                          <a:srgbClr val="000000"/>
                        </a:buClr>
                        <a:buSzPts val="1050"/>
                        <a:buFont typeface="Verdana"/>
                        <a:buChar char="•"/>
                      </a:pPr>
                      <a:r>
                        <a:rPr lang="en-US" sz="1100">
                          <a:solidFill>
                            <a:schemeClr val="dk1"/>
                          </a:solidFill>
                        </a:rPr>
                        <a:t>Monique, Fatimah, Zakia</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42"/>
          <p:cNvSpPr txBox="1"/>
          <p:nvPr/>
        </p:nvSpPr>
        <p:spPr>
          <a:xfrm>
            <a:off x="443850" y="0"/>
            <a:ext cx="85248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2"/>
                </a:solidFill>
                <a:latin typeface="Calibri"/>
                <a:ea typeface="Calibri"/>
                <a:cs typeface="Calibri"/>
                <a:sym typeface="Calibri"/>
              </a:rPr>
              <a:t>4.2 - Strengthen and build capacity to implement student behavior plan</a:t>
            </a:r>
            <a:endParaRPr sz="2400" b="1">
              <a:solidFill>
                <a:schemeClr val="dk2"/>
              </a:solidFill>
              <a:latin typeface="Calibri"/>
              <a:ea typeface="Calibri"/>
              <a:cs typeface="Calibri"/>
              <a:sym typeface="Calibri"/>
            </a:endParaRPr>
          </a:p>
        </p:txBody>
      </p:sp>
      <p:graphicFrame>
        <p:nvGraphicFramePr>
          <p:cNvPr id="1133" name="Google Shape;1133;p142"/>
          <p:cNvGraphicFramePr/>
          <p:nvPr/>
        </p:nvGraphicFramePr>
        <p:xfrm>
          <a:off x="69087" y="13716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t>Hold Responsive Classroom trainings and incorporate updating student behavior plan</a:t>
                      </a:r>
                      <a:endParaRPr sz="1050"/>
                    </a:p>
                    <a:p>
                      <a:pPr marL="182562" marR="0" lvl="0" indent="-182562" algn="l" rtl="0">
                        <a:lnSpc>
                          <a:spcPct val="100000"/>
                        </a:lnSpc>
                        <a:spcBef>
                          <a:spcPts val="0"/>
                        </a:spcBef>
                        <a:spcAft>
                          <a:spcPts val="0"/>
                        </a:spcAft>
                        <a:buClr>
                          <a:srgbClr val="000000"/>
                        </a:buClr>
                        <a:buSzPts val="1050"/>
                        <a:buFont typeface="Verdana"/>
                        <a:buChar char="•"/>
                      </a:pPr>
                      <a:r>
                        <a:rPr lang="en-US" sz="1050"/>
                        <a:t>Address and close gaps in current student behavior plan</a:t>
                      </a:r>
                      <a:endParaRPr sz="1050"/>
                    </a:p>
                    <a:p>
                      <a:pPr marL="182562" marR="0" lvl="0" indent="-182562" algn="l" rtl="0">
                        <a:lnSpc>
                          <a:spcPct val="100000"/>
                        </a:lnSpc>
                        <a:spcBef>
                          <a:spcPts val="0"/>
                        </a:spcBef>
                        <a:spcAft>
                          <a:spcPts val="0"/>
                        </a:spcAft>
                        <a:buClr>
                          <a:srgbClr val="000000"/>
                        </a:buClr>
                        <a:buSzPts val="1050"/>
                        <a:buFont typeface="Verdana"/>
                        <a:buChar char="•"/>
                      </a:pPr>
                      <a:r>
                        <a:rPr lang="en-US" sz="1050"/>
                        <a:t>Build teacher and administrator capacity to effectively and equitably implement behavior plan</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243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a:solidFill>
                            <a:schemeClr val="dk1"/>
                          </a:solidFill>
                        </a:rPr>
                        <a:t>% parents and staff SA/A school rules are consistently and fairly enforced</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Updated student behavior plan</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Staff PD scope and sequence to on-board and continuously build capacity to implement student behavior plan</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10">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Hold Responsive Classroom trainings for teachers and leaders (summer + November + March)</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US" sz="1050"/>
                        <a:t>Jul 29/30th</a:t>
                      </a:r>
                      <a:endParaRPr sz="1050"/>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Christi</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Convene teachers and staff to review and identify gaps/challenges with current student behavior plan</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August 30th</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HoS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Revise student behavior plan as needed</a:t>
                      </a:r>
                      <a:endParaRPr sz="1050">
                        <a:solidFill>
                          <a:schemeClr val="dk1"/>
                        </a:solidFill>
                        <a:latin typeface="Calibri"/>
                        <a:ea typeface="Calibri"/>
                        <a:cs typeface="Calibri"/>
                        <a:sym typeface="Calibri"/>
                      </a:endParaRPr>
                    </a:p>
                  </a:txBody>
                  <a:tcPr marL="91450" marR="91450" marT="45725" marB="45725">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August 30th</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HoS</a:t>
                      </a:r>
                      <a:endParaRPr sz="1050"/>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Integrate behavior plan expectations into vision for teaching excellence (3.2)</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Assistant HoS</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Design admin and teacher PD scope and sequence to build capacity to implement plan</a:t>
                      </a:r>
                      <a:endParaRPr sz="105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Leadership Team</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Ensure clarity of roles and responsibilities for implementing plan (aligned to 1.2)</a:t>
                      </a:r>
                      <a:endParaRPr sz="105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Fatimah</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Execute teacher and admin on-boarding training for updated plan</a:t>
                      </a:r>
                      <a:endParaRPr sz="1050">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2/20</a:t>
                      </a:r>
                      <a:endParaRPr/>
                    </a:p>
                  </a:txBody>
                  <a:tcPr marL="91450" marR="91450" marT="45725" marB="45725">
                    <a:lnL w="9525" cap="flat" cmpd="sng">
                      <a:solidFill>
                        <a:srgbClr val="000000">
                          <a:alpha val="0"/>
                        </a:srgbClr>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Christi</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Execute on-going teacher coaching and PD on behavior plan (aligned to 3.3)</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HoS</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Collect feedback from teachers to iterate on behavior plan</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Assistant HoS</a:t>
                      </a: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Responsive Classroom Trainer</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0"/>
                        </a:spcBef>
                        <a:spcAft>
                          <a:spcPts val="0"/>
                        </a:spcAft>
                        <a:buClr>
                          <a:srgbClr val="000000"/>
                        </a:buClr>
                        <a:buSzPts val="1050"/>
                        <a:buFont typeface="Verdana"/>
                        <a:buChar char="•"/>
                      </a:pPr>
                      <a:r>
                        <a:rPr lang="en-US" sz="1100">
                          <a:solidFill>
                            <a:schemeClr val="dk1"/>
                          </a:solidFill>
                        </a:rPr>
                        <a:t>Monique, Fatimah, Zakia</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43"/>
          <p:cNvSpPr txBox="1"/>
          <p:nvPr/>
        </p:nvSpPr>
        <p:spPr>
          <a:xfrm>
            <a:off x="443850" y="0"/>
            <a:ext cx="83199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2"/>
                </a:solidFill>
                <a:latin typeface="Calibri"/>
                <a:ea typeface="Calibri"/>
                <a:cs typeface="Calibri"/>
                <a:sym typeface="Calibri"/>
              </a:rPr>
              <a:t>4.3 - Implement “strong start” school culture process</a:t>
            </a:r>
            <a:endParaRPr sz="2400" b="1">
              <a:solidFill>
                <a:schemeClr val="dk2"/>
              </a:solidFill>
              <a:latin typeface="Calibri"/>
              <a:ea typeface="Calibri"/>
              <a:cs typeface="Calibri"/>
              <a:sym typeface="Calibri"/>
            </a:endParaRPr>
          </a:p>
        </p:txBody>
      </p:sp>
      <p:graphicFrame>
        <p:nvGraphicFramePr>
          <p:cNvPr id="1140" name="Google Shape;1140;p143"/>
          <p:cNvGraphicFramePr/>
          <p:nvPr/>
        </p:nvGraphicFramePr>
        <p:xfrm>
          <a:off x="69087" y="12192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11">
                  <a:txBody>
                    <a:bodyPr/>
                    <a:lstStyle/>
                    <a:p>
                      <a:pPr marL="182562" lvl="0" indent="-182562" algn="l" rtl="0">
                        <a:spcBef>
                          <a:spcPts val="0"/>
                        </a:spcBef>
                        <a:spcAft>
                          <a:spcPts val="0"/>
                        </a:spcAft>
                        <a:buClr>
                          <a:srgbClr val="000000"/>
                        </a:buClr>
                        <a:buSzPts val="1050"/>
                        <a:buFont typeface="Verdana"/>
                        <a:buChar char="•"/>
                      </a:pPr>
                      <a:r>
                        <a:rPr lang="en-US" sz="1050"/>
                        <a:t>Implement “strong start” school culture plan</a:t>
                      </a:r>
                      <a:endParaRPr sz="1050"/>
                    </a:p>
                    <a:p>
                      <a:pPr marL="182562" marR="0" lvl="0" indent="-182562" algn="l" rtl="0">
                        <a:lnSpc>
                          <a:spcPct val="100000"/>
                        </a:lnSpc>
                        <a:spcBef>
                          <a:spcPts val="0"/>
                        </a:spcBef>
                        <a:spcAft>
                          <a:spcPts val="0"/>
                        </a:spcAft>
                        <a:buClr>
                          <a:srgbClr val="000000"/>
                        </a:buClr>
                        <a:buSzPts val="1050"/>
                        <a:buFont typeface="Verdana"/>
                        <a:buChar char="•"/>
                      </a:pPr>
                      <a:r>
                        <a:rPr lang="en-US" sz="1050"/>
                        <a:t>Ensure GLOBE Academy establishes a strong and positive school and classroom culture within the first 6 weeks </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243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b="1">
                          <a:solidFill>
                            <a:schemeClr val="dk1"/>
                          </a:solidFill>
                        </a:rPr>
                        <a:t>GA DoE climate rating of 4+ stars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Strong start observation and coaching plan</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Strong start data collection and reflection plan </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8">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Identify 3-5 observable indicators for strong classroom culture (aligned to 3.2)</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2/20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HoS &amp; Coaches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“strong start” observation rubric and coaching plan aligned to 3-5 indicators</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3/20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HoS &amp; Coaches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plan to consistently observe and provide teachers with feedback and support over the first 6-weeks to ensure all classrooms progress towards demonstrating indicators</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HoS &amp; Coaches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Develop a weekly data-collection and reflection process to analyze strong start data and refine coaching/support strategies as needed </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HoS &amp; Coaches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Identify teacher training needs aligned to classroom culture indicators and arrange for teachers to participate in needed PD</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4/20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HoS &amp; Coaches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Train teachers and leaders in strong start plan</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6/20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HoS &amp; Coaches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Launch strong start school culture plan</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8/20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latin typeface="Calibri"/>
                          <a:ea typeface="Calibri"/>
                          <a:cs typeface="Calibri"/>
                          <a:sym typeface="Calibri"/>
                        </a:rPr>
                        <a:t>HoS &amp; Coaches</a:t>
                      </a:r>
                      <a:endParaRPr sz="1050">
                        <a:solidFill>
                          <a:schemeClr val="dk1"/>
                        </a:solidFill>
                        <a:latin typeface="Calibri"/>
                        <a:ea typeface="Calibri"/>
                        <a:cs typeface="Calibri"/>
                        <a:sym typeface="Calibri"/>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a:t>
                      </a:r>
                      <a:r>
                        <a:rPr lang="en-US" sz="1000">
                          <a:solidFill>
                            <a:schemeClr val="dk1"/>
                          </a:solidFill>
                        </a:rPr>
                        <a:t>Facilitate a team of admin and teachers to design a “strong start” school culture plan and monitoring systems aligned to GLOBE’s vision of excellence; Design tools (monitoring tools, rubrics, coaching plans, etc.) to track and coach teachers towards school culture plan</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100">
                          <a:solidFill>
                            <a:schemeClr val="dk1"/>
                          </a:solidFill>
                        </a:rPr>
                        <a:t>Monique, Fatimah, Zakia</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44"/>
          <p:cNvSpPr txBox="1"/>
          <p:nvPr/>
        </p:nvSpPr>
        <p:spPr>
          <a:xfrm>
            <a:off x="443850" y="0"/>
            <a:ext cx="6154500" cy="99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2"/>
                </a:solidFill>
                <a:latin typeface="Calibri"/>
                <a:ea typeface="Calibri"/>
                <a:cs typeface="Calibri"/>
                <a:sym typeface="Calibri"/>
              </a:rPr>
              <a:t>4.4 - Develop staff DEI competencies</a:t>
            </a:r>
            <a:endParaRPr sz="2400" b="1">
              <a:solidFill>
                <a:schemeClr val="dk2"/>
              </a:solidFill>
              <a:latin typeface="Calibri"/>
              <a:ea typeface="Calibri"/>
              <a:cs typeface="Calibri"/>
              <a:sym typeface="Calibri"/>
            </a:endParaRPr>
          </a:p>
        </p:txBody>
      </p:sp>
      <p:graphicFrame>
        <p:nvGraphicFramePr>
          <p:cNvPr id="1147" name="Google Shape;1147;p144"/>
          <p:cNvGraphicFramePr/>
          <p:nvPr/>
        </p:nvGraphicFramePr>
        <p:xfrm>
          <a:off x="69087" y="1219205"/>
          <a:ext cx="3000000" cy="3000000"/>
        </p:xfrm>
        <a:graphic>
          <a:graphicData uri="http://schemas.openxmlformats.org/drawingml/2006/table">
            <a:tbl>
              <a:tblPr firstRow="1" bandRow="1">
                <a:noFill/>
                <a:tableStyleId>{2711DE26-13E1-4D61-8599-ADEC208ED1A5}</a:tableStyleId>
              </a:tblPr>
              <a:tblGrid>
                <a:gridCol w="866825"/>
                <a:gridCol w="2098625"/>
                <a:gridCol w="684375"/>
                <a:gridCol w="416250"/>
                <a:gridCol w="909325"/>
                <a:gridCol w="154600"/>
                <a:gridCol w="780775"/>
                <a:gridCol w="388900"/>
                <a:gridCol w="868625"/>
                <a:gridCol w="119400"/>
                <a:gridCol w="149900"/>
                <a:gridCol w="1607325"/>
              </a:tblGrid>
              <a:tr h="226825">
                <a:tc gridSpan="12">
                  <a:txBody>
                    <a:bodyPr/>
                    <a:lstStyle/>
                    <a:p>
                      <a:pPr marL="0" marR="0" lvl="0" indent="0" algn="ctr" rtl="0">
                        <a:spcBef>
                          <a:spcPts val="0"/>
                        </a:spcBef>
                        <a:spcAft>
                          <a:spcPts val="0"/>
                        </a:spcAft>
                        <a:buNone/>
                      </a:pPr>
                      <a:r>
                        <a:rPr lang="en-US" sz="1050" b="1">
                          <a:solidFill>
                            <a:srgbClr val="FFFFFF"/>
                          </a:solidFill>
                        </a:rPr>
                        <a:t>Initiative Overview</a:t>
                      </a:r>
                      <a:endParaRPr sz="1050" b="1">
                        <a:solidFill>
                          <a:srgbClr val="FFFFFF"/>
                        </a:solidFill>
                      </a:endParaRPr>
                    </a:p>
                  </a:txBody>
                  <a:tcPr marL="91450" marR="91450" marT="45725" marB="45725" anchor="ctr">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a:txBody>
                    <a:bodyPr/>
                    <a:lstStyle/>
                    <a:p>
                      <a:pPr marL="0" marR="0" lvl="0" indent="0" algn="l" rtl="0">
                        <a:spcBef>
                          <a:spcPts val="0"/>
                        </a:spcBef>
                        <a:spcAft>
                          <a:spcPts val="0"/>
                        </a:spcAft>
                        <a:buNone/>
                      </a:pPr>
                      <a:r>
                        <a:rPr lang="en-US" sz="1050" b="1">
                          <a:solidFill>
                            <a:srgbClr val="FFFFFF"/>
                          </a:solidFill>
                        </a:rPr>
                        <a:t>Objectives: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11">
                  <a:txBody>
                    <a:bodyPr/>
                    <a:lstStyle/>
                    <a:p>
                      <a:pPr marL="182562" marR="0" lvl="0" indent="-182562" algn="l" rtl="0">
                        <a:lnSpc>
                          <a:spcPct val="100000"/>
                        </a:lnSpc>
                        <a:spcBef>
                          <a:spcPts val="0"/>
                        </a:spcBef>
                        <a:spcAft>
                          <a:spcPts val="0"/>
                        </a:spcAft>
                        <a:buClr>
                          <a:srgbClr val="000000"/>
                        </a:buClr>
                        <a:buSzPts val="1050"/>
                        <a:buFont typeface="Verdana"/>
                        <a:buChar char="•"/>
                      </a:pPr>
                      <a:r>
                        <a:rPr lang="en-US" sz="1050"/>
                        <a:t>Identify and cultivate the staff DEI competencies and mindsets required to effectively realize GLOBE’s DEI vision</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24325">
                <a:tc>
                  <a:txBody>
                    <a:bodyPr/>
                    <a:lstStyle/>
                    <a:p>
                      <a:pPr marL="0" marR="0" lvl="0" indent="0" algn="l" rtl="0">
                        <a:spcBef>
                          <a:spcPts val="0"/>
                        </a:spcBef>
                        <a:spcAft>
                          <a:spcPts val="0"/>
                        </a:spcAft>
                        <a:buNone/>
                      </a:pPr>
                      <a:r>
                        <a:rPr lang="en-US" sz="1050" b="1">
                          <a:solidFill>
                            <a:srgbClr val="FFFFFF"/>
                          </a:solidFill>
                        </a:rPr>
                        <a:t>Impact Goals: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3">
                  <a:txBody>
                    <a:bodyPr/>
                    <a:lstStyle/>
                    <a:p>
                      <a:pPr marL="182562" lvl="0" indent="-182562" algn="l" rtl="0">
                        <a:spcBef>
                          <a:spcPts val="0"/>
                        </a:spcBef>
                        <a:spcAft>
                          <a:spcPts val="0"/>
                        </a:spcAft>
                        <a:buClr>
                          <a:srgbClr val="000000"/>
                        </a:buClr>
                        <a:buSzPts val="1050"/>
                        <a:buFont typeface="Verdana"/>
                        <a:buChar char="•"/>
                      </a:pPr>
                      <a:r>
                        <a:rPr lang="en-US" sz="1100">
                          <a:solidFill>
                            <a:schemeClr val="dk1"/>
                          </a:solidFill>
                        </a:rPr>
                        <a:t>% staff SA/A all students regardless of background receive instruction and support to meet potential</a:t>
                      </a:r>
                      <a:endParaRPr sz="1050"/>
                    </a:p>
                    <a:p>
                      <a:pPr marL="182562" lvl="0" indent="-182562" algn="l" rtl="0">
                        <a:spcBef>
                          <a:spcPts val="0"/>
                        </a:spcBef>
                        <a:spcAft>
                          <a:spcPts val="0"/>
                        </a:spcAft>
                        <a:buClr>
                          <a:srgbClr val="000000"/>
                        </a:buClr>
                        <a:buSzPts val="1050"/>
                        <a:buFont typeface="Verdana"/>
                        <a:buChar char="•"/>
                      </a:pPr>
                      <a:r>
                        <a:rPr lang="en-US" sz="1100">
                          <a:solidFill>
                            <a:schemeClr val="dk1"/>
                          </a:solidFill>
                        </a:rPr>
                        <a:t>% parents and staff  SA/A GLOBE provides resources, support, and training needed to work with students with special needs.</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spcBef>
                          <a:spcPts val="0"/>
                        </a:spcBef>
                        <a:spcAft>
                          <a:spcPts val="0"/>
                        </a:spcAft>
                        <a:buClr>
                          <a:srgbClr val="FFFFFF"/>
                        </a:buClr>
                        <a:buSzPts val="1050"/>
                        <a:buFont typeface="Calibri"/>
                        <a:buNone/>
                      </a:pPr>
                      <a:r>
                        <a:rPr lang="en-US" sz="1050" b="1">
                          <a:solidFill>
                            <a:srgbClr val="FFFFFF"/>
                          </a:solidFill>
                        </a:rPr>
                        <a:t>Key Deliverables: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7">
                  <a:txBody>
                    <a:bodyPr/>
                    <a:lstStyle/>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DEI competencies (aligned/integrated into 3.2)</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DEI development plan (aligned to 3.3)</a:t>
                      </a:r>
                      <a:endParaRPr sz="1050"/>
                    </a:p>
                    <a:p>
                      <a:pPr marL="228600" marR="0" lvl="0" indent="-228600" algn="l" rtl="0">
                        <a:lnSpc>
                          <a:spcPct val="100000"/>
                        </a:lnSpc>
                        <a:spcBef>
                          <a:spcPts val="504"/>
                        </a:spcBef>
                        <a:spcAft>
                          <a:spcPts val="0"/>
                        </a:spcAft>
                        <a:buClr>
                          <a:srgbClr val="000000"/>
                        </a:buClr>
                        <a:buSzPts val="1050"/>
                        <a:buFont typeface="Calibri"/>
                        <a:buAutoNum type="arabicPeriod"/>
                      </a:pPr>
                      <a:r>
                        <a:rPr lang="en-US" sz="1050"/>
                        <a:t>Implementation of DEI development plan</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825">
                <a:tc rowSpan="7">
                  <a:txBody>
                    <a:bodyPr/>
                    <a:lstStyle/>
                    <a:p>
                      <a:pPr marL="0" marR="0" lvl="0" indent="0" algn="l" rtl="0">
                        <a:spcBef>
                          <a:spcPts val="0"/>
                        </a:spcBef>
                        <a:spcAft>
                          <a:spcPts val="0"/>
                        </a:spcAft>
                        <a:buNone/>
                      </a:pPr>
                      <a:r>
                        <a:rPr lang="en-US" sz="1050" b="1">
                          <a:solidFill>
                            <a:srgbClr val="FFFFFF"/>
                          </a:solidFill>
                        </a:rPr>
                        <a:t>Key Activities: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7">
                  <a:txBody>
                    <a:bodyPr/>
                    <a:lstStyle/>
                    <a:p>
                      <a:pPr marL="0" marR="0" lvl="0" indent="0" algn="ctr" rtl="0">
                        <a:spcBef>
                          <a:spcPts val="0"/>
                        </a:spcBef>
                        <a:spcAft>
                          <a:spcPts val="0"/>
                        </a:spcAft>
                        <a:buClr>
                          <a:srgbClr val="000000"/>
                        </a:buClr>
                        <a:buSzPts val="1050"/>
                        <a:buFont typeface="Calibri"/>
                        <a:buNone/>
                      </a:pPr>
                      <a:r>
                        <a:rPr lang="en-US" sz="1050" b="1">
                          <a:solidFill>
                            <a:srgbClr val="FFFFFF"/>
                          </a:solidFill>
                        </a:rPr>
                        <a:t>Activity</a:t>
                      </a:r>
                      <a:endParaRPr sz="1050" b="1">
                        <a:solidFill>
                          <a:srgbClr val="FFFFFF"/>
                        </a:solidFill>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1050" b="1">
                          <a:solidFill>
                            <a:srgbClr val="FFFFFF"/>
                          </a:solidFill>
                        </a:rPr>
                        <a:t>Timing</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b="1">
                          <a:solidFill>
                            <a:srgbClr val="FFFFFF"/>
                          </a:solidFill>
                        </a:rPr>
                        <a:t>Owners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Identify external facilitator to support identifying staff DEI mindsets and competencies required to realize GLOBE’s DEI vision</a:t>
                      </a:r>
                      <a:endParaRPr sz="1050">
                        <a:solidFill>
                          <a:schemeClr val="dk1"/>
                        </a:solidFill>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050"/>
                        <a:buFont typeface="Verdana"/>
                        <a:buNone/>
                      </a:pPr>
                      <a:r>
                        <a:rPr lang="en-US" sz="1050"/>
                        <a:t>9/19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Christi</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Integrate competencies and mindsets into GLOBE’s vision for teacher excellence (3.2)</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11/19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Christi</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Design a development plan to develop competencies and mindsets (aligned to 3.3)</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12/19</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US" sz="1050">
                          <a:solidFill>
                            <a:schemeClr val="dk1"/>
                          </a:solidFill>
                        </a:rPr>
                        <a:t>Christi</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182562" lvl="0" indent="-182562" algn="l" rtl="0">
                        <a:spcBef>
                          <a:spcPts val="0"/>
                        </a:spcBef>
                        <a:spcAft>
                          <a:spcPts val="0"/>
                        </a:spcAft>
                        <a:buClr>
                          <a:schemeClr val="dk1"/>
                        </a:buClr>
                        <a:buSzPts val="1050"/>
                        <a:buFont typeface="Verdana"/>
                        <a:buChar char="•"/>
                      </a:pPr>
                      <a:r>
                        <a:rPr lang="en-US" sz="1050">
                          <a:solidFill>
                            <a:schemeClr val="dk1"/>
                          </a:solidFill>
                        </a:rPr>
                        <a:t>Implement development plan</a:t>
                      </a: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US" sz="1050">
                          <a:solidFill>
                            <a:schemeClr val="dk1"/>
                          </a:solidFill>
                        </a:rPr>
                        <a:t>1/20</a:t>
                      </a: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1050"/>
                        <a:t>Leadership Team</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0" lvl="0" indent="0" algn="l" rtl="0">
                        <a:spcBef>
                          <a:spcPts val="0"/>
                        </a:spcBef>
                        <a:spcAft>
                          <a:spcPts val="0"/>
                        </a:spcAft>
                        <a:buNone/>
                      </a:pPr>
                      <a:endParaRPr sz="1050">
                        <a:solidFill>
                          <a:schemeClr val="dk1"/>
                        </a:solidFill>
                        <a:latin typeface="Calibri"/>
                        <a:ea typeface="Calibri"/>
                        <a:cs typeface="Calibri"/>
                        <a:sym typeface="Calibri"/>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vMerge="1">
                  <a:txBody>
                    <a:bodyPr/>
                    <a:lstStyle/>
                    <a:p>
                      <a:endParaRPr lang="en-US"/>
                    </a:p>
                  </a:txBody>
                  <a:tcPr/>
                </a:tc>
                <a:tc gridSpan="7">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a:p>
                  </a:txBody>
                  <a:tcPr marL="91450" marR="91450" marT="45725" marB="45725">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r>
              <a:tr h="226825">
                <a:tc rowSpan="2">
                  <a:txBody>
                    <a:bodyPr/>
                    <a:lstStyle/>
                    <a:p>
                      <a:pPr marL="0" marR="0" lvl="0" indent="0" algn="l" rtl="0">
                        <a:spcBef>
                          <a:spcPts val="0"/>
                        </a:spcBef>
                        <a:spcAft>
                          <a:spcPts val="0"/>
                        </a:spcAft>
                        <a:buNone/>
                      </a:pPr>
                      <a:r>
                        <a:rPr lang="en-US" sz="1050" b="1">
                          <a:solidFill>
                            <a:srgbClr val="FFFFFF"/>
                          </a:solidFill>
                        </a:rPr>
                        <a:t>Resources:</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gridSpan="4">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External Partner</a:t>
                      </a:r>
                      <a:endParaRPr sz="1050" b="1">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1050"/>
                        <a:buFont typeface="Verdana"/>
                        <a:buNone/>
                      </a:pPr>
                      <a:r>
                        <a:rPr lang="en-US" sz="1050" b="1">
                          <a:solidFill>
                            <a:srgbClr val="FFFFFF"/>
                          </a:solidFill>
                        </a:rPr>
                        <a:t>Planning Team</a:t>
                      </a:r>
                      <a:endParaRPr sz="1050" b="1">
                        <a:solidFill>
                          <a:srgbClr val="FFFFFF"/>
                        </a:solidFill>
                      </a:endParaRPr>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1675">
                <a:tc vMerge="1">
                  <a:txBody>
                    <a:bodyPr/>
                    <a:lstStyle/>
                    <a:p>
                      <a:endParaRPr lang="en-US"/>
                    </a:p>
                  </a:txBody>
                  <a:tcPr/>
                </a:tc>
                <a:tc gridSpan="4">
                  <a:txBody>
                    <a:bodyPr/>
                    <a:lstStyle/>
                    <a:p>
                      <a:pPr marL="182562" marR="0" lvl="0" indent="-182562" algn="l" rtl="0">
                        <a:lnSpc>
                          <a:spcPct val="100000"/>
                        </a:lnSpc>
                        <a:spcBef>
                          <a:spcPts val="504"/>
                        </a:spcBef>
                        <a:spcAft>
                          <a:spcPts val="0"/>
                        </a:spcAft>
                        <a:buClr>
                          <a:srgbClr val="000000"/>
                        </a:buClr>
                        <a:buSzPts val="1050"/>
                        <a:buFont typeface="Verdana"/>
                        <a:buChar char="•"/>
                      </a:pPr>
                      <a:r>
                        <a:rPr lang="en-US" sz="1050"/>
                        <a:t>Yes - DEI facilitator/trainer</a:t>
                      </a:r>
                      <a:endParaRPr sz="1050"/>
                    </a:p>
                  </a:txBody>
                  <a:tcPr marL="91450" marR="91450" marT="45725" marB="45725">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182562" lvl="0" indent="-182562" algn="l" rtl="0">
                        <a:spcBef>
                          <a:spcPts val="0"/>
                        </a:spcBef>
                        <a:spcAft>
                          <a:spcPts val="0"/>
                        </a:spcAft>
                        <a:buClr>
                          <a:srgbClr val="000000"/>
                        </a:buClr>
                        <a:buSzPts val="1050"/>
                        <a:buFont typeface="Verdana"/>
                        <a:buChar char="•"/>
                      </a:pPr>
                      <a:r>
                        <a:rPr lang="en-US" sz="1100">
                          <a:solidFill>
                            <a:schemeClr val="dk1"/>
                          </a:solidFill>
                        </a:rPr>
                        <a:t>Monique, Fatimah, Zakia</a:t>
                      </a:r>
                      <a:endParaRPr sz="1050"/>
                    </a:p>
                  </a:txBody>
                  <a:tcPr marL="91450" marR="91450" marT="45725" marB="45725">
                    <a:lnL w="12700" cap="flat" cmpd="sng">
                      <a:solidFill>
                        <a:srgbClr val="DDDDDD"/>
                      </a:solidFill>
                      <a:prstDash val="solid"/>
                      <a:round/>
                      <a:headEnd type="none" w="sm" len="sm"/>
                      <a:tailEnd type="none" w="sm" len="sm"/>
                    </a:lnL>
                    <a:lnR w="12700" cap="flat" cmpd="sng">
                      <a:solidFill>
                        <a:srgbClr val="DDDDDD"/>
                      </a:solidFill>
                      <a:prstDash val="solid"/>
                      <a:round/>
                      <a:headEnd type="none" w="sm" len="sm"/>
                      <a:tailEnd type="none" w="sm" len="sm"/>
                    </a:lnR>
                    <a:lnT w="12700" cap="flat" cmpd="sng">
                      <a:solidFill>
                        <a:srgbClr val="DDDDDD"/>
                      </a:solidFill>
                      <a:prstDash val="solid"/>
                      <a:round/>
                      <a:headEnd type="none" w="sm" len="sm"/>
                      <a:tailEnd type="none" w="sm" len="sm"/>
                    </a:lnT>
                    <a:lnB w="12700" cap="flat" cmpd="sng">
                      <a:solidFill>
                        <a:srgbClr val="DDDDD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45"/>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28</a:t>
            </a:fld>
            <a:endParaRPr/>
          </a:p>
        </p:txBody>
      </p:sp>
      <p:sp>
        <p:nvSpPr>
          <p:cNvPr id="1154" name="Google Shape;1154;p145"/>
          <p:cNvSpPr txBox="1">
            <a:spLocks noGrp="1"/>
          </p:cNvSpPr>
          <p:nvPr>
            <p:ph type="title"/>
          </p:nvPr>
        </p:nvSpPr>
        <p:spPr>
          <a:xfrm>
            <a:off x="336600" y="2512325"/>
            <a:ext cx="8595600" cy="15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Budget Implications</a:t>
            </a:r>
            <a:endParaRPr sz="3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graphicFrame>
        <p:nvGraphicFramePr>
          <p:cNvPr id="1159" name="Google Shape;1159;p146"/>
          <p:cNvGraphicFramePr/>
          <p:nvPr/>
        </p:nvGraphicFramePr>
        <p:xfrm>
          <a:off x="10497" y="759289"/>
          <a:ext cx="3000000" cy="3000000"/>
        </p:xfrm>
        <a:graphic>
          <a:graphicData uri="http://schemas.openxmlformats.org/drawingml/2006/table">
            <a:tbl>
              <a:tblPr firstRow="1" bandRow="1">
                <a:noFill/>
                <a:tableStyleId>{5ED4EC22-5B80-43CD-AD94-647C7D0D7FB9}</a:tableStyleId>
              </a:tblPr>
              <a:tblGrid>
                <a:gridCol w="2268525"/>
                <a:gridCol w="5543925"/>
                <a:gridCol w="1321050"/>
              </a:tblGrid>
              <a:tr h="483550">
                <a:tc>
                  <a:txBody>
                    <a:bodyPr/>
                    <a:lstStyle/>
                    <a:p>
                      <a:pPr marL="0" marR="0" lvl="0" indent="0" algn="ctr" rtl="0">
                        <a:spcBef>
                          <a:spcPts val="0"/>
                        </a:spcBef>
                        <a:spcAft>
                          <a:spcPts val="0"/>
                        </a:spcAft>
                        <a:buNone/>
                      </a:pPr>
                      <a:r>
                        <a:rPr lang="en-US" sz="1100" b="1" u="none" strike="noStrike" cap="none">
                          <a:solidFill>
                            <a:srgbClr val="FFFFFF"/>
                          </a:solidFill>
                        </a:rPr>
                        <a:t>Initiative Name</a:t>
                      </a:r>
                      <a:endParaRPr sz="1100" b="1" u="none" strike="noStrike" cap="none">
                        <a:solidFill>
                          <a:srgbClr val="FFFFFF"/>
                        </a:solidFil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100" b="1">
                          <a:solidFill>
                            <a:srgbClr val="FFFFFF"/>
                          </a:solidFill>
                        </a:rPr>
                        <a:t>Budget Line Item</a:t>
                      </a:r>
                      <a:endParaRPr sz="11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100" b="1">
                          <a:solidFill>
                            <a:srgbClr val="FFFFFF"/>
                          </a:solidFill>
                        </a:rPr>
                        <a:t>Estimated Cost</a:t>
                      </a:r>
                      <a:endParaRPr sz="11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r>
              <a:tr h="283975">
                <a:tc>
                  <a:txBody>
                    <a:bodyPr/>
                    <a:lstStyle/>
                    <a:p>
                      <a:pPr marL="0" marR="0" lvl="0" indent="0" algn="l" rtl="0">
                        <a:spcBef>
                          <a:spcPts val="0"/>
                        </a:spcBef>
                        <a:spcAft>
                          <a:spcPts val="0"/>
                        </a:spcAft>
                        <a:buNone/>
                      </a:pPr>
                      <a:r>
                        <a:rPr lang="en-US" sz="1100"/>
                        <a:t>1.1 - Implement 5-year staffing plan</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Consulting Support - Gather comparable org charts, assess current state, propose recommendations to staff and board</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$1,400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91975">
                <a:tc>
                  <a:txBody>
                    <a:bodyPr/>
                    <a:lstStyle/>
                    <a:p>
                      <a:pPr marL="0" marR="0" lvl="0" indent="0" algn="l" rtl="0">
                        <a:spcBef>
                          <a:spcPts val="0"/>
                        </a:spcBef>
                        <a:spcAft>
                          <a:spcPts val="0"/>
                        </a:spcAft>
                        <a:buNone/>
                      </a:pPr>
                      <a:r>
                        <a:rPr lang="en-US" sz="1100"/>
                        <a:t>1.2 - Clarify roles &amp; responsibilities</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Consulting Support - Facilitate summer off-site to clarify roles and responsibilities for prioritized roles; Facilitate admin and board team to develop clear roles &amp; responsibility matrix, job descriptions, roles/responsibilities, management lines; Create clear visuals (door signs, 1-pagers, infographics, etc.) to communicate roles &amp; responsibilities to staff, parents and stakeholders</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$3,300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684775">
                <a:tc>
                  <a:txBody>
                    <a:bodyPr/>
                    <a:lstStyle/>
                    <a:p>
                      <a:pPr marL="0" marR="0" lvl="0" indent="0" algn="l" rtl="0">
                        <a:spcBef>
                          <a:spcPts val="0"/>
                        </a:spcBef>
                        <a:spcAft>
                          <a:spcPts val="0"/>
                        </a:spcAft>
                        <a:buNone/>
                      </a:pPr>
                      <a:r>
                        <a:rPr lang="en-US" sz="1100"/>
                        <a:t>1.3 - Implement communication strategy</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504"/>
                        </a:spcBef>
                        <a:spcAft>
                          <a:spcPts val="0"/>
                        </a:spcAft>
                        <a:buNone/>
                      </a:pPr>
                      <a:r>
                        <a:rPr lang="en-US" sz="1100"/>
                        <a:t>Consulting Support - Facilitate summer off-site working session to address immediate communication gaps; Facilitate admin team to develop clear long-term communication strategy and implementation plan</a:t>
                      </a:r>
                      <a:endParaRPr sz="1100"/>
                    </a:p>
                    <a:p>
                      <a:pPr marL="0" lvl="0" indent="0" algn="l" rtl="0">
                        <a:spcBef>
                          <a:spcPts val="0"/>
                        </a:spcBef>
                        <a:spcAft>
                          <a:spcPts val="0"/>
                        </a:spcAft>
                        <a:buNone/>
                      </a:pP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$1,500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351875">
                <a:tc>
                  <a:txBody>
                    <a:bodyPr/>
                    <a:lstStyle/>
                    <a:p>
                      <a:pPr marL="0" marR="0" lvl="0" indent="0" algn="l" rtl="0">
                        <a:spcBef>
                          <a:spcPts val="0"/>
                        </a:spcBef>
                        <a:spcAft>
                          <a:spcPts val="0"/>
                        </a:spcAft>
                        <a:buNone/>
                      </a:pPr>
                      <a:r>
                        <a:rPr lang="en-US" sz="1100"/>
                        <a:t>1.4 - Design and implement performance management system</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504"/>
                        </a:spcBef>
                        <a:spcAft>
                          <a:spcPts val="0"/>
                        </a:spcAft>
                        <a:buNone/>
                      </a:pPr>
                      <a:r>
                        <a:rPr lang="en-US" sz="1100"/>
                        <a:t>Consulting Support - Facilitate design and implementation of performance management system</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$12,500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351875">
                <a:tc>
                  <a:txBody>
                    <a:bodyPr/>
                    <a:lstStyle/>
                    <a:p>
                      <a:pPr marL="0" marR="0" lvl="0" indent="0" algn="l" rtl="0">
                        <a:spcBef>
                          <a:spcPts val="0"/>
                        </a:spcBef>
                        <a:spcAft>
                          <a:spcPts val="0"/>
                        </a:spcAft>
                        <a:buNone/>
                      </a:pPr>
                      <a:r>
                        <a:rPr lang="en-US" sz="1100"/>
                        <a:t>1.5 - Strengthen teacher recruitment, hiring &amp; onboarding</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Consulting Support - Bring forth recruitment best practices and facilitate design of recruitment and hiring system</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$8,500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487200">
                <a:tc>
                  <a:txBody>
                    <a:bodyPr/>
                    <a:lstStyle/>
                    <a:p>
                      <a:pPr marL="0" marR="0" lvl="0" indent="0" algn="l" rtl="0">
                        <a:spcBef>
                          <a:spcPts val="0"/>
                        </a:spcBef>
                        <a:spcAft>
                          <a:spcPts val="0"/>
                        </a:spcAft>
                        <a:buNone/>
                      </a:pPr>
                      <a:r>
                        <a:rPr lang="en-US" sz="1100"/>
                        <a:t>1.6 - Codify org operations, processes and procedures</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None &lt;NorthStar to share best practices for org operations&gt;</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351875">
                <a:tc>
                  <a:txBody>
                    <a:bodyPr/>
                    <a:lstStyle/>
                    <a:p>
                      <a:pPr marL="0" marR="0" lvl="0" indent="0" algn="l" rtl="0">
                        <a:spcBef>
                          <a:spcPts val="0"/>
                        </a:spcBef>
                        <a:spcAft>
                          <a:spcPts val="0"/>
                        </a:spcAft>
                        <a:buNone/>
                      </a:pPr>
                      <a:r>
                        <a:rPr lang="en-US" sz="1100"/>
                        <a:t>1.7 - Implement continuous improvement system</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504"/>
                        </a:spcBef>
                        <a:spcAft>
                          <a:spcPts val="0"/>
                        </a:spcAft>
                        <a:buNone/>
                      </a:pPr>
                      <a:r>
                        <a:rPr lang="en-US" sz="1100"/>
                        <a:t>Consulting Support - Facilitate a team of admin and teachers to design a school data dashboard and develop data systems required to regularly populate the dashboard; Develop an annual cycle to review, analyze and respond to data</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$3,500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
        <p:nvSpPr>
          <p:cNvPr id="1160" name="Google Shape;1160;p146"/>
          <p:cNvSpPr/>
          <p:nvPr/>
        </p:nvSpPr>
        <p:spPr>
          <a:xfrm>
            <a:off x="0" y="0"/>
            <a:ext cx="9144000" cy="759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FFFFF"/>
              </a:solidFill>
              <a:latin typeface="Century Gothic"/>
              <a:ea typeface="Century Gothic"/>
              <a:cs typeface="Century Gothic"/>
              <a:sym typeface="Century Gothic"/>
            </a:endParaRPr>
          </a:p>
        </p:txBody>
      </p:sp>
      <p:sp>
        <p:nvSpPr>
          <p:cNvPr id="1161" name="Google Shape;1161;p146"/>
          <p:cNvSpPr txBox="1"/>
          <p:nvPr/>
        </p:nvSpPr>
        <p:spPr>
          <a:xfrm>
            <a:off x="87225" y="179550"/>
            <a:ext cx="8882400" cy="4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Font typeface="Century Gothic"/>
              <a:buNone/>
            </a:pPr>
            <a:r>
              <a:rPr lang="en-US" sz="2000" b="1">
                <a:solidFill>
                  <a:srgbClr val="FFFFFF"/>
                </a:solidFill>
                <a:latin typeface="Calibri"/>
                <a:ea typeface="Calibri"/>
                <a:cs typeface="Calibri"/>
                <a:sym typeface="Calibri"/>
              </a:rPr>
              <a:t>Organizational Development: Budget Implications				    </a:t>
            </a:r>
            <a:endParaRPr sz="1000" i="1">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20"/>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3</a:t>
            </a:fld>
            <a:endParaRPr/>
          </a:p>
        </p:txBody>
      </p:sp>
      <p:cxnSp>
        <p:nvCxnSpPr>
          <p:cNvPr id="861" name="Google Shape;861;p120"/>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
        <p:nvSpPr>
          <p:cNvPr id="862" name="Google Shape;862;p120"/>
          <p:cNvSpPr txBox="1">
            <a:spLocks noGrp="1"/>
          </p:cNvSpPr>
          <p:nvPr>
            <p:ph type="subTitle" idx="1"/>
          </p:nvPr>
        </p:nvSpPr>
        <p:spPr>
          <a:xfrm>
            <a:off x="410550" y="533650"/>
            <a:ext cx="8540700" cy="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389BB4"/>
                </a:solidFill>
              </a:rPr>
              <a:t>What will the student experience look like in 5 years?</a:t>
            </a:r>
            <a:endParaRPr>
              <a:solidFill>
                <a:srgbClr val="389BB4"/>
              </a:solidFill>
            </a:endParaRPr>
          </a:p>
        </p:txBody>
      </p:sp>
      <p:sp>
        <p:nvSpPr>
          <p:cNvPr id="863" name="Google Shape;863;p120"/>
          <p:cNvSpPr/>
          <p:nvPr/>
        </p:nvSpPr>
        <p:spPr>
          <a:xfrm>
            <a:off x="3468802" y="2355025"/>
            <a:ext cx="2049000" cy="2049000"/>
          </a:xfrm>
          <a:prstGeom prst="donut">
            <a:avLst>
              <a:gd name="adj" fmla="val 7299"/>
            </a:avLst>
          </a:prstGeom>
          <a:solidFill>
            <a:srgbClr val="DFAF02"/>
          </a:solidFill>
          <a:ln w="9525" cap="flat" cmpd="sng">
            <a:solidFill>
              <a:srgbClr val="666666">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BCD29"/>
              </a:solidFill>
              <a:latin typeface="Arial"/>
              <a:ea typeface="Arial"/>
              <a:cs typeface="Arial"/>
              <a:sym typeface="Arial"/>
            </a:endParaRPr>
          </a:p>
        </p:txBody>
      </p:sp>
      <p:cxnSp>
        <p:nvCxnSpPr>
          <p:cNvPr id="864" name="Google Shape;864;p120"/>
          <p:cNvCxnSpPr>
            <a:stCxn id="863" idx="2"/>
          </p:cNvCxnSpPr>
          <p:nvPr/>
        </p:nvCxnSpPr>
        <p:spPr>
          <a:xfrm flipH="1">
            <a:off x="2672602" y="3379525"/>
            <a:ext cx="796200" cy="3600"/>
          </a:xfrm>
          <a:prstGeom prst="straightConnector1">
            <a:avLst/>
          </a:prstGeom>
          <a:noFill/>
          <a:ln w="12700" cap="flat" cmpd="sng">
            <a:solidFill>
              <a:srgbClr val="666666"/>
            </a:solidFill>
            <a:prstDash val="solid"/>
            <a:round/>
            <a:headEnd type="none" w="sm" len="sm"/>
            <a:tailEnd type="triangle" w="med" len="med"/>
          </a:ln>
        </p:spPr>
      </p:cxnSp>
      <p:cxnSp>
        <p:nvCxnSpPr>
          <p:cNvPr id="865" name="Google Shape;865;p120"/>
          <p:cNvCxnSpPr>
            <a:stCxn id="863" idx="6"/>
          </p:cNvCxnSpPr>
          <p:nvPr/>
        </p:nvCxnSpPr>
        <p:spPr>
          <a:xfrm rot="10800000" flipH="1">
            <a:off x="5517802" y="3364525"/>
            <a:ext cx="867000" cy="15000"/>
          </a:xfrm>
          <a:prstGeom prst="straightConnector1">
            <a:avLst/>
          </a:prstGeom>
          <a:noFill/>
          <a:ln w="12700" cap="flat" cmpd="sng">
            <a:solidFill>
              <a:srgbClr val="666666"/>
            </a:solidFill>
            <a:prstDash val="solid"/>
            <a:round/>
            <a:headEnd type="none" w="sm" len="sm"/>
            <a:tailEnd type="triangle" w="med" len="med"/>
          </a:ln>
        </p:spPr>
      </p:cxnSp>
      <p:cxnSp>
        <p:nvCxnSpPr>
          <p:cNvPr id="866" name="Google Shape;866;p120"/>
          <p:cNvCxnSpPr>
            <a:stCxn id="863" idx="1"/>
          </p:cNvCxnSpPr>
          <p:nvPr/>
        </p:nvCxnSpPr>
        <p:spPr>
          <a:xfrm rot="10800000">
            <a:off x="3026371" y="2226394"/>
            <a:ext cx="742500" cy="428700"/>
          </a:xfrm>
          <a:prstGeom prst="straightConnector1">
            <a:avLst/>
          </a:prstGeom>
          <a:noFill/>
          <a:ln w="12700" cap="flat" cmpd="sng">
            <a:solidFill>
              <a:srgbClr val="666666"/>
            </a:solidFill>
            <a:prstDash val="solid"/>
            <a:round/>
            <a:headEnd type="none" w="sm" len="sm"/>
            <a:tailEnd type="triangle" w="med" len="med"/>
          </a:ln>
        </p:spPr>
      </p:cxnSp>
      <p:cxnSp>
        <p:nvCxnSpPr>
          <p:cNvPr id="867" name="Google Shape;867;p120"/>
          <p:cNvCxnSpPr>
            <a:stCxn id="863" idx="7"/>
          </p:cNvCxnSpPr>
          <p:nvPr/>
        </p:nvCxnSpPr>
        <p:spPr>
          <a:xfrm rot="10800000" flipH="1">
            <a:off x="5217733" y="2261794"/>
            <a:ext cx="681000" cy="393300"/>
          </a:xfrm>
          <a:prstGeom prst="straightConnector1">
            <a:avLst/>
          </a:prstGeom>
          <a:noFill/>
          <a:ln w="12700" cap="flat" cmpd="sng">
            <a:solidFill>
              <a:srgbClr val="666666"/>
            </a:solidFill>
            <a:prstDash val="solid"/>
            <a:round/>
            <a:headEnd type="none" w="sm" len="sm"/>
            <a:tailEnd type="triangle" w="med" len="med"/>
          </a:ln>
        </p:spPr>
      </p:cxnSp>
      <p:cxnSp>
        <p:nvCxnSpPr>
          <p:cNvPr id="868" name="Google Shape;868;p120"/>
          <p:cNvCxnSpPr>
            <a:stCxn id="863" idx="5"/>
          </p:cNvCxnSpPr>
          <p:nvPr/>
        </p:nvCxnSpPr>
        <p:spPr>
          <a:xfrm>
            <a:off x="5217733" y="4103956"/>
            <a:ext cx="1170900" cy="522900"/>
          </a:xfrm>
          <a:prstGeom prst="straightConnector1">
            <a:avLst/>
          </a:prstGeom>
          <a:noFill/>
          <a:ln w="12700" cap="flat" cmpd="sng">
            <a:solidFill>
              <a:srgbClr val="666666"/>
            </a:solidFill>
            <a:prstDash val="solid"/>
            <a:round/>
            <a:headEnd type="none" w="sm" len="sm"/>
            <a:tailEnd type="triangle" w="med" len="med"/>
          </a:ln>
        </p:spPr>
      </p:cxnSp>
      <p:cxnSp>
        <p:nvCxnSpPr>
          <p:cNvPr id="869" name="Google Shape;869;p120"/>
          <p:cNvCxnSpPr>
            <a:stCxn id="863" idx="3"/>
          </p:cNvCxnSpPr>
          <p:nvPr/>
        </p:nvCxnSpPr>
        <p:spPr>
          <a:xfrm flipH="1">
            <a:off x="2696371" y="4103956"/>
            <a:ext cx="1072500" cy="603600"/>
          </a:xfrm>
          <a:prstGeom prst="straightConnector1">
            <a:avLst/>
          </a:prstGeom>
          <a:noFill/>
          <a:ln w="12700" cap="flat" cmpd="sng">
            <a:solidFill>
              <a:srgbClr val="666666"/>
            </a:solidFill>
            <a:prstDash val="solid"/>
            <a:round/>
            <a:headEnd type="none" w="sm" len="sm"/>
            <a:tailEnd type="triangle" w="med" len="med"/>
          </a:ln>
        </p:spPr>
      </p:cxnSp>
      <p:grpSp>
        <p:nvGrpSpPr>
          <p:cNvPr id="870" name="Google Shape;870;p120"/>
          <p:cNvGrpSpPr/>
          <p:nvPr/>
        </p:nvGrpSpPr>
        <p:grpSpPr>
          <a:xfrm>
            <a:off x="389592" y="1147661"/>
            <a:ext cx="2767725" cy="1289591"/>
            <a:chOff x="775968" y="3369688"/>
            <a:chExt cx="2255868" cy="1041168"/>
          </a:xfrm>
        </p:grpSpPr>
        <p:sp>
          <p:nvSpPr>
            <p:cNvPr id="871" name="Google Shape;871;p120"/>
            <p:cNvSpPr txBox="1"/>
            <p:nvPr/>
          </p:nvSpPr>
          <p:spPr>
            <a:xfrm>
              <a:off x="783636" y="3579856"/>
              <a:ext cx="22482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C4043"/>
                  </a:solidFill>
                  <a:highlight>
                    <a:srgbClr val="FFFFFF"/>
                  </a:highlight>
                  <a:latin typeface="Calibri"/>
                  <a:ea typeface="Calibri"/>
                  <a:cs typeface="Calibri"/>
                  <a:sym typeface="Calibri"/>
                </a:rPr>
                <a:t>Students learn about global issues, acquire skills to view, analyze, and shape these issues, and develop competencies to navigate and thrive in a quickly changing and increasingly complex world.</a:t>
              </a:r>
              <a:endParaRPr>
                <a:solidFill>
                  <a:srgbClr val="3F3F3F"/>
                </a:solidFill>
                <a:latin typeface="Calibri"/>
                <a:ea typeface="Calibri"/>
                <a:cs typeface="Calibri"/>
                <a:sym typeface="Calibri"/>
              </a:endParaRPr>
            </a:p>
          </p:txBody>
        </p:sp>
        <p:sp>
          <p:nvSpPr>
            <p:cNvPr id="872" name="Google Shape;872;p120"/>
            <p:cNvSpPr txBox="1"/>
            <p:nvPr/>
          </p:nvSpPr>
          <p:spPr>
            <a:xfrm>
              <a:off x="775968" y="3369688"/>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Global Citizenship</a:t>
              </a:r>
              <a:endParaRPr sz="1800" b="1">
                <a:solidFill>
                  <a:srgbClr val="389BB4"/>
                </a:solidFill>
                <a:latin typeface="Calibri"/>
                <a:ea typeface="Calibri"/>
                <a:cs typeface="Calibri"/>
                <a:sym typeface="Calibri"/>
              </a:endParaRPr>
            </a:p>
          </p:txBody>
        </p:sp>
      </p:grpSp>
      <p:grpSp>
        <p:nvGrpSpPr>
          <p:cNvPr id="873" name="Google Shape;873;p120"/>
          <p:cNvGrpSpPr/>
          <p:nvPr/>
        </p:nvGrpSpPr>
        <p:grpSpPr>
          <a:xfrm>
            <a:off x="395504" y="2752343"/>
            <a:ext cx="2394347" cy="1600208"/>
            <a:chOff x="524647" y="3427211"/>
            <a:chExt cx="2191622" cy="1600208"/>
          </a:xfrm>
        </p:grpSpPr>
        <p:sp>
          <p:nvSpPr>
            <p:cNvPr id="874" name="Google Shape;874;p120"/>
            <p:cNvSpPr txBox="1"/>
            <p:nvPr/>
          </p:nvSpPr>
          <p:spPr>
            <a:xfrm>
              <a:off x="532869" y="3661219"/>
              <a:ext cx="2183400" cy="136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Students grapple with rich global capstone experiences, engage deeply with sister language schools and are consistently exposed to diverse global learning experiences  </a:t>
              </a:r>
              <a:endParaRPr>
                <a:solidFill>
                  <a:srgbClr val="3F3F3F"/>
                </a:solidFill>
                <a:latin typeface="Calibri"/>
                <a:ea typeface="Calibri"/>
                <a:cs typeface="Calibri"/>
                <a:sym typeface="Calibri"/>
              </a:endParaRPr>
            </a:p>
          </p:txBody>
        </p:sp>
        <p:sp>
          <p:nvSpPr>
            <p:cNvPr id="875" name="Google Shape;875;p120"/>
            <p:cNvSpPr txBox="1"/>
            <p:nvPr/>
          </p:nvSpPr>
          <p:spPr>
            <a:xfrm>
              <a:off x="524647" y="3427211"/>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Global Experiences</a:t>
              </a:r>
              <a:endParaRPr sz="1800" b="1">
                <a:solidFill>
                  <a:srgbClr val="389BB4"/>
                </a:solidFill>
                <a:latin typeface="Calibri"/>
                <a:ea typeface="Calibri"/>
                <a:cs typeface="Calibri"/>
                <a:sym typeface="Calibri"/>
              </a:endParaRPr>
            </a:p>
          </p:txBody>
        </p:sp>
      </p:grpSp>
      <p:grpSp>
        <p:nvGrpSpPr>
          <p:cNvPr id="876" name="Google Shape;876;p120"/>
          <p:cNvGrpSpPr/>
          <p:nvPr/>
        </p:nvGrpSpPr>
        <p:grpSpPr>
          <a:xfrm>
            <a:off x="395500" y="4492176"/>
            <a:ext cx="2250336" cy="1556754"/>
            <a:chOff x="524643" y="3523723"/>
            <a:chExt cx="2059804" cy="1556754"/>
          </a:xfrm>
        </p:grpSpPr>
        <p:sp>
          <p:nvSpPr>
            <p:cNvPr id="877" name="Google Shape;877;p120"/>
            <p:cNvSpPr txBox="1"/>
            <p:nvPr/>
          </p:nvSpPr>
          <p:spPr>
            <a:xfrm>
              <a:off x="524643" y="3808477"/>
              <a:ext cx="2059800" cy="127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Students learn in modernized, joyful and highly functional schools that reflect GLOBE’s values and diversity  </a:t>
              </a:r>
              <a:endParaRPr>
                <a:solidFill>
                  <a:srgbClr val="3F3F3F"/>
                </a:solidFill>
                <a:latin typeface="Calibri"/>
                <a:ea typeface="Calibri"/>
                <a:cs typeface="Calibri"/>
                <a:sym typeface="Calibri"/>
              </a:endParaRPr>
            </a:p>
          </p:txBody>
        </p:sp>
        <p:sp>
          <p:nvSpPr>
            <p:cNvPr id="878" name="Google Shape;878;p120"/>
            <p:cNvSpPr txBox="1"/>
            <p:nvPr/>
          </p:nvSpPr>
          <p:spPr>
            <a:xfrm>
              <a:off x="524647" y="3523723"/>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Facilities</a:t>
              </a:r>
              <a:endParaRPr sz="1800" b="1">
                <a:solidFill>
                  <a:srgbClr val="389BB4"/>
                </a:solidFill>
                <a:latin typeface="Calibri"/>
                <a:ea typeface="Calibri"/>
                <a:cs typeface="Calibri"/>
                <a:sym typeface="Calibri"/>
              </a:endParaRPr>
            </a:p>
          </p:txBody>
        </p:sp>
      </p:grpSp>
      <p:grpSp>
        <p:nvGrpSpPr>
          <p:cNvPr id="879" name="Google Shape;879;p120"/>
          <p:cNvGrpSpPr/>
          <p:nvPr/>
        </p:nvGrpSpPr>
        <p:grpSpPr>
          <a:xfrm>
            <a:off x="6515500" y="1191107"/>
            <a:ext cx="2458581" cy="1499114"/>
            <a:chOff x="803637" y="2973536"/>
            <a:chExt cx="2059803" cy="1499114"/>
          </a:xfrm>
        </p:grpSpPr>
        <p:sp>
          <p:nvSpPr>
            <p:cNvPr id="880" name="Google Shape;880;p120"/>
            <p:cNvSpPr txBox="1"/>
            <p:nvPr/>
          </p:nvSpPr>
          <p:spPr>
            <a:xfrm>
              <a:off x="803637" y="3198851"/>
              <a:ext cx="2059800" cy="127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Students are challenged with rigorous and relevant content; academic achievement gaps are consistently tracked and closed </a:t>
              </a:r>
              <a:endParaRPr>
                <a:solidFill>
                  <a:srgbClr val="3F3F3F"/>
                </a:solidFill>
                <a:latin typeface="Calibri"/>
                <a:ea typeface="Calibri"/>
                <a:cs typeface="Calibri"/>
                <a:sym typeface="Calibri"/>
              </a:endParaRPr>
            </a:p>
          </p:txBody>
        </p:sp>
        <p:sp>
          <p:nvSpPr>
            <p:cNvPr id="881" name="Google Shape;881;p120"/>
            <p:cNvSpPr txBox="1"/>
            <p:nvPr/>
          </p:nvSpPr>
          <p:spPr>
            <a:xfrm>
              <a:off x="803640" y="2973536"/>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Academic Equity</a:t>
              </a:r>
              <a:endParaRPr sz="1800" b="1">
                <a:solidFill>
                  <a:srgbClr val="389BB4"/>
                </a:solidFill>
                <a:latin typeface="Calibri"/>
                <a:ea typeface="Calibri"/>
                <a:cs typeface="Calibri"/>
                <a:sym typeface="Calibri"/>
              </a:endParaRPr>
            </a:p>
          </p:txBody>
        </p:sp>
      </p:grpSp>
      <p:grpSp>
        <p:nvGrpSpPr>
          <p:cNvPr id="882" name="Google Shape;882;p120"/>
          <p:cNvGrpSpPr/>
          <p:nvPr/>
        </p:nvGrpSpPr>
        <p:grpSpPr>
          <a:xfrm>
            <a:off x="6516175" y="2614127"/>
            <a:ext cx="2627900" cy="1555623"/>
            <a:chOff x="803631" y="2905635"/>
            <a:chExt cx="2405400" cy="1555623"/>
          </a:xfrm>
        </p:grpSpPr>
        <p:sp>
          <p:nvSpPr>
            <p:cNvPr id="883" name="Google Shape;883;p120"/>
            <p:cNvSpPr txBox="1"/>
            <p:nvPr/>
          </p:nvSpPr>
          <p:spPr>
            <a:xfrm>
              <a:off x="803631" y="3122658"/>
              <a:ext cx="2405400" cy="13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Classrooms are consistently joyful, inclusive and well-managed places to learn; students’ unique backgrounds, interests and cultures are an integral component of the learning experience </a:t>
              </a:r>
              <a:endParaRPr>
                <a:solidFill>
                  <a:srgbClr val="3F3F3F"/>
                </a:solidFill>
                <a:latin typeface="Calibri"/>
                <a:ea typeface="Calibri"/>
                <a:cs typeface="Calibri"/>
                <a:sym typeface="Calibri"/>
              </a:endParaRPr>
            </a:p>
          </p:txBody>
        </p:sp>
        <p:sp>
          <p:nvSpPr>
            <p:cNvPr id="884" name="Google Shape;884;p120"/>
            <p:cNvSpPr txBox="1"/>
            <p:nvPr/>
          </p:nvSpPr>
          <p:spPr>
            <a:xfrm>
              <a:off x="803640" y="2905635"/>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School Culture</a:t>
              </a:r>
              <a:endParaRPr sz="1800" b="1">
                <a:solidFill>
                  <a:srgbClr val="389BB4"/>
                </a:solidFill>
                <a:latin typeface="Calibri"/>
                <a:ea typeface="Calibri"/>
                <a:cs typeface="Calibri"/>
                <a:sym typeface="Calibri"/>
              </a:endParaRPr>
            </a:p>
          </p:txBody>
        </p:sp>
      </p:grpSp>
      <p:grpSp>
        <p:nvGrpSpPr>
          <p:cNvPr id="885" name="Google Shape;885;p120"/>
          <p:cNvGrpSpPr/>
          <p:nvPr/>
        </p:nvGrpSpPr>
        <p:grpSpPr>
          <a:xfrm>
            <a:off x="6516150" y="4392616"/>
            <a:ext cx="2529653" cy="2054884"/>
            <a:chOff x="803630" y="3429777"/>
            <a:chExt cx="2059810" cy="1805221"/>
          </a:xfrm>
        </p:grpSpPr>
        <p:sp>
          <p:nvSpPr>
            <p:cNvPr id="886" name="Google Shape;886;p120"/>
            <p:cNvSpPr txBox="1"/>
            <p:nvPr/>
          </p:nvSpPr>
          <p:spPr>
            <a:xfrm>
              <a:off x="803630" y="3646798"/>
              <a:ext cx="2059800" cy="158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Students master a second language as a result of GLOBE’s implementation of a best-in-class language immersion model; implementation of integrated curriculum and instruction is led by highly-qualified teachers in every classroom</a:t>
              </a:r>
              <a:endParaRPr>
                <a:solidFill>
                  <a:srgbClr val="3F3F3F"/>
                </a:solidFill>
                <a:latin typeface="Calibri"/>
                <a:ea typeface="Calibri"/>
                <a:cs typeface="Calibri"/>
                <a:sym typeface="Calibri"/>
              </a:endParaRPr>
            </a:p>
          </p:txBody>
        </p:sp>
        <p:sp>
          <p:nvSpPr>
            <p:cNvPr id="887" name="Google Shape;887;p120"/>
            <p:cNvSpPr txBox="1"/>
            <p:nvPr/>
          </p:nvSpPr>
          <p:spPr>
            <a:xfrm>
              <a:off x="803640" y="3429777"/>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Language Immersion</a:t>
              </a:r>
              <a:endParaRPr sz="1800" b="1">
                <a:solidFill>
                  <a:srgbClr val="389BB4"/>
                </a:solidFill>
                <a:latin typeface="Calibri"/>
                <a:ea typeface="Calibri"/>
                <a:cs typeface="Calibri"/>
                <a:sym typeface="Calibri"/>
              </a:endParaRPr>
            </a:p>
          </p:txBody>
        </p:sp>
      </p:grpSp>
      <p:pic>
        <p:nvPicPr>
          <p:cNvPr id="888" name="Google Shape;888;p120"/>
          <p:cNvPicPr preferRelativeResize="0"/>
          <p:nvPr/>
        </p:nvPicPr>
        <p:blipFill rotWithShape="1">
          <a:blip r:embed="rId3">
            <a:alphaModFix/>
          </a:blip>
          <a:srcRect b="6182"/>
          <a:stretch/>
        </p:blipFill>
        <p:spPr>
          <a:xfrm>
            <a:off x="4168250" y="2793199"/>
            <a:ext cx="667625" cy="1192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graphicFrame>
        <p:nvGraphicFramePr>
          <p:cNvPr id="1166" name="Google Shape;1166;p147"/>
          <p:cNvGraphicFramePr/>
          <p:nvPr/>
        </p:nvGraphicFramePr>
        <p:xfrm>
          <a:off x="10497" y="759289"/>
          <a:ext cx="3000000" cy="3000000"/>
        </p:xfrm>
        <a:graphic>
          <a:graphicData uri="http://schemas.openxmlformats.org/drawingml/2006/table">
            <a:tbl>
              <a:tblPr firstRow="1" bandRow="1">
                <a:noFill/>
                <a:tableStyleId>{5ED4EC22-5B80-43CD-AD94-647C7D0D7FB9}</a:tableStyleId>
              </a:tblPr>
              <a:tblGrid>
                <a:gridCol w="2268525"/>
                <a:gridCol w="5543900"/>
                <a:gridCol w="1321050"/>
              </a:tblGrid>
              <a:tr h="483550">
                <a:tc>
                  <a:txBody>
                    <a:bodyPr/>
                    <a:lstStyle/>
                    <a:p>
                      <a:pPr marL="0" marR="0" lvl="0" indent="0" algn="ctr" rtl="0">
                        <a:spcBef>
                          <a:spcPts val="0"/>
                        </a:spcBef>
                        <a:spcAft>
                          <a:spcPts val="0"/>
                        </a:spcAft>
                        <a:buNone/>
                      </a:pPr>
                      <a:r>
                        <a:rPr lang="en-US" sz="1100" b="1" u="none" strike="noStrike" cap="none">
                          <a:solidFill>
                            <a:srgbClr val="FFFFFF"/>
                          </a:solidFill>
                        </a:rPr>
                        <a:t>Initiative Name</a:t>
                      </a:r>
                      <a:endParaRPr sz="1100" b="1" u="none" strike="noStrike" cap="none">
                        <a:solidFill>
                          <a:srgbClr val="FFFFFF"/>
                        </a:solidFil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100" b="1">
                          <a:solidFill>
                            <a:srgbClr val="FFFFFF"/>
                          </a:solidFill>
                        </a:rPr>
                        <a:t>Budget Line Item</a:t>
                      </a:r>
                      <a:endParaRPr sz="11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100" b="1">
                          <a:solidFill>
                            <a:srgbClr val="FFFFFF"/>
                          </a:solidFill>
                        </a:rPr>
                        <a:t>Estimated Cost</a:t>
                      </a:r>
                      <a:endParaRPr sz="11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r>
              <a:tr h="283975">
                <a:tc>
                  <a:txBody>
                    <a:bodyPr/>
                    <a:lstStyle/>
                    <a:p>
                      <a:pPr marL="0" marR="0" lvl="0" indent="0" algn="l" rtl="0">
                        <a:spcBef>
                          <a:spcPts val="0"/>
                        </a:spcBef>
                        <a:spcAft>
                          <a:spcPts val="0"/>
                        </a:spcAft>
                        <a:buNone/>
                      </a:pPr>
                      <a:r>
                        <a:rPr lang="en-US" sz="1100"/>
                        <a:t>2.1 - Acquire and implement a master plan for lower campus facilities</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Master Plan Designer</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i="1"/>
                        <a:t>In SY19-20 Budget</a:t>
                      </a:r>
                      <a:endParaRPr sz="1100" i="1"/>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91975">
                <a:tc>
                  <a:txBody>
                    <a:bodyPr/>
                    <a:lstStyle/>
                    <a:p>
                      <a:pPr marL="0" lvl="0" indent="0" algn="l" rtl="0">
                        <a:spcBef>
                          <a:spcPts val="0"/>
                        </a:spcBef>
                        <a:spcAft>
                          <a:spcPts val="0"/>
                        </a:spcAft>
                        <a:buNone/>
                      </a:pPr>
                      <a:r>
                        <a:rPr lang="en-US" sz="1100"/>
                        <a:t>2.2 - Implement a master plan for upper campus facilities</a:t>
                      </a:r>
                      <a:endParaRPr sz="1100"/>
                    </a:p>
                    <a:p>
                      <a:pPr marL="0" marR="0" lvl="0" indent="0" algn="l" rtl="0">
                        <a:spcBef>
                          <a:spcPts val="0"/>
                        </a:spcBef>
                        <a:spcAft>
                          <a:spcPts val="0"/>
                        </a:spcAft>
                        <a:buNone/>
                      </a:pP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Master Plan Designer</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100" i="1"/>
                        <a:t>In SY19-20 Budget</a:t>
                      </a:r>
                      <a:endParaRPr sz="1100" i="1"/>
                    </a:p>
                    <a:p>
                      <a:pPr marL="0" lvl="0" indent="0" algn="l" rtl="0">
                        <a:spcBef>
                          <a:spcPts val="0"/>
                        </a:spcBef>
                        <a:spcAft>
                          <a:spcPts val="0"/>
                        </a:spcAft>
                        <a:buNone/>
                      </a:pP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684775">
                <a:tc>
                  <a:txBody>
                    <a:bodyPr/>
                    <a:lstStyle/>
                    <a:p>
                      <a:pPr marL="0" marR="0" lvl="0" indent="0" algn="l" rtl="0">
                        <a:spcBef>
                          <a:spcPts val="0"/>
                        </a:spcBef>
                        <a:spcAft>
                          <a:spcPts val="0"/>
                        </a:spcAft>
                        <a:buNone/>
                      </a:pPr>
                      <a:r>
                        <a:rPr lang="en-US" sz="1100"/>
                        <a:t>2.3 - Create the conditions for excellent facilities management</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None</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
        <p:nvSpPr>
          <p:cNvPr id="1167" name="Google Shape;1167;p147"/>
          <p:cNvSpPr/>
          <p:nvPr/>
        </p:nvSpPr>
        <p:spPr>
          <a:xfrm>
            <a:off x="0" y="0"/>
            <a:ext cx="9144000" cy="759300"/>
          </a:xfrm>
          <a:prstGeom prst="rect">
            <a:avLst/>
          </a:prstGeom>
          <a:solidFill>
            <a:srgbClr val="3876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FFFFF"/>
              </a:solidFill>
              <a:latin typeface="Century Gothic"/>
              <a:ea typeface="Century Gothic"/>
              <a:cs typeface="Century Gothic"/>
              <a:sym typeface="Century Gothic"/>
            </a:endParaRPr>
          </a:p>
        </p:txBody>
      </p:sp>
      <p:sp>
        <p:nvSpPr>
          <p:cNvPr id="1168" name="Google Shape;1168;p147"/>
          <p:cNvSpPr txBox="1"/>
          <p:nvPr/>
        </p:nvSpPr>
        <p:spPr>
          <a:xfrm>
            <a:off x="87225" y="179550"/>
            <a:ext cx="8882400" cy="4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Font typeface="Century Gothic"/>
              <a:buNone/>
            </a:pPr>
            <a:r>
              <a:rPr lang="en-US" sz="2000" b="1">
                <a:solidFill>
                  <a:srgbClr val="FFFFFF"/>
                </a:solidFill>
                <a:latin typeface="Calibri"/>
                <a:ea typeface="Calibri"/>
                <a:cs typeface="Calibri"/>
                <a:sym typeface="Calibri"/>
              </a:rPr>
              <a:t>School Facilities: Budget Implications				    </a:t>
            </a:r>
            <a:endParaRPr sz="1000" i="1">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graphicFrame>
        <p:nvGraphicFramePr>
          <p:cNvPr id="1173" name="Google Shape;1173;p148"/>
          <p:cNvGraphicFramePr/>
          <p:nvPr/>
        </p:nvGraphicFramePr>
        <p:xfrm>
          <a:off x="10497" y="759289"/>
          <a:ext cx="3000000" cy="3000000"/>
        </p:xfrm>
        <a:graphic>
          <a:graphicData uri="http://schemas.openxmlformats.org/drawingml/2006/table">
            <a:tbl>
              <a:tblPr firstRow="1" bandRow="1">
                <a:noFill/>
                <a:tableStyleId>{5ED4EC22-5B80-43CD-AD94-647C7D0D7FB9}</a:tableStyleId>
              </a:tblPr>
              <a:tblGrid>
                <a:gridCol w="2196400"/>
                <a:gridCol w="5367625"/>
                <a:gridCol w="1569475"/>
              </a:tblGrid>
              <a:tr h="483550">
                <a:tc>
                  <a:txBody>
                    <a:bodyPr/>
                    <a:lstStyle/>
                    <a:p>
                      <a:pPr marL="0" marR="0" lvl="0" indent="0" algn="ctr" rtl="0">
                        <a:spcBef>
                          <a:spcPts val="0"/>
                        </a:spcBef>
                        <a:spcAft>
                          <a:spcPts val="0"/>
                        </a:spcAft>
                        <a:buNone/>
                      </a:pPr>
                      <a:r>
                        <a:rPr lang="en-US" sz="1100" b="1" u="none" strike="noStrike" cap="none">
                          <a:solidFill>
                            <a:srgbClr val="FFFFFF"/>
                          </a:solidFill>
                        </a:rPr>
                        <a:t>Initiative Name</a:t>
                      </a:r>
                      <a:endParaRPr sz="1100" b="1" u="none" strike="noStrike" cap="none">
                        <a:solidFill>
                          <a:srgbClr val="FFFFFF"/>
                        </a:solidFil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100" b="1">
                          <a:solidFill>
                            <a:srgbClr val="FFFFFF"/>
                          </a:solidFill>
                        </a:rPr>
                        <a:t>Budget Line Item</a:t>
                      </a:r>
                      <a:endParaRPr sz="11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100" b="1">
                          <a:solidFill>
                            <a:srgbClr val="FFFFFF"/>
                          </a:solidFill>
                        </a:rPr>
                        <a:t>Estimated Cost</a:t>
                      </a:r>
                      <a:endParaRPr sz="11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r>
              <a:tr h="283975">
                <a:tc>
                  <a:txBody>
                    <a:bodyPr/>
                    <a:lstStyle/>
                    <a:p>
                      <a:pPr marL="0" marR="0" lvl="0" indent="0" algn="l" rtl="0">
                        <a:spcBef>
                          <a:spcPts val="0"/>
                        </a:spcBef>
                        <a:spcAft>
                          <a:spcPts val="0"/>
                        </a:spcAft>
                        <a:buNone/>
                      </a:pPr>
                      <a:r>
                        <a:rPr lang="en-US" sz="1100"/>
                        <a:t>3.1 - Develop best-in-class academic, immersion and global citizenship model and curriculum</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98450" algn="l" rtl="0">
                        <a:spcBef>
                          <a:spcPts val="0"/>
                        </a:spcBef>
                        <a:spcAft>
                          <a:spcPts val="0"/>
                        </a:spcAft>
                        <a:buSzPts val="1100"/>
                        <a:buChar char="●"/>
                      </a:pPr>
                      <a:r>
                        <a:rPr lang="en-US" sz="1100"/>
                        <a:t>Consulting Support - UbD Curriculum Facilitator - $20,000</a:t>
                      </a:r>
                      <a:endParaRPr sz="1100"/>
                    </a:p>
                    <a:p>
                      <a:pPr marL="457200" lvl="0" indent="-298450" algn="l" rtl="0">
                        <a:spcBef>
                          <a:spcPts val="0"/>
                        </a:spcBef>
                        <a:spcAft>
                          <a:spcPts val="0"/>
                        </a:spcAft>
                        <a:buSzPts val="1100"/>
                        <a:buChar char="●"/>
                      </a:pPr>
                      <a:r>
                        <a:rPr lang="en-US" sz="1100"/>
                        <a:t>Travel costs to visit best-in-class K-8 Immersion Schools - $3,500</a:t>
                      </a:r>
                      <a:endParaRPr sz="1100"/>
                    </a:p>
                    <a:p>
                      <a:pPr marL="457200" lvl="0" indent="-298450" algn="l" rtl="0">
                        <a:spcBef>
                          <a:spcPts val="0"/>
                        </a:spcBef>
                        <a:spcAft>
                          <a:spcPts val="0"/>
                        </a:spcAft>
                        <a:buSzPts val="1100"/>
                        <a:buChar char="●"/>
                      </a:pPr>
                      <a:r>
                        <a:rPr lang="en-US" sz="1100"/>
                        <a:t>Teacher stipends to support design of curriculum - $18,000 (18 teachers x $1,000)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$41,500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91975">
                <a:tc>
                  <a:txBody>
                    <a:bodyPr/>
                    <a:lstStyle/>
                    <a:p>
                      <a:pPr marL="0" lvl="0" indent="0" algn="l" rtl="0">
                        <a:spcBef>
                          <a:spcPts val="0"/>
                        </a:spcBef>
                        <a:spcAft>
                          <a:spcPts val="0"/>
                        </a:spcAft>
                        <a:buNone/>
                      </a:pPr>
                      <a:r>
                        <a:rPr lang="en-US" sz="1100"/>
                        <a:t>3.2 - Define and align on a common vision for excellent teaching</a:t>
                      </a:r>
                      <a:endParaRPr sz="1100"/>
                    </a:p>
                    <a:p>
                      <a:pPr marL="0" marR="0" lvl="0" indent="0" algn="l" rtl="0">
                        <a:spcBef>
                          <a:spcPts val="0"/>
                        </a:spcBef>
                        <a:spcAft>
                          <a:spcPts val="0"/>
                        </a:spcAft>
                        <a:buNone/>
                      </a:pP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Consultant Support - facilitate design of Vision for Excellence and create calibration process</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$16,500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684775">
                <a:tc>
                  <a:txBody>
                    <a:bodyPr/>
                    <a:lstStyle/>
                    <a:p>
                      <a:pPr marL="0" marR="0" lvl="0" indent="0" algn="l" rtl="0">
                        <a:spcBef>
                          <a:spcPts val="0"/>
                        </a:spcBef>
                        <a:spcAft>
                          <a:spcPts val="0"/>
                        </a:spcAft>
                        <a:buNone/>
                      </a:pPr>
                      <a:r>
                        <a:rPr lang="en-US" sz="1100"/>
                        <a:t>3.3 - Implement a comprehensive professional development strategy</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Consultant Support - design a comprehensive professional development system; Design tools (PLC protocols, coaching protocols, etc.) to support the professional development system</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$14,500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684775">
                <a:tc>
                  <a:txBody>
                    <a:bodyPr/>
                    <a:lstStyle/>
                    <a:p>
                      <a:pPr marL="0" lvl="0" indent="0" algn="l" rtl="0">
                        <a:spcBef>
                          <a:spcPts val="0"/>
                        </a:spcBef>
                        <a:spcAft>
                          <a:spcPts val="0"/>
                        </a:spcAft>
                        <a:buClr>
                          <a:schemeClr val="dk1"/>
                        </a:buClr>
                        <a:buSzPts val="1100"/>
                        <a:buFont typeface="Arial"/>
                        <a:buNone/>
                      </a:pPr>
                      <a:r>
                        <a:rPr lang="en-US" sz="1100"/>
                        <a:t>3.4 - Support students to develop into global citizens</a:t>
                      </a:r>
                      <a:endParaRPr sz="1100"/>
                    </a:p>
                    <a:p>
                      <a:pPr marL="0" marR="0" lvl="0" indent="0" algn="l" rtl="0">
                        <a:spcBef>
                          <a:spcPts val="0"/>
                        </a:spcBef>
                        <a:spcAft>
                          <a:spcPts val="0"/>
                        </a:spcAft>
                        <a:buNone/>
                      </a:pP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None</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
        <p:nvSpPr>
          <p:cNvPr id="1174" name="Google Shape;1174;p148"/>
          <p:cNvSpPr/>
          <p:nvPr/>
        </p:nvSpPr>
        <p:spPr>
          <a:xfrm>
            <a:off x="0" y="0"/>
            <a:ext cx="9144000" cy="7593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FFFFF"/>
              </a:solidFill>
              <a:latin typeface="Century Gothic"/>
              <a:ea typeface="Century Gothic"/>
              <a:cs typeface="Century Gothic"/>
              <a:sym typeface="Century Gothic"/>
            </a:endParaRPr>
          </a:p>
        </p:txBody>
      </p:sp>
      <p:sp>
        <p:nvSpPr>
          <p:cNvPr id="1175" name="Google Shape;1175;p148"/>
          <p:cNvSpPr txBox="1"/>
          <p:nvPr/>
        </p:nvSpPr>
        <p:spPr>
          <a:xfrm>
            <a:off x="87225" y="179550"/>
            <a:ext cx="8882400" cy="4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Font typeface="Century Gothic"/>
              <a:buNone/>
            </a:pPr>
            <a:r>
              <a:rPr lang="en-US" sz="2000" b="1">
                <a:solidFill>
                  <a:srgbClr val="FFFFFF"/>
                </a:solidFill>
                <a:latin typeface="Calibri"/>
                <a:ea typeface="Calibri"/>
                <a:cs typeface="Calibri"/>
                <a:sym typeface="Calibri"/>
              </a:rPr>
              <a:t>Core Instruction: Budget Implications				    </a:t>
            </a:r>
            <a:endParaRPr sz="1000" i="1">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graphicFrame>
        <p:nvGraphicFramePr>
          <p:cNvPr id="1180" name="Google Shape;1180;p149"/>
          <p:cNvGraphicFramePr/>
          <p:nvPr/>
        </p:nvGraphicFramePr>
        <p:xfrm>
          <a:off x="10497" y="759289"/>
          <a:ext cx="3000000" cy="3000000"/>
        </p:xfrm>
        <a:graphic>
          <a:graphicData uri="http://schemas.openxmlformats.org/drawingml/2006/table">
            <a:tbl>
              <a:tblPr firstRow="1" bandRow="1">
                <a:noFill/>
                <a:tableStyleId>{5ED4EC22-5B80-43CD-AD94-647C7D0D7FB9}</a:tableStyleId>
              </a:tblPr>
              <a:tblGrid>
                <a:gridCol w="2196400"/>
                <a:gridCol w="5367625"/>
                <a:gridCol w="1569475"/>
              </a:tblGrid>
              <a:tr h="483550">
                <a:tc>
                  <a:txBody>
                    <a:bodyPr/>
                    <a:lstStyle/>
                    <a:p>
                      <a:pPr marL="0" marR="0" lvl="0" indent="0" algn="ctr" rtl="0">
                        <a:spcBef>
                          <a:spcPts val="0"/>
                        </a:spcBef>
                        <a:spcAft>
                          <a:spcPts val="0"/>
                        </a:spcAft>
                        <a:buNone/>
                      </a:pPr>
                      <a:r>
                        <a:rPr lang="en-US" sz="1100" b="1" u="none" strike="noStrike" cap="none">
                          <a:solidFill>
                            <a:srgbClr val="FFFFFF"/>
                          </a:solidFill>
                        </a:rPr>
                        <a:t>Initiative Name</a:t>
                      </a:r>
                      <a:endParaRPr sz="1100" b="1" u="none" strike="noStrike" cap="none">
                        <a:solidFill>
                          <a:srgbClr val="FFFFFF"/>
                        </a:solidFil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100" b="1">
                          <a:solidFill>
                            <a:srgbClr val="FFFFFF"/>
                          </a:solidFill>
                        </a:rPr>
                        <a:t>Budget Line Item</a:t>
                      </a:r>
                      <a:endParaRPr sz="11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100" b="1">
                          <a:solidFill>
                            <a:srgbClr val="FFFFFF"/>
                          </a:solidFill>
                        </a:rPr>
                        <a:t>Estimated Cost</a:t>
                      </a:r>
                      <a:endParaRPr sz="11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r>
              <a:tr h="283975">
                <a:tc>
                  <a:txBody>
                    <a:bodyPr/>
                    <a:lstStyle/>
                    <a:p>
                      <a:pPr marL="0" marR="0" lvl="0" indent="0" algn="l" rtl="0">
                        <a:spcBef>
                          <a:spcPts val="0"/>
                        </a:spcBef>
                        <a:spcAft>
                          <a:spcPts val="0"/>
                        </a:spcAft>
                        <a:buNone/>
                      </a:pPr>
                      <a:r>
                        <a:rPr lang="en-US" sz="1100"/>
                        <a:t>4.1 - Create DEI vision and goals</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Consultant Support - DEI Facilitator to create DEI vision and 3-year plan</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$15,000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91975">
                <a:tc>
                  <a:txBody>
                    <a:bodyPr/>
                    <a:lstStyle/>
                    <a:p>
                      <a:pPr marL="0" lvl="0" indent="0" algn="l" rtl="0">
                        <a:spcBef>
                          <a:spcPts val="0"/>
                        </a:spcBef>
                        <a:spcAft>
                          <a:spcPts val="0"/>
                        </a:spcAft>
                        <a:buNone/>
                      </a:pPr>
                      <a:r>
                        <a:rPr lang="en-US" sz="1100"/>
                        <a:t>4.2 - Strengthen and build capacity to execute student behavior plan</a:t>
                      </a:r>
                      <a:endParaRPr sz="1100"/>
                    </a:p>
                    <a:p>
                      <a:pPr marL="0" marR="0" lvl="0" indent="0" algn="l" rtl="0">
                        <a:spcBef>
                          <a:spcPts val="0"/>
                        </a:spcBef>
                        <a:spcAft>
                          <a:spcPts val="0"/>
                        </a:spcAft>
                        <a:buNone/>
                      </a:pP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504"/>
                        </a:spcBef>
                        <a:spcAft>
                          <a:spcPts val="0"/>
                        </a:spcAft>
                        <a:buNone/>
                      </a:pPr>
                      <a:r>
                        <a:rPr lang="en-US" sz="1100"/>
                        <a:t>Consultant Support - Responsive Classroom Trainer</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i="1"/>
                        <a:t>In SY19-20 Budget</a:t>
                      </a:r>
                      <a:endParaRPr sz="1100" i="1"/>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684775">
                <a:tc>
                  <a:txBody>
                    <a:bodyPr/>
                    <a:lstStyle/>
                    <a:p>
                      <a:pPr marL="0" marR="0" lvl="0" indent="0" algn="l" rtl="0">
                        <a:spcBef>
                          <a:spcPts val="0"/>
                        </a:spcBef>
                        <a:spcAft>
                          <a:spcPts val="0"/>
                        </a:spcAft>
                        <a:buNone/>
                      </a:pPr>
                      <a:r>
                        <a:rPr lang="en-US" sz="1100"/>
                        <a:t>4.3 - Implement “strong start” school culture plan</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Consultant Support - Facilitate a team of admin and teachers to design a “strong start” school culture plan and monitoring systems aligned to GLOBE’s vision of excellence; Design tools (monitoring tools, rubrics, coaching plans, etc.) to track and coach teachers towards school culture plan</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$14,500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684775">
                <a:tc>
                  <a:txBody>
                    <a:bodyPr/>
                    <a:lstStyle/>
                    <a:p>
                      <a:pPr marL="0" marR="0" lvl="0" indent="0" algn="l" rtl="0">
                        <a:spcBef>
                          <a:spcPts val="0"/>
                        </a:spcBef>
                        <a:spcAft>
                          <a:spcPts val="0"/>
                        </a:spcAft>
                        <a:buNone/>
                      </a:pPr>
                      <a:r>
                        <a:rPr lang="en-US" sz="1100"/>
                        <a:t>4.4 - Develop staff DEI competencies</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Consultant Support - </a:t>
                      </a:r>
                      <a:r>
                        <a:rPr lang="en-US" sz="1050"/>
                        <a:t>DEI facilitator/trainer</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100"/>
                        <a:t>$22,000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
        <p:nvSpPr>
          <p:cNvPr id="1181" name="Google Shape;1181;p149"/>
          <p:cNvSpPr/>
          <p:nvPr/>
        </p:nvSpPr>
        <p:spPr>
          <a:xfrm>
            <a:off x="0" y="0"/>
            <a:ext cx="9144000" cy="7593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FFFFF"/>
              </a:solidFill>
              <a:latin typeface="Century Gothic"/>
              <a:ea typeface="Century Gothic"/>
              <a:cs typeface="Century Gothic"/>
              <a:sym typeface="Century Gothic"/>
            </a:endParaRPr>
          </a:p>
        </p:txBody>
      </p:sp>
      <p:sp>
        <p:nvSpPr>
          <p:cNvPr id="1182" name="Google Shape;1182;p149"/>
          <p:cNvSpPr txBox="1"/>
          <p:nvPr/>
        </p:nvSpPr>
        <p:spPr>
          <a:xfrm>
            <a:off x="87225" y="179550"/>
            <a:ext cx="8882400" cy="4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Font typeface="Century Gothic"/>
              <a:buNone/>
            </a:pPr>
            <a:r>
              <a:rPr lang="en-US" sz="2000" b="1">
                <a:solidFill>
                  <a:srgbClr val="FFFFFF"/>
                </a:solidFill>
                <a:latin typeface="Calibri"/>
                <a:ea typeface="Calibri"/>
                <a:cs typeface="Calibri"/>
                <a:sym typeface="Calibri"/>
              </a:rPr>
              <a:t>Diversity, Equity &amp; Inclusion: Budget Implications				    </a:t>
            </a:r>
            <a:endParaRPr sz="1000" i="1">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graphicFrame>
        <p:nvGraphicFramePr>
          <p:cNvPr id="1187" name="Google Shape;1187;p150"/>
          <p:cNvGraphicFramePr/>
          <p:nvPr/>
        </p:nvGraphicFramePr>
        <p:xfrm>
          <a:off x="10497" y="759289"/>
          <a:ext cx="3000000" cy="3000000"/>
        </p:xfrm>
        <a:graphic>
          <a:graphicData uri="http://schemas.openxmlformats.org/drawingml/2006/table">
            <a:tbl>
              <a:tblPr firstRow="1" bandRow="1">
                <a:noFill/>
                <a:tableStyleId>{5ED4EC22-5B80-43CD-AD94-647C7D0D7FB9}</a:tableStyleId>
              </a:tblPr>
              <a:tblGrid>
                <a:gridCol w="1907825"/>
                <a:gridCol w="5749575"/>
                <a:gridCol w="1476100"/>
              </a:tblGrid>
              <a:tr h="483550">
                <a:tc>
                  <a:txBody>
                    <a:bodyPr/>
                    <a:lstStyle/>
                    <a:p>
                      <a:pPr marL="0" marR="0" lvl="0" indent="0" algn="ctr" rtl="0">
                        <a:spcBef>
                          <a:spcPts val="0"/>
                        </a:spcBef>
                        <a:spcAft>
                          <a:spcPts val="0"/>
                        </a:spcAft>
                        <a:buNone/>
                      </a:pPr>
                      <a:r>
                        <a:rPr lang="en-US" sz="1100" b="1" u="none" strike="noStrike" cap="none">
                          <a:solidFill>
                            <a:srgbClr val="FFFFFF"/>
                          </a:solidFill>
                        </a:rPr>
                        <a:t>Initiative Name</a:t>
                      </a:r>
                      <a:endParaRPr sz="1100" b="1" u="none" strike="noStrike" cap="none">
                        <a:solidFill>
                          <a:srgbClr val="FFFFFF"/>
                        </a:solidFil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100" b="1">
                          <a:solidFill>
                            <a:srgbClr val="FFFFFF"/>
                          </a:solidFill>
                        </a:rPr>
                        <a:t>Budget Line Item</a:t>
                      </a:r>
                      <a:endParaRPr sz="11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100" b="1">
                          <a:solidFill>
                            <a:srgbClr val="FFFFFF"/>
                          </a:solidFill>
                        </a:rPr>
                        <a:t>Estimated Cost</a:t>
                      </a:r>
                      <a:endParaRPr sz="11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r>
              <a:tr h="283975">
                <a:tc>
                  <a:txBody>
                    <a:bodyPr/>
                    <a:lstStyle/>
                    <a:p>
                      <a:pPr marL="0" marR="0" lvl="0" indent="0" algn="l" rtl="0">
                        <a:spcBef>
                          <a:spcPts val="0"/>
                        </a:spcBef>
                        <a:spcAft>
                          <a:spcPts val="0"/>
                        </a:spcAft>
                        <a:buNone/>
                      </a:pPr>
                      <a:r>
                        <a:rPr lang="en-US" sz="1100"/>
                        <a:t>SY19-20 Strategic Plan Project Management Support</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92100" algn="l" rtl="0">
                        <a:spcBef>
                          <a:spcPts val="0"/>
                        </a:spcBef>
                        <a:spcAft>
                          <a:spcPts val="0"/>
                        </a:spcAft>
                        <a:buClr>
                          <a:schemeClr val="dk1"/>
                        </a:buClr>
                        <a:buSzPts val="1000"/>
                        <a:buFont typeface="Calibri"/>
                        <a:buChar char="●"/>
                      </a:pPr>
                      <a:r>
                        <a:rPr lang="en-US" sz="1000"/>
                        <a:t>Develop strategic initiatives dashboard and process to monitor all strategic initiatives</a:t>
                      </a:r>
                      <a:endParaRPr sz="1000"/>
                    </a:p>
                    <a:p>
                      <a:pPr marL="457200" lvl="0" indent="-292100" algn="l" rtl="0">
                        <a:spcBef>
                          <a:spcPts val="0"/>
                        </a:spcBef>
                        <a:spcAft>
                          <a:spcPts val="0"/>
                        </a:spcAft>
                        <a:buClr>
                          <a:schemeClr val="dk1"/>
                        </a:buClr>
                        <a:buSzPts val="1000"/>
                        <a:buFont typeface="Calibri"/>
                        <a:buChar char="●"/>
                      </a:pPr>
                      <a:r>
                        <a:rPr lang="en-US" sz="1000"/>
                        <a:t>Facilitate monthly 90-minute meeting of initiative leaders to ensure initiatives are “on track” </a:t>
                      </a:r>
                      <a:endParaRPr sz="1000"/>
                    </a:p>
                    <a:p>
                      <a:pPr marL="457200" lvl="0" indent="-292100" algn="l" rtl="0">
                        <a:spcBef>
                          <a:spcPts val="0"/>
                        </a:spcBef>
                        <a:spcAft>
                          <a:spcPts val="0"/>
                        </a:spcAft>
                        <a:buClr>
                          <a:schemeClr val="dk1"/>
                        </a:buClr>
                        <a:buSzPts val="1000"/>
                        <a:buFont typeface="Calibri"/>
                        <a:buChar char="●"/>
                      </a:pPr>
                      <a:r>
                        <a:rPr lang="en-US" sz="1000"/>
                        <a:t>30-minute 1x1 check-in calls with initiative leaders prior to each meeting</a:t>
                      </a:r>
                      <a:endParaRPr sz="1000"/>
                    </a:p>
                    <a:p>
                      <a:pPr marL="457200" lvl="0" indent="-292100" algn="l" rtl="0">
                        <a:spcBef>
                          <a:spcPts val="0"/>
                        </a:spcBef>
                        <a:spcAft>
                          <a:spcPts val="0"/>
                        </a:spcAft>
                        <a:buClr>
                          <a:schemeClr val="dk1"/>
                        </a:buClr>
                        <a:buSzPts val="1000"/>
                        <a:buFont typeface="Calibri"/>
                        <a:buChar char="●"/>
                      </a:pPr>
                      <a:r>
                        <a:rPr lang="en-US" sz="1000"/>
                        <a:t>Develop strategic initiative update materials (PowerPoint slides) for board, parents, and staff </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100"/>
                        <a:t>$7,200</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
        <p:nvSpPr>
          <p:cNvPr id="1188" name="Google Shape;1188;p150"/>
          <p:cNvSpPr/>
          <p:nvPr/>
        </p:nvSpPr>
        <p:spPr>
          <a:xfrm>
            <a:off x="0" y="0"/>
            <a:ext cx="9144000" cy="7593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FFFFF"/>
              </a:solidFill>
              <a:latin typeface="Century Gothic"/>
              <a:ea typeface="Century Gothic"/>
              <a:cs typeface="Century Gothic"/>
              <a:sym typeface="Century Gothic"/>
            </a:endParaRPr>
          </a:p>
        </p:txBody>
      </p:sp>
      <p:sp>
        <p:nvSpPr>
          <p:cNvPr id="1189" name="Google Shape;1189;p150"/>
          <p:cNvSpPr txBox="1"/>
          <p:nvPr/>
        </p:nvSpPr>
        <p:spPr>
          <a:xfrm>
            <a:off x="87225" y="179550"/>
            <a:ext cx="8882400" cy="4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Font typeface="Century Gothic"/>
              <a:buNone/>
            </a:pPr>
            <a:r>
              <a:rPr lang="en-US" sz="2000" b="1">
                <a:solidFill>
                  <a:srgbClr val="FFFFFF"/>
                </a:solidFill>
                <a:latin typeface="Calibri"/>
                <a:ea typeface="Calibri"/>
                <a:cs typeface="Calibri"/>
                <a:sym typeface="Calibri"/>
              </a:rPr>
              <a:t>Overall Project Management: Budget Implications				    </a:t>
            </a:r>
            <a:endParaRPr sz="1000" i="1">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151"/>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34</a:t>
            </a:fld>
            <a:endParaRPr/>
          </a:p>
        </p:txBody>
      </p:sp>
      <p:sp>
        <p:nvSpPr>
          <p:cNvPr id="1196" name="Google Shape;1196;p151"/>
          <p:cNvSpPr txBox="1">
            <a:spLocks noGrp="1"/>
          </p:cNvSpPr>
          <p:nvPr>
            <p:ph type="title"/>
          </p:nvPr>
        </p:nvSpPr>
        <p:spPr>
          <a:xfrm>
            <a:off x="336600" y="2512325"/>
            <a:ext cx="8595600" cy="15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Monitoring Dashboards</a:t>
            </a:r>
            <a:endParaRPr sz="3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graphicFrame>
        <p:nvGraphicFramePr>
          <p:cNvPr id="1201" name="Google Shape;1201;p152"/>
          <p:cNvGraphicFramePr/>
          <p:nvPr/>
        </p:nvGraphicFramePr>
        <p:xfrm>
          <a:off x="10497" y="759289"/>
          <a:ext cx="3000000" cy="3000000"/>
        </p:xfrm>
        <a:graphic>
          <a:graphicData uri="http://schemas.openxmlformats.org/drawingml/2006/table">
            <a:tbl>
              <a:tblPr firstRow="1" bandRow="1">
                <a:noFill/>
                <a:tableStyleId>{5ED4EC22-5B80-43CD-AD94-647C7D0D7FB9}</a:tableStyleId>
              </a:tblPr>
              <a:tblGrid>
                <a:gridCol w="1981125"/>
                <a:gridCol w="785550"/>
                <a:gridCol w="640075"/>
                <a:gridCol w="2533000"/>
                <a:gridCol w="563175"/>
                <a:gridCol w="818550"/>
                <a:gridCol w="811975"/>
                <a:gridCol w="1010525"/>
              </a:tblGrid>
              <a:tr h="483550">
                <a:tc>
                  <a:txBody>
                    <a:bodyPr/>
                    <a:lstStyle/>
                    <a:p>
                      <a:pPr marL="0" marR="0" lvl="0" indent="0" algn="ctr" rtl="0">
                        <a:spcBef>
                          <a:spcPts val="0"/>
                        </a:spcBef>
                        <a:spcAft>
                          <a:spcPts val="0"/>
                        </a:spcAft>
                        <a:buNone/>
                      </a:pPr>
                      <a:r>
                        <a:rPr lang="en-US" sz="1000" b="1" u="none" strike="noStrike" cap="none">
                          <a:solidFill>
                            <a:srgbClr val="FFFFFF"/>
                          </a:solidFill>
                        </a:rPr>
                        <a:t>Initiative Name</a:t>
                      </a:r>
                      <a:endParaRPr sz="1000" b="1" u="none" strike="noStrike" cap="none">
                        <a:solidFill>
                          <a:srgbClr val="FFFFFF"/>
                        </a:solidFil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Status</a:t>
                      </a:r>
                      <a:endParaRPr sz="10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Owner</a:t>
                      </a:r>
                      <a:endParaRPr sz="10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Progress Update</a:t>
                      </a:r>
                      <a:endParaRPr sz="10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gridSpan="4">
                  <a:txBody>
                    <a:bodyPr/>
                    <a:lstStyle/>
                    <a:p>
                      <a:pPr marL="0" lvl="0" indent="0" algn="ctr" rtl="0">
                        <a:spcBef>
                          <a:spcPts val="0"/>
                        </a:spcBef>
                        <a:spcAft>
                          <a:spcPts val="0"/>
                        </a:spcAft>
                        <a:buClr>
                          <a:schemeClr val="dk1"/>
                        </a:buClr>
                        <a:buFont typeface="Arial"/>
                        <a:buNone/>
                      </a:pPr>
                      <a:r>
                        <a:rPr lang="en-US" sz="1000" b="1">
                          <a:solidFill>
                            <a:schemeClr val="lt1"/>
                          </a:solidFill>
                        </a:rPr>
                        <a:t>Open questions/Next steps</a:t>
                      </a:r>
                      <a:endParaRPr sz="1000" b="1">
                        <a:solidFill>
                          <a:schemeClr val="lt1"/>
                        </a:solidFill>
                      </a:endParaRPr>
                    </a:p>
                    <a:p>
                      <a:pPr marL="0" lvl="0" indent="0" algn="l" rtl="0">
                        <a:spcBef>
                          <a:spcPts val="0"/>
                        </a:spcBef>
                        <a:spcAft>
                          <a:spcPts val="0"/>
                        </a:spcAft>
                        <a:buNone/>
                      </a:pPr>
                      <a:endParaRPr sz="10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51875">
                <a:tc>
                  <a:txBody>
                    <a:bodyPr/>
                    <a:lstStyle/>
                    <a:p>
                      <a:pPr marL="0" marR="0" lvl="0" indent="0" algn="l" rtl="0">
                        <a:spcBef>
                          <a:spcPts val="0"/>
                        </a:spcBef>
                        <a:spcAft>
                          <a:spcPts val="0"/>
                        </a:spcAft>
                        <a:buNone/>
                      </a:pPr>
                      <a:r>
                        <a:rPr lang="en-US" sz="1000"/>
                        <a:t>1.1 - Implement 5-year staffing plan</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gridSpan="4">
                  <a:txBody>
                    <a:bodyPr/>
                    <a:lstStyle/>
                    <a:p>
                      <a:pPr marL="0" lvl="0" indent="0" algn="l" rtl="0">
                        <a:spcBef>
                          <a:spcPts val="0"/>
                        </a:spcBef>
                        <a:spcAft>
                          <a:spcPts val="0"/>
                        </a:spcAft>
                        <a:buNone/>
                      </a:pPr>
                      <a:r>
                        <a:rPr lang="en-US" sz="1000" b="1"/>
                        <a:t>Questions: </a:t>
                      </a:r>
                      <a:r>
                        <a:rPr lang="en-US" sz="1000"/>
                        <a:t/>
                      </a:r>
                      <a:br>
                        <a:rPr lang="en-US" sz="1000"/>
                      </a:br>
                      <a:endParaRPr sz="1000"/>
                    </a:p>
                    <a:p>
                      <a:pPr marL="0" lvl="0" indent="0" algn="l" rtl="0">
                        <a:spcBef>
                          <a:spcPts val="0"/>
                        </a:spcBef>
                        <a:spcAft>
                          <a:spcPts val="0"/>
                        </a:spcAft>
                        <a:buNone/>
                      </a:pPr>
                      <a:r>
                        <a:rPr lang="en-US" sz="1000" b="1"/>
                        <a:t>Next Step: </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7200">
                <a:tc>
                  <a:txBody>
                    <a:bodyPr/>
                    <a:lstStyle/>
                    <a:p>
                      <a:pPr marL="0" marR="0" lvl="0" indent="0" algn="l" rtl="0">
                        <a:spcBef>
                          <a:spcPts val="0"/>
                        </a:spcBef>
                        <a:spcAft>
                          <a:spcPts val="0"/>
                        </a:spcAft>
                        <a:buNone/>
                      </a:pPr>
                      <a:r>
                        <a:rPr lang="en-US" sz="1000"/>
                        <a:t>1.2 - Clarify roles &amp; responsibilities</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7200">
                <a:tc>
                  <a:txBody>
                    <a:bodyPr/>
                    <a:lstStyle/>
                    <a:p>
                      <a:pPr marL="0" marR="0" lvl="0" indent="0" algn="l" rtl="0">
                        <a:spcBef>
                          <a:spcPts val="0"/>
                        </a:spcBef>
                        <a:spcAft>
                          <a:spcPts val="0"/>
                        </a:spcAft>
                        <a:buNone/>
                      </a:pPr>
                      <a:r>
                        <a:rPr lang="en-US" sz="1000"/>
                        <a:t>1.3 - Implement communication strategy</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51875">
                <a:tc>
                  <a:txBody>
                    <a:bodyPr/>
                    <a:lstStyle/>
                    <a:p>
                      <a:pPr marL="0" marR="0" lvl="0" indent="0" algn="l" rtl="0">
                        <a:spcBef>
                          <a:spcPts val="0"/>
                        </a:spcBef>
                        <a:spcAft>
                          <a:spcPts val="0"/>
                        </a:spcAft>
                        <a:buNone/>
                      </a:pPr>
                      <a:r>
                        <a:rPr lang="en-US" sz="1000"/>
                        <a:t>1.4 - Implement perf. Mgmt. system</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51875">
                <a:tc>
                  <a:txBody>
                    <a:bodyPr/>
                    <a:lstStyle/>
                    <a:p>
                      <a:pPr marL="0" marR="0" lvl="0" indent="0" algn="l" rtl="0">
                        <a:spcBef>
                          <a:spcPts val="0"/>
                        </a:spcBef>
                        <a:spcAft>
                          <a:spcPts val="0"/>
                        </a:spcAft>
                        <a:buNone/>
                      </a:pPr>
                      <a:r>
                        <a:rPr lang="en-US" sz="1000"/>
                        <a:t>1.5 - Strengthen teacher recruitment, hiring &amp; onboarding</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7200">
                <a:tc>
                  <a:txBody>
                    <a:bodyPr/>
                    <a:lstStyle/>
                    <a:p>
                      <a:pPr marL="0" marR="0" lvl="0" indent="0" algn="l" rtl="0">
                        <a:spcBef>
                          <a:spcPts val="0"/>
                        </a:spcBef>
                        <a:spcAft>
                          <a:spcPts val="0"/>
                        </a:spcAft>
                        <a:buNone/>
                      </a:pPr>
                      <a:r>
                        <a:rPr lang="en-US" sz="1000"/>
                        <a:t>1.6 - Codify org operations, processes and procedures</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51875">
                <a:tc>
                  <a:txBody>
                    <a:bodyPr/>
                    <a:lstStyle/>
                    <a:p>
                      <a:pPr marL="0" marR="0" lvl="0" indent="0" algn="l" rtl="0">
                        <a:spcBef>
                          <a:spcPts val="0"/>
                        </a:spcBef>
                        <a:spcAft>
                          <a:spcPts val="0"/>
                        </a:spcAft>
                        <a:buNone/>
                      </a:pPr>
                      <a:r>
                        <a:rPr lang="en-US" sz="1000"/>
                        <a:t>1.7 - Implement continuous improvement system</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202" name="Google Shape;1202;p152"/>
          <p:cNvSpPr/>
          <p:nvPr/>
        </p:nvSpPr>
        <p:spPr>
          <a:xfrm>
            <a:off x="0" y="0"/>
            <a:ext cx="9144000" cy="759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FFFFF"/>
              </a:solidFill>
              <a:latin typeface="Century Gothic"/>
              <a:ea typeface="Century Gothic"/>
              <a:cs typeface="Century Gothic"/>
              <a:sym typeface="Century Gothic"/>
            </a:endParaRPr>
          </a:p>
        </p:txBody>
      </p:sp>
      <p:sp>
        <p:nvSpPr>
          <p:cNvPr id="1203" name="Google Shape;1203;p152"/>
          <p:cNvSpPr txBox="1"/>
          <p:nvPr/>
        </p:nvSpPr>
        <p:spPr>
          <a:xfrm>
            <a:off x="87225" y="179550"/>
            <a:ext cx="8882400" cy="4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Font typeface="Century Gothic"/>
              <a:buNone/>
            </a:pPr>
            <a:r>
              <a:rPr lang="en-US" sz="2000" b="1">
                <a:solidFill>
                  <a:srgbClr val="FFFFFF"/>
                </a:solidFill>
                <a:latin typeface="Calibri"/>
                <a:ea typeface="Calibri"/>
                <a:cs typeface="Calibri"/>
                <a:sym typeface="Calibri"/>
              </a:rPr>
              <a:t>Organizational Development: Monitoring Dashboard				    </a:t>
            </a:r>
            <a:r>
              <a:rPr lang="en-US" sz="1000" i="1">
                <a:solidFill>
                  <a:srgbClr val="FFFFFF"/>
                </a:solidFill>
                <a:latin typeface="Calibri"/>
                <a:ea typeface="Calibri"/>
                <a:cs typeface="Calibri"/>
                <a:sym typeface="Calibri"/>
              </a:rPr>
              <a:t>Last updated: 7/1/2019</a:t>
            </a:r>
            <a:endParaRPr sz="1000" i="1">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graphicFrame>
        <p:nvGraphicFramePr>
          <p:cNvPr id="1208" name="Google Shape;1208;p153"/>
          <p:cNvGraphicFramePr/>
          <p:nvPr/>
        </p:nvGraphicFramePr>
        <p:xfrm>
          <a:off x="10497" y="759289"/>
          <a:ext cx="3000000" cy="3000000"/>
        </p:xfrm>
        <a:graphic>
          <a:graphicData uri="http://schemas.openxmlformats.org/drawingml/2006/table">
            <a:tbl>
              <a:tblPr firstRow="1" bandRow="1">
                <a:noFill/>
                <a:tableStyleId>{5ED4EC22-5B80-43CD-AD94-647C7D0D7FB9}</a:tableStyleId>
              </a:tblPr>
              <a:tblGrid>
                <a:gridCol w="1981125"/>
                <a:gridCol w="785550"/>
                <a:gridCol w="640075"/>
                <a:gridCol w="2533000"/>
                <a:gridCol w="563175"/>
                <a:gridCol w="818550"/>
                <a:gridCol w="811975"/>
                <a:gridCol w="1010525"/>
              </a:tblGrid>
              <a:tr h="483550">
                <a:tc>
                  <a:txBody>
                    <a:bodyPr/>
                    <a:lstStyle/>
                    <a:p>
                      <a:pPr marL="0" marR="0" lvl="0" indent="0" algn="ctr" rtl="0">
                        <a:spcBef>
                          <a:spcPts val="0"/>
                        </a:spcBef>
                        <a:spcAft>
                          <a:spcPts val="0"/>
                        </a:spcAft>
                        <a:buNone/>
                      </a:pPr>
                      <a:r>
                        <a:rPr lang="en-US" sz="1000" b="1" u="none" strike="noStrike" cap="none">
                          <a:solidFill>
                            <a:srgbClr val="FFFFFF"/>
                          </a:solidFill>
                        </a:rPr>
                        <a:t>Initiative Name</a:t>
                      </a:r>
                      <a:endParaRPr sz="1000" b="1" u="none" strike="noStrike" cap="none">
                        <a:solidFill>
                          <a:srgbClr val="FFFFFF"/>
                        </a:solidFil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Status</a:t>
                      </a:r>
                      <a:endParaRPr sz="10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Owner</a:t>
                      </a:r>
                      <a:endParaRPr sz="10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Progress Update</a:t>
                      </a:r>
                      <a:endParaRPr sz="10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gridSpan="4">
                  <a:txBody>
                    <a:bodyPr/>
                    <a:lstStyle/>
                    <a:p>
                      <a:pPr marL="0" lvl="0" indent="0" algn="ctr" rtl="0">
                        <a:spcBef>
                          <a:spcPts val="0"/>
                        </a:spcBef>
                        <a:spcAft>
                          <a:spcPts val="0"/>
                        </a:spcAft>
                        <a:buClr>
                          <a:schemeClr val="dk1"/>
                        </a:buClr>
                        <a:buFont typeface="Arial"/>
                        <a:buNone/>
                      </a:pPr>
                      <a:r>
                        <a:rPr lang="en-US" sz="1000" b="1">
                          <a:solidFill>
                            <a:schemeClr val="lt1"/>
                          </a:solidFill>
                        </a:rPr>
                        <a:t>Open questions/Next steps</a:t>
                      </a:r>
                      <a:endParaRPr sz="1000" b="1">
                        <a:solidFill>
                          <a:schemeClr val="lt1"/>
                        </a:solidFill>
                      </a:endParaRPr>
                    </a:p>
                    <a:p>
                      <a:pPr marL="0" lvl="0" indent="0" algn="l" rtl="0">
                        <a:spcBef>
                          <a:spcPts val="0"/>
                        </a:spcBef>
                        <a:spcAft>
                          <a:spcPts val="0"/>
                        </a:spcAft>
                        <a:buNone/>
                      </a:pPr>
                      <a:endParaRPr sz="10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51875">
                <a:tc>
                  <a:txBody>
                    <a:bodyPr/>
                    <a:lstStyle/>
                    <a:p>
                      <a:pPr marL="0" marR="0" lvl="0" indent="0" algn="l" rtl="0">
                        <a:spcBef>
                          <a:spcPts val="0"/>
                        </a:spcBef>
                        <a:spcAft>
                          <a:spcPts val="0"/>
                        </a:spcAft>
                        <a:buNone/>
                      </a:pPr>
                      <a:r>
                        <a:rPr lang="en-US" sz="1000"/>
                        <a:t>2.1 - Acquire and implement a master plan for lower campus facilities</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gridSpan="4">
                  <a:txBody>
                    <a:bodyPr/>
                    <a:lstStyle/>
                    <a:p>
                      <a:pPr marL="0" lvl="0" indent="0" algn="l" rtl="0">
                        <a:spcBef>
                          <a:spcPts val="0"/>
                        </a:spcBef>
                        <a:spcAft>
                          <a:spcPts val="0"/>
                        </a:spcAft>
                        <a:buNone/>
                      </a:pPr>
                      <a:r>
                        <a:rPr lang="en-US" sz="1000" b="1"/>
                        <a:t>Questions: </a:t>
                      </a:r>
                      <a:r>
                        <a:rPr lang="en-US" sz="1000"/>
                        <a:t/>
                      </a:r>
                      <a:br>
                        <a:rPr lang="en-US" sz="1000"/>
                      </a:br>
                      <a:endParaRPr sz="1000"/>
                    </a:p>
                    <a:p>
                      <a:pPr marL="0" lvl="0" indent="0" algn="l" rtl="0">
                        <a:spcBef>
                          <a:spcPts val="0"/>
                        </a:spcBef>
                        <a:spcAft>
                          <a:spcPts val="0"/>
                        </a:spcAft>
                        <a:buNone/>
                      </a:pPr>
                      <a:r>
                        <a:rPr lang="en-US" sz="1000" b="1"/>
                        <a:t>Next Step: </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7200">
                <a:tc>
                  <a:txBody>
                    <a:bodyPr/>
                    <a:lstStyle/>
                    <a:p>
                      <a:pPr marL="0" lvl="0" indent="0" algn="l" rtl="0">
                        <a:spcBef>
                          <a:spcPts val="0"/>
                        </a:spcBef>
                        <a:spcAft>
                          <a:spcPts val="0"/>
                        </a:spcAft>
                        <a:buNone/>
                      </a:pPr>
                      <a:r>
                        <a:rPr lang="en-US" sz="1000"/>
                        <a:t>2.2 - Implement a master plan for upper campus facilities</a:t>
                      </a:r>
                      <a:endParaRPr sz="1000"/>
                    </a:p>
                    <a:p>
                      <a:pPr marL="0" marR="0" lvl="0" indent="0" algn="l" rtl="0">
                        <a:spcBef>
                          <a:spcPts val="0"/>
                        </a:spcBef>
                        <a:spcAft>
                          <a:spcPts val="0"/>
                        </a:spcAft>
                        <a:buNone/>
                      </a:pP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7200">
                <a:tc>
                  <a:txBody>
                    <a:bodyPr/>
                    <a:lstStyle/>
                    <a:p>
                      <a:pPr marL="0" marR="0" lvl="0" indent="0" algn="l" rtl="0">
                        <a:spcBef>
                          <a:spcPts val="0"/>
                        </a:spcBef>
                        <a:spcAft>
                          <a:spcPts val="0"/>
                        </a:spcAft>
                        <a:buNone/>
                      </a:pPr>
                      <a:r>
                        <a:rPr lang="en-US" sz="1000"/>
                        <a:t>2.3 - Create the conditions for excellent facilities management</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209" name="Google Shape;1209;p153"/>
          <p:cNvSpPr/>
          <p:nvPr/>
        </p:nvSpPr>
        <p:spPr>
          <a:xfrm>
            <a:off x="0" y="0"/>
            <a:ext cx="9144000" cy="759300"/>
          </a:xfrm>
          <a:prstGeom prst="rect">
            <a:avLst/>
          </a:prstGeom>
          <a:solidFill>
            <a:srgbClr val="3876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FFFFF"/>
              </a:solidFill>
              <a:latin typeface="Century Gothic"/>
              <a:ea typeface="Century Gothic"/>
              <a:cs typeface="Century Gothic"/>
              <a:sym typeface="Century Gothic"/>
            </a:endParaRPr>
          </a:p>
        </p:txBody>
      </p:sp>
      <p:sp>
        <p:nvSpPr>
          <p:cNvPr id="1210" name="Google Shape;1210;p153"/>
          <p:cNvSpPr txBox="1"/>
          <p:nvPr/>
        </p:nvSpPr>
        <p:spPr>
          <a:xfrm>
            <a:off x="87225" y="179550"/>
            <a:ext cx="8882400" cy="4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Font typeface="Century Gothic"/>
              <a:buNone/>
            </a:pPr>
            <a:r>
              <a:rPr lang="en-US" sz="2000" b="1">
                <a:solidFill>
                  <a:srgbClr val="FFFFFF"/>
                </a:solidFill>
                <a:latin typeface="Calibri"/>
                <a:ea typeface="Calibri"/>
                <a:cs typeface="Calibri"/>
                <a:sym typeface="Calibri"/>
              </a:rPr>
              <a:t>School Facilities: Monitoring Dashboard				    </a:t>
            </a:r>
            <a:br>
              <a:rPr lang="en-US" sz="2000" b="1">
                <a:solidFill>
                  <a:srgbClr val="FFFFFF"/>
                </a:solidFill>
                <a:latin typeface="Calibri"/>
                <a:ea typeface="Calibri"/>
                <a:cs typeface="Calibri"/>
                <a:sym typeface="Calibri"/>
              </a:rPr>
            </a:br>
            <a:r>
              <a:rPr lang="en-US" sz="1000" i="1">
                <a:solidFill>
                  <a:srgbClr val="FFFFFF"/>
                </a:solidFill>
                <a:latin typeface="Calibri"/>
                <a:ea typeface="Calibri"/>
                <a:cs typeface="Calibri"/>
                <a:sym typeface="Calibri"/>
              </a:rPr>
              <a:t>Last updated: 7/1/2019</a:t>
            </a:r>
            <a:endParaRPr sz="1000" i="1">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graphicFrame>
        <p:nvGraphicFramePr>
          <p:cNvPr id="1215" name="Google Shape;1215;p154"/>
          <p:cNvGraphicFramePr/>
          <p:nvPr/>
        </p:nvGraphicFramePr>
        <p:xfrm>
          <a:off x="10497" y="759289"/>
          <a:ext cx="3000000" cy="3000000"/>
        </p:xfrm>
        <a:graphic>
          <a:graphicData uri="http://schemas.openxmlformats.org/drawingml/2006/table">
            <a:tbl>
              <a:tblPr firstRow="1" bandRow="1">
                <a:noFill/>
                <a:tableStyleId>{5ED4EC22-5B80-43CD-AD94-647C7D0D7FB9}</a:tableStyleId>
              </a:tblPr>
              <a:tblGrid>
                <a:gridCol w="1981125"/>
                <a:gridCol w="785550"/>
                <a:gridCol w="640075"/>
                <a:gridCol w="2533000"/>
                <a:gridCol w="563175"/>
                <a:gridCol w="818550"/>
                <a:gridCol w="811975"/>
                <a:gridCol w="1010525"/>
              </a:tblGrid>
              <a:tr h="483550">
                <a:tc>
                  <a:txBody>
                    <a:bodyPr/>
                    <a:lstStyle/>
                    <a:p>
                      <a:pPr marL="0" marR="0" lvl="0" indent="0" algn="ctr" rtl="0">
                        <a:spcBef>
                          <a:spcPts val="0"/>
                        </a:spcBef>
                        <a:spcAft>
                          <a:spcPts val="0"/>
                        </a:spcAft>
                        <a:buNone/>
                      </a:pPr>
                      <a:r>
                        <a:rPr lang="en-US" sz="1000" b="1" u="none" strike="noStrike" cap="none">
                          <a:solidFill>
                            <a:srgbClr val="FFFFFF"/>
                          </a:solidFill>
                        </a:rPr>
                        <a:t>Initiative Name</a:t>
                      </a:r>
                      <a:endParaRPr sz="1000" b="1" u="none" strike="noStrike" cap="none">
                        <a:solidFill>
                          <a:srgbClr val="FFFFFF"/>
                        </a:solidFil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Status</a:t>
                      </a:r>
                      <a:endParaRPr sz="10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Owner</a:t>
                      </a:r>
                      <a:endParaRPr sz="10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Progress Update</a:t>
                      </a:r>
                      <a:endParaRPr sz="10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gridSpan="4">
                  <a:txBody>
                    <a:bodyPr/>
                    <a:lstStyle/>
                    <a:p>
                      <a:pPr marL="0" lvl="0" indent="0" algn="ctr" rtl="0">
                        <a:spcBef>
                          <a:spcPts val="0"/>
                        </a:spcBef>
                        <a:spcAft>
                          <a:spcPts val="0"/>
                        </a:spcAft>
                        <a:buClr>
                          <a:schemeClr val="dk1"/>
                        </a:buClr>
                        <a:buFont typeface="Arial"/>
                        <a:buNone/>
                      </a:pPr>
                      <a:r>
                        <a:rPr lang="en-US" sz="1000" b="1">
                          <a:solidFill>
                            <a:schemeClr val="lt1"/>
                          </a:solidFill>
                        </a:rPr>
                        <a:t>Open questions/Next steps</a:t>
                      </a:r>
                      <a:endParaRPr sz="1000" b="1">
                        <a:solidFill>
                          <a:schemeClr val="lt1"/>
                        </a:solidFill>
                      </a:endParaRPr>
                    </a:p>
                    <a:p>
                      <a:pPr marL="0" lvl="0" indent="0" algn="l" rtl="0">
                        <a:spcBef>
                          <a:spcPts val="0"/>
                        </a:spcBef>
                        <a:spcAft>
                          <a:spcPts val="0"/>
                        </a:spcAft>
                        <a:buNone/>
                      </a:pPr>
                      <a:endParaRPr sz="10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51875">
                <a:tc>
                  <a:txBody>
                    <a:bodyPr/>
                    <a:lstStyle/>
                    <a:p>
                      <a:pPr marL="0" marR="0" lvl="0" indent="0" algn="l" rtl="0">
                        <a:spcBef>
                          <a:spcPts val="0"/>
                        </a:spcBef>
                        <a:spcAft>
                          <a:spcPts val="0"/>
                        </a:spcAft>
                        <a:buNone/>
                      </a:pPr>
                      <a:r>
                        <a:rPr lang="en-US" sz="1000"/>
                        <a:t>3.1 - Develop best-in-class academic, immersion and global citizenship model and curriculum</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gridSpan="4">
                  <a:txBody>
                    <a:bodyPr/>
                    <a:lstStyle/>
                    <a:p>
                      <a:pPr marL="0" lvl="0" indent="0" algn="l" rtl="0">
                        <a:spcBef>
                          <a:spcPts val="0"/>
                        </a:spcBef>
                        <a:spcAft>
                          <a:spcPts val="0"/>
                        </a:spcAft>
                        <a:buNone/>
                      </a:pPr>
                      <a:r>
                        <a:rPr lang="en-US" sz="1000" b="1"/>
                        <a:t>Questions: </a:t>
                      </a:r>
                      <a:r>
                        <a:rPr lang="en-US" sz="1000"/>
                        <a:t/>
                      </a:r>
                      <a:br>
                        <a:rPr lang="en-US" sz="1000"/>
                      </a:br>
                      <a:endParaRPr sz="1000"/>
                    </a:p>
                    <a:p>
                      <a:pPr marL="0" lvl="0" indent="0" algn="l" rtl="0">
                        <a:spcBef>
                          <a:spcPts val="0"/>
                        </a:spcBef>
                        <a:spcAft>
                          <a:spcPts val="0"/>
                        </a:spcAft>
                        <a:buNone/>
                      </a:pPr>
                      <a:r>
                        <a:rPr lang="en-US" sz="1000" b="1"/>
                        <a:t>Next Step: </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7200">
                <a:tc>
                  <a:txBody>
                    <a:bodyPr/>
                    <a:lstStyle/>
                    <a:p>
                      <a:pPr marL="0" lvl="0" indent="0" algn="l" rtl="0">
                        <a:spcBef>
                          <a:spcPts val="0"/>
                        </a:spcBef>
                        <a:spcAft>
                          <a:spcPts val="0"/>
                        </a:spcAft>
                        <a:buNone/>
                      </a:pPr>
                      <a:r>
                        <a:rPr lang="en-US" sz="1000"/>
                        <a:t>3.2 - Define and align on a common vision for excellent teaching</a:t>
                      </a:r>
                      <a:endParaRPr sz="1000"/>
                    </a:p>
                    <a:p>
                      <a:pPr marL="0" marR="0" lvl="0" indent="0" algn="l" rtl="0">
                        <a:spcBef>
                          <a:spcPts val="0"/>
                        </a:spcBef>
                        <a:spcAft>
                          <a:spcPts val="0"/>
                        </a:spcAft>
                        <a:buNone/>
                      </a:pP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7200">
                <a:tc>
                  <a:txBody>
                    <a:bodyPr/>
                    <a:lstStyle/>
                    <a:p>
                      <a:pPr marL="0" marR="0" lvl="0" indent="0" algn="l" rtl="0">
                        <a:spcBef>
                          <a:spcPts val="0"/>
                        </a:spcBef>
                        <a:spcAft>
                          <a:spcPts val="0"/>
                        </a:spcAft>
                        <a:buNone/>
                      </a:pPr>
                      <a:r>
                        <a:rPr lang="en-US" sz="1000"/>
                        <a:t>3.3 - Implement a comprehensive professional development strategy</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7200">
                <a:tc>
                  <a:txBody>
                    <a:bodyPr/>
                    <a:lstStyle/>
                    <a:p>
                      <a:pPr marL="0" marR="0" lvl="0" indent="0" algn="l" rtl="0">
                        <a:spcBef>
                          <a:spcPts val="0"/>
                        </a:spcBef>
                        <a:spcAft>
                          <a:spcPts val="0"/>
                        </a:spcAft>
                        <a:buNone/>
                      </a:pPr>
                      <a:r>
                        <a:rPr lang="en-US" sz="1000"/>
                        <a:t>3.4 - Support students to develop into global citizens</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gridSpan="4">
                  <a:txBody>
                    <a:bodyPr/>
                    <a:lstStyle/>
                    <a:p>
                      <a:pPr marL="0" lvl="0" indent="0" algn="l" rtl="0">
                        <a:spcBef>
                          <a:spcPts val="0"/>
                        </a:spcBef>
                        <a:spcAft>
                          <a:spcPts val="0"/>
                        </a:spcAft>
                        <a:buNone/>
                      </a:pPr>
                      <a:r>
                        <a:rPr lang="en-US" sz="1000" b="1"/>
                        <a:t>Questions: </a:t>
                      </a:r>
                      <a:r>
                        <a:rPr lang="en-US" sz="1000"/>
                        <a:t/>
                      </a:r>
                      <a:br>
                        <a:rPr lang="en-US" sz="1000"/>
                      </a:br>
                      <a:endParaRPr sz="1000"/>
                    </a:p>
                    <a:p>
                      <a:pPr marL="0" lvl="0" indent="0" algn="l" rtl="0">
                        <a:spcBef>
                          <a:spcPts val="0"/>
                        </a:spcBef>
                        <a:spcAft>
                          <a:spcPts val="0"/>
                        </a:spcAft>
                        <a:buNone/>
                      </a:pPr>
                      <a:r>
                        <a:rPr lang="en-US" sz="1000" b="1"/>
                        <a:t>Next Step: </a:t>
                      </a:r>
                      <a:endParaRPr sz="1000" b="1"/>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216" name="Google Shape;1216;p154"/>
          <p:cNvSpPr/>
          <p:nvPr/>
        </p:nvSpPr>
        <p:spPr>
          <a:xfrm>
            <a:off x="0" y="0"/>
            <a:ext cx="9144000" cy="7593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FFFFF"/>
              </a:solidFill>
              <a:latin typeface="Century Gothic"/>
              <a:ea typeface="Century Gothic"/>
              <a:cs typeface="Century Gothic"/>
              <a:sym typeface="Century Gothic"/>
            </a:endParaRPr>
          </a:p>
        </p:txBody>
      </p:sp>
      <p:sp>
        <p:nvSpPr>
          <p:cNvPr id="1217" name="Google Shape;1217;p154"/>
          <p:cNvSpPr txBox="1"/>
          <p:nvPr/>
        </p:nvSpPr>
        <p:spPr>
          <a:xfrm>
            <a:off x="87225" y="179550"/>
            <a:ext cx="8882400" cy="4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Font typeface="Century Gothic"/>
              <a:buNone/>
            </a:pPr>
            <a:r>
              <a:rPr lang="en-US" sz="2000" b="1">
                <a:solidFill>
                  <a:srgbClr val="FFFFFF"/>
                </a:solidFill>
                <a:latin typeface="Calibri"/>
                <a:ea typeface="Calibri"/>
                <a:cs typeface="Calibri"/>
                <a:sym typeface="Calibri"/>
              </a:rPr>
              <a:t>Core Instruction: Monitoring Dashboard				    </a:t>
            </a:r>
            <a:br>
              <a:rPr lang="en-US" sz="2000" b="1">
                <a:solidFill>
                  <a:srgbClr val="FFFFFF"/>
                </a:solidFill>
                <a:latin typeface="Calibri"/>
                <a:ea typeface="Calibri"/>
                <a:cs typeface="Calibri"/>
                <a:sym typeface="Calibri"/>
              </a:rPr>
            </a:br>
            <a:r>
              <a:rPr lang="en-US" sz="1000" i="1">
                <a:solidFill>
                  <a:srgbClr val="FFFFFF"/>
                </a:solidFill>
                <a:latin typeface="Calibri"/>
                <a:ea typeface="Calibri"/>
                <a:cs typeface="Calibri"/>
                <a:sym typeface="Calibri"/>
              </a:rPr>
              <a:t>Last updated: 7/1/2019</a:t>
            </a:r>
            <a:endParaRPr sz="1000" i="1">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aphicFrame>
        <p:nvGraphicFramePr>
          <p:cNvPr id="1222" name="Google Shape;1222;p155"/>
          <p:cNvGraphicFramePr/>
          <p:nvPr/>
        </p:nvGraphicFramePr>
        <p:xfrm>
          <a:off x="10497" y="759289"/>
          <a:ext cx="3000000" cy="3000000"/>
        </p:xfrm>
        <a:graphic>
          <a:graphicData uri="http://schemas.openxmlformats.org/drawingml/2006/table">
            <a:tbl>
              <a:tblPr firstRow="1" bandRow="1">
                <a:noFill/>
                <a:tableStyleId>{5ED4EC22-5B80-43CD-AD94-647C7D0D7FB9}</a:tableStyleId>
              </a:tblPr>
              <a:tblGrid>
                <a:gridCol w="1981125"/>
                <a:gridCol w="785550"/>
                <a:gridCol w="640075"/>
                <a:gridCol w="2533000"/>
                <a:gridCol w="563175"/>
                <a:gridCol w="818550"/>
                <a:gridCol w="811975"/>
                <a:gridCol w="1010525"/>
              </a:tblGrid>
              <a:tr h="483550">
                <a:tc>
                  <a:txBody>
                    <a:bodyPr/>
                    <a:lstStyle/>
                    <a:p>
                      <a:pPr marL="0" marR="0" lvl="0" indent="0" algn="ctr" rtl="0">
                        <a:spcBef>
                          <a:spcPts val="0"/>
                        </a:spcBef>
                        <a:spcAft>
                          <a:spcPts val="0"/>
                        </a:spcAft>
                        <a:buNone/>
                      </a:pPr>
                      <a:r>
                        <a:rPr lang="en-US" sz="1000" b="1" u="none" strike="noStrike" cap="none">
                          <a:solidFill>
                            <a:srgbClr val="FFFFFF"/>
                          </a:solidFill>
                        </a:rPr>
                        <a:t>Initiative Name</a:t>
                      </a:r>
                      <a:endParaRPr sz="1000" b="1" u="none" strike="noStrike" cap="none">
                        <a:solidFill>
                          <a:srgbClr val="FFFFFF"/>
                        </a:solidFil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Status</a:t>
                      </a:r>
                      <a:endParaRPr sz="10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Owner</a:t>
                      </a:r>
                      <a:endParaRPr sz="10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a:txBody>
                    <a:bodyPr/>
                    <a:lstStyle/>
                    <a:p>
                      <a:pPr marL="0" marR="0" lvl="0" indent="0" algn="ctr" rtl="0">
                        <a:spcBef>
                          <a:spcPts val="0"/>
                        </a:spcBef>
                        <a:spcAft>
                          <a:spcPts val="0"/>
                        </a:spcAft>
                        <a:buNone/>
                      </a:pPr>
                      <a:r>
                        <a:rPr lang="en-US" sz="1000" b="1">
                          <a:solidFill>
                            <a:srgbClr val="FFFFFF"/>
                          </a:solidFill>
                        </a:rPr>
                        <a:t>Progress Update</a:t>
                      </a:r>
                      <a:endParaRPr sz="1000" b="1" u="none" strike="noStrike" cap="none">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gridSpan="4">
                  <a:txBody>
                    <a:bodyPr/>
                    <a:lstStyle/>
                    <a:p>
                      <a:pPr marL="0" lvl="0" indent="0" algn="ctr" rtl="0">
                        <a:spcBef>
                          <a:spcPts val="0"/>
                        </a:spcBef>
                        <a:spcAft>
                          <a:spcPts val="0"/>
                        </a:spcAft>
                        <a:buClr>
                          <a:schemeClr val="dk1"/>
                        </a:buClr>
                        <a:buFont typeface="Arial"/>
                        <a:buNone/>
                      </a:pPr>
                      <a:r>
                        <a:rPr lang="en-US" sz="1000" b="1">
                          <a:solidFill>
                            <a:schemeClr val="lt1"/>
                          </a:solidFill>
                        </a:rPr>
                        <a:t>Open questions/Next steps</a:t>
                      </a:r>
                      <a:endParaRPr sz="1000" b="1">
                        <a:solidFill>
                          <a:schemeClr val="lt1"/>
                        </a:solidFill>
                      </a:endParaRPr>
                    </a:p>
                    <a:p>
                      <a:pPr marL="0" lvl="0" indent="0" algn="l" rtl="0">
                        <a:spcBef>
                          <a:spcPts val="0"/>
                        </a:spcBef>
                        <a:spcAft>
                          <a:spcPts val="0"/>
                        </a:spcAft>
                        <a:buNone/>
                      </a:pPr>
                      <a:endParaRPr sz="1000" b="1">
                        <a:solidFill>
                          <a:srgbClr val="FFFFFF"/>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33333"/>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51875">
                <a:tc>
                  <a:txBody>
                    <a:bodyPr/>
                    <a:lstStyle/>
                    <a:p>
                      <a:pPr marL="0" marR="0" lvl="0" indent="0" algn="l" rtl="0">
                        <a:spcBef>
                          <a:spcPts val="0"/>
                        </a:spcBef>
                        <a:spcAft>
                          <a:spcPts val="0"/>
                        </a:spcAft>
                        <a:buNone/>
                      </a:pPr>
                      <a:r>
                        <a:rPr lang="en-US" sz="1000"/>
                        <a:t>4.1 - Create DEI vision and goals</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gridSpan="4">
                  <a:txBody>
                    <a:bodyPr/>
                    <a:lstStyle/>
                    <a:p>
                      <a:pPr marL="0" lvl="0" indent="0" algn="l" rtl="0">
                        <a:spcBef>
                          <a:spcPts val="0"/>
                        </a:spcBef>
                        <a:spcAft>
                          <a:spcPts val="0"/>
                        </a:spcAft>
                        <a:buNone/>
                      </a:pPr>
                      <a:r>
                        <a:rPr lang="en-US" sz="1000" b="1"/>
                        <a:t>Questions: </a:t>
                      </a:r>
                      <a:r>
                        <a:rPr lang="en-US" sz="1000"/>
                        <a:t/>
                      </a:r>
                      <a:br>
                        <a:rPr lang="en-US" sz="1000"/>
                      </a:br>
                      <a:endParaRPr sz="1000"/>
                    </a:p>
                    <a:p>
                      <a:pPr marL="0" lvl="0" indent="0" algn="l" rtl="0">
                        <a:spcBef>
                          <a:spcPts val="0"/>
                        </a:spcBef>
                        <a:spcAft>
                          <a:spcPts val="0"/>
                        </a:spcAft>
                        <a:buNone/>
                      </a:pPr>
                      <a:r>
                        <a:rPr lang="en-US" sz="1000" b="1"/>
                        <a:t>Next Step: </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7200">
                <a:tc>
                  <a:txBody>
                    <a:bodyPr/>
                    <a:lstStyle/>
                    <a:p>
                      <a:pPr marL="0" lvl="0" indent="0" algn="l" rtl="0">
                        <a:spcBef>
                          <a:spcPts val="0"/>
                        </a:spcBef>
                        <a:spcAft>
                          <a:spcPts val="0"/>
                        </a:spcAft>
                        <a:buNone/>
                      </a:pPr>
                      <a:r>
                        <a:rPr lang="en-US" sz="1000"/>
                        <a:t>4.2 - Strengthen and build capacity to execute student behavior plan</a:t>
                      </a:r>
                      <a:endParaRPr sz="1000"/>
                    </a:p>
                    <a:p>
                      <a:pPr marL="0" marR="0" lvl="0" indent="0" algn="l" rtl="0">
                        <a:spcBef>
                          <a:spcPts val="0"/>
                        </a:spcBef>
                        <a:spcAft>
                          <a:spcPts val="0"/>
                        </a:spcAft>
                        <a:buNone/>
                      </a:pP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7200">
                <a:tc>
                  <a:txBody>
                    <a:bodyPr/>
                    <a:lstStyle/>
                    <a:p>
                      <a:pPr marL="0" marR="0" lvl="0" indent="0" algn="l" rtl="0">
                        <a:spcBef>
                          <a:spcPts val="0"/>
                        </a:spcBef>
                        <a:spcAft>
                          <a:spcPts val="0"/>
                        </a:spcAft>
                        <a:buNone/>
                      </a:pPr>
                      <a:r>
                        <a:rPr lang="en-US" sz="1000"/>
                        <a:t>4.3 - Implement “strong start” school culture plan</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gridSpan="4">
                  <a:txBody>
                    <a:bodyPr/>
                    <a:lstStyle/>
                    <a:p>
                      <a:pPr marL="0" lvl="0" indent="0" algn="l" rtl="0">
                        <a:spcBef>
                          <a:spcPts val="0"/>
                        </a:spcBef>
                        <a:spcAft>
                          <a:spcPts val="0"/>
                        </a:spcAft>
                        <a:buNone/>
                      </a:pPr>
                      <a:r>
                        <a:rPr lang="en-US" sz="1000" b="1">
                          <a:solidFill>
                            <a:schemeClr val="dk1"/>
                          </a:solidFill>
                          <a:latin typeface="Calibri"/>
                          <a:ea typeface="Calibri"/>
                          <a:cs typeface="Calibri"/>
                          <a:sym typeface="Calibri"/>
                        </a:rPr>
                        <a:t>Questions: </a:t>
                      </a:r>
                      <a:r>
                        <a:rPr lang="en-US" sz="1000">
                          <a:solidFill>
                            <a:schemeClr val="dk1"/>
                          </a:solidFill>
                          <a:latin typeface="Calibri"/>
                          <a:ea typeface="Calibri"/>
                          <a:cs typeface="Calibri"/>
                          <a:sym typeface="Calibri"/>
                        </a:rPr>
                        <a:t/>
                      </a:r>
                      <a:br>
                        <a:rPr lang="en-US" sz="1000">
                          <a:solidFill>
                            <a:schemeClr val="dk1"/>
                          </a:solidFill>
                          <a:latin typeface="Calibri"/>
                          <a:ea typeface="Calibri"/>
                          <a:cs typeface="Calibri"/>
                          <a:sym typeface="Calibri"/>
                        </a:rPr>
                      </a:b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b="1">
                          <a:solidFill>
                            <a:schemeClr val="dk1"/>
                          </a:solidFill>
                          <a:latin typeface="Calibri"/>
                          <a:ea typeface="Calibri"/>
                          <a:cs typeface="Calibri"/>
                          <a:sym typeface="Calibri"/>
                        </a:rPr>
                        <a:t>Next Step: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7200">
                <a:tc>
                  <a:txBody>
                    <a:bodyPr/>
                    <a:lstStyle/>
                    <a:p>
                      <a:pPr marL="0" marR="0" lvl="0" indent="0" algn="l" rtl="0">
                        <a:spcBef>
                          <a:spcPts val="0"/>
                        </a:spcBef>
                        <a:spcAft>
                          <a:spcPts val="0"/>
                        </a:spcAft>
                        <a:buNone/>
                      </a:pPr>
                      <a:r>
                        <a:rPr lang="en-US" sz="1000"/>
                        <a:t>4.4 - Develop staff DEI competencies</a:t>
                      </a:r>
                      <a:endParaRPr sz="10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gridSpan="4">
                  <a:txBody>
                    <a:bodyPr/>
                    <a:lstStyle/>
                    <a:p>
                      <a:pPr marL="0" lvl="0" indent="0" algn="l" rtl="0">
                        <a:spcBef>
                          <a:spcPts val="0"/>
                        </a:spcBef>
                        <a:spcAft>
                          <a:spcPts val="0"/>
                        </a:spcAft>
                        <a:buNone/>
                      </a:pPr>
                      <a:r>
                        <a:rPr lang="en-US" sz="1000" b="1"/>
                        <a:t>Questions: </a:t>
                      </a:r>
                      <a:r>
                        <a:rPr lang="en-US" sz="1000"/>
                        <a:t/>
                      </a:r>
                      <a:br>
                        <a:rPr lang="en-US" sz="1000"/>
                      </a:br>
                      <a:endParaRPr sz="1000"/>
                    </a:p>
                    <a:p>
                      <a:pPr marL="0" lvl="0" indent="0" algn="l" rtl="0">
                        <a:spcBef>
                          <a:spcPts val="0"/>
                        </a:spcBef>
                        <a:spcAft>
                          <a:spcPts val="0"/>
                        </a:spcAft>
                        <a:buNone/>
                      </a:pPr>
                      <a:r>
                        <a:rPr lang="en-US" sz="1000" b="1"/>
                        <a:t>Next Step: </a:t>
                      </a:r>
                      <a:endParaRPr sz="1000" b="1"/>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223" name="Google Shape;1223;p155"/>
          <p:cNvSpPr/>
          <p:nvPr/>
        </p:nvSpPr>
        <p:spPr>
          <a:xfrm>
            <a:off x="0" y="0"/>
            <a:ext cx="9144000" cy="7593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rgbClr val="FFFFFF"/>
              </a:solidFill>
              <a:latin typeface="Century Gothic"/>
              <a:ea typeface="Century Gothic"/>
              <a:cs typeface="Century Gothic"/>
              <a:sym typeface="Century Gothic"/>
            </a:endParaRPr>
          </a:p>
        </p:txBody>
      </p:sp>
      <p:sp>
        <p:nvSpPr>
          <p:cNvPr id="1224" name="Google Shape;1224;p155"/>
          <p:cNvSpPr txBox="1"/>
          <p:nvPr/>
        </p:nvSpPr>
        <p:spPr>
          <a:xfrm>
            <a:off x="87225" y="179550"/>
            <a:ext cx="8882400" cy="4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Font typeface="Century Gothic"/>
              <a:buNone/>
            </a:pPr>
            <a:r>
              <a:rPr lang="en-US" sz="2000" b="1">
                <a:solidFill>
                  <a:srgbClr val="FFFFFF"/>
                </a:solidFill>
                <a:latin typeface="Calibri"/>
                <a:ea typeface="Calibri"/>
                <a:cs typeface="Calibri"/>
                <a:sym typeface="Calibri"/>
              </a:rPr>
              <a:t>Diversity, Equity &amp; Inclusion: Monitoring Dashboard				    </a:t>
            </a:r>
            <a:br>
              <a:rPr lang="en-US" sz="2000" b="1">
                <a:solidFill>
                  <a:srgbClr val="FFFFFF"/>
                </a:solidFill>
                <a:latin typeface="Calibri"/>
                <a:ea typeface="Calibri"/>
                <a:cs typeface="Calibri"/>
                <a:sym typeface="Calibri"/>
              </a:rPr>
            </a:br>
            <a:r>
              <a:rPr lang="en-US" sz="1000" i="1">
                <a:solidFill>
                  <a:srgbClr val="FFFFFF"/>
                </a:solidFill>
                <a:latin typeface="Calibri"/>
                <a:ea typeface="Calibri"/>
                <a:cs typeface="Calibri"/>
                <a:sym typeface="Calibri"/>
              </a:rPr>
              <a:t>Last updated: 7/1/2019</a:t>
            </a:r>
            <a:endParaRPr sz="1000" i="1">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56"/>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39</a:t>
            </a:fld>
            <a:endParaRPr/>
          </a:p>
        </p:txBody>
      </p:sp>
      <p:sp>
        <p:nvSpPr>
          <p:cNvPr id="1231" name="Google Shape;1231;p156"/>
          <p:cNvSpPr txBox="1">
            <a:spLocks noGrp="1"/>
          </p:cNvSpPr>
          <p:nvPr>
            <p:ph type="title"/>
          </p:nvPr>
        </p:nvSpPr>
        <p:spPr>
          <a:xfrm>
            <a:off x="336600" y="2512325"/>
            <a:ext cx="8595600" cy="15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Recommended best practices for strategic initiatives</a:t>
            </a:r>
            <a:endParaRPr sz="3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21"/>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4</a:t>
            </a:fld>
            <a:endParaRPr/>
          </a:p>
        </p:txBody>
      </p:sp>
      <p:cxnSp>
        <p:nvCxnSpPr>
          <p:cNvPr id="895" name="Google Shape;895;p121"/>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
        <p:nvSpPr>
          <p:cNvPr id="896" name="Google Shape;896;p121"/>
          <p:cNvSpPr txBox="1">
            <a:spLocks noGrp="1"/>
          </p:cNvSpPr>
          <p:nvPr>
            <p:ph type="subTitle" idx="1"/>
          </p:nvPr>
        </p:nvSpPr>
        <p:spPr>
          <a:xfrm>
            <a:off x="410550" y="533650"/>
            <a:ext cx="8540700" cy="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389BB4"/>
                </a:solidFill>
              </a:rPr>
              <a:t>What will the staff experience look like in 5 years?</a:t>
            </a:r>
            <a:endParaRPr>
              <a:solidFill>
                <a:srgbClr val="389BB4"/>
              </a:solidFill>
            </a:endParaRPr>
          </a:p>
        </p:txBody>
      </p:sp>
      <p:sp>
        <p:nvSpPr>
          <p:cNvPr id="897" name="Google Shape;897;p121"/>
          <p:cNvSpPr/>
          <p:nvPr/>
        </p:nvSpPr>
        <p:spPr>
          <a:xfrm>
            <a:off x="3468802" y="2355025"/>
            <a:ext cx="2049000" cy="2049000"/>
          </a:xfrm>
          <a:prstGeom prst="donut">
            <a:avLst>
              <a:gd name="adj" fmla="val 7299"/>
            </a:avLst>
          </a:prstGeom>
          <a:solidFill>
            <a:srgbClr val="DFAF02"/>
          </a:solidFill>
          <a:ln w="9525" cap="flat" cmpd="sng">
            <a:solidFill>
              <a:srgbClr val="666666">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cxnSp>
        <p:nvCxnSpPr>
          <p:cNvPr id="898" name="Google Shape;898;p121"/>
          <p:cNvCxnSpPr>
            <a:stCxn id="897" idx="2"/>
          </p:cNvCxnSpPr>
          <p:nvPr/>
        </p:nvCxnSpPr>
        <p:spPr>
          <a:xfrm flipH="1">
            <a:off x="3086602" y="3379525"/>
            <a:ext cx="382200" cy="15600"/>
          </a:xfrm>
          <a:prstGeom prst="straightConnector1">
            <a:avLst/>
          </a:prstGeom>
          <a:noFill/>
          <a:ln w="12700" cap="flat" cmpd="sng">
            <a:solidFill>
              <a:srgbClr val="666666"/>
            </a:solidFill>
            <a:prstDash val="solid"/>
            <a:round/>
            <a:headEnd type="none" w="sm" len="sm"/>
            <a:tailEnd type="triangle" w="med" len="med"/>
          </a:ln>
        </p:spPr>
      </p:cxnSp>
      <p:cxnSp>
        <p:nvCxnSpPr>
          <p:cNvPr id="899" name="Google Shape;899;p121"/>
          <p:cNvCxnSpPr>
            <a:stCxn id="897" idx="6"/>
          </p:cNvCxnSpPr>
          <p:nvPr/>
        </p:nvCxnSpPr>
        <p:spPr>
          <a:xfrm>
            <a:off x="5517802" y="3379525"/>
            <a:ext cx="453900" cy="0"/>
          </a:xfrm>
          <a:prstGeom prst="straightConnector1">
            <a:avLst/>
          </a:prstGeom>
          <a:noFill/>
          <a:ln w="12700" cap="flat" cmpd="sng">
            <a:solidFill>
              <a:srgbClr val="666666"/>
            </a:solidFill>
            <a:prstDash val="solid"/>
            <a:round/>
            <a:headEnd type="none" w="sm" len="sm"/>
            <a:tailEnd type="triangle" w="med" len="med"/>
          </a:ln>
        </p:spPr>
      </p:cxnSp>
      <p:cxnSp>
        <p:nvCxnSpPr>
          <p:cNvPr id="900" name="Google Shape;900;p121"/>
          <p:cNvCxnSpPr>
            <a:stCxn id="897" idx="1"/>
          </p:cNvCxnSpPr>
          <p:nvPr/>
        </p:nvCxnSpPr>
        <p:spPr>
          <a:xfrm rot="10800000">
            <a:off x="3026371" y="2226394"/>
            <a:ext cx="742500" cy="428700"/>
          </a:xfrm>
          <a:prstGeom prst="straightConnector1">
            <a:avLst/>
          </a:prstGeom>
          <a:noFill/>
          <a:ln w="12700" cap="flat" cmpd="sng">
            <a:solidFill>
              <a:srgbClr val="666666"/>
            </a:solidFill>
            <a:prstDash val="solid"/>
            <a:round/>
            <a:headEnd type="none" w="sm" len="sm"/>
            <a:tailEnd type="triangle" w="med" len="med"/>
          </a:ln>
        </p:spPr>
      </p:cxnSp>
      <p:cxnSp>
        <p:nvCxnSpPr>
          <p:cNvPr id="901" name="Google Shape;901;p121"/>
          <p:cNvCxnSpPr>
            <a:stCxn id="897" idx="7"/>
          </p:cNvCxnSpPr>
          <p:nvPr/>
        </p:nvCxnSpPr>
        <p:spPr>
          <a:xfrm rot="10800000" flipH="1">
            <a:off x="5217733" y="2261794"/>
            <a:ext cx="681000" cy="393300"/>
          </a:xfrm>
          <a:prstGeom prst="straightConnector1">
            <a:avLst/>
          </a:prstGeom>
          <a:noFill/>
          <a:ln w="12700" cap="flat" cmpd="sng">
            <a:solidFill>
              <a:srgbClr val="666666"/>
            </a:solidFill>
            <a:prstDash val="solid"/>
            <a:round/>
            <a:headEnd type="none" w="sm" len="sm"/>
            <a:tailEnd type="triangle" w="med" len="med"/>
          </a:ln>
        </p:spPr>
      </p:cxnSp>
      <p:cxnSp>
        <p:nvCxnSpPr>
          <p:cNvPr id="902" name="Google Shape;902;p121"/>
          <p:cNvCxnSpPr>
            <a:stCxn id="897" idx="5"/>
          </p:cNvCxnSpPr>
          <p:nvPr/>
        </p:nvCxnSpPr>
        <p:spPr>
          <a:xfrm>
            <a:off x="5217733" y="4103956"/>
            <a:ext cx="1170900" cy="522900"/>
          </a:xfrm>
          <a:prstGeom prst="straightConnector1">
            <a:avLst/>
          </a:prstGeom>
          <a:noFill/>
          <a:ln w="12700" cap="flat" cmpd="sng">
            <a:solidFill>
              <a:srgbClr val="666666"/>
            </a:solidFill>
            <a:prstDash val="solid"/>
            <a:round/>
            <a:headEnd type="none" w="sm" len="sm"/>
            <a:tailEnd type="triangle" w="med" len="med"/>
          </a:ln>
        </p:spPr>
      </p:cxnSp>
      <p:cxnSp>
        <p:nvCxnSpPr>
          <p:cNvPr id="903" name="Google Shape;903;p121"/>
          <p:cNvCxnSpPr>
            <a:stCxn id="897" idx="3"/>
            <a:endCxn id="904" idx="3"/>
          </p:cNvCxnSpPr>
          <p:nvPr/>
        </p:nvCxnSpPr>
        <p:spPr>
          <a:xfrm flipH="1">
            <a:off x="2994271" y="4103956"/>
            <a:ext cx="774600" cy="289500"/>
          </a:xfrm>
          <a:prstGeom prst="straightConnector1">
            <a:avLst/>
          </a:prstGeom>
          <a:noFill/>
          <a:ln w="12700" cap="flat" cmpd="sng">
            <a:solidFill>
              <a:srgbClr val="666666"/>
            </a:solidFill>
            <a:prstDash val="solid"/>
            <a:round/>
            <a:headEnd type="none" w="sm" len="sm"/>
            <a:tailEnd type="triangle" w="med" len="med"/>
          </a:ln>
        </p:spPr>
      </p:cxnSp>
      <p:grpSp>
        <p:nvGrpSpPr>
          <p:cNvPr id="905" name="Google Shape;905;p121"/>
          <p:cNvGrpSpPr/>
          <p:nvPr/>
        </p:nvGrpSpPr>
        <p:grpSpPr>
          <a:xfrm>
            <a:off x="362611" y="1062975"/>
            <a:ext cx="2766414" cy="1690836"/>
            <a:chOff x="567654" y="3301316"/>
            <a:chExt cx="2254800" cy="1365119"/>
          </a:xfrm>
        </p:grpSpPr>
        <p:sp>
          <p:nvSpPr>
            <p:cNvPr id="906" name="Google Shape;906;p121"/>
            <p:cNvSpPr txBox="1"/>
            <p:nvPr/>
          </p:nvSpPr>
          <p:spPr>
            <a:xfrm>
              <a:off x="567654" y="3518335"/>
              <a:ext cx="2254800" cy="114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Staff are positioned for success due to optimized staffing models,  clear job descriptions and well-articulated responsibilities and goals to clarify the vision for excellent performance</a:t>
              </a:r>
              <a:endParaRPr>
                <a:solidFill>
                  <a:srgbClr val="3F3F3F"/>
                </a:solidFill>
                <a:latin typeface="Calibri"/>
                <a:ea typeface="Calibri"/>
                <a:cs typeface="Calibri"/>
                <a:sym typeface="Calibri"/>
              </a:endParaRPr>
            </a:p>
          </p:txBody>
        </p:sp>
        <p:sp>
          <p:nvSpPr>
            <p:cNvPr id="907" name="Google Shape;907;p121"/>
            <p:cNvSpPr txBox="1"/>
            <p:nvPr/>
          </p:nvSpPr>
          <p:spPr>
            <a:xfrm>
              <a:off x="567654" y="3301316"/>
              <a:ext cx="21684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Staffing </a:t>
              </a:r>
              <a:endParaRPr sz="1800" b="1">
                <a:solidFill>
                  <a:srgbClr val="389BB4"/>
                </a:solidFill>
                <a:latin typeface="Calibri"/>
                <a:ea typeface="Calibri"/>
                <a:cs typeface="Calibri"/>
                <a:sym typeface="Calibri"/>
              </a:endParaRPr>
            </a:p>
          </p:txBody>
        </p:sp>
      </p:grpSp>
      <p:grpSp>
        <p:nvGrpSpPr>
          <p:cNvPr id="908" name="Google Shape;908;p121"/>
          <p:cNvGrpSpPr/>
          <p:nvPr/>
        </p:nvGrpSpPr>
        <p:grpSpPr>
          <a:xfrm>
            <a:off x="394614" y="2794617"/>
            <a:ext cx="2922918" cy="1693195"/>
            <a:chOff x="524647" y="3469649"/>
            <a:chExt cx="2183400" cy="1693195"/>
          </a:xfrm>
        </p:grpSpPr>
        <p:sp>
          <p:nvSpPr>
            <p:cNvPr id="909" name="Google Shape;909;p121"/>
            <p:cNvSpPr txBox="1"/>
            <p:nvPr/>
          </p:nvSpPr>
          <p:spPr>
            <a:xfrm>
              <a:off x="524647" y="3796644"/>
              <a:ext cx="2183400" cy="136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All staff work within clear management lines, receiving the on-going support, feedback and professional development needed to thrive in their roles</a:t>
              </a:r>
              <a:endParaRPr>
                <a:solidFill>
                  <a:srgbClr val="3F3F3F"/>
                </a:solidFill>
                <a:latin typeface="Calibri"/>
                <a:ea typeface="Calibri"/>
                <a:cs typeface="Calibri"/>
                <a:sym typeface="Calibri"/>
              </a:endParaRPr>
            </a:p>
          </p:txBody>
        </p:sp>
        <p:sp>
          <p:nvSpPr>
            <p:cNvPr id="910" name="Google Shape;910;p121"/>
            <p:cNvSpPr txBox="1"/>
            <p:nvPr/>
          </p:nvSpPr>
          <p:spPr>
            <a:xfrm>
              <a:off x="524647" y="3469649"/>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Performance Management</a:t>
              </a:r>
              <a:endParaRPr sz="1800" b="1">
                <a:solidFill>
                  <a:srgbClr val="389BB4"/>
                </a:solidFill>
                <a:latin typeface="Calibri"/>
                <a:ea typeface="Calibri"/>
                <a:cs typeface="Calibri"/>
                <a:sym typeface="Calibri"/>
              </a:endParaRPr>
            </a:p>
          </p:txBody>
        </p:sp>
      </p:grpSp>
      <p:grpSp>
        <p:nvGrpSpPr>
          <p:cNvPr id="911" name="Google Shape;911;p121"/>
          <p:cNvGrpSpPr/>
          <p:nvPr/>
        </p:nvGrpSpPr>
        <p:grpSpPr>
          <a:xfrm>
            <a:off x="430073" y="4255001"/>
            <a:ext cx="2564114" cy="1782135"/>
            <a:chOff x="381443" y="3286635"/>
            <a:chExt cx="2063507" cy="1782135"/>
          </a:xfrm>
        </p:grpSpPr>
        <p:sp>
          <p:nvSpPr>
            <p:cNvPr id="912" name="Google Shape;912;p121"/>
            <p:cNvSpPr txBox="1"/>
            <p:nvPr/>
          </p:nvSpPr>
          <p:spPr>
            <a:xfrm>
              <a:off x="381443" y="3579870"/>
              <a:ext cx="2063400" cy="148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New staff are hired from a deep, carefully cultivated hiring pool and participate in a rigorous screening process creating a high bar for joining the GLOBE team; on-boarding helps all staff get off to a “strong start”</a:t>
              </a:r>
              <a:endParaRPr>
                <a:solidFill>
                  <a:srgbClr val="3F3F3F"/>
                </a:solidFill>
                <a:latin typeface="Calibri"/>
                <a:ea typeface="Calibri"/>
                <a:cs typeface="Calibri"/>
                <a:sym typeface="Calibri"/>
              </a:endParaRPr>
            </a:p>
          </p:txBody>
        </p:sp>
        <p:sp>
          <p:nvSpPr>
            <p:cNvPr id="904" name="Google Shape;904;p121"/>
            <p:cNvSpPr txBox="1"/>
            <p:nvPr/>
          </p:nvSpPr>
          <p:spPr>
            <a:xfrm>
              <a:off x="385150" y="3286635"/>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Hiring</a:t>
              </a:r>
              <a:endParaRPr sz="1800" b="1">
                <a:solidFill>
                  <a:srgbClr val="389BB4"/>
                </a:solidFill>
                <a:latin typeface="Calibri"/>
                <a:ea typeface="Calibri"/>
                <a:cs typeface="Calibri"/>
                <a:sym typeface="Calibri"/>
              </a:endParaRPr>
            </a:p>
          </p:txBody>
        </p:sp>
      </p:grpSp>
      <p:grpSp>
        <p:nvGrpSpPr>
          <p:cNvPr id="913" name="Google Shape;913;p121"/>
          <p:cNvGrpSpPr/>
          <p:nvPr/>
        </p:nvGrpSpPr>
        <p:grpSpPr>
          <a:xfrm>
            <a:off x="6286900" y="1047006"/>
            <a:ext cx="2766526" cy="1567019"/>
            <a:chOff x="803637" y="2829435"/>
            <a:chExt cx="2317800" cy="1567019"/>
          </a:xfrm>
        </p:grpSpPr>
        <p:sp>
          <p:nvSpPr>
            <p:cNvPr id="914" name="Google Shape;914;p121"/>
            <p:cNvSpPr txBox="1"/>
            <p:nvPr/>
          </p:nvSpPr>
          <p:spPr>
            <a:xfrm>
              <a:off x="803637" y="3122654"/>
              <a:ext cx="2317800" cy="127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Teachers have a full-suite of curriculum that are consistently vetted, integrated and refined by teams of GLOBE staff to ensure rigor, relevance and alignment; facilities support student learning</a:t>
              </a:r>
              <a:endParaRPr>
                <a:solidFill>
                  <a:srgbClr val="3F3F3F"/>
                </a:solidFill>
                <a:latin typeface="Calibri"/>
                <a:ea typeface="Calibri"/>
                <a:cs typeface="Calibri"/>
                <a:sym typeface="Calibri"/>
              </a:endParaRPr>
            </a:p>
          </p:txBody>
        </p:sp>
        <p:sp>
          <p:nvSpPr>
            <p:cNvPr id="915" name="Google Shape;915;p121"/>
            <p:cNvSpPr txBox="1"/>
            <p:nvPr/>
          </p:nvSpPr>
          <p:spPr>
            <a:xfrm>
              <a:off x="803640" y="2829435"/>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Teacher Resources</a:t>
              </a:r>
              <a:endParaRPr sz="1800" b="1">
                <a:solidFill>
                  <a:srgbClr val="389BB4"/>
                </a:solidFill>
                <a:latin typeface="Calibri"/>
                <a:ea typeface="Calibri"/>
                <a:cs typeface="Calibri"/>
                <a:sym typeface="Calibri"/>
              </a:endParaRPr>
            </a:p>
          </p:txBody>
        </p:sp>
      </p:grpSp>
      <p:grpSp>
        <p:nvGrpSpPr>
          <p:cNvPr id="916" name="Google Shape;916;p121"/>
          <p:cNvGrpSpPr/>
          <p:nvPr/>
        </p:nvGrpSpPr>
        <p:grpSpPr>
          <a:xfrm>
            <a:off x="6287573" y="2702150"/>
            <a:ext cx="2627901" cy="1783925"/>
            <a:chOff x="803630" y="2993658"/>
            <a:chExt cx="2405401" cy="1783925"/>
          </a:xfrm>
        </p:grpSpPr>
        <p:sp>
          <p:nvSpPr>
            <p:cNvPr id="917" name="Google Shape;917;p121"/>
            <p:cNvSpPr txBox="1"/>
            <p:nvPr/>
          </p:nvSpPr>
          <p:spPr>
            <a:xfrm>
              <a:off x="803631" y="3286883"/>
              <a:ext cx="2405400" cy="149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Teachers receive frequent, content-specific coaching from content experts and participate in structured peer learning communities to unpack curriculum, analyze data and hone their practice</a:t>
              </a:r>
              <a:endParaRPr>
                <a:solidFill>
                  <a:srgbClr val="3F3F3F"/>
                </a:solidFill>
                <a:latin typeface="Calibri"/>
                <a:ea typeface="Calibri"/>
                <a:cs typeface="Calibri"/>
                <a:sym typeface="Calibri"/>
              </a:endParaRPr>
            </a:p>
          </p:txBody>
        </p:sp>
        <p:sp>
          <p:nvSpPr>
            <p:cNvPr id="918" name="Google Shape;918;p121"/>
            <p:cNvSpPr txBox="1"/>
            <p:nvPr/>
          </p:nvSpPr>
          <p:spPr>
            <a:xfrm>
              <a:off x="803630" y="2993658"/>
              <a:ext cx="24054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Teacher Development</a:t>
              </a:r>
              <a:endParaRPr sz="1800" b="1">
                <a:solidFill>
                  <a:srgbClr val="389BB4"/>
                </a:solidFill>
                <a:latin typeface="Calibri"/>
                <a:ea typeface="Calibri"/>
                <a:cs typeface="Calibri"/>
                <a:sym typeface="Calibri"/>
              </a:endParaRPr>
            </a:p>
          </p:txBody>
        </p:sp>
      </p:grpSp>
      <p:grpSp>
        <p:nvGrpSpPr>
          <p:cNvPr id="919" name="Google Shape;919;p121"/>
          <p:cNvGrpSpPr/>
          <p:nvPr/>
        </p:nvGrpSpPr>
        <p:grpSpPr>
          <a:xfrm>
            <a:off x="6287550" y="4621216"/>
            <a:ext cx="2529653" cy="2113325"/>
            <a:chOff x="803630" y="3630603"/>
            <a:chExt cx="2059810" cy="1856562"/>
          </a:xfrm>
        </p:grpSpPr>
        <p:sp>
          <p:nvSpPr>
            <p:cNvPr id="920" name="Google Shape;920;p121"/>
            <p:cNvSpPr txBox="1"/>
            <p:nvPr/>
          </p:nvSpPr>
          <p:spPr>
            <a:xfrm>
              <a:off x="803630" y="3914565"/>
              <a:ext cx="2059800" cy="1572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Teachers feel highly supported to implement the Responsive Classroom model and actualize GLOBE’s Diversity, Equity and Inclusion vision statement; teachers report feeling heard, supported and well informed of school events and progress</a:t>
              </a:r>
              <a:endParaRPr>
                <a:solidFill>
                  <a:srgbClr val="3F3F3F"/>
                </a:solidFill>
                <a:latin typeface="Calibri"/>
                <a:ea typeface="Calibri"/>
                <a:cs typeface="Calibri"/>
                <a:sym typeface="Calibri"/>
              </a:endParaRPr>
            </a:p>
          </p:txBody>
        </p:sp>
        <p:sp>
          <p:nvSpPr>
            <p:cNvPr id="921" name="Google Shape;921;p121"/>
            <p:cNvSpPr txBox="1"/>
            <p:nvPr/>
          </p:nvSpPr>
          <p:spPr>
            <a:xfrm>
              <a:off x="803640" y="3630603"/>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Teacher Support</a:t>
              </a:r>
              <a:endParaRPr sz="1800" b="1">
                <a:solidFill>
                  <a:srgbClr val="389BB4"/>
                </a:solidFill>
                <a:latin typeface="Calibri"/>
                <a:ea typeface="Calibri"/>
                <a:cs typeface="Calibri"/>
                <a:sym typeface="Calibri"/>
              </a:endParaRPr>
            </a:p>
          </p:txBody>
        </p:sp>
      </p:grpSp>
      <p:pic>
        <p:nvPicPr>
          <p:cNvPr id="922" name="Google Shape;922;p121"/>
          <p:cNvPicPr preferRelativeResize="0"/>
          <p:nvPr/>
        </p:nvPicPr>
        <p:blipFill>
          <a:blip r:embed="rId3">
            <a:alphaModFix/>
          </a:blip>
          <a:stretch>
            <a:fillRect/>
          </a:stretch>
        </p:blipFill>
        <p:spPr>
          <a:xfrm>
            <a:off x="3911722" y="2753775"/>
            <a:ext cx="1170899" cy="1170899"/>
          </a:xfrm>
          <a:prstGeom prst="rect">
            <a:avLst/>
          </a:prstGeom>
          <a:noFill/>
          <a:ln>
            <a:noFill/>
          </a:ln>
        </p:spPr>
      </p:pic>
      <p:grpSp>
        <p:nvGrpSpPr>
          <p:cNvPr id="923" name="Google Shape;923;p121"/>
          <p:cNvGrpSpPr/>
          <p:nvPr/>
        </p:nvGrpSpPr>
        <p:grpSpPr>
          <a:xfrm>
            <a:off x="3232350" y="4631341"/>
            <a:ext cx="2529653" cy="2037125"/>
            <a:chOff x="865677" y="3563661"/>
            <a:chExt cx="2059810" cy="1789620"/>
          </a:xfrm>
        </p:grpSpPr>
        <p:sp>
          <p:nvSpPr>
            <p:cNvPr id="924" name="Google Shape;924;p121"/>
            <p:cNvSpPr txBox="1"/>
            <p:nvPr/>
          </p:nvSpPr>
          <p:spPr>
            <a:xfrm>
              <a:off x="865677" y="3780681"/>
              <a:ext cx="2059800" cy="1572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Teachers are at their best at GLOBE as a result of a culture that is distinctly purposeful, joyful and collaborative; the school’s culture promotes teacher-leadership, staff empowerment and ownership over all aspects of the school</a:t>
              </a:r>
              <a:endParaRPr>
                <a:solidFill>
                  <a:srgbClr val="3F3F3F"/>
                </a:solidFill>
                <a:latin typeface="Calibri"/>
                <a:ea typeface="Calibri"/>
                <a:cs typeface="Calibri"/>
                <a:sym typeface="Calibri"/>
              </a:endParaRPr>
            </a:p>
          </p:txBody>
        </p:sp>
        <p:sp>
          <p:nvSpPr>
            <p:cNvPr id="925" name="Google Shape;925;p121"/>
            <p:cNvSpPr txBox="1"/>
            <p:nvPr/>
          </p:nvSpPr>
          <p:spPr>
            <a:xfrm>
              <a:off x="865687" y="3563661"/>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Staff Culture</a:t>
              </a:r>
              <a:endParaRPr sz="1800" b="1">
                <a:solidFill>
                  <a:srgbClr val="389BB4"/>
                </a:solidFill>
                <a:latin typeface="Calibri"/>
                <a:ea typeface="Calibri"/>
                <a:cs typeface="Calibri"/>
                <a:sym typeface="Calibri"/>
              </a:endParaRPr>
            </a:p>
          </p:txBody>
        </p:sp>
      </p:grpSp>
      <p:cxnSp>
        <p:nvCxnSpPr>
          <p:cNvPr id="926" name="Google Shape;926;p121"/>
          <p:cNvCxnSpPr>
            <a:stCxn id="897" idx="4"/>
            <a:endCxn id="925" idx="0"/>
          </p:cNvCxnSpPr>
          <p:nvPr/>
        </p:nvCxnSpPr>
        <p:spPr>
          <a:xfrm>
            <a:off x="4493302" y="4404025"/>
            <a:ext cx="3900" cy="227400"/>
          </a:xfrm>
          <a:prstGeom prst="straightConnector1">
            <a:avLst/>
          </a:prstGeom>
          <a:noFill/>
          <a:ln w="12700" cap="flat" cmpd="sng">
            <a:solidFill>
              <a:srgbClr val="666666"/>
            </a:solidFill>
            <a:prstDash val="solid"/>
            <a:round/>
            <a:headEnd type="none" w="sm" len="sm"/>
            <a:tailEnd type="triangl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57"/>
          <p:cNvSpPr txBox="1">
            <a:spLocks noGrp="1"/>
          </p:cNvSpPr>
          <p:nvPr>
            <p:ph type="subTitle" idx="1"/>
          </p:nvPr>
        </p:nvSpPr>
        <p:spPr>
          <a:xfrm>
            <a:off x="388500" y="103175"/>
            <a:ext cx="8345400" cy="55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a:t>Proposed theory of action for developing a shared vision for excellent instruction </a:t>
            </a:r>
            <a:endParaRPr sz="2400"/>
          </a:p>
        </p:txBody>
      </p:sp>
      <p:sp>
        <p:nvSpPr>
          <p:cNvPr id="1237" name="Google Shape;1237;p157"/>
          <p:cNvSpPr txBox="1">
            <a:spLocks noGrp="1"/>
          </p:cNvSpPr>
          <p:nvPr>
            <p:ph type="sldNum" idx="12"/>
          </p:nvPr>
        </p:nvSpPr>
        <p:spPr>
          <a:xfrm>
            <a:off x="8617026" y="6473288"/>
            <a:ext cx="539700" cy="4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40</a:t>
            </a:fld>
            <a:endParaRPr/>
          </a:p>
        </p:txBody>
      </p:sp>
      <p:sp>
        <p:nvSpPr>
          <p:cNvPr id="1238" name="Google Shape;1238;p157"/>
          <p:cNvSpPr txBox="1"/>
          <p:nvPr/>
        </p:nvSpPr>
        <p:spPr>
          <a:xfrm>
            <a:off x="-166375" y="941163"/>
            <a:ext cx="4149000" cy="1385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255594"/>
                </a:solidFill>
                <a:latin typeface="Calibri"/>
                <a:ea typeface="Calibri"/>
                <a:cs typeface="Calibri"/>
                <a:sym typeface="Calibri"/>
              </a:rPr>
              <a:t>If</a:t>
            </a:r>
            <a:br>
              <a:rPr lang="en-US" sz="2800" b="1">
                <a:solidFill>
                  <a:srgbClr val="255594"/>
                </a:solidFill>
                <a:latin typeface="Calibri"/>
                <a:ea typeface="Calibri"/>
                <a:cs typeface="Calibri"/>
                <a:sym typeface="Calibri"/>
              </a:rPr>
            </a:br>
            <a:r>
              <a:rPr lang="en-US" sz="2000" b="1" i="1">
                <a:solidFill>
                  <a:srgbClr val="255594"/>
                </a:solidFill>
                <a:latin typeface="Calibri"/>
                <a:ea typeface="Calibri"/>
                <a:cs typeface="Calibri"/>
                <a:sym typeface="Calibri"/>
              </a:rPr>
              <a:t>GLOBEs Teachers, Leaders </a:t>
            </a:r>
            <a:br>
              <a:rPr lang="en-US" sz="2000" b="1" i="1">
                <a:solidFill>
                  <a:srgbClr val="255594"/>
                </a:solidFill>
                <a:latin typeface="Calibri"/>
                <a:ea typeface="Calibri"/>
                <a:cs typeface="Calibri"/>
                <a:sym typeface="Calibri"/>
              </a:rPr>
            </a:br>
            <a:r>
              <a:rPr lang="en-US" sz="2000" b="1" i="1">
                <a:solidFill>
                  <a:srgbClr val="255594"/>
                </a:solidFill>
                <a:latin typeface="Calibri"/>
                <a:ea typeface="Calibri"/>
                <a:cs typeface="Calibri"/>
                <a:sym typeface="Calibri"/>
              </a:rPr>
              <a:t>and staff...</a:t>
            </a:r>
            <a:endParaRPr sz="2000" b="1" i="1">
              <a:solidFill>
                <a:srgbClr val="255594"/>
              </a:solidFill>
              <a:latin typeface="Calibri"/>
              <a:ea typeface="Calibri"/>
              <a:cs typeface="Calibri"/>
              <a:sym typeface="Calibri"/>
            </a:endParaRPr>
          </a:p>
          <a:p>
            <a:pPr marL="0" marR="0" lvl="0" indent="0" algn="ctr" rtl="0">
              <a:spcBef>
                <a:spcPts val="0"/>
              </a:spcBef>
              <a:spcAft>
                <a:spcPts val="0"/>
              </a:spcAft>
              <a:buNone/>
            </a:pPr>
            <a:endParaRPr sz="1600" b="1">
              <a:solidFill>
                <a:srgbClr val="255594"/>
              </a:solidFill>
              <a:latin typeface="Calibri"/>
              <a:ea typeface="Calibri"/>
              <a:cs typeface="Calibri"/>
              <a:sym typeface="Calibri"/>
            </a:endParaRPr>
          </a:p>
        </p:txBody>
      </p:sp>
      <p:sp>
        <p:nvSpPr>
          <p:cNvPr id="1239" name="Google Shape;1239;p157"/>
          <p:cNvSpPr txBox="1"/>
          <p:nvPr/>
        </p:nvSpPr>
        <p:spPr>
          <a:xfrm>
            <a:off x="455650" y="2354325"/>
            <a:ext cx="2857200" cy="25545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…collaboratively develop a definition for </a:t>
            </a:r>
            <a:r>
              <a:rPr lang="en-US" sz="1800">
                <a:latin typeface="Calibri"/>
                <a:ea typeface="Calibri"/>
                <a:cs typeface="Calibri"/>
                <a:sym typeface="Calibri"/>
              </a:rPr>
              <a:t>instructional</a:t>
            </a:r>
            <a:r>
              <a:rPr lang="en-US" sz="1800">
                <a:solidFill>
                  <a:srgbClr val="000000"/>
                </a:solidFill>
                <a:latin typeface="Calibri"/>
                <a:ea typeface="Calibri"/>
                <a:cs typeface="Calibri"/>
                <a:sym typeface="Calibri"/>
              </a:rPr>
              <a:t> excellence that </a:t>
            </a:r>
            <a:r>
              <a:rPr lang="en-US" sz="1800" b="1">
                <a:solidFill>
                  <a:srgbClr val="000000"/>
                </a:solidFill>
                <a:latin typeface="Calibri"/>
                <a:ea typeface="Calibri"/>
                <a:cs typeface="Calibri"/>
                <a:sym typeface="Calibri"/>
              </a:rPr>
              <a:t>UNIQUELY DESCRIBES</a:t>
            </a:r>
            <a:r>
              <a:rPr lang="en-US" sz="1800">
                <a:solidFill>
                  <a:srgbClr val="000000"/>
                </a:solidFill>
                <a:latin typeface="Calibri"/>
                <a:ea typeface="Calibri"/>
                <a:cs typeface="Calibri"/>
                <a:sym typeface="Calibri"/>
              </a:rPr>
              <a:t> what excellent teaching looks like in </a:t>
            </a:r>
            <a:r>
              <a:rPr lang="en-US" sz="1800">
                <a:latin typeface="Calibri"/>
                <a:ea typeface="Calibri"/>
                <a:cs typeface="Calibri"/>
                <a:sym typeface="Calibri"/>
              </a:rPr>
              <a:t>GLOBE classrooms</a:t>
            </a:r>
            <a:endParaRPr sz="1800">
              <a:solidFill>
                <a:srgbClr val="000000"/>
              </a:solidFill>
              <a:latin typeface="Calibri"/>
              <a:ea typeface="Calibri"/>
              <a:cs typeface="Calibri"/>
              <a:sym typeface="Calibri"/>
            </a:endParaRPr>
          </a:p>
        </p:txBody>
      </p:sp>
      <p:sp>
        <p:nvSpPr>
          <p:cNvPr id="1240" name="Google Shape;1240;p157"/>
          <p:cNvSpPr txBox="1"/>
          <p:nvPr/>
        </p:nvSpPr>
        <p:spPr>
          <a:xfrm>
            <a:off x="3581700" y="2331025"/>
            <a:ext cx="3231000" cy="15105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…will have a </a:t>
            </a:r>
            <a:r>
              <a:rPr lang="en-US" sz="1800" b="1">
                <a:solidFill>
                  <a:srgbClr val="000000"/>
                </a:solidFill>
                <a:latin typeface="Calibri"/>
                <a:ea typeface="Calibri"/>
                <a:cs typeface="Calibri"/>
                <a:sym typeface="Calibri"/>
              </a:rPr>
              <a:t>COMMON BAR </a:t>
            </a:r>
            <a:r>
              <a:rPr lang="en-US" sz="1800">
                <a:solidFill>
                  <a:srgbClr val="000000"/>
                </a:solidFill>
                <a:latin typeface="Calibri"/>
                <a:ea typeface="Calibri"/>
                <a:cs typeface="Calibri"/>
                <a:sym typeface="Calibri"/>
              </a:rPr>
              <a:t>for excellence to inform teacher coaching and development</a:t>
            </a:r>
            <a:endParaRPr sz="1800">
              <a:solidFill>
                <a:srgbClr val="000000"/>
              </a:solidFill>
              <a:latin typeface="Calibri"/>
              <a:ea typeface="Calibri"/>
              <a:cs typeface="Calibri"/>
              <a:sym typeface="Calibri"/>
            </a:endParaRPr>
          </a:p>
        </p:txBody>
      </p:sp>
      <p:sp>
        <p:nvSpPr>
          <p:cNvPr id="1241" name="Google Shape;1241;p157"/>
          <p:cNvSpPr txBox="1"/>
          <p:nvPr/>
        </p:nvSpPr>
        <p:spPr>
          <a:xfrm>
            <a:off x="3581925" y="5486400"/>
            <a:ext cx="3231000" cy="11652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…will have </a:t>
            </a:r>
            <a:r>
              <a:rPr lang="en-US" sz="1800" b="1">
                <a:solidFill>
                  <a:srgbClr val="000000"/>
                </a:solidFill>
                <a:latin typeface="Calibri"/>
                <a:ea typeface="Calibri"/>
                <a:cs typeface="Calibri"/>
                <a:sym typeface="Calibri"/>
              </a:rPr>
              <a:t>SHARED EXPECTATIONS</a:t>
            </a:r>
            <a:r>
              <a:rPr lang="en-US" sz="1800">
                <a:solidFill>
                  <a:srgbClr val="000000"/>
                </a:solidFill>
                <a:latin typeface="Calibri"/>
                <a:ea typeface="Calibri"/>
                <a:cs typeface="Calibri"/>
                <a:sym typeface="Calibri"/>
              </a:rPr>
              <a:t> to </a:t>
            </a:r>
            <a:r>
              <a:rPr lang="en-US" sz="1800">
                <a:latin typeface="Calibri"/>
                <a:ea typeface="Calibri"/>
                <a:cs typeface="Calibri"/>
                <a:sym typeface="Calibri"/>
              </a:rPr>
              <a:t>drive continued student growth</a:t>
            </a:r>
            <a:endParaRPr sz="1800">
              <a:solidFill>
                <a:srgbClr val="000000"/>
              </a:solidFill>
              <a:latin typeface="Calibri"/>
              <a:ea typeface="Calibri"/>
              <a:cs typeface="Calibri"/>
              <a:sym typeface="Calibri"/>
            </a:endParaRPr>
          </a:p>
        </p:txBody>
      </p:sp>
      <p:sp>
        <p:nvSpPr>
          <p:cNvPr id="1242" name="Google Shape;1242;p157"/>
          <p:cNvSpPr txBox="1"/>
          <p:nvPr/>
        </p:nvSpPr>
        <p:spPr>
          <a:xfrm>
            <a:off x="3581650" y="981575"/>
            <a:ext cx="3059700" cy="11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255594"/>
                </a:solidFill>
                <a:latin typeface="Calibri"/>
                <a:ea typeface="Calibri"/>
                <a:cs typeface="Calibri"/>
                <a:sym typeface="Calibri"/>
              </a:rPr>
              <a:t>Then</a:t>
            </a:r>
            <a:r>
              <a:rPr lang="en-US" sz="2400" b="1">
                <a:solidFill>
                  <a:srgbClr val="255594"/>
                </a:solidFill>
                <a:latin typeface="Calibri"/>
                <a:ea typeface="Calibri"/>
                <a:cs typeface="Calibri"/>
                <a:sym typeface="Calibri"/>
              </a:rPr>
              <a:t> </a:t>
            </a:r>
            <a:br>
              <a:rPr lang="en-US" sz="2400" b="1">
                <a:solidFill>
                  <a:srgbClr val="255594"/>
                </a:solidFill>
                <a:latin typeface="Calibri"/>
                <a:ea typeface="Calibri"/>
                <a:cs typeface="Calibri"/>
                <a:sym typeface="Calibri"/>
              </a:rPr>
            </a:br>
            <a:r>
              <a:rPr lang="en-US" sz="2000" b="1" i="1">
                <a:solidFill>
                  <a:srgbClr val="255594"/>
                </a:solidFill>
                <a:latin typeface="Calibri"/>
                <a:ea typeface="Calibri"/>
                <a:cs typeface="Calibri"/>
                <a:sym typeface="Calibri"/>
              </a:rPr>
              <a:t>Teachers, Leaders </a:t>
            </a:r>
            <a:br>
              <a:rPr lang="en-US" sz="2000" b="1" i="1">
                <a:solidFill>
                  <a:srgbClr val="255594"/>
                </a:solidFill>
                <a:latin typeface="Calibri"/>
                <a:ea typeface="Calibri"/>
                <a:cs typeface="Calibri"/>
                <a:sym typeface="Calibri"/>
              </a:rPr>
            </a:br>
            <a:r>
              <a:rPr lang="en-US" sz="2000" b="1" i="1">
                <a:solidFill>
                  <a:srgbClr val="255594"/>
                </a:solidFill>
                <a:latin typeface="Calibri"/>
                <a:ea typeface="Calibri"/>
                <a:cs typeface="Calibri"/>
                <a:sym typeface="Calibri"/>
              </a:rPr>
              <a:t>and GLOBE staff…</a:t>
            </a:r>
            <a:endParaRPr sz="1200" b="1" i="1">
              <a:solidFill>
                <a:srgbClr val="255594"/>
              </a:solidFill>
              <a:latin typeface="Calibri"/>
              <a:ea typeface="Calibri"/>
              <a:cs typeface="Calibri"/>
              <a:sym typeface="Calibri"/>
            </a:endParaRPr>
          </a:p>
        </p:txBody>
      </p:sp>
      <p:sp>
        <p:nvSpPr>
          <p:cNvPr id="1243" name="Google Shape;1243;p157"/>
          <p:cNvSpPr txBox="1"/>
          <p:nvPr/>
        </p:nvSpPr>
        <p:spPr>
          <a:xfrm>
            <a:off x="7170937" y="981571"/>
            <a:ext cx="18051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255594"/>
                </a:solidFill>
                <a:latin typeface="Calibri"/>
                <a:ea typeface="Calibri"/>
                <a:cs typeface="Calibri"/>
                <a:sym typeface="Calibri"/>
              </a:rPr>
              <a:t>And then</a:t>
            </a:r>
            <a:br>
              <a:rPr lang="en-US" sz="2800" b="1">
                <a:solidFill>
                  <a:srgbClr val="255594"/>
                </a:solidFill>
                <a:latin typeface="Calibri"/>
                <a:ea typeface="Calibri"/>
                <a:cs typeface="Calibri"/>
                <a:sym typeface="Calibri"/>
              </a:rPr>
            </a:br>
            <a:r>
              <a:rPr lang="en-US" sz="2000" b="1" i="1">
                <a:solidFill>
                  <a:srgbClr val="255594"/>
                </a:solidFill>
                <a:latin typeface="Calibri"/>
                <a:ea typeface="Calibri"/>
                <a:cs typeface="Calibri"/>
                <a:sym typeface="Calibri"/>
              </a:rPr>
              <a:t>Our students…</a:t>
            </a:r>
            <a:endParaRPr sz="2000" b="1">
              <a:solidFill>
                <a:srgbClr val="255594"/>
              </a:solidFill>
              <a:latin typeface="Calibri"/>
              <a:ea typeface="Calibri"/>
              <a:cs typeface="Calibri"/>
              <a:sym typeface="Calibri"/>
            </a:endParaRPr>
          </a:p>
        </p:txBody>
      </p:sp>
      <p:sp>
        <p:nvSpPr>
          <p:cNvPr id="1244" name="Google Shape;1244;p157"/>
          <p:cNvSpPr txBox="1"/>
          <p:nvPr/>
        </p:nvSpPr>
        <p:spPr>
          <a:xfrm>
            <a:off x="3581925" y="4061675"/>
            <a:ext cx="3231000" cy="11388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…will have a </a:t>
            </a:r>
            <a:r>
              <a:rPr lang="en-US" sz="1800" b="1">
                <a:solidFill>
                  <a:srgbClr val="000000"/>
                </a:solidFill>
                <a:latin typeface="Calibri"/>
                <a:ea typeface="Calibri"/>
                <a:cs typeface="Calibri"/>
                <a:sym typeface="Calibri"/>
              </a:rPr>
              <a:t>COMMON LANGUAGE</a:t>
            </a:r>
            <a:r>
              <a:rPr lang="en-US" sz="1800">
                <a:solidFill>
                  <a:srgbClr val="000000"/>
                </a:solidFill>
                <a:latin typeface="Calibri"/>
                <a:ea typeface="Calibri"/>
                <a:cs typeface="Calibri"/>
                <a:sym typeface="Calibri"/>
              </a:rPr>
              <a:t> to facilitate stronger collaboration within schools</a:t>
            </a:r>
            <a:endParaRPr>
              <a:latin typeface="Calibri"/>
              <a:ea typeface="Calibri"/>
              <a:cs typeface="Calibri"/>
              <a:sym typeface="Calibri"/>
            </a:endParaRPr>
          </a:p>
        </p:txBody>
      </p:sp>
      <p:sp>
        <p:nvSpPr>
          <p:cNvPr id="1245" name="Google Shape;1245;p157"/>
          <p:cNvSpPr/>
          <p:nvPr/>
        </p:nvSpPr>
        <p:spPr>
          <a:xfrm>
            <a:off x="7182313" y="6099928"/>
            <a:ext cx="17937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1" u="sng">
                <a:solidFill>
                  <a:srgbClr val="255594"/>
                </a:solidFill>
                <a:latin typeface="Calibri"/>
                <a:ea typeface="Calibri"/>
                <a:cs typeface="Calibri"/>
                <a:sym typeface="Calibri"/>
              </a:rPr>
              <a:t>Will grow</a:t>
            </a:r>
            <a:endParaRPr sz="2400" b="1" u="sng">
              <a:solidFill>
                <a:srgbClr val="255594"/>
              </a:solidFill>
              <a:latin typeface="Calibri"/>
              <a:ea typeface="Calibri"/>
              <a:cs typeface="Calibri"/>
              <a:sym typeface="Calibri"/>
            </a:endParaRPr>
          </a:p>
        </p:txBody>
      </p:sp>
      <p:cxnSp>
        <p:nvCxnSpPr>
          <p:cNvPr id="1246" name="Google Shape;1246;p157"/>
          <p:cNvCxnSpPr>
            <a:stCxn id="1239" idx="3"/>
            <a:endCxn id="1240" idx="1"/>
          </p:cNvCxnSpPr>
          <p:nvPr/>
        </p:nvCxnSpPr>
        <p:spPr>
          <a:xfrm rot="10800000" flipH="1">
            <a:off x="3312850" y="3086175"/>
            <a:ext cx="268800" cy="545400"/>
          </a:xfrm>
          <a:prstGeom prst="bentConnector3">
            <a:avLst>
              <a:gd name="adj1" fmla="val 50009"/>
            </a:avLst>
          </a:prstGeom>
          <a:noFill/>
          <a:ln w="25400" cap="flat" cmpd="sng">
            <a:solidFill>
              <a:srgbClr val="538CD5"/>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247" name="Google Shape;1247;p157"/>
          <p:cNvCxnSpPr>
            <a:stCxn id="1240" idx="2"/>
            <a:endCxn id="1244" idx="0"/>
          </p:cNvCxnSpPr>
          <p:nvPr/>
        </p:nvCxnSpPr>
        <p:spPr>
          <a:xfrm rot="-5400000" flipH="1">
            <a:off x="5087400" y="3951325"/>
            <a:ext cx="220200" cy="600"/>
          </a:xfrm>
          <a:prstGeom prst="bentConnector3">
            <a:avLst>
              <a:gd name="adj1" fmla="val 49989"/>
            </a:avLst>
          </a:prstGeom>
          <a:noFill/>
          <a:ln w="25400" cap="flat" cmpd="sng">
            <a:solidFill>
              <a:srgbClr val="538CD5"/>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248" name="Google Shape;1248;p157"/>
          <p:cNvCxnSpPr>
            <a:stCxn id="1244" idx="2"/>
            <a:endCxn id="1241" idx="0"/>
          </p:cNvCxnSpPr>
          <p:nvPr/>
        </p:nvCxnSpPr>
        <p:spPr>
          <a:xfrm rot="-5400000" flipH="1">
            <a:off x="5054775" y="5343125"/>
            <a:ext cx="285900" cy="600"/>
          </a:xfrm>
          <a:prstGeom prst="bentConnector3">
            <a:avLst>
              <a:gd name="adj1" fmla="val 50004"/>
            </a:avLst>
          </a:prstGeom>
          <a:noFill/>
          <a:ln w="25400" cap="flat" cmpd="sng">
            <a:solidFill>
              <a:srgbClr val="538CD5"/>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249" name="Google Shape;1249;p157"/>
          <p:cNvCxnSpPr>
            <a:stCxn id="1241" idx="3"/>
            <a:endCxn id="1250" idx="1"/>
          </p:cNvCxnSpPr>
          <p:nvPr/>
        </p:nvCxnSpPr>
        <p:spPr>
          <a:xfrm rot="10800000" flipH="1">
            <a:off x="6812925" y="2878200"/>
            <a:ext cx="529500" cy="3190800"/>
          </a:xfrm>
          <a:prstGeom prst="bentConnector3">
            <a:avLst>
              <a:gd name="adj1" fmla="val 50013"/>
            </a:avLst>
          </a:prstGeom>
          <a:noFill/>
          <a:ln w="25400" cap="flat" cmpd="sng">
            <a:solidFill>
              <a:srgbClr val="538CD5"/>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251" name="Google Shape;1251;p157"/>
          <p:cNvCxnSpPr>
            <a:stCxn id="1241" idx="3"/>
            <a:endCxn id="1252" idx="1"/>
          </p:cNvCxnSpPr>
          <p:nvPr/>
        </p:nvCxnSpPr>
        <p:spPr>
          <a:xfrm rot="10800000" flipH="1">
            <a:off x="6812925" y="5331300"/>
            <a:ext cx="500700" cy="737700"/>
          </a:xfrm>
          <a:prstGeom prst="bentConnector3">
            <a:avLst>
              <a:gd name="adj1" fmla="val 49998"/>
            </a:avLst>
          </a:prstGeom>
          <a:noFill/>
          <a:ln w="25400" cap="flat" cmpd="sng">
            <a:solidFill>
              <a:srgbClr val="538CD5"/>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253" name="Google Shape;1253;p157"/>
          <p:cNvCxnSpPr>
            <a:stCxn id="1241" idx="3"/>
            <a:endCxn id="1254" idx="1"/>
          </p:cNvCxnSpPr>
          <p:nvPr/>
        </p:nvCxnSpPr>
        <p:spPr>
          <a:xfrm rot="10800000" flipH="1">
            <a:off x="6812925" y="4079100"/>
            <a:ext cx="545100" cy="1989900"/>
          </a:xfrm>
          <a:prstGeom prst="bentConnector3">
            <a:avLst>
              <a:gd name="adj1" fmla="val 49987"/>
            </a:avLst>
          </a:prstGeom>
          <a:noFill/>
          <a:ln w="25400" cap="flat" cmpd="sng">
            <a:solidFill>
              <a:srgbClr val="538CD5"/>
            </a:solidFill>
            <a:prstDash val="solid"/>
            <a:round/>
            <a:headEnd type="none" w="sm" len="sm"/>
            <a:tailEnd type="stealth" w="med" len="med"/>
          </a:ln>
          <a:effectLst>
            <a:outerShdw blurRad="40000" dist="20000" dir="5400000" rotWithShape="0">
              <a:srgbClr val="000000">
                <a:alpha val="37650"/>
              </a:srgbClr>
            </a:outerShdw>
          </a:effectLst>
        </p:spPr>
      </p:cxnSp>
      <p:pic>
        <p:nvPicPr>
          <p:cNvPr id="1250" name="Google Shape;1250;p157"/>
          <p:cNvPicPr preferRelativeResize="0"/>
          <p:nvPr/>
        </p:nvPicPr>
        <p:blipFill>
          <a:blip r:embed="rId3">
            <a:alphaModFix/>
          </a:blip>
          <a:stretch>
            <a:fillRect/>
          </a:stretch>
        </p:blipFill>
        <p:spPr>
          <a:xfrm>
            <a:off x="7342567" y="2295520"/>
            <a:ext cx="1633458" cy="1165200"/>
          </a:xfrm>
          <a:prstGeom prst="rect">
            <a:avLst/>
          </a:prstGeom>
          <a:noFill/>
          <a:ln>
            <a:noFill/>
          </a:ln>
        </p:spPr>
      </p:pic>
      <p:pic>
        <p:nvPicPr>
          <p:cNvPr id="1254" name="Google Shape;1254;p157"/>
          <p:cNvPicPr preferRelativeResize="0"/>
          <p:nvPr/>
        </p:nvPicPr>
        <p:blipFill>
          <a:blip r:embed="rId4">
            <a:alphaModFix/>
          </a:blip>
          <a:stretch>
            <a:fillRect/>
          </a:stretch>
        </p:blipFill>
        <p:spPr>
          <a:xfrm>
            <a:off x="7357888" y="3604212"/>
            <a:ext cx="1633450" cy="950073"/>
          </a:xfrm>
          <a:prstGeom prst="rect">
            <a:avLst/>
          </a:prstGeom>
          <a:noFill/>
          <a:ln>
            <a:noFill/>
          </a:ln>
        </p:spPr>
      </p:pic>
      <p:pic>
        <p:nvPicPr>
          <p:cNvPr id="1252" name="Google Shape;1252;p157"/>
          <p:cNvPicPr preferRelativeResize="0"/>
          <p:nvPr/>
        </p:nvPicPr>
        <p:blipFill>
          <a:blip r:embed="rId5">
            <a:alphaModFix/>
          </a:blip>
          <a:stretch>
            <a:fillRect/>
          </a:stretch>
        </p:blipFill>
        <p:spPr>
          <a:xfrm>
            <a:off x="7313600" y="4697774"/>
            <a:ext cx="1722025" cy="1266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158"/>
          <p:cNvSpPr txBox="1">
            <a:spLocks noGrp="1"/>
          </p:cNvSpPr>
          <p:nvPr>
            <p:ph type="title"/>
          </p:nvPr>
        </p:nvSpPr>
        <p:spPr>
          <a:xfrm>
            <a:off x="152400" y="30150"/>
            <a:ext cx="8779800" cy="53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E6100"/>
              </a:buClr>
              <a:buSzPts val="2400"/>
              <a:buFont typeface="Calibri"/>
              <a:buNone/>
            </a:pPr>
            <a:r>
              <a:rPr lang="en-US" sz="2400" b="1">
                <a:solidFill>
                  <a:srgbClr val="FE6100"/>
                </a:solidFill>
              </a:rPr>
              <a:t>There are 6 key stages for creating a shared vision for excellent instruction </a:t>
            </a:r>
            <a:endParaRPr/>
          </a:p>
        </p:txBody>
      </p:sp>
      <p:grpSp>
        <p:nvGrpSpPr>
          <p:cNvPr id="1260" name="Google Shape;1260;p158"/>
          <p:cNvGrpSpPr/>
          <p:nvPr/>
        </p:nvGrpSpPr>
        <p:grpSpPr>
          <a:xfrm>
            <a:off x="143908" y="2150093"/>
            <a:ext cx="8584645" cy="3556538"/>
            <a:chOff x="-28575" y="1898650"/>
            <a:chExt cx="9956675" cy="4429063"/>
          </a:xfrm>
        </p:grpSpPr>
        <p:sp>
          <p:nvSpPr>
            <p:cNvPr id="1261" name="Google Shape;1261;p158"/>
            <p:cNvSpPr/>
            <p:nvPr/>
          </p:nvSpPr>
          <p:spPr>
            <a:xfrm>
              <a:off x="3052763" y="2152650"/>
              <a:ext cx="3460800" cy="3467100"/>
            </a:xfrm>
            <a:custGeom>
              <a:avLst/>
              <a:gdLst/>
              <a:ahLst/>
              <a:cxnLst/>
              <a:rect l="l" t="t" r="r" b="b"/>
              <a:pathLst>
                <a:path w="120000" h="120000" extrusionOk="0">
                  <a:moveTo>
                    <a:pt x="52026" y="107253"/>
                  </a:moveTo>
                  <a:cubicBezTo>
                    <a:pt x="0" y="89327"/>
                    <a:pt x="25913" y="67917"/>
                    <a:pt x="46146" y="59950"/>
                  </a:cubicBezTo>
                  <a:cubicBezTo>
                    <a:pt x="66378" y="51983"/>
                    <a:pt x="120000" y="32863"/>
                    <a:pt x="68970" y="10556"/>
                  </a:cubicBezTo>
                  <a:cubicBezTo>
                    <a:pt x="68970" y="10556"/>
                    <a:pt x="51129" y="3983"/>
                    <a:pt x="26710" y="0"/>
                  </a:cubicBezTo>
                  <a:cubicBezTo>
                    <a:pt x="23621" y="2788"/>
                    <a:pt x="23621" y="2788"/>
                    <a:pt x="23621" y="2788"/>
                  </a:cubicBezTo>
                  <a:cubicBezTo>
                    <a:pt x="41362" y="5875"/>
                    <a:pt x="51727" y="8962"/>
                    <a:pt x="61395" y="12248"/>
                  </a:cubicBezTo>
                  <a:cubicBezTo>
                    <a:pt x="77142" y="17626"/>
                    <a:pt x="92691" y="30970"/>
                    <a:pt x="71561" y="42522"/>
                  </a:cubicBezTo>
                  <a:cubicBezTo>
                    <a:pt x="50431" y="54074"/>
                    <a:pt x="4385" y="65825"/>
                    <a:pt x="2591" y="84149"/>
                  </a:cubicBezTo>
                  <a:cubicBezTo>
                    <a:pt x="1295" y="96796"/>
                    <a:pt x="18438" y="110340"/>
                    <a:pt x="47342" y="120000"/>
                  </a:cubicBezTo>
                  <a:cubicBezTo>
                    <a:pt x="65980" y="111435"/>
                    <a:pt x="65980" y="111435"/>
                    <a:pt x="65980" y="111435"/>
                  </a:cubicBezTo>
                  <a:cubicBezTo>
                    <a:pt x="61096" y="110141"/>
                    <a:pt x="56411" y="108746"/>
                    <a:pt x="52026" y="107253"/>
                  </a:cubicBezTo>
                  <a:close/>
                </a:path>
              </a:pathLst>
            </a:custGeom>
            <a:solidFill>
              <a:srgbClr val="3F3F3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2" name="Google Shape;1262;p158"/>
            <p:cNvSpPr/>
            <p:nvPr/>
          </p:nvSpPr>
          <p:spPr>
            <a:xfrm>
              <a:off x="-28575" y="1898650"/>
              <a:ext cx="1481100" cy="87300"/>
            </a:xfrm>
            <a:custGeom>
              <a:avLst/>
              <a:gdLst/>
              <a:ahLst/>
              <a:cxnLst/>
              <a:rect l="l" t="t" r="r" b="b"/>
              <a:pathLst>
                <a:path w="120000" h="120000" extrusionOk="0">
                  <a:moveTo>
                    <a:pt x="0" y="8000"/>
                  </a:moveTo>
                  <a:cubicBezTo>
                    <a:pt x="0" y="92000"/>
                    <a:pt x="0" y="92000"/>
                    <a:pt x="0" y="92000"/>
                  </a:cubicBezTo>
                  <a:cubicBezTo>
                    <a:pt x="0" y="92000"/>
                    <a:pt x="46601" y="56000"/>
                    <a:pt x="117436" y="120000"/>
                  </a:cubicBezTo>
                  <a:cubicBezTo>
                    <a:pt x="120000" y="72000"/>
                    <a:pt x="120000" y="72000"/>
                    <a:pt x="120000" y="72000"/>
                  </a:cubicBezTo>
                  <a:cubicBezTo>
                    <a:pt x="75262" y="28000"/>
                    <a:pt x="32155" y="0"/>
                    <a:pt x="0" y="8000"/>
                  </a:cubicBezTo>
                  <a:close/>
                </a:path>
              </a:pathLst>
            </a:custGeom>
            <a:solidFill>
              <a:srgbClr val="3F3F3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3" name="Google Shape;1263;p158"/>
            <p:cNvSpPr/>
            <p:nvPr/>
          </p:nvSpPr>
          <p:spPr>
            <a:xfrm>
              <a:off x="1581150" y="1958975"/>
              <a:ext cx="2084400" cy="247500"/>
            </a:xfrm>
            <a:custGeom>
              <a:avLst/>
              <a:gdLst/>
              <a:ahLst/>
              <a:cxnLst/>
              <a:rect l="l" t="t" r="r" b="b"/>
              <a:pathLst>
                <a:path w="120000" h="120000" extrusionOk="0">
                  <a:moveTo>
                    <a:pt x="98482" y="60000"/>
                  </a:moveTo>
                  <a:cubicBezTo>
                    <a:pt x="71172" y="39069"/>
                    <a:pt x="36413" y="16744"/>
                    <a:pt x="2151" y="0"/>
                  </a:cubicBezTo>
                  <a:cubicBezTo>
                    <a:pt x="0" y="16744"/>
                    <a:pt x="0" y="16744"/>
                    <a:pt x="0" y="16744"/>
                  </a:cubicBezTo>
                  <a:cubicBezTo>
                    <a:pt x="15227" y="25116"/>
                    <a:pt x="31779" y="34883"/>
                    <a:pt x="49324" y="50232"/>
                  </a:cubicBezTo>
                  <a:cubicBezTo>
                    <a:pt x="76303" y="73953"/>
                    <a:pt x="97655" y="96279"/>
                    <a:pt x="115034" y="120000"/>
                  </a:cubicBezTo>
                  <a:cubicBezTo>
                    <a:pt x="120000" y="80930"/>
                    <a:pt x="120000" y="80930"/>
                    <a:pt x="120000" y="80930"/>
                  </a:cubicBezTo>
                  <a:cubicBezTo>
                    <a:pt x="113048" y="72558"/>
                    <a:pt x="105765" y="65581"/>
                    <a:pt x="98482" y="60000"/>
                  </a:cubicBezTo>
                  <a:close/>
                </a:path>
              </a:pathLst>
            </a:custGeom>
            <a:solidFill>
              <a:srgbClr val="3F3F3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4" name="Google Shape;1264;p158"/>
            <p:cNvSpPr/>
            <p:nvPr/>
          </p:nvSpPr>
          <p:spPr>
            <a:xfrm>
              <a:off x="4826000" y="5472113"/>
              <a:ext cx="5102100" cy="855600"/>
            </a:xfrm>
            <a:custGeom>
              <a:avLst/>
              <a:gdLst/>
              <a:ahLst/>
              <a:cxnLst/>
              <a:rect l="l" t="t" r="r" b="b"/>
              <a:pathLst>
                <a:path w="120000" h="120000" extrusionOk="0">
                  <a:moveTo>
                    <a:pt x="119999" y="86060"/>
                  </a:moveTo>
                  <a:cubicBezTo>
                    <a:pt x="97554" y="23030"/>
                    <a:pt x="97554" y="23030"/>
                    <a:pt x="97554" y="23030"/>
                  </a:cubicBezTo>
                  <a:cubicBezTo>
                    <a:pt x="94445" y="38383"/>
                    <a:pt x="94445" y="38383"/>
                    <a:pt x="94445" y="38383"/>
                  </a:cubicBezTo>
                  <a:cubicBezTo>
                    <a:pt x="94445" y="38383"/>
                    <a:pt x="49352" y="40404"/>
                    <a:pt x="13859" y="0"/>
                  </a:cubicBezTo>
                  <a:cubicBezTo>
                    <a:pt x="0" y="37575"/>
                    <a:pt x="0" y="37575"/>
                    <a:pt x="0" y="37575"/>
                  </a:cubicBezTo>
                  <a:cubicBezTo>
                    <a:pt x="6422" y="47272"/>
                    <a:pt x="13385" y="55757"/>
                    <a:pt x="20890" y="61818"/>
                  </a:cubicBezTo>
                  <a:cubicBezTo>
                    <a:pt x="58073" y="92525"/>
                    <a:pt x="82816" y="94949"/>
                    <a:pt x="82816" y="94949"/>
                  </a:cubicBezTo>
                  <a:cubicBezTo>
                    <a:pt x="77949" y="120000"/>
                    <a:pt x="77949" y="120000"/>
                    <a:pt x="77949" y="120000"/>
                  </a:cubicBezTo>
                  <a:lnTo>
                    <a:pt x="119999" y="86060"/>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65" name="Google Shape;1265;p158"/>
          <p:cNvGrpSpPr/>
          <p:nvPr/>
        </p:nvGrpSpPr>
        <p:grpSpPr>
          <a:xfrm>
            <a:off x="5397740" y="3269355"/>
            <a:ext cx="3931108" cy="972120"/>
            <a:chOff x="3619918" y="-688781"/>
            <a:chExt cx="2514300" cy="972120"/>
          </a:xfrm>
        </p:grpSpPr>
        <p:sp>
          <p:nvSpPr>
            <p:cNvPr id="1266" name="Google Shape;1266;p158"/>
            <p:cNvSpPr txBox="1"/>
            <p:nvPr/>
          </p:nvSpPr>
          <p:spPr>
            <a:xfrm>
              <a:off x="3626321" y="-301361"/>
              <a:ext cx="21240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Calibri"/>
                  <a:ea typeface="Calibri"/>
                  <a:cs typeface="Calibri"/>
                  <a:sym typeface="Calibri"/>
                </a:rPr>
                <a:t>Launch teacher and staff calibration on Vision; incorporate Vision into coaching process</a:t>
              </a:r>
              <a:endParaRPr sz="1600">
                <a:solidFill>
                  <a:srgbClr val="000000"/>
                </a:solidFill>
                <a:latin typeface="Calibri"/>
                <a:ea typeface="Calibri"/>
                <a:cs typeface="Calibri"/>
                <a:sym typeface="Calibri"/>
              </a:endParaRPr>
            </a:p>
          </p:txBody>
        </p:sp>
        <p:sp>
          <p:nvSpPr>
            <p:cNvPr id="1267" name="Google Shape;1267;p158"/>
            <p:cNvSpPr txBox="1"/>
            <p:nvPr/>
          </p:nvSpPr>
          <p:spPr>
            <a:xfrm>
              <a:off x="3619918" y="-688781"/>
              <a:ext cx="25143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January-May 2019</a:t>
              </a:r>
              <a:endParaRPr sz="2000" b="1">
                <a:solidFill>
                  <a:srgbClr val="3F3F3F"/>
                </a:solidFill>
                <a:latin typeface="Arial"/>
                <a:ea typeface="Arial"/>
                <a:cs typeface="Arial"/>
                <a:sym typeface="Arial"/>
              </a:endParaRPr>
            </a:p>
          </p:txBody>
        </p:sp>
      </p:grpSp>
      <p:grpSp>
        <p:nvGrpSpPr>
          <p:cNvPr id="1268" name="Google Shape;1268;p158"/>
          <p:cNvGrpSpPr/>
          <p:nvPr/>
        </p:nvGrpSpPr>
        <p:grpSpPr>
          <a:xfrm>
            <a:off x="5379103" y="1840085"/>
            <a:ext cx="3622972" cy="1077310"/>
            <a:chOff x="3955234" y="1980778"/>
            <a:chExt cx="1722600" cy="1464731"/>
          </a:xfrm>
        </p:grpSpPr>
        <p:sp>
          <p:nvSpPr>
            <p:cNvPr id="1269" name="Google Shape;1269;p158"/>
            <p:cNvSpPr txBox="1"/>
            <p:nvPr/>
          </p:nvSpPr>
          <p:spPr>
            <a:xfrm>
              <a:off x="3955234" y="2368209"/>
              <a:ext cx="17088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Calibri"/>
                  <a:ea typeface="Calibri"/>
                  <a:cs typeface="Calibri"/>
                  <a:sym typeface="Calibri"/>
                </a:rPr>
                <a:t>Finalize Vision of Instructional Excellence. Develop plan to calibrate and align staff on Vision</a:t>
              </a:r>
              <a:endParaRPr/>
            </a:p>
            <a:p>
              <a:pPr marL="0" marR="0" lvl="0" indent="0" algn="l" rtl="0">
                <a:spcBef>
                  <a:spcPts val="0"/>
                </a:spcBef>
                <a:spcAft>
                  <a:spcPts val="0"/>
                </a:spcAft>
                <a:buNone/>
              </a:pPr>
              <a:endParaRPr sz="1600">
                <a:solidFill>
                  <a:srgbClr val="3F3F3F"/>
                </a:solidFill>
                <a:latin typeface="Calibri"/>
                <a:ea typeface="Calibri"/>
                <a:cs typeface="Calibri"/>
                <a:sym typeface="Calibri"/>
              </a:endParaRPr>
            </a:p>
          </p:txBody>
        </p:sp>
        <p:sp>
          <p:nvSpPr>
            <p:cNvPr id="1270" name="Google Shape;1270;p158"/>
            <p:cNvSpPr txBox="1"/>
            <p:nvPr/>
          </p:nvSpPr>
          <p:spPr>
            <a:xfrm>
              <a:off x="3955234" y="1980778"/>
              <a:ext cx="1722600" cy="54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November 2019 </a:t>
              </a:r>
              <a:endParaRPr sz="2000" b="1">
                <a:solidFill>
                  <a:srgbClr val="3F3F3F"/>
                </a:solidFill>
                <a:latin typeface="Arial"/>
                <a:ea typeface="Arial"/>
                <a:cs typeface="Arial"/>
                <a:sym typeface="Arial"/>
              </a:endParaRPr>
            </a:p>
          </p:txBody>
        </p:sp>
      </p:grpSp>
      <p:grpSp>
        <p:nvGrpSpPr>
          <p:cNvPr id="1271" name="Google Shape;1271;p158"/>
          <p:cNvGrpSpPr/>
          <p:nvPr/>
        </p:nvGrpSpPr>
        <p:grpSpPr>
          <a:xfrm>
            <a:off x="227725" y="2347948"/>
            <a:ext cx="2585183" cy="1573227"/>
            <a:chOff x="4027700" y="1669970"/>
            <a:chExt cx="1940100" cy="954918"/>
          </a:xfrm>
        </p:grpSpPr>
        <p:sp>
          <p:nvSpPr>
            <p:cNvPr id="1272" name="Google Shape;1272;p158"/>
            <p:cNvSpPr txBox="1"/>
            <p:nvPr/>
          </p:nvSpPr>
          <p:spPr>
            <a:xfrm>
              <a:off x="4027700" y="1930988"/>
              <a:ext cx="1708800" cy="693900"/>
            </a:xfrm>
            <a:prstGeom prst="rect">
              <a:avLst/>
            </a:prstGeom>
            <a:noFill/>
            <a:ln>
              <a:noFill/>
            </a:ln>
          </p:spPr>
          <p:txBody>
            <a:bodyPr spcFirstLastPara="1" wrap="square" lIns="91425" tIns="45700" rIns="91425" bIns="45700" anchor="t" anchorCtr="0">
              <a:noAutofit/>
            </a:bodyPr>
            <a:lstStyle/>
            <a:p>
              <a:pPr marL="12700" marR="0" lvl="0" indent="0" algn="l" rtl="0">
                <a:lnSpc>
                  <a:spcPct val="104375"/>
                </a:lnSpc>
                <a:spcBef>
                  <a:spcPts val="0"/>
                </a:spcBef>
                <a:spcAft>
                  <a:spcPts val="0"/>
                </a:spcAft>
                <a:buNone/>
              </a:pPr>
              <a:r>
                <a:rPr lang="en-US" sz="1600">
                  <a:latin typeface="Calibri"/>
                  <a:ea typeface="Calibri"/>
                  <a:cs typeface="Calibri"/>
                  <a:sym typeface="Calibri"/>
                </a:rPr>
                <a:t>Review multiple frameworks and select framework that aligns with school priorities</a:t>
              </a:r>
              <a:endParaRPr sz="1600">
                <a:solidFill>
                  <a:srgbClr val="000000"/>
                </a:solidFill>
                <a:latin typeface="Calibri"/>
                <a:ea typeface="Calibri"/>
                <a:cs typeface="Calibri"/>
                <a:sym typeface="Calibri"/>
              </a:endParaRPr>
            </a:p>
          </p:txBody>
        </p:sp>
        <p:sp>
          <p:nvSpPr>
            <p:cNvPr id="1273" name="Google Shape;1273;p158"/>
            <p:cNvSpPr txBox="1"/>
            <p:nvPr/>
          </p:nvSpPr>
          <p:spPr>
            <a:xfrm>
              <a:off x="4027700" y="1669970"/>
              <a:ext cx="1940100" cy="20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September 2019</a:t>
              </a:r>
              <a:endParaRPr sz="2000" b="1">
                <a:solidFill>
                  <a:srgbClr val="3F3F3F"/>
                </a:solidFill>
                <a:latin typeface="Arial"/>
                <a:ea typeface="Arial"/>
                <a:cs typeface="Arial"/>
                <a:sym typeface="Arial"/>
              </a:endParaRPr>
            </a:p>
          </p:txBody>
        </p:sp>
      </p:grpSp>
      <p:grpSp>
        <p:nvGrpSpPr>
          <p:cNvPr id="1274" name="Google Shape;1274;p158"/>
          <p:cNvGrpSpPr/>
          <p:nvPr/>
        </p:nvGrpSpPr>
        <p:grpSpPr>
          <a:xfrm>
            <a:off x="2833728" y="3178687"/>
            <a:ext cx="784469" cy="1400323"/>
            <a:chOff x="6285502" y="4056637"/>
            <a:chExt cx="1361689" cy="1952214"/>
          </a:xfrm>
        </p:grpSpPr>
        <p:grpSp>
          <p:nvGrpSpPr>
            <p:cNvPr id="1275" name="Google Shape;1275;p158"/>
            <p:cNvGrpSpPr/>
            <p:nvPr/>
          </p:nvGrpSpPr>
          <p:grpSpPr>
            <a:xfrm>
              <a:off x="6285502" y="4056637"/>
              <a:ext cx="1361689" cy="1952214"/>
              <a:chOff x="5808896" y="2272306"/>
              <a:chExt cx="1993688" cy="2858293"/>
            </a:xfrm>
          </p:grpSpPr>
          <p:sp>
            <p:nvSpPr>
              <p:cNvPr id="1276" name="Google Shape;1276;p158"/>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277" name="Google Shape;1277;p158"/>
              <p:cNvGrpSpPr/>
              <p:nvPr/>
            </p:nvGrpSpPr>
            <p:grpSpPr>
              <a:xfrm>
                <a:off x="5808896" y="2272306"/>
                <a:ext cx="1993688" cy="1989335"/>
                <a:chOff x="8140701" y="1890712"/>
                <a:chExt cx="1511400" cy="1508100"/>
              </a:xfrm>
            </p:grpSpPr>
            <p:sp>
              <p:nvSpPr>
                <p:cNvPr id="1278" name="Google Shape;1278;p158"/>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279" name="Google Shape;1279;p158"/>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280" name="Google Shape;1280;p158"/>
            <p:cNvSpPr txBox="1"/>
            <p:nvPr/>
          </p:nvSpPr>
          <p:spPr>
            <a:xfrm>
              <a:off x="6371735" y="4579222"/>
              <a:ext cx="1189200" cy="38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4</a:t>
              </a:r>
              <a:endParaRPr sz="2400" b="1">
                <a:solidFill>
                  <a:srgbClr val="000000"/>
                </a:solidFill>
                <a:latin typeface="Calibri"/>
                <a:ea typeface="Calibri"/>
                <a:cs typeface="Calibri"/>
                <a:sym typeface="Calibri"/>
              </a:endParaRPr>
            </a:p>
          </p:txBody>
        </p:sp>
      </p:grpSp>
      <p:grpSp>
        <p:nvGrpSpPr>
          <p:cNvPr id="1281" name="Google Shape;1281;p158"/>
          <p:cNvGrpSpPr/>
          <p:nvPr/>
        </p:nvGrpSpPr>
        <p:grpSpPr>
          <a:xfrm>
            <a:off x="4588211" y="1855180"/>
            <a:ext cx="660691" cy="1262497"/>
            <a:chOff x="6285502" y="4056637"/>
            <a:chExt cx="1361689" cy="1952214"/>
          </a:xfrm>
        </p:grpSpPr>
        <p:grpSp>
          <p:nvGrpSpPr>
            <p:cNvPr id="1282" name="Google Shape;1282;p158"/>
            <p:cNvGrpSpPr/>
            <p:nvPr/>
          </p:nvGrpSpPr>
          <p:grpSpPr>
            <a:xfrm>
              <a:off x="6285502" y="4056637"/>
              <a:ext cx="1361689" cy="1952214"/>
              <a:chOff x="5808896" y="2272306"/>
              <a:chExt cx="1993688" cy="2858293"/>
            </a:xfrm>
          </p:grpSpPr>
          <p:sp>
            <p:nvSpPr>
              <p:cNvPr id="1283" name="Google Shape;1283;p158"/>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284" name="Google Shape;1284;p158"/>
              <p:cNvGrpSpPr/>
              <p:nvPr/>
            </p:nvGrpSpPr>
            <p:grpSpPr>
              <a:xfrm>
                <a:off x="5808896" y="2272306"/>
                <a:ext cx="1993688" cy="1989335"/>
                <a:chOff x="8140701" y="1890712"/>
                <a:chExt cx="1511400" cy="1508100"/>
              </a:xfrm>
            </p:grpSpPr>
            <p:sp>
              <p:nvSpPr>
                <p:cNvPr id="1285" name="Google Shape;1285;p158"/>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286" name="Google Shape;1286;p158"/>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287" name="Google Shape;1287;p158"/>
            <p:cNvSpPr txBox="1"/>
            <p:nvPr/>
          </p:nvSpPr>
          <p:spPr>
            <a:xfrm>
              <a:off x="6371735" y="4539160"/>
              <a:ext cx="1189200" cy="461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3</a:t>
              </a:r>
              <a:endParaRPr sz="2400" b="1">
                <a:solidFill>
                  <a:srgbClr val="000000"/>
                </a:solidFill>
                <a:latin typeface="Calibri"/>
                <a:ea typeface="Calibri"/>
                <a:cs typeface="Calibri"/>
                <a:sym typeface="Calibri"/>
              </a:endParaRPr>
            </a:p>
          </p:txBody>
        </p:sp>
      </p:grpSp>
      <p:grpSp>
        <p:nvGrpSpPr>
          <p:cNvPr id="1288" name="Google Shape;1288;p158"/>
          <p:cNvGrpSpPr/>
          <p:nvPr/>
        </p:nvGrpSpPr>
        <p:grpSpPr>
          <a:xfrm>
            <a:off x="2081061" y="1048909"/>
            <a:ext cx="633185" cy="1210178"/>
            <a:chOff x="6285502" y="4056637"/>
            <a:chExt cx="1361689" cy="1952214"/>
          </a:xfrm>
        </p:grpSpPr>
        <p:grpSp>
          <p:nvGrpSpPr>
            <p:cNvPr id="1289" name="Google Shape;1289;p158"/>
            <p:cNvGrpSpPr/>
            <p:nvPr/>
          </p:nvGrpSpPr>
          <p:grpSpPr>
            <a:xfrm>
              <a:off x="6285502" y="4056637"/>
              <a:ext cx="1361689" cy="1952214"/>
              <a:chOff x="5808896" y="2272306"/>
              <a:chExt cx="1993688" cy="2858293"/>
            </a:xfrm>
          </p:grpSpPr>
          <p:sp>
            <p:nvSpPr>
              <p:cNvPr id="1290" name="Google Shape;1290;p158"/>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291" name="Google Shape;1291;p158"/>
              <p:cNvGrpSpPr/>
              <p:nvPr/>
            </p:nvGrpSpPr>
            <p:grpSpPr>
              <a:xfrm>
                <a:off x="5808896" y="2272306"/>
                <a:ext cx="1993688" cy="1989335"/>
                <a:chOff x="8140701" y="1890712"/>
                <a:chExt cx="1511400" cy="1508100"/>
              </a:xfrm>
            </p:grpSpPr>
            <p:sp>
              <p:nvSpPr>
                <p:cNvPr id="1292" name="Google Shape;1292;p158"/>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293" name="Google Shape;1293;p158"/>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294" name="Google Shape;1294;p158"/>
            <p:cNvSpPr txBox="1"/>
            <p:nvPr/>
          </p:nvSpPr>
          <p:spPr>
            <a:xfrm>
              <a:off x="6371735" y="4462753"/>
              <a:ext cx="1189200" cy="6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2</a:t>
              </a:r>
              <a:endParaRPr sz="2400" b="1">
                <a:solidFill>
                  <a:srgbClr val="000000"/>
                </a:solidFill>
                <a:latin typeface="Calibri"/>
                <a:ea typeface="Calibri"/>
                <a:cs typeface="Calibri"/>
                <a:sym typeface="Calibri"/>
              </a:endParaRPr>
            </a:p>
          </p:txBody>
        </p:sp>
      </p:grpSp>
      <p:grpSp>
        <p:nvGrpSpPr>
          <p:cNvPr id="1295" name="Google Shape;1295;p158"/>
          <p:cNvGrpSpPr/>
          <p:nvPr/>
        </p:nvGrpSpPr>
        <p:grpSpPr>
          <a:xfrm>
            <a:off x="293096" y="946660"/>
            <a:ext cx="652249" cy="1246489"/>
            <a:chOff x="6285502" y="4056637"/>
            <a:chExt cx="1361689" cy="1952214"/>
          </a:xfrm>
        </p:grpSpPr>
        <p:grpSp>
          <p:nvGrpSpPr>
            <p:cNvPr id="1296" name="Google Shape;1296;p158"/>
            <p:cNvGrpSpPr/>
            <p:nvPr/>
          </p:nvGrpSpPr>
          <p:grpSpPr>
            <a:xfrm>
              <a:off x="6285502" y="4056637"/>
              <a:ext cx="1361689" cy="1952214"/>
              <a:chOff x="5808896" y="2272306"/>
              <a:chExt cx="1993688" cy="2858293"/>
            </a:xfrm>
          </p:grpSpPr>
          <p:sp>
            <p:nvSpPr>
              <p:cNvPr id="1297" name="Google Shape;1297;p158"/>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298" name="Google Shape;1298;p158"/>
              <p:cNvGrpSpPr/>
              <p:nvPr/>
            </p:nvGrpSpPr>
            <p:grpSpPr>
              <a:xfrm>
                <a:off x="5808896" y="2272306"/>
                <a:ext cx="1993688" cy="1989335"/>
                <a:chOff x="8140701" y="1890712"/>
                <a:chExt cx="1511400" cy="1508100"/>
              </a:xfrm>
            </p:grpSpPr>
            <p:sp>
              <p:nvSpPr>
                <p:cNvPr id="1299" name="Google Shape;1299;p158"/>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300" name="Google Shape;1300;p158"/>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301" name="Google Shape;1301;p158"/>
            <p:cNvSpPr txBox="1"/>
            <p:nvPr/>
          </p:nvSpPr>
          <p:spPr>
            <a:xfrm>
              <a:off x="6371735" y="4462753"/>
              <a:ext cx="1189200" cy="6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1</a:t>
              </a:r>
              <a:endParaRPr sz="2400" b="1">
                <a:solidFill>
                  <a:srgbClr val="000000"/>
                </a:solidFill>
                <a:latin typeface="Calibri"/>
                <a:ea typeface="Calibri"/>
                <a:cs typeface="Calibri"/>
                <a:sym typeface="Calibri"/>
              </a:endParaRPr>
            </a:p>
          </p:txBody>
        </p:sp>
      </p:grpSp>
      <p:grpSp>
        <p:nvGrpSpPr>
          <p:cNvPr id="1302" name="Google Shape;1302;p158"/>
          <p:cNvGrpSpPr/>
          <p:nvPr/>
        </p:nvGrpSpPr>
        <p:grpSpPr>
          <a:xfrm>
            <a:off x="2720625" y="866722"/>
            <a:ext cx="5521333" cy="697628"/>
            <a:chOff x="4027693" y="1593769"/>
            <a:chExt cx="1940101" cy="697628"/>
          </a:xfrm>
        </p:grpSpPr>
        <p:sp>
          <p:nvSpPr>
            <p:cNvPr id="1303" name="Google Shape;1303;p158"/>
            <p:cNvSpPr txBox="1"/>
            <p:nvPr/>
          </p:nvSpPr>
          <p:spPr>
            <a:xfrm>
              <a:off x="4027693" y="1981197"/>
              <a:ext cx="1877100" cy="310200"/>
            </a:xfrm>
            <a:prstGeom prst="rect">
              <a:avLst/>
            </a:prstGeom>
            <a:noFill/>
            <a:ln>
              <a:noFill/>
            </a:ln>
          </p:spPr>
          <p:txBody>
            <a:bodyPr spcFirstLastPara="1" wrap="square" lIns="91425" tIns="45700" rIns="91425" bIns="45700" anchor="t" anchorCtr="0">
              <a:noAutofit/>
            </a:bodyPr>
            <a:lstStyle/>
            <a:p>
              <a:pPr marL="12700" marR="0" lvl="0" indent="0" algn="l" rtl="0">
                <a:lnSpc>
                  <a:spcPct val="104375"/>
                </a:lnSpc>
                <a:spcBef>
                  <a:spcPts val="0"/>
                </a:spcBef>
                <a:spcAft>
                  <a:spcPts val="0"/>
                </a:spcAft>
                <a:buNone/>
              </a:pPr>
              <a:r>
                <a:rPr lang="en-US" sz="1600">
                  <a:latin typeface="Calibri"/>
                  <a:ea typeface="Calibri"/>
                  <a:cs typeface="Calibri"/>
                  <a:sym typeface="Calibri"/>
                </a:rPr>
                <a:t>Review and provide feedback on first draft of Vision of Instructional Excellence. Broaden stakeholder engagement. </a:t>
              </a:r>
              <a:endParaRPr/>
            </a:p>
          </p:txBody>
        </p:sp>
        <p:sp>
          <p:nvSpPr>
            <p:cNvPr id="1304" name="Google Shape;1304;p158"/>
            <p:cNvSpPr txBox="1"/>
            <p:nvPr/>
          </p:nvSpPr>
          <p:spPr>
            <a:xfrm>
              <a:off x="4027694" y="1593769"/>
              <a:ext cx="1940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October 2019</a:t>
              </a:r>
              <a:endParaRPr sz="2000" b="1">
                <a:solidFill>
                  <a:srgbClr val="3F3F3F"/>
                </a:solidFill>
                <a:latin typeface="Arial"/>
                <a:ea typeface="Arial"/>
                <a:cs typeface="Arial"/>
                <a:sym typeface="Arial"/>
              </a:endParaRPr>
            </a:p>
          </p:txBody>
        </p:sp>
      </p:grpSp>
      <p:grpSp>
        <p:nvGrpSpPr>
          <p:cNvPr id="1305" name="Google Shape;1305;p158"/>
          <p:cNvGrpSpPr/>
          <p:nvPr/>
        </p:nvGrpSpPr>
        <p:grpSpPr>
          <a:xfrm>
            <a:off x="7278144" y="4115960"/>
            <a:ext cx="784469" cy="1499105"/>
            <a:chOff x="6285502" y="4056637"/>
            <a:chExt cx="1361689" cy="1952214"/>
          </a:xfrm>
        </p:grpSpPr>
        <p:grpSp>
          <p:nvGrpSpPr>
            <p:cNvPr id="1306" name="Google Shape;1306;p158"/>
            <p:cNvGrpSpPr/>
            <p:nvPr/>
          </p:nvGrpSpPr>
          <p:grpSpPr>
            <a:xfrm>
              <a:off x="6285502" y="4056637"/>
              <a:ext cx="1361689" cy="1952214"/>
              <a:chOff x="5808896" y="2272306"/>
              <a:chExt cx="1993688" cy="2858293"/>
            </a:xfrm>
          </p:grpSpPr>
          <p:sp>
            <p:nvSpPr>
              <p:cNvPr id="1307" name="Google Shape;1307;p158"/>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308" name="Google Shape;1308;p158"/>
              <p:cNvGrpSpPr/>
              <p:nvPr/>
            </p:nvGrpSpPr>
            <p:grpSpPr>
              <a:xfrm>
                <a:off x="5808896" y="2272306"/>
                <a:ext cx="1993688" cy="1989335"/>
                <a:chOff x="8140701" y="1890712"/>
                <a:chExt cx="1511400" cy="1508100"/>
              </a:xfrm>
            </p:grpSpPr>
            <p:sp>
              <p:nvSpPr>
                <p:cNvPr id="1309" name="Google Shape;1309;p158"/>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310" name="Google Shape;1310;p158"/>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311" name="Google Shape;1311;p158"/>
            <p:cNvSpPr txBox="1"/>
            <p:nvPr/>
          </p:nvSpPr>
          <p:spPr>
            <a:xfrm>
              <a:off x="6371735" y="4469384"/>
              <a:ext cx="1189200" cy="601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t>6</a:t>
              </a:r>
              <a:endParaRPr sz="2400" b="1">
                <a:solidFill>
                  <a:srgbClr val="000000"/>
                </a:solidFill>
                <a:latin typeface="Calibri"/>
                <a:ea typeface="Calibri"/>
                <a:cs typeface="Calibri"/>
                <a:sym typeface="Calibri"/>
              </a:endParaRPr>
            </a:p>
          </p:txBody>
        </p:sp>
      </p:grpSp>
      <p:grpSp>
        <p:nvGrpSpPr>
          <p:cNvPr id="1312" name="Google Shape;1312;p158"/>
          <p:cNvGrpSpPr/>
          <p:nvPr/>
        </p:nvGrpSpPr>
        <p:grpSpPr>
          <a:xfrm>
            <a:off x="273751" y="4115950"/>
            <a:ext cx="2690559" cy="1705330"/>
            <a:chOff x="3187309" y="755562"/>
            <a:chExt cx="2500288" cy="1174631"/>
          </a:xfrm>
        </p:grpSpPr>
        <p:sp>
          <p:nvSpPr>
            <p:cNvPr id="1313" name="Google Shape;1313;p158"/>
            <p:cNvSpPr txBox="1"/>
            <p:nvPr/>
          </p:nvSpPr>
          <p:spPr>
            <a:xfrm>
              <a:off x="3193696" y="1142993"/>
              <a:ext cx="2493900" cy="78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Calibri"/>
                  <a:ea typeface="Calibri"/>
                  <a:cs typeface="Calibri"/>
                  <a:sym typeface="Calibri"/>
                </a:rPr>
                <a:t>Develop coaching systems and calibration process aligned to Vision</a:t>
              </a:r>
              <a:endParaRPr sz="1600">
                <a:solidFill>
                  <a:srgbClr val="000000"/>
                </a:solidFill>
                <a:latin typeface="Calibri"/>
                <a:ea typeface="Calibri"/>
                <a:cs typeface="Calibri"/>
                <a:sym typeface="Calibri"/>
              </a:endParaRPr>
            </a:p>
          </p:txBody>
        </p:sp>
        <p:sp>
          <p:nvSpPr>
            <p:cNvPr id="1314" name="Google Shape;1314;p158"/>
            <p:cNvSpPr txBox="1"/>
            <p:nvPr/>
          </p:nvSpPr>
          <p:spPr>
            <a:xfrm>
              <a:off x="3187309" y="755562"/>
              <a:ext cx="22737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December 2019</a:t>
              </a:r>
              <a:endParaRPr/>
            </a:p>
          </p:txBody>
        </p:sp>
      </p:grpSp>
      <p:grpSp>
        <p:nvGrpSpPr>
          <p:cNvPr id="1315" name="Google Shape;1315;p158"/>
          <p:cNvGrpSpPr/>
          <p:nvPr/>
        </p:nvGrpSpPr>
        <p:grpSpPr>
          <a:xfrm>
            <a:off x="4613269" y="3711885"/>
            <a:ext cx="784469" cy="1499105"/>
            <a:chOff x="6285502" y="4056637"/>
            <a:chExt cx="1361689" cy="1952214"/>
          </a:xfrm>
        </p:grpSpPr>
        <p:grpSp>
          <p:nvGrpSpPr>
            <p:cNvPr id="1316" name="Google Shape;1316;p158"/>
            <p:cNvGrpSpPr/>
            <p:nvPr/>
          </p:nvGrpSpPr>
          <p:grpSpPr>
            <a:xfrm>
              <a:off x="6285502" y="4056637"/>
              <a:ext cx="1361689" cy="1952214"/>
              <a:chOff x="5808896" y="2272306"/>
              <a:chExt cx="1993688" cy="2858293"/>
            </a:xfrm>
          </p:grpSpPr>
          <p:sp>
            <p:nvSpPr>
              <p:cNvPr id="1317" name="Google Shape;1317;p158"/>
              <p:cNvSpPr/>
              <p:nvPr/>
            </p:nvSpPr>
            <p:spPr>
              <a:xfrm>
                <a:off x="6718887" y="4188899"/>
                <a:ext cx="192000" cy="941700"/>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grpSp>
            <p:nvGrpSpPr>
              <p:cNvPr id="1318" name="Google Shape;1318;p158"/>
              <p:cNvGrpSpPr/>
              <p:nvPr/>
            </p:nvGrpSpPr>
            <p:grpSpPr>
              <a:xfrm>
                <a:off x="5808896" y="2272306"/>
                <a:ext cx="1993688" cy="1989335"/>
                <a:chOff x="8140701" y="1890712"/>
                <a:chExt cx="1511400" cy="1508100"/>
              </a:xfrm>
            </p:grpSpPr>
            <p:sp>
              <p:nvSpPr>
                <p:cNvPr id="1319" name="Google Shape;1319;p158"/>
                <p:cNvSpPr/>
                <p:nvPr/>
              </p:nvSpPr>
              <p:spPr>
                <a:xfrm>
                  <a:off x="8140701" y="1890712"/>
                  <a:ext cx="1511400" cy="1508100"/>
                </a:xfrm>
                <a:custGeom>
                  <a:avLst/>
                  <a:gdLst/>
                  <a:ahLst/>
                  <a:cxnLst/>
                  <a:rect l="l" t="t" r="r" b="b"/>
                  <a:pathLst>
                    <a:path w="120000" h="120000" extrusionOk="0">
                      <a:moveTo>
                        <a:pt x="114925" y="51172"/>
                      </a:moveTo>
                      <a:cubicBezTo>
                        <a:pt x="120000" y="55960"/>
                        <a:pt x="120000" y="64039"/>
                        <a:pt x="114925" y="69127"/>
                      </a:cubicBezTo>
                      <a:cubicBezTo>
                        <a:pt x="68955" y="115211"/>
                        <a:pt x="68955" y="115211"/>
                        <a:pt x="68955" y="115211"/>
                      </a:cubicBezTo>
                      <a:cubicBezTo>
                        <a:pt x="63880" y="120000"/>
                        <a:pt x="55820" y="120000"/>
                        <a:pt x="51044" y="115211"/>
                      </a:cubicBezTo>
                      <a:cubicBezTo>
                        <a:pt x="5074" y="69127"/>
                        <a:pt x="5074" y="69127"/>
                        <a:pt x="5074" y="69127"/>
                      </a:cubicBezTo>
                      <a:cubicBezTo>
                        <a:pt x="0" y="64039"/>
                        <a:pt x="0" y="55960"/>
                        <a:pt x="5074" y="51172"/>
                      </a:cubicBezTo>
                      <a:cubicBezTo>
                        <a:pt x="51044" y="5087"/>
                        <a:pt x="51044" y="5087"/>
                        <a:pt x="51044" y="5087"/>
                      </a:cubicBezTo>
                      <a:cubicBezTo>
                        <a:pt x="55820" y="0"/>
                        <a:pt x="63880" y="0"/>
                        <a:pt x="68955" y="5087"/>
                      </a:cubicBezTo>
                      <a:lnTo>
                        <a:pt x="114925" y="51172"/>
                      </a:lnTo>
                      <a:close/>
                    </a:path>
                  </a:pathLst>
                </a:custGeom>
                <a:solidFill>
                  <a:srgbClr val="E9AB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sp>
              <p:nvSpPr>
                <p:cNvPr id="1320" name="Google Shape;1320;p158"/>
                <p:cNvSpPr/>
                <p:nvPr/>
              </p:nvSpPr>
              <p:spPr>
                <a:xfrm>
                  <a:off x="8283576" y="2033588"/>
                  <a:ext cx="1225500" cy="1227000"/>
                </a:xfrm>
                <a:custGeom>
                  <a:avLst/>
                  <a:gdLst/>
                  <a:ahLst/>
                  <a:cxnLst/>
                  <a:rect l="l" t="t" r="r" b="b"/>
                  <a:pathLst>
                    <a:path w="120000" h="120000" extrusionOk="0">
                      <a:moveTo>
                        <a:pt x="118895" y="57791"/>
                      </a:moveTo>
                      <a:cubicBezTo>
                        <a:pt x="62208" y="736"/>
                        <a:pt x="62208" y="736"/>
                        <a:pt x="62208" y="736"/>
                      </a:cubicBezTo>
                      <a:cubicBezTo>
                        <a:pt x="61472" y="0"/>
                        <a:pt x="60368" y="0"/>
                        <a:pt x="60000" y="0"/>
                      </a:cubicBezTo>
                      <a:cubicBezTo>
                        <a:pt x="59631" y="0"/>
                        <a:pt x="58527" y="0"/>
                        <a:pt x="57791" y="736"/>
                      </a:cubicBezTo>
                      <a:cubicBezTo>
                        <a:pt x="1104" y="57791"/>
                        <a:pt x="1104" y="57791"/>
                        <a:pt x="1104" y="57791"/>
                      </a:cubicBezTo>
                      <a:cubicBezTo>
                        <a:pt x="368" y="58159"/>
                        <a:pt x="0" y="58895"/>
                        <a:pt x="0" y="60000"/>
                      </a:cubicBezTo>
                      <a:cubicBezTo>
                        <a:pt x="0" y="60736"/>
                        <a:pt x="368" y="61472"/>
                        <a:pt x="1104" y="62208"/>
                      </a:cubicBezTo>
                      <a:cubicBezTo>
                        <a:pt x="57791" y="118895"/>
                        <a:pt x="57791" y="118895"/>
                        <a:pt x="57791" y="118895"/>
                      </a:cubicBezTo>
                      <a:cubicBezTo>
                        <a:pt x="58527" y="119631"/>
                        <a:pt x="59631" y="120000"/>
                        <a:pt x="60000" y="120000"/>
                      </a:cubicBezTo>
                      <a:cubicBezTo>
                        <a:pt x="60368" y="120000"/>
                        <a:pt x="61472" y="119631"/>
                        <a:pt x="62208" y="118895"/>
                      </a:cubicBezTo>
                      <a:cubicBezTo>
                        <a:pt x="118895" y="62208"/>
                        <a:pt x="118895" y="62208"/>
                        <a:pt x="118895" y="62208"/>
                      </a:cubicBezTo>
                      <a:cubicBezTo>
                        <a:pt x="119631" y="61472"/>
                        <a:pt x="120000" y="60368"/>
                        <a:pt x="120000" y="60000"/>
                      </a:cubicBezTo>
                      <a:cubicBezTo>
                        <a:pt x="120000" y="59263"/>
                        <a:pt x="119631" y="58527"/>
                        <a:pt x="118895" y="57791"/>
                      </a:cubicBezTo>
                      <a:close/>
                      <a:moveTo>
                        <a:pt x="112638" y="61840"/>
                      </a:moveTo>
                      <a:cubicBezTo>
                        <a:pt x="61840" y="112638"/>
                        <a:pt x="61840" y="112638"/>
                        <a:pt x="61840" y="112638"/>
                      </a:cubicBezTo>
                      <a:cubicBezTo>
                        <a:pt x="61472" y="113374"/>
                        <a:pt x="60368" y="113374"/>
                        <a:pt x="60000" y="113374"/>
                      </a:cubicBezTo>
                      <a:cubicBezTo>
                        <a:pt x="59631" y="113374"/>
                        <a:pt x="58527" y="113374"/>
                        <a:pt x="57791" y="112638"/>
                      </a:cubicBezTo>
                      <a:cubicBezTo>
                        <a:pt x="7361" y="61840"/>
                        <a:pt x="7361" y="61840"/>
                        <a:pt x="7361" y="61840"/>
                      </a:cubicBezTo>
                      <a:cubicBezTo>
                        <a:pt x="6625" y="61472"/>
                        <a:pt x="6257" y="60736"/>
                        <a:pt x="6257" y="60000"/>
                      </a:cubicBezTo>
                      <a:cubicBezTo>
                        <a:pt x="6257" y="59263"/>
                        <a:pt x="6625" y="58527"/>
                        <a:pt x="7361" y="57791"/>
                      </a:cubicBezTo>
                      <a:cubicBezTo>
                        <a:pt x="57791" y="6993"/>
                        <a:pt x="57791" y="6993"/>
                        <a:pt x="57791" y="6993"/>
                      </a:cubicBezTo>
                      <a:cubicBezTo>
                        <a:pt x="58527" y="6257"/>
                        <a:pt x="59631" y="6257"/>
                        <a:pt x="60000" y="6257"/>
                      </a:cubicBezTo>
                      <a:cubicBezTo>
                        <a:pt x="60368" y="6257"/>
                        <a:pt x="61472" y="6257"/>
                        <a:pt x="61840" y="6993"/>
                      </a:cubicBezTo>
                      <a:cubicBezTo>
                        <a:pt x="112638" y="57791"/>
                        <a:pt x="112638" y="57791"/>
                        <a:pt x="112638" y="57791"/>
                      </a:cubicBezTo>
                      <a:cubicBezTo>
                        <a:pt x="113374" y="58527"/>
                        <a:pt x="113742" y="59263"/>
                        <a:pt x="113742" y="60000"/>
                      </a:cubicBezTo>
                      <a:cubicBezTo>
                        <a:pt x="113742" y="60368"/>
                        <a:pt x="113374" y="61104"/>
                        <a:pt x="112638" y="6184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p:txBody>
            </p:sp>
          </p:grpSp>
        </p:grpSp>
        <p:sp>
          <p:nvSpPr>
            <p:cNvPr id="1321" name="Google Shape;1321;p158"/>
            <p:cNvSpPr txBox="1"/>
            <p:nvPr/>
          </p:nvSpPr>
          <p:spPr>
            <a:xfrm>
              <a:off x="6371735" y="4469384"/>
              <a:ext cx="1189200" cy="601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5</a:t>
              </a:r>
              <a:endParaRPr sz="2400" b="1">
                <a:solidFill>
                  <a:srgbClr val="000000"/>
                </a:solidFill>
                <a:latin typeface="Calibri"/>
                <a:ea typeface="Calibri"/>
                <a:cs typeface="Calibri"/>
                <a:sym typeface="Calibri"/>
              </a:endParaRPr>
            </a:p>
          </p:txBody>
        </p:sp>
      </p:grpSp>
      <p:grpSp>
        <p:nvGrpSpPr>
          <p:cNvPr id="1322" name="Google Shape;1322;p158"/>
          <p:cNvGrpSpPr/>
          <p:nvPr/>
        </p:nvGrpSpPr>
        <p:grpSpPr>
          <a:xfrm>
            <a:off x="4683899" y="5668875"/>
            <a:ext cx="4751007" cy="972125"/>
            <a:chOff x="2851904" y="-688786"/>
            <a:chExt cx="3038700" cy="972125"/>
          </a:xfrm>
        </p:grpSpPr>
        <p:sp>
          <p:nvSpPr>
            <p:cNvPr id="1323" name="Google Shape;1323;p158"/>
            <p:cNvSpPr txBox="1"/>
            <p:nvPr/>
          </p:nvSpPr>
          <p:spPr>
            <a:xfrm>
              <a:off x="2879854" y="-301361"/>
              <a:ext cx="26421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Calibri"/>
                  <a:ea typeface="Calibri"/>
                  <a:cs typeface="Calibri"/>
                  <a:sym typeface="Calibri"/>
                </a:rPr>
                <a:t>Continue calibration; integrate Vision into all Talent &amp; Academic Systems (onboarding, hiring, PLCs, evaluations, etc.); build video libraries</a:t>
              </a:r>
              <a:endParaRPr sz="1600">
                <a:solidFill>
                  <a:srgbClr val="000000"/>
                </a:solidFill>
                <a:latin typeface="Calibri"/>
                <a:ea typeface="Calibri"/>
                <a:cs typeface="Calibri"/>
                <a:sym typeface="Calibri"/>
              </a:endParaRPr>
            </a:p>
          </p:txBody>
        </p:sp>
        <p:sp>
          <p:nvSpPr>
            <p:cNvPr id="1324" name="Google Shape;1324;p158"/>
            <p:cNvSpPr txBox="1"/>
            <p:nvPr/>
          </p:nvSpPr>
          <p:spPr>
            <a:xfrm>
              <a:off x="2851904" y="-688786"/>
              <a:ext cx="3038700" cy="38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3F3F3F"/>
                  </a:solidFill>
                </a:rPr>
                <a:t>SY 20-21+</a:t>
              </a:r>
              <a:endParaRPr sz="2000" b="1">
                <a:solidFill>
                  <a:srgbClr val="3F3F3F"/>
                </a:solidFill>
                <a:latin typeface="Arial"/>
                <a:ea typeface="Arial"/>
                <a:cs typeface="Arial"/>
                <a:sym typeface="Arial"/>
              </a:endParaRPr>
            </a:p>
          </p:txBody>
        </p:sp>
      </p:grpSp>
      <p:pic>
        <p:nvPicPr>
          <p:cNvPr id="1325" name="Google Shape;1325;p158"/>
          <p:cNvPicPr preferRelativeResize="0"/>
          <p:nvPr/>
        </p:nvPicPr>
        <p:blipFill>
          <a:blip r:embed="rId3">
            <a:alphaModFix/>
          </a:blip>
          <a:stretch>
            <a:fillRect/>
          </a:stretch>
        </p:blipFill>
        <p:spPr>
          <a:xfrm>
            <a:off x="7809424" y="1215402"/>
            <a:ext cx="660699" cy="504723"/>
          </a:xfrm>
          <a:prstGeom prst="rect">
            <a:avLst/>
          </a:prstGeom>
          <a:noFill/>
          <a:ln>
            <a:noFill/>
          </a:ln>
        </p:spPr>
      </p:pic>
      <p:pic>
        <p:nvPicPr>
          <p:cNvPr id="1326" name="Google Shape;1326;p158"/>
          <p:cNvPicPr preferRelativeResize="0"/>
          <p:nvPr/>
        </p:nvPicPr>
        <p:blipFill>
          <a:blip r:embed="rId3">
            <a:alphaModFix/>
          </a:blip>
          <a:stretch>
            <a:fillRect/>
          </a:stretch>
        </p:blipFill>
        <p:spPr>
          <a:xfrm>
            <a:off x="2543124" y="5211002"/>
            <a:ext cx="660699" cy="50472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159"/>
          <p:cNvSpPr txBox="1">
            <a:spLocks noGrp="1"/>
          </p:cNvSpPr>
          <p:nvPr>
            <p:ph type="title"/>
          </p:nvPr>
        </p:nvSpPr>
        <p:spPr>
          <a:xfrm>
            <a:off x="381000" y="182562"/>
            <a:ext cx="82296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E6100"/>
              </a:buClr>
              <a:buSzPts val="2400"/>
              <a:buFont typeface="Calibri"/>
              <a:buNone/>
            </a:pPr>
            <a:r>
              <a:rPr lang="en-US" sz="2400" b="1">
                <a:solidFill>
                  <a:srgbClr val="FE6100"/>
                </a:solidFill>
              </a:rPr>
              <a:t>Examples of Instructional Excellence Frameworks</a:t>
            </a:r>
            <a:endParaRPr/>
          </a:p>
        </p:txBody>
      </p:sp>
      <p:sp>
        <p:nvSpPr>
          <p:cNvPr id="1332" name="Google Shape;1332;p159"/>
          <p:cNvSpPr txBox="1"/>
          <p:nvPr/>
        </p:nvSpPr>
        <p:spPr>
          <a:xfrm>
            <a:off x="3683524" y="762000"/>
            <a:ext cx="20364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u="sng">
                <a:solidFill>
                  <a:schemeClr val="hlink"/>
                </a:solidFill>
                <a:latin typeface="Calibri"/>
                <a:ea typeface="Calibri"/>
                <a:cs typeface="Calibri"/>
                <a:sym typeface="Calibri"/>
                <a:hlinkClick r:id="rId3"/>
              </a:rPr>
              <a:t>Deeper Learning </a:t>
            </a:r>
            <a:endParaRPr sz="1800">
              <a:solidFill>
                <a:schemeClr val="dk1"/>
              </a:solidFill>
              <a:latin typeface="Calibri"/>
              <a:ea typeface="Calibri"/>
              <a:cs typeface="Calibri"/>
              <a:sym typeface="Calibri"/>
            </a:endParaRPr>
          </a:p>
        </p:txBody>
      </p:sp>
      <p:sp>
        <p:nvSpPr>
          <p:cNvPr id="1333" name="Google Shape;1333;p159"/>
          <p:cNvSpPr txBox="1"/>
          <p:nvPr/>
        </p:nvSpPr>
        <p:spPr>
          <a:xfrm>
            <a:off x="228601" y="759501"/>
            <a:ext cx="29805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u="sng">
                <a:solidFill>
                  <a:schemeClr val="hlink"/>
                </a:solidFill>
                <a:latin typeface="Calibri"/>
                <a:ea typeface="Calibri"/>
                <a:cs typeface="Calibri"/>
                <a:sym typeface="Calibri"/>
                <a:hlinkClick r:id="rId4"/>
              </a:rPr>
              <a:t>Freire Instructional Principles</a:t>
            </a:r>
            <a:endParaRPr sz="1800">
              <a:solidFill>
                <a:schemeClr val="dk1"/>
              </a:solidFill>
              <a:latin typeface="Calibri"/>
              <a:ea typeface="Calibri"/>
              <a:cs typeface="Calibri"/>
              <a:sym typeface="Calibri"/>
            </a:endParaRPr>
          </a:p>
        </p:txBody>
      </p:sp>
      <p:sp>
        <p:nvSpPr>
          <p:cNvPr id="1334" name="Google Shape;1334;p159"/>
          <p:cNvSpPr txBox="1"/>
          <p:nvPr/>
        </p:nvSpPr>
        <p:spPr>
          <a:xfrm>
            <a:off x="3581400" y="3127100"/>
            <a:ext cx="22557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u="sng">
                <a:solidFill>
                  <a:schemeClr val="hlink"/>
                </a:solidFill>
                <a:latin typeface="Calibri"/>
                <a:ea typeface="Calibri"/>
                <a:cs typeface="Calibri"/>
                <a:sym typeface="Calibri"/>
                <a:hlinkClick r:id="rId5"/>
              </a:rPr>
              <a:t>Atlanta Public Schools</a:t>
            </a:r>
            <a:endParaRPr sz="1800">
              <a:latin typeface="Calibri"/>
              <a:ea typeface="Calibri"/>
              <a:cs typeface="Calibri"/>
              <a:sym typeface="Calibri"/>
            </a:endParaRPr>
          </a:p>
        </p:txBody>
      </p:sp>
      <p:pic>
        <p:nvPicPr>
          <p:cNvPr id="1335" name="Google Shape;1335;p159"/>
          <p:cNvPicPr preferRelativeResize="0"/>
          <p:nvPr/>
        </p:nvPicPr>
        <p:blipFill rotWithShape="1">
          <a:blip r:embed="rId6">
            <a:alphaModFix/>
          </a:blip>
          <a:srcRect/>
          <a:stretch/>
        </p:blipFill>
        <p:spPr>
          <a:xfrm>
            <a:off x="304800" y="3649659"/>
            <a:ext cx="2798700" cy="2144400"/>
          </a:xfrm>
          <a:prstGeom prst="rect">
            <a:avLst/>
          </a:prstGeom>
          <a:noFill/>
          <a:ln>
            <a:noFill/>
          </a:ln>
        </p:spPr>
      </p:pic>
      <p:sp>
        <p:nvSpPr>
          <p:cNvPr id="1336" name="Google Shape;1336;p159"/>
          <p:cNvSpPr/>
          <p:nvPr/>
        </p:nvSpPr>
        <p:spPr>
          <a:xfrm>
            <a:off x="762000" y="3147206"/>
            <a:ext cx="20595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u="sng">
                <a:solidFill>
                  <a:schemeClr val="hlink"/>
                </a:solidFill>
                <a:latin typeface="Calibri"/>
                <a:ea typeface="Calibri"/>
                <a:cs typeface="Calibri"/>
                <a:sym typeface="Calibri"/>
                <a:hlinkClick r:id="rId7"/>
              </a:rPr>
              <a:t>KIPP Bay Area</a:t>
            </a:r>
            <a:endParaRPr sz="1800">
              <a:solidFill>
                <a:schemeClr val="dk1"/>
              </a:solidFill>
              <a:latin typeface="Calibri"/>
              <a:ea typeface="Calibri"/>
              <a:cs typeface="Calibri"/>
              <a:sym typeface="Calibri"/>
            </a:endParaRPr>
          </a:p>
        </p:txBody>
      </p:sp>
      <p:sp>
        <p:nvSpPr>
          <p:cNvPr id="1337" name="Google Shape;1337;p159"/>
          <p:cNvSpPr/>
          <p:nvPr/>
        </p:nvSpPr>
        <p:spPr>
          <a:xfrm>
            <a:off x="6564681" y="3102980"/>
            <a:ext cx="18708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u="sng">
                <a:solidFill>
                  <a:schemeClr val="hlink"/>
                </a:solidFill>
                <a:latin typeface="Calibri"/>
                <a:ea typeface="Calibri"/>
                <a:cs typeface="Calibri"/>
                <a:sym typeface="Calibri"/>
                <a:hlinkClick r:id="rId8"/>
              </a:rPr>
              <a:t>Achievement First</a:t>
            </a:r>
            <a:endParaRPr sz="1800">
              <a:solidFill>
                <a:schemeClr val="dk1"/>
              </a:solidFill>
              <a:latin typeface="Calibri"/>
              <a:ea typeface="Calibri"/>
              <a:cs typeface="Calibri"/>
              <a:sym typeface="Calibri"/>
            </a:endParaRPr>
          </a:p>
        </p:txBody>
      </p:sp>
      <p:sp>
        <p:nvSpPr>
          <p:cNvPr id="1338" name="Google Shape;1338;p159"/>
          <p:cNvSpPr/>
          <p:nvPr/>
        </p:nvSpPr>
        <p:spPr>
          <a:xfrm>
            <a:off x="6672950" y="699825"/>
            <a:ext cx="20364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u="sng">
                <a:solidFill>
                  <a:schemeClr val="hlink"/>
                </a:solidFill>
                <a:latin typeface="Calibri"/>
                <a:ea typeface="Calibri"/>
                <a:cs typeface="Calibri"/>
                <a:sym typeface="Calibri"/>
                <a:hlinkClick r:id="rId9"/>
              </a:rPr>
              <a:t>TNTP Core Rubric</a:t>
            </a:r>
            <a:endParaRPr sz="1800">
              <a:solidFill>
                <a:schemeClr val="dk1"/>
              </a:solidFill>
              <a:latin typeface="Calibri"/>
              <a:ea typeface="Calibri"/>
              <a:cs typeface="Calibri"/>
              <a:sym typeface="Calibri"/>
            </a:endParaRPr>
          </a:p>
        </p:txBody>
      </p:sp>
      <p:pic>
        <p:nvPicPr>
          <p:cNvPr id="1339" name="Google Shape;1339;p159"/>
          <p:cNvPicPr preferRelativeResize="0"/>
          <p:nvPr/>
        </p:nvPicPr>
        <p:blipFill>
          <a:blip r:embed="rId10">
            <a:alphaModFix/>
          </a:blip>
          <a:stretch>
            <a:fillRect/>
          </a:stretch>
        </p:blipFill>
        <p:spPr>
          <a:xfrm>
            <a:off x="6322106" y="3624712"/>
            <a:ext cx="2544645" cy="1969638"/>
          </a:xfrm>
          <a:prstGeom prst="rect">
            <a:avLst/>
          </a:prstGeom>
          <a:noFill/>
          <a:ln>
            <a:noFill/>
          </a:ln>
        </p:spPr>
      </p:pic>
      <p:pic>
        <p:nvPicPr>
          <p:cNvPr id="1340" name="Google Shape;1340;p159"/>
          <p:cNvPicPr preferRelativeResize="0"/>
          <p:nvPr/>
        </p:nvPicPr>
        <p:blipFill>
          <a:blip r:embed="rId11">
            <a:alphaModFix/>
          </a:blip>
          <a:stretch>
            <a:fillRect/>
          </a:stretch>
        </p:blipFill>
        <p:spPr>
          <a:xfrm>
            <a:off x="6368150" y="1125737"/>
            <a:ext cx="2451893" cy="1897845"/>
          </a:xfrm>
          <a:prstGeom prst="rect">
            <a:avLst/>
          </a:prstGeom>
          <a:noFill/>
          <a:ln>
            <a:noFill/>
          </a:ln>
        </p:spPr>
      </p:pic>
      <p:pic>
        <p:nvPicPr>
          <p:cNvPr id="1341" name="Google Shape;1341;p159"/>
          <p:cNvPicPr preferRelativeResize="0"/>
          <p:nvPr/>
        </p:nvPicPr>
        <p:blipFill>
          <a:blip r:embed="rId12">
            <a:alphaModFix/>
          </a:blip>
          <a:stretch>
            <a:fillRect/>
          </a:stretch>
        </p:blipFill>
        <p:spPr>
          <a:xfrm>
            <a:off x="479950" y="1125737"/>
            <a:ext cx="2440568" cy="1897845"/>
          </a:xfrm>
          <a:prstGeom prst="rect">
            <a:avLst/>
          </a:prstGeom>
          <a:noFill/>
          <a:ln>
            <a:noFill/>
          </a:ln>
        </p:spPr>
      </p:pic>
      <p:pic>
        <p:nvPicPr>
          <p:cNvPr id="1342" name="Google Shape;1342;p159"/>
          <p:cNvPicPr preferRelativeResize="0"/>
          <p:nvPr/>
        </p:nvPicPr>
        <p:blipFill>
          <a:blip r:embed="rId13">
            <a:alphaModFix/>
          </a:blip>
          <a:stretch>
            <a:fillRect/>
          </a:stretch>
        </p:blipFill>
        <p:spPr>
          <a:xfrm>
            <a:off x="3408300" y="3648800"/>
            <a:ext cx="2644100" cy="2055700"/>
          </a:xfrm>
          <a:prstGeom prst="rect">
            <a:avLst/>
          </a:prstGeom>
          <a:noFill/>
          <a:ln w="9525" cap="flat" cmpd="sng">
            <a:solidFill>
              <a:srgbClr val="000000"/>
            </a:solidFill>
            <a:prstDash val="solid"/>
            <a:round/>
            <a:headEnd type="none" w="sm" len="sm"/>
            <a:tailEnd type="none" w="sm" len="sm"/>
          </a:ln>
        </p:spPr>
      </p:pic>
      <p:pic>
        <p:nvPicPr>
          <p:cNvPr id="1343" name="Google Shape;1343;p159"/>
          <p:cNvPicPr preferRelativeResize="0"/>
          <p:nvPr/>
        </p:nvPicPr>
        <p:blipFill>
          <a:blip r:embed="rId14">
            <a:alphaModFix/>
          </a:blip>
          <a:stretch>
            <a:fillRect/>
          </a:stretch>
        </p:blipFill>
        <p:spPr>
          <a:xfrm>
            <a:off x="3287327" y="1131300"/>
            <a:ext cx="2867948" cy="1862949"/>
          </a:xfrm>
          <a:prstGeom prst="rect">
            <a:avLst/>
          </a:prstGeom>
          <a:noFill/>
          <a:ln>
            <a:noFill/>
          </a:ln>
        </p:spPr>
      </p:pic>
      <p:sp>
        <p:nvSpPr>
          <p:cNvPr id="1344" name="Google Shape;1344;p159"/>
          <p:cNvSpPr txBox="1"/>
          <p:nvPr/>
        </p:nvSpPr>
        <p:spPr>
          <a:xfrm>
            <a:off x="3361275" y="5799675"/>
            <a:ext cx="26076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u="sng">
                <a:solidFill>
                  <a:schemeClr val="hlink"/>
                </a:solidFill>
                <a:latin typeface="Calibri"/>
                <a:ea typeface="Calibri"/>
                <a:cs typeface="Calibri"/>
                <a:sym typeface="Calibri"/>
                <a:hlinkClick r:id="rId15"/>
              </a:rPr>
              <a:t>DCPS Video Library</a:t>
            </a:r>
            <a:endParaRPr sz="1800">
              <a:latin typeface="Calibri"/>
              <a:ea typeface="Calibri"/>
              <a:cs typeface="Calibri"/>
              <a:sym typeface="Calibri"/>
            </a:endParaRPr>
          </a:p>
        </p:txBody>
      </p:sp>
      <p:pic>
        <p:nvPicPr>
          <p:cNvPr id="1345" name="Google Shape;1345;p159"/>
          <p:cNvPicPr preferRelativeResize="0"/>
          <p:nvPr/>
        </p:nvPicPr>
        <p:blipFill>
          <a:blip r:embed="rId16">
            <a:alphaModFix/>
          </a:blip>
          <a:stretch>
            <a:fillRect/>
          </a:stretch>
        </p:blipFill>
        <p:spPr>
          <a:xfrm>
            <a:off x="3538017" y="6239942"/>
            <a:ext cx="2295525" cy="542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160"/>
          <p:cNvPicPr preferRelativeResize="0"/>
          <p:nvPr/>
        </p:nvPicPr>
        <p:blipFill rotWithShape="1">
          <a:blip r:embed="rId3">
            <a:alphaModFix/>
          </a:blip>
          <a:srcRect t="91501"/>
          <a:stretch/>
        </p:blipFill>
        <p:spPr>
          <a:xfrm>
            <a:off x="461950" y="5187175"/>
            <a:ext cx="8505101" cy="582851"/>
          </a:xfrm>
          <a:prstGeom prst="rect">
            <a:avLst/>
          </a:prstGeom>
          <a:noFill/>
          <a:ln>
            <a:noFill/>
          </a:ln>
        </p:spPr>
      </p:pic>
      <p:sp>
        <p:nvSpPr>
          <p:cNvPr id="1351" name="Google Shape;1351;p160"/>
          <p:cNvSpPr txBox="1">
            <a:spLocks noGrp="1"/>
          </p:cNvSpPr>
          <p:nvPr>
            <p:ph type="title"/>
          </p:nvPr>
        </p:nvSpPr>
        <p:spPr>
          <a:xfrm>
            <a:off x="461950" y="387362"/>
            <a:ext cx="82296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E6100"/>
              </a:buClr>
              <a:buSzPts val="2400"/>
              <a:buFont typeface="Calibri"/>
              <a:buNone/>
            </a:pPr>
            <a:r>
              <a:rPr lang="en-US" sz="2400" b="1">
                <a:solidFill>
                  <a:srgbClr val="FE6100"/>
                </a:solidFill>
              </a:rPr>
              <a:t>A Vision For Interconnected Teacher Professional Development </a:t>
            </a:r>
            <a:endParaRPr/>
          </a:p>
        </p:txBody>
      </p:sp>
      <p:sp>
        <p:nvSpPr>
          <p:cNvPr id="1352" name="Google Shape;1352;p160"/>
          <p:cNvSpPr/>
          <p:nvPr/>
        </p:nvSpPr>
        <p:spPr>
          <a:xfrm rot="5400000">
            <a:off x="857002" y="969550"/>
            <a:ext cx="1092600" cy="1571700"/>
          </a:xfrm>
          <a:prstGeom prst="hexagon">
            <a:avLst>
              <a:gd name="adj" fmla="val 5251"/>
              <a:gd name="vf" fmla="val 115470"/>
            </a:avLst>
          </a:prstGeom>
          <a:solidFill>
            <a:srgbClr val="AFBCD8"/>
          </a:solidFill>
          <a:ln w="38100" cap="flat" cmpd="sng">
            <a:solidFill>
              <a:schemeClr val="lt1"/>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353" name="Google Shape;1353;p160"/>
          <p:cNvSpPr/>
          <p:nvPr/>
        </p:nvSpPr>
        <p:spPr>
          <a:xfrm rot="5400000">
            <a:off x="2520705" y="969550"/>
            <a:ext cx="1092600" cy="1571700"/>
          </a:xfrm>
          <a:prstGeom prst="hexagon">
            <a:avLst>
              <a:gd name="adj" fmla="val 5251"/>
              <a:gd name="vf" fmla="val 115470"/>
            </a:avLst>
          </a:prstGeom>
          <a:solidFill>
            <a:srgbClr val="AFBCD8"/>
          </a:solidFill>
          <a:ln w="38100" cap="flat" cmpd="sng">
            <a:solidFill>
              <a:schemeClr val="lt1"/>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354" name="Google Shape;1354;p160"/>
          <p:cNvSpPr/>
          <p:nvPr/>
        </p:nvSpPr>
        <p:spPr>
          <a:xfrm rot="5400000">
            <a:off x="4173295" y="975990"/>
            <a:ext cx="1092600" cy="1571700"/>
          </a:xfrm>
          <a:prstGeom prst="hexagon">
            <a:avLst>
              <a:gd name="adj" fmla="val 5251"/>
              <a:gd name="vf" fmla="val 115470"/>
            </a:avLst>
          </a:prstGeom>
          <a:solidFill>
            <a:srgbClr val="AFBCD8"/>
          </a:solidFill>
          <a:ln w="38100" cap="flat" cmpd="sng">
            <a:solidFill>
              <a:schemeClr val="lt1"/>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355" name="Google Shape;1355;p160"/>
          <p:cNvSpPr/>
          <p:nvPr/>
        </p:nvSpPr>
        <p:spPr>
          <a:xfrm rot="5400000">
            <a:off x="5846523" y="969550"/>
            <a:ext cx="1092600" cy="1571700"/>
          </a:xfrm>
          <a:prstGeom prst="hexagon">
            <a:avLst>
              <a:gd name="adj" fmla="val 5251"/>
              <a:gd name="vf" fmla="val 115470"/>
            </a:avLst>
          </a:prstGeom>
          <a:solidFill>
            <a:srgbClr val="AFBCD8"/>
          </a:solidFill>
          <a:ln w="38100" cap="flat" cmpd="sng">
            <a:solidFill>
              <a:schemeClr val="lt1"/>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356" name="Google Shape;1356;p160"/>
          <p:cNvSpPr txBox="1"/>
          <p:nvPr/>
        </p:nvSpPr>
        <p:spPr>
          <a:xfrm>
            <a:off x="1030287" y="2488882"/>
            <a:ext cx="6858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E6100"/>
              </a:buClr>
              <a:buSzPts val="4000"/>
              <a:buFont typeface="Calibri"/>
              <a:buNone/>
            </a:pPr>
            <a:r>
              <a:rPr lang="en-US" sz="4000" b="1" i="0" u="none">
                <a:solidFill>
                  <a:srgbClr val="FE6100"/>
                </a:solidFill>
                <a:latin typeface="Calibri"/>
                <a:ea typeface="Calibri"/>
                <a:cs typeface="Calibri"/>
                <a:sym typeface="Calibri"/>
              </a:rPr>
              <a:t>1</a:t>
            </a:r>
            <a:endParaRPr/>
          </a:p>
        </p:txBody>
      </p:sp>
      <p:cxnSp>
        <p:nvCxnSpPr>
          <p:cNvPr id="1357" name="Google Shape;1357;p160"/>
          <p:cNvCxnSpPr/>
          <p:nvPr/>
        </p:nvCxnSpPr>
        <p:spPr>
          <a:xfrm rot="10800000" flipH="1">
            <a:off x="1201737" y="3196782"/>
            <a:ext cx="342900" cy="3300"/>
          </a:xfrm>
          <a:prstGeom prst="straightConnector1">
            <a:avLst/>
          </a:prstGeom>
          <a:noFill/>
          <a:ln w="9525" cap="flat" cmpd="sng">
            <a:solidFill>
              <a:srgbClr val="A6A6A6"/>
            </a:solidFill>
            <a:prstDash val="solid"/>
            <a:miter lim="800000"/>
            <a:headEnd type="none" w="sm" len="sm"/>
            <a:tailEnd type="none" w="sm" len="sm"/>
          </a:ln>
        </p:spPr>
      </p:cxnSp>
      <p:cxnSp>
        <p:nvCxnSpPr>
          <p:cNvPr id="1358" name="Google Shape;1358;p160"/>
          <p:cNvCxnSpPr/>
          <p:nvPr/>
        </p:nvCxnSpPr>
        <p:spPr>
          <a:xfrm rot="10800000" flipH="1">
            <a:off x="1201737" y="2484082"/>
            <a:ext cx="342900" cy="4800"/>
          </a:xfrm>
          <a:prstGeom prst="straightConnector1">
            <a:avLst/>
          </a:prstGeom>
          <a:noFill/>
          <a:ln w="9525" cap="flat" cmpd="sng">
            <a:solidFill>
              <a:srgbClr val="A6A6A6"/>
            </a:solidFill>
            <a:prstDash val="solid"/>
            <a:miter lim="800000"/>
            <a:headEnd type="none" w="sm" len="sm"/>
            <a:tailEnd type="none" w="sm" len="sm"/>
          </a:ln>
        </p:spPr>
      </p:cxnSp>
      <p:sp>
        <p:nvSpPr>
          <p:cNvPr id="1359" name="Google Shape;1359;p160"/>
          <p:cNvSpPr txBox="1"/>
          <p:nvPr/>
        </p:nvSpPr>
        <p:spPr>
          <a:xfrm>
            <a:off x="2689225" y="2471420"/>
            <a:ext cx="6858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E6100"/>
              </a:buClr>
              <a:buSzPts val="4000"/>
              <a:buFont typeface="Calibri"/>
              <a:buNone/>
            </a:pPr>
            <a:r>
              <a:rPr lang="en-US" sz="4000" b="1" i="0" u="none">
                <a:solidFill>
                  <a:srgbClr val="FE6100"/>
                </a:solidFill>
                <a:latin typeface="Calibri"/>
                <a:ea typeface="Calibri"/>
                <a:cs typeface="Calibri"/>
                <a:sym typeface="Calibri"/>
              </a:rPr>
              <a:t>2</a:t>
            </a:r>
            <a:endParaRPr/>
          </a:p>
        </p:txBody>
      </p:sp>
      <p:cxnSp>
        <p:nvCxnSpPr>
          <p:cNvPr id="1360" name="Google Shape;1360;p160"/>
          <p:cNvCxnSpPr/>
          <p:nvPr/>
        </p:nvCxnSpPr>
        <p:spPr>
          <a:xfrm rot="10800000" flipH="1">
            <a:off x="2860675" y="3179407"/>
            <a:ext cx="342900" cy="4800"/>
          </a:xfrm>
          <a:prstGeom prst="straightConnector1">
            <a:avLst/>
          </a:prstGeom>
          <a:noFill/>
          <a:ln w="9525" cap="flat" cmpd="sng">
            <a:solidFill>
              <a:srgbClr val="A6A6A6"/>
            </a:solidFill>
            <a:prstDash val="solid"/>
            <a:miter lim="800000"/>
            <a:headEnd type="none" w="sm" len="sm"/>
            <a:tailEnd type="none" w="sm" len="sm"/>
          </a:ln>
        </p:spPr>
      </p:cxnSp>
      <p:cxnSp>
        <p:nvCxnSpPr>
          <p:cNvPr id="1361" name="Google Shape;1361;p160"/>
          <p:cNvCxnSpPr/>
          <p:nvPr/>
        </p:nvCxnSpPr>
        <p:spPr>
          <a:xfrm rot="10800000" flipH="1">
            <a:off x="2860675" y="2468120"/>
            <a:ext cx="342900" cy="3300"/>
          </a:xfrm>
          <a:prstGeom prst="straightConnector1">
            <a:avLst/>
          </a:prstGeom>
          <a:noFill/>
          <a:ln w="9525" cap="flat" cmpd="sng">
            <a:solidFill>
              <a:srgbClr val="A6A6A6"/>
            </a:solidFill>
            <a:prstDash val="solid"/>
            <a:miter lim="800000"/>
            <a:headEnd type="none" w="sm" len="sm"/>
            <a:tailEnd type="none" w="sm" len="sm"/>
          </a:ln>
        </p:spPr>
      </p:cxnSp>
      <p:sp>
        <p:nvSpPr>
          <p:cNvPr id="1362" name="Google Shape;1362;p160"/>
          <p:cNvSpPr txBox="1"/>
          <p:nvPr/>
        </p:nvSpPr>
        <p:spPr>
          <a:xfrm>
            <a:off x="4349750" y="2471420"/>
            <a:ext cx="6858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E6100"/>
              </a:buClr>
              <a:buSzPts val="4000"/>
              <a:buFont typeface="Calibri"/>
              <a:buNone/>
            </a:pPr>
            <a:r>
              <a:rPr lang="en-US" sz="4000" b="1" i="0" u="none">
                <a:solidFill>
                  <a:srgbClr val="FE6100"/>
                </a:solidFill>
                <a:latin typeface="Calibri"/>
                <a:ea typeface="Calibri"/>
                <a:cs typeface="Calibri"/>
                <a:sym typeface="Calibri"/>
              </a:rPr>
              <a:t>3</a:t>
            </a:r>
            <a:endParaRPr/>
          </a:p>
        </p:txBody>
      </p:sp>
      <p:cxnSp>
        <p:nvCxnSpPr>
          <p:cNvPr id="1363" name="Google Shape;1363;p160"/>
          <p:cNvCxnSpPr/>
          <p:nvPr/>
        </p:nvCxnSpPr>
        <p:spPr>
          <a:xfrm rot="10800000" flipH="1">
            <a:off x="4521200" y="3179407"/>
            <a:ext cx="342900" cy="4800"/>
          </a:xfrm>
          <a:prstGeom prst="straightConnector1">
            <a:avLst/>
          </a:prstGeom>
          <a:noFill/>
          <a:ln w="9525" cap="flat" cmpd="sng">
            <a:solidFill>
              <a:srgbClr val="A6A6A6"/>
            </a:solidFill>
            <a:prstDash val="solid"/>
            <a:miter lim="800000"/>
            <a:headEnd type="none" w="sm" len="sm"/>
            <a:tailEnd type="none" w="sm" len="sm"/>
          </a:ln>
        </p:spPr>
      </p:cxnSp>
      <p:cxnSp>
        <p:nvCxnSpPr>
          <p:cNvPr id="1364" name="Google Shape;1364;p160"/>
          <p:cNvCxnSpPr/>
          <p:nvPr/>
        </p:nvCxnSpPr>
        <p:spPr>
          <a:xfrm rot="10800000" flipH="1">
            <a:off x="4521200" y="2468120"/>
            <a:ext cx="342900" cy="3300"/>
          </a:xfrm>
          <a:prstGeom prst="straightConnector1">
            <a:avLst/>
          </a:prstGeom>
          <a:noFill/>
          <a:ln w="9525" cap="flat" cmpd="sng">
            <a:solidFill>
              <a:srgbClr val="A6A6A6"/>
            </a:solidFill>
            <a:prstDash val="solid"/>
            <a:miter lim="800000"/>
            <a:headEnd type="none" w="sm" len="sm"/>
            <a:tailEnd type="none" w="sm" len="sm"/>
          </a:ln>
        </p:spPr>
      </p:cxnSp>
      <p:sp>
        <p:nvSpPr>
          <p:cNvPr id="1365" name="Google Shape;1365;p160"/>
          <p:cNvSpPr txBox="1"/>
          <p:nvPr/>
        </p:nvSpPr>
        <p:spPr>
          <a:xfrm>
            <a:off x="6065837" y="2490470"/>
            <a:ext cx="6858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E6100"/>
              </a:buClr>
              <a:buSzPts val="4000"/>
              <a:buFont typeface="Calibri"/>
              <a:buNone/>
            </a:pPr>
            <a:r>
              <a:rPr lang="en-US" sz="4000" b="1" i="0" u="none">
                <a:solidFill>
                  <a:srgbClr val="FE6100"/>
                </a:solidFill>
                <a:latin typeface="Calibri"/>
                <a:ea typeface="Calibri"/>
                <a:cs typeface="Calibri"/>
                <a:sym typeface="Calibri"/>
              </a:rPr>
              <a:t>4</a:t>
            </a:r>
            <a:endParaRPr/>
          </a:p>
        </p:txBody>
      </p:sp>
      <p:cxnSp>
        <p:nvCxnSpPr>
          <p:cNvPr id="1366" name="Google Shape;1366;p160"/>
          <p:cNvCxnSpPr/>
          <p:nvPr/>
        </p:nvCxnSpPr>
        <p:spPr>
          <a:xfrm rot="10800000" flipH="1">
            <a:off x="6237287" y="3198370"/>
            <a:ext cx="342900" cy="3300"/>
          </a:xfrm>
          <a:prstGeom prst="straightConnector1">
            <a:avLst/>
          </a:prstGeom>
          <a:noFill/>
          <a:ln w="9525" cap="flat" cmpd="sng">
            <a:solidFill>
              <a:srgbClr val="A6A6A6"/>
            </a:solidFill>
            <a:prstDash val="solid"/>
            <a:miter lim="800000"/>
            <a:headEnd type="none" w="sm" len="sm"/>
            <a:tailEnd type="none" w="sm" len="sm"/>
          </a:ln>
        </p:spPr>
      </p:cxnSp>
      <p:cxnSp>
        <p:nvCxnSpPr>
          <p:cNvPr id="1367" name="Google Shape;1367;p160"/>
          <p:cNvCxnSpPr/>
          <p:nvPr/>
        </p:nvCxnSpPr>
        <p:spPr>
          <a:xfrm rot="10800000" flipH="1">
            <a:off x="6237287" y="2485669"/>
            <a:ext cx="342900" cy="4800"/>
          </a:xfrm>
          <a:prstGeom prst="straightConnector1">
            <a:avLst/>
          </a:prstGeom>
          <a:noFill/>
          <a:ln w="9525" cap="flat" cmpd="sng">
            <a:solidFill>
              <a:srgbClr val="A6A6A6"/>
            </a:solidFill>
            <a:prstDash val="solid"/>
            <a:miter lim="800000"/>
            <a:headEnd type="none" w="sm" len="sm"/>
            <a:tailEnd type="none" w="sm" len="sm"/>
          </a:ln>
        </p:spPr>
      </p:cxnSp>
      <p:sp>
        <p:nvSpPr>
          <p:cNvPr id="1368" name="Google Shape;1368;p160"/>
          <p:cNvSpPr txBox="1"/>
          <p:nvPr/>
        </p:nvSpPr>
        <p:spPr>
          <a:xfrm>
            <a:off x="461962" y="3254974"/>
            <a:ext cx="1727100" cy="16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27076"/>
              </a:buClr>
              <a:buSzPts val="1400"/>
              <a:buFont typeface="Calibri"/>
              <a:buNone/>
            </a:pPr>
            <a:r>
              <a:rPr lang="en-US" b="1">
                <a:solidFill>
                  <a:srgbClr val="727076"/>
                </a:solidFill>
                <a:latin typeface="Calibri"/>
                <a:ea typeface="Calibri"/>
                <a:cs typeface="Calibri"/>
                <a:sym typeface="Calibri"/>
              </a:rPr>
              <a:t>Strong Curricular Resources. </a:t>
            </a:r>
            <a:r>
              <a:rPr lang="en-US">
                <a:solidFill>
                  <a:srgbClr val="727076"/>
                </a:solidFill>
                <a:latin typeface="Calibri"/>
                <a:ea typeface="Calibri"/>
                <a:cs typeface="Calibri"/>
                <a:sym typeface="Calibri"/>
              </a:rPr>
              <a:t>Strong starting points for teachers to focus time on internalizing, customizing and mastering vs creating</a:t>
            </a:r>
            <a:endParaRPr>
              <a:latin typeface="Calibri"/>
              <a:ea typeface="Calibri"/>
              <a:cs typeface="Calibri"/>
              <a:sym typeface="Calibri"/>
            </a:endParaRPr>
          </a:p>
        </p:txBody>
      </p:sp>
      <p:sp>
        <p:nvSpPr>
          <p:cNvPr id="1369" name="Google Shape;1369;p160"/>
          <p:cNvSpPr txBox="1"/>
          <p:nvPr/>
        </p:nvSpPr>
        <p:spPr>
          <a:xfrm>
            <a:off x="2232025" y="3254974"/>
            <a:ext cx="1571700" cy="16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27076"/>
              </a:buClr>
              <a:buSzPts val="1400"/>
              <a:buFont typeface="Calibri"/>
              <a:buNone/>
            </a:pPr>
            <a:r>
              <a:rPr lang="en-US" b="1">
                <a:solidFill>
                  <a:srgbClr val="727076"/>
                </a:solidFill>
                <a:latin typeface="Calibri"/>
                <a:ea typeface="Calibri"/>
                <a:cs typeface="Calibri"/>
                <a:sym typeface="Calibri"/>
              </a:rPr>
              <a:t>Content-focused teams. </a:t>
            </a:r>
            <a:r>
              <a:rPr lang="en-US">
                <a:solidFill>
                  <a:srgbClr val="727076"/>
                </a:solidFill>
                <a:latin typeface="Calibri"/>
                <a:ea typeface="Calibri"/>
                <a:cs typeface="Calibri"/>
                <a:sym typeface="Calibri"/>
              </a:rPr>
              <a:t>Structured teams of teachers in similar content areas, led by a content-expert and guided by clear protocols.</a:t>
            </a:r>
            <a:endParaRPr>
              <a:latin typeface="Calibri"/>
              <a:ea typeface="Calibri"/>
              <a:cs typeface="Calibri"/>
              <a:sym typeface="Calibri"/>
            </a:endParaRPr>
          </a:p>
        </p:txBody>
      </p:sp>
      <p:sp>
        <p:nvSpPr>
          <p:cNvPr id="1370" name="Google Shape;1370;p160"/>
          <p:cNvSpPr txBox="1"/>
          <p:nvPr/>
        </p:nvSpPr>
        <p:spPr>
          <a:xfrm>
            <a:off x="3898900" y="3254974"/>
            <a:ext cx="1695600" cy="177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27076"/>
              </a:buClr>
              <a:buSzPts val="1400"/>
              <a:buFont typeface="Calibri"/>
              <a:buNone/>
            </a:pPr>
            <a:r>
              <a:rPr lang="en-US" b="1">
                <a:solidFill>
                  <a:srgbClr val="727076"/>
                </a:solidFill>
                <a:latin typeface="Calibri"/>
                <a:ea typeface="Calibri"/>
                <a:cs typeface="Calibri"/>
                <a:sym typeface="Calibri"/>
              </a:rPr>
              <a:t>Strategic Feedback. </a:t>
            </a:r>
            <a:r>
              <a:rPr lang="en-US">
                <a:solidFill>
                  <a:srgbClr val="727076"/>
                </a:solidFill>
                <a:latin typeface="Calibri"/>
                <a:ea typeface="Calibri"/>
                <a:cs typeface="Calibri"/>
                <a:sym typeface="Calibri"/>
              </a:rPr>
              <a:t>Regular cycles of observations and content-specific feedback from teacher-leaders or leaders </a:t>
            </a:r>
            <a:endParaRPr>
              <a:latin typeface="Calibri"/>
              <a:ea typeface="Calibri"/>
              <a:cs typeface="Calibri"/>
              <a:sym typeface="Calibri"/>
            </a:endParaRPr>
          </a:p>
        </p:txBody>
      </p:sp>
      <p:sp>
        <p:nvSpPr>
          <p:cNvPr id="1371" name="Google Shape;1371;p160"/>
          <p:cNvSpPr txBox="1"/>
          <p:nvPr/>
        </p:nvSpPr>
        <p:spPr>
          <a:xfrm>
            <a:off x="5622925" y="3254974"/>
            <a:ext cx="1681200" cy="181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27076"/>
              </a:buClr>
              <a:buSzPts val="1400"/>
              <a:buFont typeface="Calibri"/>
              <a:buNone/>
            </a:pPr>
            <a:r>
              <a:rPr lang="en-US" b="1">
                <a:solidFill>
                  <a:srgbClr val="727076"/>
                </a:solidFill>
                <a:latin typeface="Calibri"/>
                <a:ea typeface="Calibri"/>
                <a:cs typeface="Calibri"/>
                <a:sym typeface="Calibri"/>
              </a:rPr>
              <a:t>Aligned school-wide PD. </a:t>
            </a:r>
            <a:r>
              <a:rPr lang="en-US">
                <a:solidFill>
                  <a:srgbClr val="727076"/>
                </a:solidFill>
                <a:latin typeface="Calibri"/>
                <a:ea typeface="Calibri"/>
                <a:cs typeface="Calibri"/>
                <a:sym typeface="Calibri"/>
              </a:rPr>
              <a:t>Interactive, strategic school or grade/content specific PDs that address data-driven teacher needs</a:t>
            </a:r>
            <a:endParaRPr>
              <a:latin typeface="Calibri"/>
              <a:ea typeface="Calibri"/>
              <a:cs typeface="Calibri"/>
              <a:sym typeface="Calibri"/>
            </a:endParaRPr>
          </a:p>
        </p:txBody>
      </p:sp>
      <p:sp>
        <p:nvSpPr>
          <p:cNvPr id="1372" name="Google Shape;1372;p160"/>
          <p:cNvSpPr/>
          <p:nvPr/>
        </p:nvSpPr>
        <p:spPr>
          <a:xfrm rot="5400000">
            <a:off x="7554675" y="969550"/>
            <a:ext cx="1092600" cy="1571700"/>
          </a:xfrm>
          <a:prstGeom prst="hexagon">
            <a:avLst>
              <a:gd name="adj" fmla="val 5251"/>
              <a:gd name="vf" fmla="val 115470"/>
            </a:avLst>
          </a:prstGeom>
          <a:solidFill>
            <a:srgbClr val="AFBCD8"/>
          </a:solidFill>
          <a:ln w="38100" cap="flat" cmpd="sng">
            <a:solidFill>
              <a:schemeClr val="lt1"/>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373" name="Google Shape;1373;p160"/>
          <p:cNvSpPr txBox="1"/>
          <p:nvPr/>
        </p:nvSpPr>
        <p:spPr>
          <a:xfrm>
            <a:off x="7773987" y="2490470"/>
            <a:ext cx="6858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E6100"/>
              </a:buClr>
              <a:buSzPts val="4000"/>
              <a:buFont typeface="Calibri"/>
              <a:buNone/>
            </a:pPr>
            <a:r>
              <a:rPr lang="en-US" sz="4000" b="1" i="0" u="none">
                <a:solidFill>
                  <a:srgbClr val="FE6100"/>
                </a:solidFill>
                <a:latin typeface="Calibri"/>
                <a:ea typeface="Calibri"/>
                <a:cs typeface="Calibri"/>
                <a:sym typeface="Calibri"/>
              </a:rPr>
              <a:t>5</a:t>
            </a:r>
            <a:endParaRPr/>
          </a:p>
        </p:txBody>
      </p:sp>
      <p:cxnSp>
        <p:nvCxnSpPr>
          <p:cNvPr id="1374" name="Google Shape;1374;p160"/>
          <p:cNvCxnSpPr/>
          <p:nvPr/>
        </p:nvCxnSpPr>
        <p:spPr>
          <a:xfrm rot="10800000" flipH="1">
            <a:off x="7945437" y="3198370"/>
            <a:ext cx="342900" cy="3300"/>
          </a:xfrm>
          <a:prstGeom prst="straightConnector1">
            <a:avLst/>
          </a:prstGeom>
          <a:noFill/>
          <a:ln w="9525" cap="flat" cmpd="sng">
            <a:solidFill>
              <a:srgbClr val="A6A6A6"/>
            </a:solidFill>
            <a:prstDash val="solid"/>
            <a:miter lim="800000"/>
            <a:headEnd type="none" w="sm" len="sm"/>
            <a:tailEnd type="none" w="sm" len="sm"/>
          </a:ln>
        </p:spPr>
      </p:cxnSp>
      <p:cxnSp>
        <p:nvCxnSpPr>
          <p:cNvPr id="1375" name="Google Shape;1375;p160"/>
          <p:cNvCxnSpPr/>
          <p:nvPr/>
        </p:nvCxnSpPr>
        <p:spPr>
          <a:xfrm rot="10800000" flipH="1">
            <a:off x="7945437" y="2485669"/>
            <a:ext cx="342900" cy="4800"/>
          </a:xfrm>
          <a:prstGeom prst="straightConnector1">
            <a:avLst/>
          </a:prstGeom>
          <a:noFill/>
          <a:ln w="9525" cap="flat" cmpd="sng">
            <a:solidFill>
              <a:srgbClr val="A6A6A6"/>
            </a:solidFill>
            <a:prstDash val="solid"/>
            <a:miter lim="800000"/>
            <a:headEnd type="none" w="sm" len="sm"/>
            <a:tailEnd type="none" w="sm" len="sm"/>
          </a:ln>
        </p:spPr>
      </p:cxnSp>
      <p:sp>
        <p:nvSpPr>
          <p:cNvPr id="1376" name="Google Shape;1376;p160"/>
          <p:cNvSpPr txBox="1"/>
          <p:nvPr/>
        </p:nvSpPr>
        <p:spPr>
          <a:xfrm>
            <a:off x="7304125" y="3254974"/>
            <a:ext cx="1754100" cy="221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27076"/>
              </a:buClr>
              <a:buSzPts val="1400"/>
              <a:buFont typeface="Calibri"/>
              <a:buNone/>
            </a:pPr>
            <a:r>
              <a:rPr lang="en-US" b="1">
                <a:solidFill>
                  <a:srgbClr val="727076"/>
                </a:solidFill>
                <a:latin typeface="Calibri"/>
                <a:ea typeface="Calibri"/>
                <a:cs typeface="Calibri"/>
                <a:sym typeface="Calibri"/>
              </a:rPr>
              <a:t>Data-driven instruction</a:t>
            </a:r>
            <a:r>
              <a:rPr lang="en-US">
                <a:solidFill>
                  <a:srgbClr val="727076"/>
                </a:solidFill>
                <a:latin typeface="Calibri"/>
                <a:ea typeface="Calibri"/>
                <a:cs typeface="Calibri"/>
                <a:sym typeface="Calibri"/>
              </a:rPr>
              <a:t>. Regularly scheduled times for teachers to reflect on actionable student data, facilitated by content-experts </a:t>
            </a:r>
            <a:endParaRPr>
              <a:latin typeface="Calibri"/>
              <a:ea typeface="Calibri"/>
              <a:cs typeface="Calibri"/>
              <a:sym typeface="Calibri"/>
            </a:endParaRPr>
          </a:p>
        </p:txBody>
      </p:sp>
      <p:sp>
        <p:nvSpPr>
          <p:cNvPr id="1377" name="Google Shape;1377;p160"/>
          <p:cNvSpPr txBox="1">
            <a:spLocks noGrp="1"/>
          </p:cNvSpPr>
          <p:nvPr>
            <p:ph type="body" idx="1"/>
          </p:nvPr>
        </p:nvSpPr>
        <p:spPr>
          <a:xfrm>
            <a:off x="573559" y="5302347"/>
            <a:ext cx="8346300" cy="504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n-US" b="1">
                <a:solidFill>
                  <a:srgbClr val="FFFFFF"/>
                </a:solidFill>
                <a:latin typeface="Calibri"/>
                <a:ea typeface="Calibri"/>
                <a:cs typeface="Calibri"/>
                <a:sym typeface="Calibri"/>
              </a:rPr>
              <a:t>FOUNDATION:  School Leadership Teams (Principals, APs, Coaches, teacher-leaders) that meet regularly to analyze student data and teacher needs and integrate professional learning </a:t>
            </a:r>
            <a:endParaRPr>
              <a:solidFill>
                <a:srgbClr val="FFFFFF"/>
              </a:solidFill>
              <a:latin typeface="Calibri"/>
              <a:ea typeface="Calibri"/>
              <a:cs typeface="Calibri"/>
              <a:sym typeface="Calibri"/>
            </a:endParaRPr>
          </a:p>
        </p:txBody>
      </p:sp>
      <p:pic>
        <p:nvPicPr>
          <p:cNvPr id="1378" name="Google Shape;1378;p160"/>
          <p:cNvPicPr preferRelativeResize="0"/>
          <p:nvPr/>
        </p:nvPicPr>
        <p:blipFill>
          <a:blip r:embed="rId4">
            <a:alphaModFix/>
          </a:blip>
          <a:stretch>
            <a:fillRect/>
          </a:stretch>
        </p:blipFill>
        <p:spPr>
          <a:xfrm>
            <a:off x="1007525" y="1320449"/>
            <a:ext cx="851250" cy="851250"/>
          </a:xfrm>
          <a:prstGeom prst="rect">
            <a:avLst/>
          </a:prstGeom>
          <a:noFill/>
          <a:ln>
            <a:noFill/>
          </a:ln>
        </p:spPr>
      </p:pic>
      <p:pic>
        <p:nvPicPr>
          <p:cNvPr id="1379" name="Google Shape;1379;p160"/>
          <p:cNvPicPr preferRelativeResize="0"/>
          <p:nvPr/>
        </p:nvPicPr>
        <p:blipFill>
          <a:blip r:embed="rId5">
            <a:alphaModFix/>
          </a:blip>
          <a:stretch>
            <a:fillRect/>
          </a:stretch>
        </p:blipFill>
        <p:spPr>
          <a:xfrm>
            <a:off x="2635823" y="1294723"/>
            <a:ext cx="851250" cy="851250"/>
          </a:xfrm>
          <a:prstGeom prst="rect">
            <a:avLst/>
          </a:prstGeom>
          <a:noFill/>
          <a:ln>
            <a:noFill/>
          </a:ln>
        </p:spPr>
      </p:pic>
      <p:pic>
        <p:nvPicPr>
          <p:cNvPr id="1380" name="Google Shape;1380;p160"/>
          <p:cNvPicPr preferRelativeResize="0"/>
          <p:nvPr/>
        </p:nvPicPr>
        <p:blipFill>
          <a:blip r:embed="rId6">
            <a:alphaModFix/>
          </a:blip>
          <a:stretch>
            <a:fillRect/>
          </a:stretch>
        </p:blipFill>
        <p:spPr>
          <a:xfrm>
            <a:off x="4293975" y="1336225"/>
            <a:ext cx="851250" cy="851250"/>
          </a:xfrm>
          <a:prstGeom prst="rect">
            <a:avLst/>
          </a:prstGeom>
          <a:noFill/>
          <a:ln>
            <a:noFill/>
          </a:ln>
        </p:spPr>
      </p:pic>
      <p:pic>
        <p:nvPicPr>
          <p:cNvPr id="1381" name="Google Shape;1381;p160"/>
          <p:cNvPicPr preferRelativeResize="0"/>
          <p:nvPr/>
        </p:nvPicPr>
        <p:blipFill>
          <a:blip r:embed="rId7">
            <a:alphaModFix/>
          </a:blip>
          <a:stretch>
            <a:fillRect/>
          </a:stretch>
        </p:blipFill>
        <p:spPr>
          <a:xfrm>
            <a:off x="5949753" y="1378075"/>
            <a:ext cx="921060" cy="767550"/>
          </a:xfrm>
          <a:prstGeom prst="rect">
            <a:avLst/>
          </a:prstGeom>
          <a:noFill/>
          <a:ln>
            <a:noFill/>
          </a:ln>
        </p:spPr>
      </p:pic>
      <p:pic>
        <p:nvPicPr>
          <p:cNvPr id="1382" name="Google Shape;1382;p160"/>
          <p:cNvPicPr preferRelativeResize="0"/>
          <p:nvPr/>
        </p:nvPicPr>
        <p:blipFill>
          <a:blip r:embed="rId8">
            <a:alphaModFix/>
          </a:blip>
          <a:stretch>
            <a:fillRect/>
          </a:stretch>
        </p:blipFill>
        <p:spPr>
          <a:xfrm>
            <a:off x="7537383" y="1428203"/>
            <a:ext cx="1132800" cy="70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161"/>
          <p:cNvSpPr txBox="1">
            <a:spLocks noGrp="1"/>
          </p:cNvSpPr>
          <p:nvPr>
            <p:ph type="title"/>
          </p:nvPr>
        </p:nvSpPr>
        <p:spPr>
          <a:xfrm>
            <a:off x="381000" y="182562"/>
            <a:ext cx="82296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E6100"/>
              </a:buClr>
              <a:buSzPts val="2400"/>
              <a:buFont typeface="Calibri"/>
              <a:buNone/>
            </a:pPr>
            <a:r>
              <a:rPr lang="en-US" sz="2400" b="1">
                <a:solidFill>
                  <a:srgbClr val="FE6100"/>
                </a:solidFill>
              </a:rPr>
              <a:t>Professional development theory of action</a:t>
            </a:r>
            <a:endParaRPr/>
          </a:p>
        </p:txBody>
      </p:sp>
      <p:sp>
        <p:nvSpPr>
          <p:cNvPr id="1388" name="Google Shape;1388;p161"/>
          <p:cNvSpPr txBox="1"/>
          <p:nvPr/>
        </p:nvSpPr>
        <p:spPr>
          <a:xfrm>
            <a:off x="-342538" y="661101"/>
            <a:ext cx="4149000" cy="1385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latin typeface="Calibri"/>
                <a:ea typeface="Calibri"/>
                <a:cs typeface="Calibri"/>
                <a:sym typeface="Calibri"/>
              </a:rPr>
              <a:t>If</a:t>
            </a:r>
            <a:br>
              <a:rPr lang="en-US" sz="2800" b="1">
                <a:latin typeface="Calibri"/>
                <a:ea typeface="Calibri"/>
                <a:cs typeface="Calibri"/>
                <a:sym typeface="Calibri"/>
              </a:rPr>
            </a:br>
            <a:r>
              <a:rPr lang="en-US" sz="1800" b="1" i="1">
                <a:latin typeface="Calibri"/>
                <a:ea typeface="Calibri"/>
                <a:cs typeface="Calibri"/>
                <a:sym typeface="Calibri"/>
              </a:rPr>
              <a:t>GLOBE teachers and leaders...</a:t>
            </a:r>
            <a:endParaRPr sz="1800" b="1" i="1">
              <a:latin typeface="Calibri"/>
              <a:ea typeface="Calibri"/>
              <a:cs typeface="Calibri"/>
              <a:sym typeface="Calibri"/>
            </a:endParaRPr>
          </a:p>
          <a:p>
            <a:pPr marL="0" marR="0" lvl="0" indent="0" algn="ctr" rtl="0">
              <a:spcBef>
                <a:spcPts val="0"/>
              </a:spcBef>
              <a:spcAft>
                <a:spcPts val="0"/>
              </a:spcAft>
              <a:buNone/>
            </a:pPr>
            <a:endParaRPr sz="1600" b="1">
              <a:solidFill>
                <a:srgbClr val="255594"/>
              </a:solidFill>
              <a:latin typeface="Calibri"/>
              <a:ea typeface="Calibri"/>
              <a:cs typeface="Calibri"/>
              <a:sym typeface="Calibri"/>
            </a:endParaRPr>
          </a:p>
        </p:txBody>
      </p:sp>
      <p:sp>
        <p:nvSpPr>
          <p:cNvPr id="1389" name="Google Shape;1389;p161"/>
          <p:cNvSpPr txBox="1"/>
          <p:nvPr/>
        </p:nvSpPr>
        <p:spPr>
          <a:xfrm>
            <a:off x="303249" y="1820924"/>
            <a:ext cx="2857200" cy="20313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Strategically design and interconnect professional development systems (coaching, PLCs, data-driven instruction, etc.)</a:t>
            </a:r>
            <a:endParaRPr sz="1800">
              <a:solidFill>
                <a:srgbClr val="000000"/>
              </a:solidFill>
              <a:latin typeface="Calibri"/>
              <a:ea typeface="Calibri"/>
              <a:cs typeface="Calibri"/>
              <a:sym typeface="Calibri"/>
            </a:endParaRPr>
          </a:p>
        </p:txBody>
      </p:sp>
      <p:sp>
        <p:nvSpPr>
          <p:cNvPr id="1390" name="Google Shape;1390;p161"/>
          <p:cNvSpPr txBox="1"/>
          <p:nvPr/>
        </p:nvSpPr>
        <p:spPr>
          <a:xfrm>
            <a:off x="3430875" y="1819975"/>
            <a:ext cx="3198600" cy="15363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Have well-structured, content-specific collaboration time, coaching and professional development</a:t>
            </a:r>
            <a:endParaRPr sz="1800">
              <a:solidFill>
                <a:srgbClr val="000000"/>
              </a:solidFill>
              <a:latin typeface="Calibri"/>
              <a:ea typeface="Calibri"/>
              <a:cs typeface="Calibri"/>
              <a:sym typeface="Calibri"/>
            </a:endParaRPr>
          </a:p>
        </p:txBody>
      </p:sp>
      <p:sp>
        <p:nvSpPr>
          <p:cNvPr id="1391" name="Google Shape;1391;p161"/>
          <p:cNvSpPr txBox="1"/>
          <p:nvPr/>
        </p:nvSpPr>
        <p:spPr>
          <a:xfrm>
            <a:off x="2737510" y="701508"/>
            <a:ext cx="4299000" cy="11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latin typeface="Calibri"/>
                <a:ea typeface="Calibri"/>
                <a:cs typeface="Calibri"/>
                <a:sym typeface="Calibri"/>
              </a:rPr>
              <a:t>Then</a:t>
            </a:r>
            <a:r>
              <a:rPr lang="en-US" sz="2400" b="1">
                <a:latin typeface="Calibri"/>
                <a:ea typeface="Calibri"/>
                <a:cs typeface="Calibri"/>
                <a:sym typeface="Calibri"/>
              </a:rPr>
              <a:t> </a:t>
            </a:r>
            <a:br>
              <a:rPr lang="en-US" sz="2400" b="1">
                <a:latin typeface="Calibri"/>
                <a:ea typeface="Calibri"/>
                <a:cs typeface="Calibri"/>
                <a:sym typeface="Calibri"/>
              </a:rPr>
            </a:br>
            <a:r>
              <a:rPr lang="en-US" sz="1800" b="1" i="1">
                <a:latin typeface="Calibri"/>
                <a:ea typeface="Calibri"/>
                <a:cs typeface="Calibri"/>
                <a:sym typeface="Calibri"/>
              </a:rPr>
              <a:t>Teachers will...</a:t>
            </a:r>
            <a:endParaRPr sz="1800" b="1" i="1">
              <a:latin typeface="Calibri"/>
              <a:ea typeface="Calibri"/>
              <a:cs typeface="Calibri"/>
              <a:sym typeface="Calibri"/>
            </a:endParaRPr>
          </a:p>
        </p:txBody>
      </p:sp>
      <p:sp>
        <p:nvSpPr>
          <p:cNvPr id="1392" name="Google Shape;1392;p161"/>
          <p:cNvSpPr txBox="1"/>
          <p:nvPr/>
        </p:nvSpPr>
        <p:spPr>
          <a:xfrm>
            <a:off x="6994775" y="701500"/>
            <a:ext cx="2077500" cy="1002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b="1">
                <a:latin typeface="Calibri"/>
                <a:ea typeface="Calibri"/>
                <a:cs typeface="Calibri"/>
                <a:sym typeface="Calibri"/>
              </a:rPr>
              <a:t>And then</a:t>
            </a:r>
            <a:r>
              <a:rPr lang="en-US" sz="2800" b="1">
                <a:latin typeface="Calibri"/>
                <a:ea typeface="Calibri"/>
                <a:cs typeface="Calibri"/>
                <a:sym typeface="Calibri"/>
              </a:rPr>
              <a:t/>
            </a:r>
            <a:br>
              <a:rPr lang="en-US" sz="2800" b="1">
                <a:latin typeface="Calibri"/>
                <a:ea typeface="Calibri"/>
                <a:cs typeface="Calibri"/>
                <a:sym typeface="Calibri"/>
              </a:rPr>
            </a:br>
            <a:r>
              <a:rPr lang="en-US" sz="1800" b="1" i="1">
                <a:latin typeface="Calibri"/>
                <a:ea typeface="Calibri"/>
                <a:cs typeface="Calibri"/>
                <a:sym typeface="Calibri"/>
              </a:rPr>
              <a:t>Our students will …</a:t>
            </a:r>
            <a:endParaRPr sz="1800" b="1">
              <a:latin typeface="Calibri"/>
              <a:ea typeface="Calibri"/>
              <a:cs typeface="Calibri"/>
              <a:sym typeface="Calibri"/>
            </a:endParaRPr>
          </a:p>
        </p:txBody>
      </p:sp>
      <p:sp>
        <p:nvSpPr>
          <p:cNvPr id="1393" name="Google Shape;1393;p161"/>
          <p:cNvSpPr txBox="1"/>
          <p:nvPr/>
        </p:nvSpPr>
        <p:spPr>
          <a:xfrm>
            <a:off x="3430875" y="3596825"/>
            <a:ext cx="3198600" cy="12687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...systematically improve and increase their impact...</a:t>
            </a:r>
            <a:endParaRPr/>
          </a:p>
        </p:txBody>
      </p:sp>
      <p:sp>
        <p:nvSpPr>
          <p:cNvPr id="1394" name="Google Shape;1394;p161"/>
          <p:cNvSpPr/>
          <p:nvPr/>
        </p:nvSpPr>
        <p:spPr>
          <a:xfrm>
            <a:off x="6844500" y="5145675"/>
            <a:ext cx="2230800" cy="1385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1" u="sng">
                <a:latin typeface="Calibri"/>
                <a:ea typeface="Calibri"/>
                <a:cs typeface="Calibri"/>
                <a:sym typeface="Calibri"/>
              </a:rPr>
              <a:t>Develop the knowledge, skills and habits they need to be successful.</a:t>
            </a:r>
            <a:endParaRPr sz="2000" b="1" u="sng">
              <a:latin typeface="Calibri"/>
              <a:ea typeface="Calibri"/>
              <a:cs typeface="Calibri"/>
              <a:sym typeface="Calibri"/>
            </a:endParaRPr>
          </a:p>
        </p:txBody>
      </p:sp>
      <p:cxnSp>
        <p:nvCxnSpPr>
          <p:cNvPr id="1395" name="Google Shape;1395;p161"/>
          <p:cNvCxnSpPr>
            <a:stCxn id="1389" idx="3"/>
            <a:endCxn id="1390" idx="1"/>
          </p:cNvCxnSpPr>
          <p:nvPr/>
        </p:nvCxnSpPr>
        <p:spPr>
          <a:xfrm rot="10800000" flipH="1">
            <a:off x="3160449" y="2588174"/>
            <a:ext cx="270300" cy="248400"/>
          </a:xfrm>
          <a:prstGeom prst="bentConnector3">
            <a:avLst>
              <a:gd name="adj1" fmla="val 50023"/>
            </a:avLst>
          </a:prstGeom>
          <a:noFill/>
          <a:ln w="25400" cap="flat" cmpd="sng">
            <a:solidFill>
              <a:srgbClr val="538CD5"/>
            </a:solidFill>
            <a:prstDash val="solid"/>
            <a:round/>
            <a:headEnd type="none" w="sm" len="sm"/>
            <a:tailEnd type="stealth" w="med" len="med"/>
          </a:ln>
          <a:effectLst>
            <a:outerShdw blurRad="40000" dist="20000" dir="5400000" rotWithShape="0">
              <a:srgbClr val="000000">
                <a:alpha val="37650"/>
              </a:srgbClr>
            </a:outerShdw>
          </a:effectLst>
        </p:spPr>
      </p:cxnSp>
      <p:sp>
        <p:nvSpPr>
          <p:cNvPr id="1396" name="Google Shape;1396;p161"/>
          <p:cNvSpPr txBox="1"/>
          <p:nvPr/>
        </p:nvSpPr>
        <p:spPr>
          <a:xfrm>
            <a:off x="3430875" y="5145675"/>
            <a:ext cx="3198600" cy="1268700"/>
          </a:xfrm>
          <a:prstGeom prst="rect">
            <a:avLst/>
          </a:prstGeom>
          <a:solidFill>
            <a:srgbClr val="D8D8D8"/>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800">
                <a:solidFill>
                  <a:schemeClr val="dk1"/>
                </a:solidFill>
                <a:latin typeface="Calibri"/>
                <a:ea typeface="Calibri"/>
                <a:cs typeface="Calibri"/>
                <a:sym typeface="Calibri"/>
              </a:rPr>
              <a:t>...maximize their impact on student growth and feel successful in their work...</a:t>
            </a:r>
            <a:endParaRPr sz="1800">
              <a:solidFill>
                <a:schemeClr val="dk1"/>
              </a:solidFill>
              <a:latin typeface="Calibri"/>
              <a:ea typeface="Calibri"/>
              <a:cs typeface="Calibri"/>
              <a:sym typeface="Calibri"/>
            </a:endParaRPr>
          </a:p>
        </p:txBody>
      </p:sp>
      <p:cxnSp>
        <p:nvCxnSpPr>
          <p:cNvPr id="1397" name="Google Shape;1397;p161"/>
          <p:cNvCxnSpPr>
            <a:stCxn id="1390" idx="2"/>
            <a:endCxn id="1393" idx="0"/>
          </p:cNvCxnSpPr>
          <p:nvPr/>
        </p:nvCxnSpPr>
        <p:spPr>
          <a:xfrm rot="-5400000" flipH="1">
            <a:off x="4910175" y="3476275"/>
            <a:ext cx="240600" cy="600"/>
          </a:xfrm>
          <a:prstGeom prst="bentConnector3">
            <a:avLst>
              <a:gd name="adj1" fmla="val 49990"/>
            </a:avLst>
          </a:prstGeom>
          <a:noFill/>
          <a:ln w="25400" cap="flat" cmpd="sng">
            <a:solidFill>
              <a:srgbClr val="538CD5"/>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398" name="Google Shape;1398;p161"/>
          <p:cNvCxnSpPr>
            <a:stCxn id="1393" idx="2"/>
            <a:endCxn id="1396" idx="0"/>
          </p:cNvCxnSpPr>
          <p:nvPr/>
        </p:nvCxnSpPr>
        <p:spPr>
          <a:xfrm rot="-5400000" flipH="1">
            <a:off x="4890375" y="5005325"/>
            <a:ext cx="280200" cy="600"/>
          </a:xfrm>
          <a:prstGeom prst="bentConnector3">
            <a:avLst>
              <a:gd name="adj1" fmla="val 49991"/>
            </a:avLst>
          </a:prstGeom>
          <a:noFill/>
          <a:ln w="25400" cap="flat" cmpd="sng">
            <a:solidFill>
              <a:srgbClr val="538CD5"/>
            </a:solidFill>
            <a:prstDash val="solid"/>
            <a:round/>
            <a:headEnd type="none" w="sm" len="sm"/>
            <a:tailEnd type="stealth" w="med" len="med"/>
          </a:ln>
          <a:effectLst>
            <a:outerShdw blurRad="40000" dist="20000" dir="5400000" rotWithShape="0">
              <a:srgbClr val="000000">
                <a:alpha val="37650"/>
              </a:srgbClr>
            </a:outerShdw>
          </a:effectLst>
        </p:spPr>
      </p:cxnSp>
      <p:pic>
        <p:nvPicPr>
          <p:cNvPr id="1399" name="Google Shape;1399;p161"/>
          <p:cNvPicPr preferRelativeResize="0"/>
          <p:nvPr/>
        </p:nvPicPr>
        <p:blipFill>
          <a:blip r:embed="rId3">
            <a:alphaModFix/>
          </a:blip>
          <a:stretch>
            <a:fillRect/>
          </a:stretch>
        </p:blipFill>
        <p:spPr>
          <a:xfrm>
            <a:off x="6876607" y="1949175"/>
            <a:ext cx="2159168" cy="1415349"/>
          </a:xfrm>
          <a:prstGeom prst="rect">
            <a:avLst/>
          </a:prstGeom>
          <a:noFill/>
          <a:ln>
            <a:noFill/>
          </a:ln>
        </p:spPr>
      </p:pic>
      <p:pic>
        <p:nvPicPr>
          <p:cNvPr id="1400" name="Google Shape;1400;p161"/>
          <p:cNvPicPr preferRelativeResize="0"/>
          <p:nvPr/>
        </p:nvPicPr>
        <p:blipFill>
          <a:blip r:embed="rId4">
            <a:alphaModFix/>
          </a:blip>
          <a:stretch>
            <a:fillRect/>
          </a:stretch>
        </p:blipFill>
        <p:spPr>
          <a:xfrm>
            <a:off x="6921075" y="3609425"/>
            <a:ext cx="2077652" cy="13851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162"/>
          <p:cNvSpPr txBox="1">
            <a:spLocks noGrp="1"/>
          </p:cNvSpPr>
          <p:nvPr>
            <p:ph type="subTitle" idx="1"/>
          </p:nvPr>
        </p:nvSpPr>
        <p:spPr>
          <a:xfrm>
            <a:off x="388500" y="179375"/>
            <a:ext cx="8345400" cy="55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a:t>UbD curriculum design process </a:t>
            </a:r>
            <a:endParaRPr sz="2400"/>
          </a:p>
        </p:txBody>
      </p:sp>
      <p:sp>
        <p:nvSpPr>
          <p:cNvPr id="1406" name="Google Shape;1406;p162"/>
          <p:cNvSpPr txBox="1">
            <a:spLocks noGrp="1"/>
          </p:cNvSpPr>
          <p:nvPr>
            <p:ph type="sldNum" idx="12"/>
          </p:nvPr>
        </p:nvSpPr>
        <p:spPr>
          <a:xfrm>
            <a:off x="8617026" y="6473288"/>
            <a:ext cx="539700" cy="4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45</a:t>
            </a:fld>
            <a:endParaRPr/>
          </a:p>
        </p:txBody>
      </p:sp>
      <p:pic>
        <p:nvPicPr>
          <p:cNvPr id="1407" name="Google Shape;1407;p162">
            <a:hlinkClick r:id="rId3"/>
          </p:cNvPr>
          <p:cNvPicPr preferRelativeResize="0"/>
          <p:nvPr/>
        </p:nvPicPr>
        <p:blipFill>
          <a:blip r:embed="rId4">
            <a:alphaModFix/>
          </a:blip>
          <a:stretch>
            <a:fillRect/>
          </a:stretch>
        </p:blipFill>
        <p:spPr>
          <a:xfrm>
            <a:off x="1592749" y="1358025"/>
            <a:ext cx="6035174" cy="46940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63"/>
          <p:cNvSpPr txBox="1">
            <a:spLocks noGrp="1"/>
          </p:cNvSpPr>
          <p:nvPr>
            <p:ph type="subTitle" idx="1"/>
          </p:nvPr>
        </p:nvSpPr>
        <p:spPr>
          <a:xfrm>
            <a:off x="388500" y="179375"/>
            <a:ext cx="8345400" cy="55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a:t>Organizational processes and procedures</a:t>
            </a:r>
            <a:endParaRPr sz="2400"/>
          </a:p>
          <a:p>
            <a:pPr marL="0" lvl="0" indent="0" algn="l" rtl="0">
              <a:spcBef>
                <a:spcPts val="0"/>
              </a:spcBef>
              <a:spcAft>
                <a:spcPts val="0"/>
              </a:spcAft>
              <a:buClr>
                <a:schemeClr val="dk1"/>
              </a:buClr>
              <a:buSzPts val="1100"/>
              <a:buFont typeface="Arial"/>
              <a:buNone/>
            </a:pPr>
            <a:endParaRPr sz="2400">
              <a:solidFill>
                <a:srgbClr val="C0504D"/>
              </a:solidFill>
            </a:endParaRPr>
          </a:p>
          <a:p>
            <a:pPr marL="0" lvl="0" indent="0" algn="l" rtl="0">
              <a:spcBef>
                <a:spcPts val="0"/>
              </a:spcBef>
              <a:spcAft>
                <a:spcPts val="0"/>
              </a:spcAft>
              <a:buNone/>
            </a:pPr>
            <a:endParaRPr sz="2400"/>
          </a:p>
        </p:txBody>
      </p:sp>
      <p:sp>
        <p:nvSpPr>
          <p:cNvPr id="1413" name="Google Shape;1413;p163"/>
          <p:cNvSpPr txBox="1">
            <a:spLocks noGrp="1"/>
          </p:cNvSpPr>
          <p:nvPr>
            <p:ph type="sldNum" idx="12"/>
          </p:nvPr>
        </p:nvSpPr>
        <p:spPr>
          <a:xfrm>
            <a:off x="8617026" y="6473288"/>
            <a:ext cx="539700" cy="4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46</a:t>
            </a:fld>
            <a:endParaRPr/>
          </a:p>
        </p:txBody>
      </p:sp>
      <p:pic>
        <p:nvPicPr>
          <p:cNvPr id="1414" name="Google Shape;1414;p163"/>
          <p:cNvPicPr preferRelativeResize="0"/>
          <p:nvPr/>
        </p:nvPicPr>
        <p:blipFill>
          <a:blip r:embed="rId3">
            <a:alphaModFix/>
          </a:blip>
          <a:stretch>
            <a:fillRect/>
          </a:stretch>
        </p:blipFill>
        <p:spPr>
          <a:xfrm>
            <a:off x="2500752" y="1308276"/>
            <a:ext cx="4010650" cy="4329200"/>
          </a:xfrm>
          <a:prstGeom prst="rect">
            <a:avLst/>
          </a:prstGeom>
          <a:noFill/>
          <a:ln w="9525" cap="flat" cmpd="sng">
            <a:solidFill>
              <a:srgbClr val="000000"/>
            </a:solidFill>
            <a:prstDash val="solid"/>
            <a:round/>
            <a:headEnd type="none" w="sm" len="sm"/>
            <a:tailEnd type="none" w="sm" len="sm"/>
          </a:ln>
        </p:spPr>
      </p:pic>
      <p:sp>
        <p:nvSpPr>
          <p:cNvPr id="1415" name="Google Shape;1415;p163"/>
          <p:cNvSpPr txBox="1"/>
          <p:nvPr/>
        </p:nvSpPr>
        <p:spPr>
          <a:xfrm>
            <a:off x="2424450" y="5895150"/>
            <a:ext cx="4119900" cy="37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u="sng">
                <a:solidFill>
                  <a:schemeClr val="hlink"/>
                </a:solidFill>
                <a:latin typeface="Calibri"/>
                <a:ea typeface="Calibri"/>
                <a:cs typeface="Calibri"/>
                <a:sym typeface="Calibri"/>
                <a:hlinkClick r:id="rId4"/>
              </a:rPr>
              <a:t>Link to KIPP DC</a:t>
            </a:r>
            <a:r>
              <a:rPr lang="en-US">
                <a:latin typeface="Calibri"/>
                <a:ea typeface="Calibri"/>
                <a:cs typeface="Calibri"/>
                <a:sym typeface="Calibri"/>
              </a:rPr>
              <a:t> and </a:t>
            </a:r>
            <a:r>
              <a:rPr lang="en-US" u="sng">
                <a:solidFill>
                  <a:schemeClr val="hlink"/>
                </a:solidFill>
                <a:latin typeface="Calibri"/>
                <a:ea typeface="Calibri"/>
                <a:cs typeface="Calibri"/>
                <a:sym typeface="Calibri"/>
                <a:hlinkClick r:id="rId5"/>
              </a:rPr>
              <a:t>KIPP Atlanta</a:t>
            </a:r>
            <a:endParaRPr>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64"/>
          <p:cNvSpPr/>
          <p:nvPr/>
        </p:nvSpPr>
        <p:spPr>
          <a:xfrm>
            <a:off x="208800" y="5897550"/>
            <a:ext cx="2537700" cy="78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1" name="Google Shape;1421;p164"/>
          <p:cNvPicPr preferRelativeResize="0"/>
          <p:nvPr/>
        </p:nvPicPr>
        <p:blipFill>
          <a:blip r:embed="rId3">
            <a:alphaModFix/>
          </a:blip>
          <a:stretch>
            <a:fillRect/>
          </a:stretch>
        </p:blipFill>
        <p:spPr>
          <a:xfrm>
            <a:off x="8066653" y="56425"/>
            <a:ext cx="716696" cy="525000"/>
          </a:xfrm>
          <a:prstGeom prst="rect">
            <a:avLst/>
          </a:prstGeom>
          <a:noFill/>
          <a:ln>
            <a:noFill/>
          </a:ln>
        </p:spPr>
      </p:pic>
      <p:sp>
        <p:nvSpPr>
          <p:cNvPr id="1422" name="Google Shape;1422;p164"/>
          <p:cNvSpPr txBox="1"/>
          <p:nvPr/>
        </p:nvSpPr>
        <p:spPr>
          <a:xfrm>
            <a:off x="284850" y="300"/>
            <a:ext cx="6767400" cy="5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i="1">
                <a:latin typeface="Calibri"/>
                <a:ea typeface="Calibri"/>
                <a:cs typeface="Calibri"/>
                <a:sym typeface="Calibri"/>
              </a:rPr>
              <a:t>2020-2025 Strategic Plan </a:t>
            </a:r>
            <a:endParaRPr sz="3000" b="1" i="1">
              <a:latin typeface="Calibri"/>
              <a:ea typeface="Calibri"/>
              <a:cs typeface="Calibri"/>
              <a:sym typeface="Calibri"/>
            </a:endParaRPr>
          </a:p>
        </p:txBody>
      </p:sp>
      <p:sp>
        <p:nvSpPr>
          <p:cNvPr id="1423" name="Google Shape;1423;p164"/>
          <p:cNvSpPr/>
          <p:nvPr/>
        </p:nvSpPr>
        <p:spPr>
          <a:xfrm>
            <a:off x="368950" y="1397800"/>
            <a:ext cx="1943400" cy="514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4"/>
          <p:cNvSpPr/>
          <p:nvPr/>
        </p:nvSpPr>
        <p:spPr>
          <a:xfrm>
            <a:off x="2562850" y="1397800"/>
            <a:ext cx="1889100" cy="5145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4"/>
          <p:cNvSpPr/>
          <p:nvPr/>
        </p:nvSpPr>
        <p:spPr>
          <a:xfrm>
            <a:off x="4720375" y="1397800"/>
            <a:ext cx="1889100" cy="5145300"/>
          </a:xfrm>
          <a:prstGeom prst="rect">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4"/>
          <p:cNvSpPr/>
          <p:nvPr/>
        </p:nvSpPr>
        <p:spPr>
          <a:xfrm>
            <a:off x="6838075" y="1397800"/>
            <a:ext cx="1965600" cy="5145300"/>
          </a:xfrm>
          <a:prstGeom prst="rect">
            <a:avLst/>
          </a:prstGeom>
          <a:solidFill>
            <a:srgbClr val="0E6F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4"/>
          <p:cNvSpPr/>
          <p:nvPr/>
        </p:nvSpPr>
        <p:spPr>
          <a:xfrm>
            <a:off x="793650" y="1483000"/>
            <a:ext cx="1482900" cy="4092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b="1">
                <a:solidFill>
                  <a:srgbClr val="FFFFFF"/>
                </a:solidFill>
              </a:rPr>
              <a:t>ORGANIZATIONAL DEVELOPMENT</a:t>
            </a:r>
            <a:endParaRPr sz="1100" b="1">
              <a:solidFill>
                <a:srgbClr val="FFFFFF"/>
              </a:solidFill>
            </a:endParaRPr>
          </a:p>
        </p:txBody>
      </p:sp>
      <p:sp>
        <p:nvSpPr>
          <p:cNvPr id="1428" name="Google Shape;1428;p164"/>
          <p:cNvSpPr/>
          <p:nvPr/>
        </p:nvSpPr>
        <p:spPr>
          <a:xfrm>
            <a:off x="3077675" y="1483000"/>
            <a:ext cx="1365300" cy="4092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FFFFFF"/>
                </a:solidFill>
              </a:rPr>
              <a:t>SCHOOL</a:t>
            </a:r>
            <a:br>
              <a:rPr lang="en-US" sz="1200" b="1">
                <a:solidFill>
                  <a:srgbClr val="FFFFFF"/>
                </a:solidFill>
              </a:rPr>
            </a:br>
            <a:r>
              <a:rPr lang="en-US" sz="1200" b="1">
                <a:solidFill>
                  <a:srgbClr val="FFFFFF"/>
                </a:solidFill>
              </a:rPr>
              <a:t>FACILITIES</a:t>
            </a:r>
            <a:endParaRPr sz="1200" b="1">
              <a:solidFill>
                <a:srgbClr val="FFFFFF"/>
              </a:solidFill>
            </a:endParaRPr>
          </a:p>
        </p:txBody>
      </p:sp>
      <p:sp>
        <p:nvSpPr>
          <p:cNvPr id="1429" name="Google Shape;1429;p164"/>
          <p:cNvSpPr/>
          <p:nvPr/>
        </p:nvSpPr>
        <p:spPr>
          <a:xfrm>
            <a:off x="5311400" y="1483000"/>
            <a:ext cx="1291200" cy="409200"/>
          </a:xfrm>
          <a:prstGeom prst="rect">
            <a:avLst/>
          </a:pr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FFFFFF"/>
                </a:solidFill>
              </a:rPr>
              <a:t>CORE</a:t>
            </a:r>
            <a:br>
              <a:rPr lang="en-US" sz="1200" b="1">
                <a:solidFill>
                  <a:srgbClr val="FFFFFF"/>
                </a:solidFill>
              </a:rPr>
            </a:br>
            <a:r>
              <a:rPr lang="en-US" sz="1200" b="1">
                <a:solidFill>
                  <a:srgbClr val="FFFFFF"/>
                </a:solidFill>
              </a:rPr>
              <a:t>INSTRUCTION</a:t>
            </a:r>
            <a:endParaRPr sz="1200" b="1">
              <a:solidFill>
                <a:srgbClr val="FFFFFF"/>
              </a:solidFill>
            </a:endParaRPr>
          </a:p>
        </p:txBody>
      </p:sp>
      <p:sp>
        <p:nvSpPr>
          <p:cNvPr id="1430" name="Google Shape;1430;p164"/>
          <p:cNvSpPr/>
          <p:nvPr/>
        </p:nvSpPr>
        <p:spPr>
          <a:xfrm>
            <a:off x="7274550" y="1483000"/>
            <a:ext cx="1538400" cy="4092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b="1">
                <a:solidFill>
                  <a:srgbClr val="FFFFFF"/>
                </a:solidFill>
              </a:rPr>
              <a:t>DIVERSITY, EQUITY,  </a:t>
            </a:r>
            <a:br>
              <a:rPr lang="en-US" sz="1100" b="1">
                <a:solidFill>
                  <a:srgbClr val="FFFFFF"/>
                </a:solidFill>
              </a:rPr>
            </a:br>
            <a:r>
              <a:rPr lang="en-US" sz="1100" b="1">
                <a:solidFill>
                  <a:srgbClr val="FFFFFF"/>
                </a:solidFill>
              </a:rPr>
              <a:t>INCLUSION </a:t>
            </a:r>
            <a:endParaRPr sz="1100" b="1">
              <a:solidFill>
                <a:srgbClr val="FFFFFF"/>
              </a:solidFill>
            </a:endParaRPr>
          </a:p>
        </p:txBody>
      </p:sp>
      <p:pic>
        <p:nvPicPr>
          <p:cNvPr id="1431" name="Google Shape;1431;p164"/>
          <p:cNvPicPr preferRelativeResize="0"/>
          <p:nvPr/>
        </p:nvPicPr>
        <p:blipFill rotWithShape="1">
          <a:blip r:embed="rId4">
            <a:alphaModFix/>
          </a:blip>
          <a:srcRect t="9394" b="26654"/>
          <a:stretch/>
        </p:blipFill>
        <p:spPr>
          <a:xfrm>
            <a:off x="342628" y="1536825"/>
            <a:ext cx="501900" cy="368804"/>
          </a:xfrm>
          <a:prstGeom prst="rect">
            <a:avLst/>
          </a:prstGeom>
          <a:noFill/>
          <a:ln>
            <a:noFill/>
          </a:ln>
        </p:spPr>
      </p:pic>
      <p:sp>
        <p:nvSpPr>
          <p:cNvPr id="1432" name="Google Shape;1432;p164"/>
          <p:cNvSpPr txBox="1"/>
          <p:nvPr/>
        </p:nvSpPr>
        <p:spPr>
          <a:xfrm>
            <a:off x="387025" y="1814425"/>
            <a:ext cx="1889100" cy="461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b="1" i="1">
                <a:solidFill>
                  <a:srgbClr val="FFFFFF"/>
                </a:solidFill>
              </a:rPr>
              <a:t>Create an optimal school staffing and operating model with a pipeline of outstanding, qualified teachers </a:t>
            </a:r>
            <a:endParaRPr sz="1000" b="1" i="1">
              <a:solidFill>
                <a:srgbClr val="FFFFFF"/>
              </a:solidFill>
            </a:endParaRPr>
          </a:p>
          <a:p>
            <a:pPr marL="0" lvl="0" indent="0" algn="ctr" rtl="0">
              <a:spcBef>
                <a:spcPts val="0"/>
              </a:spcBef>
              <a:spcAft>
                <a:spcPts val="0"/>
              </a:spcAft>
              <a:buNone/>
            </a:pPr>
            <a:endParaRPr sz="1000" b="1" i="1">
              <a:solidFill>
                <a:srgbClr val="FFFFFF"/>
              </a:solidFill>
            </a:endParaRPr>
          </a:p>
          <a:p>
            <a:pPr marL="0" lvl="0" indent="0" algn="ctr" rtl="0">
              <a:spcBef>
                <a:spcPts val="0"/>
              </a:spcBef>
              <a:spcAft>
                <a:spcPts val="0"/>
              </a:spcAft>
              <a:buNone/>
            </a:pPr>
            <a:endParaRPr sz="1000" b="1" i="1">
              <a:solidFill>
                <a:srgbClr val="FFFFFF"/>
              </a:solidFill>
            </a:endParaRPr>
          </a:p>
          <a:p>
            <a:pPr marL="0" lvl="0" indent="0" algn="l" rtl="0">
              <a:spcBef>
                <a:spcPts val="0"/>
              </a:spcBef>
              <a:spcAft>
                <a:spcPts val="0"/>
              </a:spcAft>
              <a:buNone/>
            </a:pPr>
            <a:r>
              <a:rPr lang="en-US" sz="1000" b="1">
                <a:solidFill>
                  <a:srgbClr val="FFFFFF"/>
                </a:solidFill>
              </a:rPr>
              <a:t/>
            </a:r>
            <a:br>
              <a:rPr lang="en-US" sz="1000" b="1">
                <a:solidFill>
                  <a:srgbClr val="FFFFFF"/>
                </a:solidFill>
              </a:rPr>
            </a:br>
            <a:r>
              <a:rPr lang="en-US" sz="1000" b="1">
                <a:solidFill>
                  <a:srgbClr val="FFFFFF"/>
                </a:solidFill>
              </a:rPr>
              <a:t>1.1 - Implement 5-year staffing plan</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1.2 - Clarify roles and responsibilities </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1.3 - Implement communication strategy</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1.4 - Implement perf. mgmt. system for teachers and staff</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1.5 - Strengthen teacher recruitment, hiring and onboarding</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1.6 Codify org operations, processes, and procedures</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1.7 - Implement continuous Improvement system</a:t>
            </a:r>
            <a:endParaRPr sz="1000" b="1">
              <a:solidFill>
                <a:srgbClr val="FFFFFF"/>
              </a:solidFill>
            </a:endParaRPr>
          </a:p>
        </p:txBody>
      </p:sp>
      <p:sp>
        <p:nvSpPr>
          <p:cNvPr id="1433" name="Google Shape;1433;p164"/>
          <p:cNvSpPr txBox="1"/>
          <p:nvPr/>
        </p:nvSpPr>
        <p:spPr>
          <a:xfrm>
            <a:off x="2571850" y="1814425"/>
            <a:ext cx="1871100" cy="420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000" b="1" i="1">
                <a:solidFill>
                  <a:srgbClr val="FFFFFF"/>
                </a:solidFill>
              </a:rPr>
              <a:t>Secure long-term use of K-8 facilities and execute facility improvements to enable deep learning and play</a:t>
            </a:r>
            <a:endParaRPr sz="1000" b="1" i="1">
              <a:solidFill>
                <a:srgbClr val="FFFFFF"/>
              </a:solidFill>
            </a:endParaRPr>
          </a:p>
          <a:p>
            <a:pPr marL="0" lvl="0" indent="0" algn="l" rtl="0">
              <a:spcBef>
                <a:spcPts val="0"/>
              </a:spcBef>
              <a:spcAft>
                <a:spcPts val="0"/>
              </a:spcAft>
              <a:buNone/>
            </a:pPr>
            <a:r>
              <a:rPr lang="en-US" sz="1000" b="1">
                <a:solidFill>
                  <a:srgbClr val="FFFFFF"/>
                </a:solidFill>
              </a:rPr>
              <a:t/>
            </a:r>
            <a:br>
              <a:rPr lang="en-US" sz="1000" b="1">
                <a:solidFill>
                  <a:srgbClr val="FFFFFF"/>
                </a:solidFill>
              </a:rPr>
            </a:br>
            <a:r>
              <a:rPr lang="en-US" sz="1000" b="1">
                <a:solidFill>
                  <a:srgbClr val="FFFFFF"/>
                </a:solidFill>
              </a:rPr>
              <a:t/>
            </a:r>
            <a:br>
              <a:rPr lang="en-US" sz="1000" b="1">
                <a:solidFill>
                  <a:srgbClr val="FFFFFF"/>
                </a:solidFill>
              </a:rPr>
            </a:br>
            <a:r>
              <a:rPr lang="en-US" sz="1000" b="1">
                <a:solidFill>
                  <a:srgbClr val="FFFFFF"/>
                </a:solidFill>
              </a:rPr>
              <a:t/>
            </a:r>
            <a:br>
              <a:rPr lang="en-US" sz="1000" b="1">
                <a:solidFill>
                  <a:srgbClr val="FFFFFF"/>
                </a:solidFill>
              </a:rPr>
            </a:br>
            <a:r>
              <a:rPr lang="en-US" sz="1000" b="1">
                <a:solidFill>
                  <a:srgbClr val="FFFFFF"/>
                </a:solidFill>
              </a:rPr>
              <a:t>2.1 - Design and implement a master plan for lower campus facilities</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2.2 - Design and implement a master plan for upper campus facilities</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2.3 - Create the conditions for excellent facilities management</a:t>
            </a:r>
            <a:endParaRPr sz="1000" b="1">
              <a:solidFill>
                <a:srgbClr val="FFFFFF"/>
              </a:solidFill>
            </a:endParaRPr>
          </a:p>
          <a:p>
            <a:pPr marL="0" lvl="0" indent="0" algn="l" rtl="0">
              <a:spcBef>
                <a:spcPts val="0"/>
              </a:spcBef>
              <a:spcAft>
                <a:spcPts val="0"/>
              </a:spcAft>
              <a:buNone/>
            </a:pPr>
            <a:r>
              <a:rPr lang="en-US" sz="1100" b="1">
                <a:solidFill>
                  <a:srgbClr val="FFFFFF"/>
                </a:solidFill>
              </a:rPr>
              <a:t/>
            </a:r>
            <a:br>
              <a:rPr lang="en-US" sz="1100" b="1">
                <a:solidFill>
                  <a:srgbClr val="FFFFFF"/>
                </a:solidFill>
              </a:rPr>
            </a:br>
            <a:endParaRPr sz="1100" b="1">
              <a:solidFill>
                <a:srgbClr val="FFFFFF"/>
              </a:solidFill>
            </a:endParaRPr>
          </a:p>
        </p:txBody>
      </p:sp>
      <p:sp>
        <p:nvSpPr>
          <p:cNvPr id="1434" name="Google Shape;1434;p164"/>
          <p:cNvSpPr txBox="1"/>
          <p:nvPr/>
        </p:nvSpPr>
        <p:spPr>
          <a:xfrm>
            <a:off x="4702550" y="1831325"/>
            <a:ext cx="1871100" cy="419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b="1" i="1">
                <a:solidFill>
                  <a:srgbClr val="FFFFFF"/>
                </a:solidFill>
              </a:rPr>
              <a:t>Implement best in-class K-8 global learning curriculum and immersion model to accelerate student learning, advance global citizenship and close achievement gaps</a:t>
            </a:r>
            <a:endParaRPr sz="1000" b="1" i="1">
              <a:solidFill>
                <a:srgbClr val="FFFFFF"/>
              </a:solidFill>
            </a:endParaRPr>
          </a:p>
          <a:p>
            <a:pPr marL="0" lvl="0" indent="0" algn="l" rtl="0">
              <a:spcBef>
                <a:spcPts val="0"/>
              </a:spcBef>
              <a:spcAft>
                <a:spcPts val="0"/>
              </a:spcAft>
              <a:buNone/>
            </a:pPr>
            <a:r>
              <a:rPr lang="en-US" sz="1000" b="1">
                <a:solidFill>
                  <a:srgbClr val="FFFFFF"/>
                </a:solidFill>
              </a:rPr>
              <a:t/>
            </a:r>
            <a:br>
              <a:rPr lang="en-US" sz="1000" b="1">
                <a:solidFill>
                  <a:srgbClr val="FFFFFF"/>
                </a:solidFill>
              </a:rPr>
            </a:br>
            <a:r>
              <a:rPr lang="en-US" sz="1000" b="1">
                <a:solidFill>
                  <a:srgbClr val="FFFFFF"/>
                </a:solidFill>
              </a:rPr>
              <a:t>3.1 - Develop best-in-class academic, immersion and global citizenship model and curriculum </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3.2 - Define and align on a common vision for excellent teaching</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3.3 - Implement a comprehensive professional development strategy</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3.4 - Support students to develop into global citizens</a:t>
            </a:r>
            <a:endParaRPr sz="1000" b="1">
              <a:solidFill>
                <a:srgbClr val="FFFFFF"/>
              </a:solidFill>
            </a:endParaRPr>
          </a:p>
          <a:p>
            <a:pPr marL="0" lvl="0" indent="0" algn="l" rtl="0">
              <a:spcBef>
                <a:spcPts val="0"/>
              </a:spcBef>
              <a:spcAft>
                <a:spcPts val="0"/>
              </a:spcAft>
              <a:buNone/>
            </a:pPr>
            <a:endParaRPr sz="1100" b="1">
              <a:solidFill>
                <a:srgbClr val="FFFFFF"/>
              </a:solidFill>
            </a:endParaRPr>
          </a:p>
        </p:txBody>
      </p:sp>
      <p:sp>
        <p:nvSpPr>
          <p:cNvPr id="1435" name="Google Shape;1435;p164"/>
          <p:cNvSpPr txBox="1"/>
          <p:nvPr/>
        </p:nvSpPr>
        <p:spPr>
          <a:xfrm>
            <a:off x="6877900" y="1831325"/>
            <a:ext cx="1804800" cy="411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b="1" i="1">
                <a:solidFill>
                  <a:srgbClr val="FFFFFF"/>
                </a:solidFill>
              </a:rPr>
              <a:t>Develop a school-wide Diversity, Equity and Inclusion vision and align all aspects of the school to this vision</a:t>
            </a:r>
            <a:endParaRPr sz="1000" b="1" i="1">
              <a:solidFill>
                <a:srgbClr val="FFFFFF"/>
              </a:solidFill>
            </a:endParaRPr>
          </a:p>
          <a:p>
            <a:pPr marL="0" lvl="0" indent="0" algn="l" rtl="0">
              <a:spcBef>
                <a:spcPts val="0"/>
              </a:spcBef>
              <a:spcAft>
                <a:spcPts val="0"/>
              </a:spcAft>
              <a:buNone/>
            </a:pPr>
            <a:r>
              <a:rPr lang="en-US" sz="1000" b="1">
                <a:solidFill>
                  <a:srgbClr val="FFFFFF"/>
                </a:solidFill>
              </a:rPr>
              <a:t/>
            </a:r>
            <a:br>
              <a:rPr lang="en-US" sz="1000" b="1">
                <a:solidFill>
                  <a:srgbClr val="FFFFFF"/>
                </a:solidFill>
              </a:rPr>
            </a:br>
            <a:r>
              <a:rPr lang="en-US" sz="1000" b="1">
                <a:solidFill>
                  <a:srgbClr val="FFFFFF"/>
                </a:solidFill>
              </a:rPr>
              <a:t/>
            </a:r>
            <a:br>
              <a:rPr lang="en-US" sz="1000" b="1">
                <a:solidFill>
                  <a:srgbClr val="FFFFFF"/>
                </a:solidFill>
              </a:rPr>
            </a:br>
            <a:endParaRPr sz="1000" b="1">
              <a:solidFill>
                <a:srgbClr val="FFFFFF"/>
              </a:solidFill>
            </a:endParaRPr>
          </a:p>
          <a:p>
            <a:pPr marL="0" lvl="0" indent="0" algn="l" rtl="0">
              <a:spcBef>
                <a:spcPts val="0"/>
              </a:spcBef>
              <a:spcAft>
                <a:spcPts val="0"/>
              </a:spcAft>
              <a:buNone/>
            </a:pPr>
            <a:r>
              <a:rPr lang="en-US" sz="1000" b="1">
                <a:solidFill>
                  <a:srgbClr val="FFFFFF"/>
                </a:solidFill>
              </a:rPr>
              <a:t>4.1 - Create Diversity, Equity and Inclusion vision and goals</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4.2 - Strengthen and build capacity to execute student behavior plan</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4.3 - Implement “strong start” school culture plan</a:t>
            </a:r>
            <a:endParaRPr sz="1000" b="1">
              <a:solidFill>
                <a:srgbClr val="FFFFFF"/>
              </a:solidFill>
            </a:endParaRPr>
          </a:p>
          <a:p>
            <a:pPr marL="0" lvl="0" indent="0" algn="l" rtl="0">
              <a:spcBef>
                <a:spcPts val="0"/>
              </a:spcBef>
              <a:spcAft>
                <a:spcPts val="0"/>
              </a:spcAft>
              <a:buNone/>
            </a:pPr>
            <a:endParaRPr sz="1000" b="1">
              <a:solidFill>
                <a:srgbClr val="FFFFFF"/>
              </a:solidFill>
            </a:endParaRPr>
          </a:p>
          <a:p>
            <a:pPr marL="0" lvl="0" indent="0" algn="l" rtl="0">
              <a:spcBef>
                <a:spcPts val="0"/>
              </a:spcBef>
              <a:spcAft>
                <a:spcPts val="0"/>
              </a:spcAft>
              <a:buNone/>
            </a:pPr>
            <a:r>
              <a:rPr lang="en-US" sz="1000" b="1">
                <a:solidFill>
                  <a:srgbClr val="FFFFFF"/>
                </a:solidFill>
              </a:rPr>
              <a:t>4.4 - Develop staff Diversity, Equity and Inclusion competencies</a:t>
            </a:r>
            <a:endParaRPr sz="1000" b="1">
              <a:solidFill>
                <a:srgbClr val="FFFFFF"/>
              </a:solidFill>
            </a:endParaRPr>
          </a:p>
          <a:p>
            <a:pPr marL="0" lvl="0" indent="0" algn="l" rtl="0">
              <a:spcBef>
                <a:spcPts val="0"/>
              </a:spcBef>
              <a:spcAft>
                <a:spcPts val="0"/>
              </a:spcAft>
              <a:buNone/>
            </a:pPr>
            <a:endParaRPr sz="1100" b="1">
              <a:solidFill>
                <a:srgbClr val="FFFFFF"/>
              </a:solidFill>
            </a:endParaRPr>
          </a:p>
        </p:txBody>
      </p:sp>
      <p:pic>
        <p:nvPicPr>
          <p:cNvPr id="1436" name="Google Shape;1436;p164"/>
          <p:cNvPicPr preferRelativeResize="0"/>
          <p:nvPr/>
        </p:nvPicPr>
        <p:blipFill>
          <a:blip r:embed="rId5">
            <a:alphaModFix/>
          </a:blip>
          <a:stretch>
            <a:fillRect/>
          </a:stretch>
        </p:blipFill>
        <p:spPr>
          <a:xfrm>
            <a:off x="2634648" y="1504200"/>
            <a:ext cx="368700" cy="368700"/>
          </a:xfrm>
          <a:prstGeom prst="ellipse">
            <a:avLst/>
          </a:prstGeom>
          <a:noFill/>
          <a:ln w="38100" cap="flat" cmpd="sng">
            <a:solidFill>
              <a:srgbClr val="38761D"/>
            </a:solidFill>
            <a:prstDash val="solid"/>
            <a:round/>
            <a:headEnd type="none" w="sm" len="sm"/>
            <a:tailEnd type="none" w="sm" len="sm"/>
          </a:ln>
        </p:spPr>
      </p:pic>
      <p:pic>
        <p:nvPicPr>
          <p:cNvPr id="1437" name="Google Shape;1437;p164"/>
          <p:cNvPicPr preferRelativeResize="0"/>
          <p:nvPr/>
        </p:nvPicPr>
        <p:blipFill>
          <a:blip r:embed="rId6">
            <a:alphaModFix/>
          </a:blip>
          <a:stretch>
            <a:fillRect/>
          </a:stretch>
        </p:blipFill>
        <p:spPr>
          <a:xfrm>
            <a:off x="4842450" y="1523500"/>
            <a:ext cx="368700" cy="368700"/>
          </a:xfrm>
          <a:prstGeom prst="rect">
            <a:avLst/>
          </a:prstGeom>
          <a:noFill/>
          <a:ln>
            <a:noFill/>
          </a:ln>
        </p:spPr>
      </p:pic>
      <p:pic>
        <p:nvPicPr>
          <p:cNvPr id="1438" name="Google Shape;1438;p164"/>
          <p:cNvPicPr preferRelativeResize="0"/>
          <p:nvPr/>
        </p:nvPicPr>
        <p:blipFill>
          <a:blip r:embed="rId7">
            <a:alphaModFix/>
          </a:blip>
          <a:stretch>
            <a:fillRect/>
          </a:stretch>
        </p:blipFill>
        <p:spPr>
          <a:xfrm>
            <a:off x="6877637" y="1504200"/>
            <a:ext cx="368700" cy="368700"/>
          </a:xfrm>
          <a:prstGeom prst="ellipse">
            <a:avLst/>
          </a:prstGeom>
          <a:noFill/>
          <a:ln w="38100" cap="flat" cmpd="sng">
            <a:solidFill>
              <a:schemeClr val="dk2"/>
            </a:solidFill>
            <a:prstDash val="solid"/>
            <a:round/>
            <a:headEnd type="none" w="sm" len="sm"/>
            <a:tailEnd type="none" w="sm" len="sm"/>
          </a:ln>
        </p:spPr>
      </p:pic>
      <p:sp>
        <p:nvSpPr>
          <p:cNvPr id="1439" name="Google Shape;1439;p164"/>
          <p:cNvSpPr txBox="1"/>
          <p:nvPr/>
        </p:nvSpPr>
        <p:spPr>
          <a:xfrm>
            <a:off x="368950" y="653175"/>
            <a:ext cx="8434800" cy="738300"/>
          </a:xfrm>
          <a:prstGeom prst="rect">
            <a:avLst/>
          </a:prstGeom>
          <a:solidFill>
            <a:srgbClr val="00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FFFFFF"/>
                </a:solidFill>
                <a:latin typeface="Calibri"/>
                <a:ea typeface="Calibri"/>
                <a:cs typeface="Calibri"/>
                <a:sym typeface="Calibri"/>
              </a:rPr>
              <a:t>MISSION: The GLOBE Academy fosters Global Learning Opportunities through Balanced Education for children of all backgrounds. With a focus on dual-language immersion, an experiential-learning model and a constructivist approach, GLOBE inspires students to be high-performing lifelong learners equipped to make a positive impact in the word.</a:t>
            </a:r>
            <a:endParaRPr sz="1200" b="1">
              <a:solidFill>
                <a:srgbClr val="FFFFFF"/>
              </a:solidFill>
              <a:latin typeface="Calibri"/>
              <a:ea typeface="Calibri"/>
              <a:cs typeface="Calibri"/>
              <a:sym typeface="Calibri"/>
            </a:endParaRPr>
          </a:p>
        </p:txBody>
      </p:sp>
      <p:sp>
        <p:nvSpPr>
          <p:cNvPr id="1440" name="Google Shape;1440;p164"/>
          <p:cNvSpPr txBox="1"/>
          <p:nvPr/>
        </p:nvSpPr>
        <p:spPr>
          <a:xfrm>
            <a:off x="375925" y="6541071"/>
            <a:ext cx="8434800" cy="2559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i="1">
                <a:solidFill>
                  <a:srgbClr val="FFFFFF"/>
                </a:solidFill>
                <a:latin typeface="Calibri"/>
                <a:ea typeface="Calibri"/>
                <a:cs typeface="Calibri"/>
                <a:sym typeface="Calibri"/>
              </a:rPr>
              <a:t>GLOBE’S CORE VALUES</a:t>
            </a:r>
            <a:r>
              <a:rPr lang="en-US" i="1">
                <a:solidFill>
                  <a:srgbClr val="FFFFFF"/>
                </a:solidFill>
                <a:latin typeface="Calibri"/>
                <a:ea typeface="Calibri"/>
                <a:cs typeface="Calibri"/>
                <a:sym typeface="Calibri"/>
              </a:rPr>
              <a:t>: 	</a:t>
            </a:r>
            <a:r>
              <a:rPr lang="en-US" b="1" i="1">
                <a:solidFill>
                  <a:srgbClr val="FFFFFF"/>
                </a:solidFill>
                <a:latin typeface="Calibri"/>
                <a:ea typeface="Calibri"/>
                <a:cs typeface="Calibri"/>
                <a:sym typeface="Calibri"/>
              </a:rPr>
              <a:t>C</a:t>
            </a:r>
            <a:r>
              <a:rPr lang="en-US" i="1">
                <a:solidFill>
                  <a:srgbClr val="FFFFFF"/>
                </a:solidFill>
                <a:latin typeface="Calibri"/>
                <a:ea typeface="Calibri"/>
                <a:cs typeface="Calibri"/>
                <a:sym typeface="Calibri"/>
              </a:rPr>
              <a:t>ommunity 	     </a:t>
            </a:r>
            <a:r>
              <a:rPr lang="en-US" b="1" i="1">
                <a:solidFill>
                  <a:srgbClr val="FFFFFF"/>
                </a:solidFill>
                <a:latin typeface="Calibri"/>
                <a:ea typeface="Calibri"/>
                <a:cs typeface="Calibri"/>
                <a:sym typeface="Calibri"/>
              </a:rPr>
              <a:t>R</a:t>
            </a:r>
            <a:r>
              <a:rPr lang="en-US" i="1">
                <a:solidFill>
                  <a:srgbClr val="FFFFFF"/>
                </a:solidFill>
                <a:latin typeface="Calibri"/>
                <a:ea typeface="Calibri"/>
                <a:cs typeface="Calibri"/>
                <a:sym typeface="Calibri"/>
              </a:rPr>
              <a:t>espect 	   </a:t>
            </a:r>
            <a:r>
              <a:rPr lang="en-US" b="1" i="1">
                <a:solidFill>
                  <a:srgbClr val="FFFFFF"/>
                </a:solidFill>
                <a:latin typeface="Calibri"/>
                <a:ea typeface="Calibri"/>
                <a:cs typeface="Calibri"/>
                <a:sym typeface="Calibri"/>
              </a:rPr>
              <a:t>E</a:t>
            </a:r>
            <a:r>
              <a:rPr lang="en-US" i="1">
                <a:solidFill>
                  <a:srgbClr val="FFFFFF"/>
                </a:solidFill>
                <a:latin typeface="Calibri"/>
                <a:ea typeface="Calibri"/>
                <a:cs typeface="Calibri"/>
                <a:sym typeface="Calibri"/>
              </a:rPr>
              <a:t>mpathy 	   </a:t>
            </a:r>
            <a:r>
              <a:rPr lang="en-US" b="1" i="1">
                <a:solidFill>
                  <a:srgbClr val="FFFFFF"/>
                </a:solidFill>
                <a:latin typeface="Calibri"/>
                <a:ea typeface="Calibri"/>
                <a:cs typeface="Calibri"/>
                <a:sym typeface="Calibri"/>
              </a:rPr>
              <a:t>S</a:t>
            </a:r>
            <a:r>
              <a:rPr lang="en-US" i="1">
                <a:solidFill>
                  <a:srgbClr val="FFFFFF"/>
                </a:solidFill>
                <a:latin typeface="Calibri"/>
                <a:ea typeface="Calibri"/>
                <a:cs typeface="Calibri"/>
                <a:sym typeface="Calibri"/>
              </a:rPr>
              <a:t>ustainability      </a:t>
            </a:r>
            <a:r>
              <a:rPr lang="en-US" b="1" i="1">
                <a:solidFill>
                  <a:srgbClr val="FFFFFF"/>
                </a:solidFill>
                <a:latin typeface="Calibri"/>
                <a:ea typeface="Calibri"/>
                <a:cs typeface="Calibri"/>
                <a:sym typeface="Calibri"/>
              </a:rPr>
              <a:t>T</a:t>
            </a:r>
            <a:r>
              <a:rPr lang="en-US" i="1">
                <a:solidFill>
                  <a:srgbClr val="FFFFFF"/>
                </a:solidFill>
                <a:latin typeface="Calibri"/>
                <a:ea typeface="Calibri"/>
                <a:cs typeface="Calibri"/>
                <a:sym typeface="Calibri"/>
              </a:rPr>
              <a:t>rust</a:t>
            </a:r>
            <a:endParaRPr i="1">
              <a:solidFill>
                <a:srgbClr val="FFFFFF"/>
              </a:solidFill>
              <a:latin typeface="Calibri"/>
              <a:ea typeface="Calibri"/>
              <a:cs typeface="Calibri"/>
              <a:sym typeface="Calibri"/>
            </a:endParaRPr>
          </a:p>
        </p:txBody>
      </p:sp>
      <p:cxnSp>
        <p:nvCxnSpPr>
          <p:cNvPr id="1441" name="Google Shape;1441;p164"/>
          <p:cNvCxnSpPr/>
          <p:nvPr/>
        </p:nvCxnSpPr>
        <p:spPr>
          <a:xfrm>
            <a:off x="373310" y="1366425"/>
            <a:ext cx="0" cy="5431800"/>
          </a:xfrm>
          <a:prstGeom prst="straightConnector1">
            <a:avLst/>
          </a:prstGeom>
          <a:noFill/>
          <a:ln w="38100" cap="flat" cmpd="sng">
            <a:solidFill>
              <a:srgbClr val="000000"/>
            </a:solidFill>
            <a:prstDash val="solid"/>
            <a:round/>
            <a:headEnd type="none" w="med" len="med"/>
            <a:tailEnd type="none" w="med" len="med"/>
          </a:ln>
        </p:spPr>
      </p:cxnSp>
      <p:cxnSp>
        <p:nvCxnSpPr>
          <p:cNvPr id="1442" name="Google Shape;1442;p164"/>
          <p:cNvCxnSpPr/>
          <p:nvPr/>
        </p:nvCxnSpPr>
        <p:spPr>
          <a:xfrm>
            <a:off x="8801135" y="1144255"/>
            <a:ext cx="6900" cy="5646600"/>
          </a:xfrm>
          <a:prstGeom prst="straightConnector1">
            <a:avLst/>
          </a:prstGeom>
          <a:noFill/>
          <a:ln w="38100" cap="flat" cmpd="sng">
            <a:solidFill>
              <a:srgbClr val="000000"/>
            </a:solidFill>
            <a:prstDash val="solid"/>
            <a:round/>
            <a:headEnd type="none" w="med" len="med"/>
            <a:tailEnd type="none" w="med" len="med"/>
          </a:ln>
        </p:spPr>
      </p:cxnSp>
      <p:cxnSp>
        <p:nvCxnSpPr>
          <p:cNvPr id="1443" name="Google Shape;1443;p164"/>
          <p:cNvCxnSpPr/>
          <p:nvPr/>
        </p:nvCxnSpPr>
        <p:spPr>
          <a:xfrm>
            <a:off x="2293625" y="1371500"/>
            <a:ext cx="0" cy="5181600"/>
          </a:xfrm>
          <a:prstGeom prst="straightConnector1">
            <a:avLst/>
          </a:prstGeom>
          <a:noFill/>
          <a:ln w="38100" cap="flat" cmpd="sng">
            <a:solidFill>
              <a:srgbClr val="000000"/>
            </a:solidFill>
            <a:prstDash val="solid"/>
            <a:round/>
            <a:headEnd type="none" w="med" len="med"/>
            <a:tailEnd type="none" w="med" len="med"/>
          </a:ln>
        </p:spPr>
      </p:cxnSp>
      <p:cxnSp>
        <p:nvCxnSpPr>
          <p:cNvPr id="1444" name="Google Shape;1444;p164"/>
          <p:cNvCxnSpPr/>
          <p:nvPr/>
        </p:nvCxnSpPr>
        <p:spPr>
          <a:xfrm>
            <a:off x="4429775" y="1381675"/>
            <a:ext cx="0" cy="5171700"/>
          </a:xfrm>
          <a:prstGeom prst="straightConnector1">
            <a:avLst/>
          </a:prstGeom>
          <a:noFill/>
          <a:ln w="38100" cap="flat" cmpd="sng">
            <a:solidFill>
              <a:srgbClr val="000000"/>
            </a:solidFill>
            <a:prstDash val="solid"/>
            <a:round/>
            <a:headEnd type="none" w="med" len="med"/>
            <a:tailEnd type="none" w="med" len="med"/>
          </a:ln>
        </p:spPr>
      </p:cxnSp>
      <p:cxnSp>
        <p:nvCxnSpPr>
          <p:cNvPr id="1445" name="Google Shape;1445;p164"/>
          <p:cNvCxnSpPr/>
          <p:nvPr/>
        </p:nvCxnSpPr>
        <p:spPr>
          <a:xfrm>
            <a:off x="6593850" y="1386750"/>
            <a:ext cx="0" cy="5166600"/>
          </a:xfrm>
          <a:prstGeom prst="straightConnector1">
            <a:avLst/>
          </a:prstGeom>
          <a:noFill/>
          <a:ln w="38100" cap="flat" cmpd="sng">
            <a:solidFill>
              <a:srgbClr val="000000"/>
            </a:solidFill>
            <a:prstDash val="solid"/>
            <a:round/>
            <a:headEnd type="none" w="med" len="med"/>
            <a:tailEnd type="none" w="med" len="med"/>
          </a:ln>
        </p:spPr>
      </p:cxnSp>
      <p:cxnSp>
        <p:nvCxnSpPr>
          <p:cNvPr id="1446" name="Google Shape;1446;p164"/>
          <p:cNvCxnSpPr/>
          <p:nvPr/>
        </p:nvCxnSpPr>
        <p:spPr>
          <a:xfrm>
            <a:off x="2560325" y="1381675"/>
            <a:ext cx="0" cy="5171700"/>
          </a:xfrm>
          <a:prstGeom prst="straightConnector1">
            <a:avLst/>
          </a:prstGeom>
          <a:noFill/>
          <a:ln w="38100" cap="flat" cmpd="sng">
            <a:solidFill>
              <a:srgbClr val="000000"/>
            </a:solidFill>
            <a:prstDash val="solid"/>
            <a:round/>
            <a:headEnd type="none" w="med" len="med"/>
            <a:tailEnd type="none" w="med" len="med"/>
          </a:ln>
        </p:spPr>
      </p:cxnSp>
      <p:cxnSp>
        <p:nvCxnSpPr>
          <p:cNvPr id="1447" name="Google Shape;1447;p164"/>
          <p:cNvCxnSpPr/>
          <p:nvPr/>
        </p:nvCxnSpPr>
        <p:spPr>
          <a:xfrm>
            <a:off x="4742200" y="1366425"/>
            <a:ext cx="0" cy="5176800"/>
          </a:xfrm>
          <a:prstGeom prst="straightConnector1">
            <a:avLst/>
          </a:prstGeom>
          <a:noFill/>
          <a:ln w="38100" cap="flat" cmpd="sng">
            <a:solidFill>
              <a:srgbClr val="000000"/>
            </a:solidFill>
            <a:prstDash val="solid"/>
            <a:round/>
            <a:headEnd type="none" w="med" len="med"/>
            <a:tailEnd type="none" w="med" len="med"/>
          </a:ln>
        </p:spPr>
      </p:cxnSp>
      <p:cxnSp>
        <p:nvCxnSpPr>
          <p:cNvPr id="1448" name="Google Shape;1448;p164"/>
          <p:cNvCxnSpPr/>
          <p:nvPr/>
        </p:nvCxnSpPr>
        <p:spPr>
          <a:xfrm>
            <a:off x="6822450" y="1401980"/>
            <a:ext cx="0" cy="5141100"/>
          </a:xfrm>
          <a:prstGeom prst="straightConnector1">
            <a:avLst/>
          </a:prstGeom>
          <a:noFill/>
          <a:ln w="38100" cap="flat" cmpd="sng">
            <a:solidFill>
              <a:srgbClr val="000000"/>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22"/>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5</a:t>
            </a:fld>
            <a:endParaRPr/>
          </a:p>
        </p:txBody>
      </p:sp>
      <p:cxnSp>
        <p:nvCxnSpPr>
          <p:cNvPr id="933" name="Google Shape;933;p122"/>
          <p:cNvCxnSpPr/>
          <p:nvPr/>
        </p:nvCxnSpPr>
        <p:spPr>
          <a:xfrm>
            <a:off x="484575" y="1009350"/>
            <a:ext cx="8219100" cy="0"/>
          </a:xfrm>
          <a:prstGeom prst="straightConnector1">
            <a:avLst/>
          </a:prstGeom>
          <a:noFill/>
          <a:ln w="9525" cap="flat" cmpd="sng">
            <a:solidFill>
              <a:srgbClr val="AEB8D4"/>
            </a:solidFill>
            <a:prstDash val="solid"/>
            <a:round/>
            <a:headEnd type="none" w="med" len="med"/>
            <a:tailEnd type="none" w="med" len="med"/>
          </a:ln>
        </p:spPr>
      </p:cxnSp>
      <p:sp>
        <p:nvSpPr>
          <p:cNvPr id="934" name="Google Shape;934;p122"/>
          <p:cNvSpPr txBox="1">
            <a:spLocks noGrp="1"/>
          </p:cNvSpPr>
          <p:nvPr>
            <p:ph type="subTitle" idx="1"/>
          </p:nvPr>
        </p:nvSpPr>
        <p:spPr>
          <a:xfrm>
            <a:off x="410550" y="533650"/>
            <a:ext cx="8540700" cy="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389BB4"/>
                </a:solidFill>
              </a:rPr>
              <a:t>What will the family experience look like in 5 years?</a:t>
            </a:r>
            <a:endParaRPr>
              <a:solidFill>
                <a:srgbClr val="389BB4"/>
              </a:solidFill>
            </a:endParaRPr>
          </a:p>
        </p:txBody>
      </p:sp>
      <p:sp>
        <p:nvSpPr>
          <p:cNvPr id="935" name="Google Shape;935;p122"/>
          <p:cNvSpPr/>
          <p:nvPr/>
        </p:nvSpPr>
        <p:spPr>
          <a:xfrm>
            <a:off x="3468802" y="2355025"/>
            <a:ext cx="2049000" cy="2049000"/>
          </a:xfrm>
          <a:prstGeom prst="donut">
            <a:avLst>
              <a:gd name="adj" fmla="val 7299"/>
            </a:avLst>
          </a:prstGeom>
          <a:solidFill>
            <a:srgbClr val="DFAF02"/>
          </a:solidFill>
          <a:ln w="9525" cap="flat" cmpd="sng">
            <a:solidFill>
              <a:srgbClr val="666666">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cxnSp>
        <p:nvCxnSpPr>
          <p:cNvPr id="936" name="Google Shape;936;p122"/>
          <p:cNvCxnSpPr>
            <a:stCxn id="935" idx="2"/>
          </p:cNvCxnSpPr>
          <p:nvPr/>
        </p:nvCxnSpPr>
        <p:spPr>
          <a:xfrm flipH="1">
            <a:off x="2672602" y="3379525"/>
            <a:ext cx="796200" cy="3600"/>
          </a:xfrm>
          <a:prstGeom prst="straightConnector1">
            <a:avLst/>
          </a:prstGeom>
          <a:noFill/>
          <a:ln w="12700" cap="flat" cmpd="sng">
            <a:solidFill>
              <a:srgbClr val="666666"/>
            </a:solidFill>
            <a:prstDash val="solid"/>
            <a:round/>
            <a:headEnd type="none" w="sm" len="sm"/>
            <a:tailEnd type="triangle" w="med" len="med"/>
          </a:ln>
        </p:spPr>
      </p:cxnSp>
      <p:cxnSp>
        <p:nvCxnSpPr>
          <p:cNvPr id="937" name="Google Shape;937;p122"/>
          <p:cNvCxnSpPr>
            <a:stCxn id="935" idx="6"/>
          </p:cNvCxnSpPr>
          <p:nvPr/>
        </p:nvCxnSpPr>
        <p:spPr>
          <a:xfrm rot="10800000" flipH="1">
            <a:off x="5517802" y="3364525"/>
            <a:ext cx="867000" cy="15000"/>
          </a:xfrm>
          <a:prstGeom prst="straightConnector1">
            <a:avLst/>
          </a:prstGeom>
          <a:noFill/>
          <a:ln w="12700" cap="flat" cmpd="sng">
            <a:solidFill>
              <a:srgbClr val="666666"/>
            </a:solidFill>
            <a:prstDash val="solid"/>
            <a:round/>
            <a:headEnd type="none" w="sm" len="sm"/>
            <a:tailEnd type="triangle" w="med" len="med"/>
          </a:ln>
        </p:spPr>
      </p:cxnSp>
      <p:grpSp>
        <p:nvGrpSpPr>
          <p:cNvPr id="938" name="Google Shape;938;p122"/>
          <p:cNvGrpSpPr/>
          <p:nvPr/>
        </p:nvGrpSpPr>
        <p:grpSpPr>
          <a:xfrm>
            <a:off x="161250" y="2828322"/>
            <a:ext cx="2604750" cy="2342229"/>
            <a:chOff x="524647" y="3503411"/>
            <a:chExt cx="2199401" cy="2342229"/>
          </a:xfrm>
        </p:grpSpPr>
        <p:sp>
          <p:nvSpPr>
            <p:cNvPr id="939" name="Google Shape;939;p122"/>
            <p:cNvSpPr txBox="1"/>
            <p:nvPr/>
          </p:nvSpPr>
          <p:spPr>
            <a:xfrm>
              <a:off x="540648" y="3796640"/>
              <a:ext cx="2183400" cy="204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Families receive consistent communication from teachers and leaders on their child’s progress, school events and opportunities to engage more deeply; communications meet the needs and communication preferences of all families and have a consistent look and feel</a:t>
              </a:r>
              <a:endParaRPr>
                <a:solidFill>
                  <a:srgbClr val="3F3F3F"/>
                </a:solidFill>
                <a:latin typeface="Calibri"/>
                <a:ea typeface="Calibri"/>
                <a:cs typeface="Calibri"/>
                <a:sym typeface="Calibri"/>
              </a:endParaRPr>
            </a:p>
          </p:txBody>
        </p:sp>
        <p:sp>
          <p:nvSpPr>
            <p:cNvPr id="940" name="Google Shape;940;p122"/>
            <p:cNvSpPr txBox="1"/>
            <p:nvPr/>
          </p:nvSpPr>
          <p:spPr>
            <a:xfrm>
              <a:off x="524647" y="3503411"/>
              <a:ext cx="205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Communication</a:t>
              </a:r>
              <a:endParaRPr sz="1800" b="1">
                <a:solidFill>
                  <a:srgbClr val="389BB4"/>
                </a:solidFill>
                <a:latin typeface="Calibri"/>
                <a:ea typeface="Calibri"/>
                <a:cs typeface="Calibri"/>
                <a:sym typeface="Calibri"/>
              </a:endParaRPr>
            </a:p>
          </p:txBody>
        </p:sp>
      </p:grpSp>
      <p:grpSp>
        <p:nvGrpSpPr>
          <p:cNvPr id="941" name="Google Shape;941;p122"/>
          <p:cNvGrpSpPr/>
          <p:nvPr/>
        </p:nvGrpSpPr>
        <p:grpSpPr>
          <a:xfrm>
            <a:off x="6516173" y="2842726"/>
            <a:ext cx="2627901" cy="1783925"/>
            <a:chOff x="803630" y="3134234"/>
            <a:chExt cx="2405401" cy="1783925"/>
          </a:xfrm>
        </p:grpSpPr>
        <p:sp>
          <p:nvSpPr>
            <p:cNvPr id="942" name="Google Shape;942;p122"/>
            <p:cNvSpPr txBox="1"/>
            <p:nvPr/>
          </p:nvSpPr>
          <p:spPr>
            <a:xfrm>
              <a:off x="803631" y="3427459"/>
              <a:ext cx="2405400" cy="149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rgbClr val="3F3F3F"/>
                  </a:solidFill>
                  <a:latin typeface="Calibri"/>
                  <a:ea typeface="Calibri"/>
                  <a:cs typeface="Calibri"/>
                  <a:sym typeface="Calibri"/>
                </a:rPr>
                <a:t>Families are on-boarded to GLOBE through a holistic and welcoming process that supports deep understanding of GLOBE’s model and shared ownership for GLOBE’s success; families and students have multiple shared experiences that support student learning and GLOBE’s mission</a:t>
              </a:r>
              <a:endParaRPr>
                <a:solidFill>
                  <a:srgbClr val="3F3F3F"/>
                </a:solidFill>
                <a:latin typeface="Calibri"/>
                <a:ea typeface="Calibri"/>
                <a:cs typeface="Calibri"/>
                <a:sym typeface="Calibri"/>
              </a:endParaRPr>
            </a:p>
          </p:txBody>
        </p:sp>
        <p:sp>
          <p:nvSpPr>
            <p:cNvPr id="943" name="Google Shape;943;p122"/>
            <p:cNvSpPr txBox="1"/>
            <p:nvPr/>
          </p:nvSpPr>
          <p:spPr>
            <a:xfrm>
              <a:off x="803630" y="3134234"/>
              <a:ext cx="24054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89BB4"/>
                  </a:solidFill>
                  <a:latin typeface="Calibri"/>
                  <a:ea typeface="Calibri"/>
                  <a:cs typeface="Calibri"/>
                  <a:sym typeface="Calibri"/>
                </a:rPr>
                <a:t>Engagement</a:t>
              </a:r>
              <a:endParaRPr sz="1800" b="1">
                <a:solidFill>
                  <a:srgbClr val="389BB4"/>
                </a:solidFill>
                <a:latin typeface="Calibri"/>
                <a:ea typeface="Calibri"/>
                <a:cs typeface="Calibri"/>
                <a:sym typeface="Calibri"/>
              </a:endParaRPr>
            </a:p>
          </p:txBody>
        </p:sp>
      </p:grpSp>
      <p:pic>
        <p:nvPicPr>
          <p:cNvPr id="944" name="Google Shape;944;p122"/>
          <p:cNvPicPr preferRelativeResize="0"/>
          <p:nvPr/>
        </p:nvPicPr>
        <p:blipFill>
          <a:blip r:embed="rId3">
            <a:alphaModFix/>
          </a:blip>
          <a:stretch>
            <a:fillRect/>
          </a:stretch>
        </p:blipFill>
        <p:spPr>
          <a:xfrm>
            <a:off x="3911722" y="2753775"/>
            <a:ext cx="1170899" cy="11708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23"/>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6</a:t>
            </a:fld>
            <a:endParaRPr/>
          </a:p>
        </p:txBody>
      </p:sp>
      <p:sp>
        <p:nvSpPr>
          <p:cNvPr id="951" name="Google Shape;951;p123"/>
          <p:cNvSpPr txBox="1">
            <a:spLocks noGrp="1"/>
          </p:cNvSpPr>
          <p:nvPr>
            <p:ph type="title"/>
          </p:nvPr>
        </p:nvSpPr>
        <p:spPr>
          <a:xfrm>
            <a:off x="336600" y="2512325"/>
            <a:ext cx="8595600" cy="15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2020-2025 Strategic Plan</a:t>
            </a:r>
            <a:endParaRPr sz="3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124"/>
          <p:cNvPicPr preferRelativeResize="0"/>
          <p:nvPr/>
        </p:nvPicPr>
        <p:blipFill rotWithShape="1">
          <a:blip r:embed="rId3">
            <a:alphaModFix/>
          </a:blip>
          <a:srcRect/>
          <a:stretch/>
        </p:blipFill>
        <p:spPr>
          <a:xfrm>
            <a:off x="0" y="6140251"/>
            <a:ext cx="9143998" cy="565349"/>
          </a:xfrm>
          <a:prstGeom prst="rect">
            <a:avLst/>
          </a:prstGeom>
          <a:noFill/>
          <a:ln>
            <a:noFill/>
          </a:ln>
        </p:spPr>
      </p:pic>
      <p:sp>
        <p:nvSpPr>
          <p:cNvPr id="958" name="Google Shape;958;p124"/>
          <p:cNvSpPr/>
          <p:nvPr/>
        </p:nvSpPr>
        <p:spPr>
          <a:xfrm>
            <a:off x="3223854" y="4537237"/>
            <a:ext cx="2929637" cy="1011557"/>
          </a:xfrm>
          <a:custGeom>
            <a:avLst/>
            <a:gdLst/>
            <a:ahLst/>
            <a:cxnLst/>
            <a:rect l="l" t="t" r="r" b="b"/>
            <a:pathLst>
              <a:path w="446" h="154" extrusionOk="0">
                <a:moveTo>
                  <a:pt x="0" y="0"/>
                </a:moveTo>
                <a:cubicBezTo>
                  <a:pt x="59" y="102"/>
                  <a:pt x="181" y="154"/>
                  <a:pt x="298" y="118"/>
                </a:cubicBezTo>
                <a:cubicBezTo>
                  <a:pt x="363" y="98"/>
                  <a:pt x="414" y="55"/>
                  <a:pt x="446" y="0"/>
                </a:cubicBezTo>
                <a:lnTo>
                  <a:pt x="0" y="0"/>
                </a:lnTo>
                <a:close/>
              </a:path>
            </a:pathLst>
          </a:custGeom>
          <a:solidFill>
            <a:srgbClr val="389BB4"/>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959" name="Google Shape;959;p124"/>
          <p:cNvSpPr/>
          <p:nvPr/>
        </p:nvSpPr>
        <p:spPr>
          <a:xfrm>
            <a:off x="3000655" y="2901438"/>
            <a:ext cx="3376034" cy="814020"/>
          </a:xfrm>
          <a:custGeom>
            <a:avLst/>
            <a:gdLst/>
            <a:ahLst/>
            <a:cxnLst/>
            <a:rect l="l" t="t" r="r" b="b"/>
            <a:pathLst>
              <a:path w="514" h="124" extrusionOk="0">
                <a:moveTo>
                  <a:pt x="0" y="124"/>
                </a:moveTo>
                <a:cubicBezTo>
                  <a:pt x="514" y="124"/>
                  <a:pt x="514" y="124"/>
                  <a:pt x="514" y="124"/>
                </a:cubicBezTo>
                <a:cubicBezTo>
                  <a:pt x="514" y="99"/>
                  <a:pt x="510" y="72"/>
                  <a:pt x="502" y="47"/>
                </a:cubicBezTo>
                <a:cubicBezTo>
                  <a:pt x="497" y="30"/>
                  <a:pt x="491" y="15"/>
                  <a:pt x="483" y="0"/>
                </a:cubicBezTo>
                <a:cubicBezTo>
                  <a:pt x="31" y="0"/>
                  <a:pt x="31" y="0"/>
                  <a:pt x="31" y="0"/>
                </a:cubicBezTo>
                <a:cubicBezTo>
                  <a:pt x="11" y="38"/>
                  <a:pt x="0" y="80"/>
                  <a:pt x="0" y="124"/>
                </a:cubicBezTo>
                <a:close/>
              </a:path>
            </a:pathLst>
          </a:custGeom>
          <a:solidFill>
            <a:schemeClr val="accent5"/>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960" name="Google Shape;960;p124"/>
          <p:cNvSpPr/>
          <p:nvPr/>
        </p:nvSpPr>
        <p:spPr>
          <a:xfrm>
            <a:off x="3204160" y="1851090"/>
            <a:ext cx="2969024" cy="1050946"/>
          </a:xfrm>
          <a:custGeom>
            <a:avLst/>
            <a:gdLst/>
            <a:ahLst/>
            <a:cxnLst/>
            <a:rect l="l" t="t" r="r" b="b"/>
            <a:pathLst>
              <a:path w="452" h="160" extrusionOk="0">
                <a:moveTo>
                  <a:pt x="452" y="160"/>
                </a:moveTo>
                <a:cubicBezTo>
                  <a:pt x="395" y="54"/>
                  <a:pt x="270" y="0"/>
                  <a:pt x="151" y="36"/>
                </a:cubicBezTo>
                <a:cubicBezTo>
                  <a:pt x="84" y="57"/>
                  <a:pt x="31" y="102"/>
                  <a:pt x="0" y="160"/>
                </a:cubicBezTo>
                <a:lnTo>
                  <a:pt x="452" y="160"/>
                </a:lnTo>
                <a:close/>
              </a:path>
            </a:pathLst>
          </a:custGeom>
          <a:solidFill>
            <a:srgbClr val="EBCD2A"/>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961" name="Google Shape;961;p124"/>
          <p:cNvSpPr txBox="1"/>
          <p:nvPr/>
        </p:nvSpPr>
        <p:spPr>
          <a:xfrm>
            <a:off x="3082477" y="3236782"/>
            <a:ext cx="3215400" cy="360900"/>
          </a:xfrm>
          <a:prstGeom prst="rect">
            <a:avLst/>
          </a:prstGeom>
          <a:noFill/>
          <a:ln>
            <a:noFill/>
          </a:ln>
        </p:spPr>
        <p:txBody>
          <a:bodyPr spcFirstLastPara="1" wrap="square" lIns="82475" tIns="41250" rIns="82475" bIns="41250" anchor="t" anchorCtr="0">
            <a:noAutofit/>
          </a:bodyPr>
          <a:lstStyle/>
          <a:p>
            <a:pPr marL="0" marR="0" lvl="0" indent="0" algn="ctr" rtl="0">
              <a:spcBef>
                <a:spcPts val="0"/>
              </a:spcBef>
              <a:spcAft>
                <a:spcPts val="0"/>
              </a:spcAft>
              <a:buNone/>
            </a:pPr>
            <a:r>
              <a:rPr lang="en-US" sz="900">
                <a:solidFill>
                  <a:schemeClr val="lt1"/>
                </a:solidFill>
                <a:latin typeface="Lato"/>
                <a:ea typeface="Lato"/>
                <a:cs typeface="Lato"/>
                <a:sym typeface="Lato"/>
              </a:rPr>
              <a:t>Create an optimal school staffing and operating model with a pipeline of outstanding, qualified teachers</a:t>
            </a:r>
            <a:endParaRPr sz="700"/>
          </a:p>
        </p:txBody>
      </p:sp>
      <p:sp>
        <p:nvSpPr>
          <p:cNvPr id="962" name="Google Shape;962;p124"/>
          <p:cNvSpPr txBox="1"/>
          <p:nvPr/>
        </p:nvSpPr>
        <p:spPr>
          <a:xfrm>
            <a:off x="3370069" y="2999313"/>
            <a:ext cx="2703600" cy="277500"/>
          </a:xfrm>
          <a:prstGeom prst="rect">
            <a:avLst/>
          </a:prstGeom>
          <a:noFill/>
          <a:ln>
            <a:noFill/>
          </a:ln>
        </p:spPr>
        <p:txBody>
          <a:bodyPr spcFirstLastPara="1" wrap="square" lIns="45725" tIns="22850" rIns="45725" bIns="22850" anchor="t" anchorCtr="0">
            <a:noAutofit/>
          </a:bodyPr>
          <a:lstStyle/>
          <a:p>
            <a:pPr marL="0" marR="0" lvl="0" indent="0" algn="ctr" rtl="0">
              <a:spcBef>
                <a:spcPts val="0"/>
              </a:spcBef>
              <a:spcAft>
                <a:spcPts val="0"/>
              </a:spcAft>
              <a:buNone/>
            </a:pPr>
            <a:r>
              <a:rPr lang="en-US" sz="1500" b="1" u="none">
                <a:solidFill>
                  <a:schemeClr val="lt1"/>
                </a:solidFill>
                <a:latin typeface="Lato Black"/>
                <a:ea typeface="Lato Black"/>
                <a:cs typeface="Lato Black"/>
                <a:sym typeface="Lato Black"/>
              </a:rPr>
              <a:t>Organizational  Development</a:t>
            </a:r>
            <a:endParaRPr sz="700"/>
          </a:p>
        </p:txBody>
      </p:sp>
      <p:sp>
        <p:nvSpPr>
          <p:cNvPr id="963" name="Google Shape;963;p124"/>
          <p:cNvSpPr txBox="1"/>
          <p:nvPr/>
        </p:nvSpPr>
        <p:spPr>
          <a:xfrm>
            <a:off x="3455560" y="2407635"/>
            <a:ext cx="2532600" cy="499800"/>
          </a:xfrm>
          <a:prstGeom prst="rect">
            <a:avLst/>
          </a:prstGeom>
          <a:noFill/>
          <a:ln>
            <a:noFill/>
          </a:ln>
        </p:spPr>
        <p:txBody>
          <a:bodyPr spcFirstLastPara="1" wrap="square" lIns="82475" tIns="41250" rIns="82475" bIns="41250" anchor="t" anchorCtr="0">
            <a:noAutofit/>
          </a:bodyPr>
          <a:lstStyle/>
          <a:p>
            <a:pPr marL="0" marR="0" lvl="0" indent="0" algn="ctr" rtl="0">
              <a:spcBef>
                <a:spcPts val="0"/>
              </a:spcBef>
              <a:spcAft>
                <a:spcPts val="0"/>
              </a:spcAft>
              <a:buNone/>
            </a:pPr>
            <a:r>
              <a:rPr lang="en-US" sz="900">
                <a:solidFill>
                  <a:schemeClr val="lt1"/>
                </a:solidFill>
                <a:latin typeface="Lato"/>
                <a:ea typeface="Lato"/>
                <a:cs typeface="Lato"/>
                <a:sym typeface="Lato"/>
              </a:rPr>
              <a:t>Secure long-term use of K-8 facilities and execute facility improvements to enable deep learning and play</a:t>
            </a:r>
            <a:endParaRPr sz="700"/>
          </a:p>
        </p:txBody>
      </p:sp>
      <p:sp>
        <p:nvSpPr>
          <p:cNvPr id="964" name="Google Shape;964;p124"/>
          <p:cNvSpPr txBox="1"/>
          <p:nvPr/>
        </p:nvSpPr>
        <p:spPr>
          <a:xfrm>
            <a:off x="3831054" y="2188925"/>
            <a:ext cx="1781700" cy="277500"/>
          </a:xfrm>
          <a:prstGeom prst="rect">
            <a:avLst/>
          </a:prstGeom>
          <a:noFill/>
          <a:ln>
            <a:noFill/>
          </a:ln>
        </p:spPr>
        <p:txBody>
          <a:bodyPr spcFirstLastPara="1" wrap="square" lIns="45725" tIns="22850" rIns="45725" bIns="22850" anchor="t" anchorCtr="0">
            <a:noAutofit/>
          </a:bodyPr>
          <a:lstStyle/>
          <a:p>
            <a:pPr marL="0" marR="0" lvl="0" indent="0" algn="ctr" rtl="0">
              <a:spcBef>
                <a:spcPts val="0"/>
              </a:spcBef>
              <a:spcAft>
                <a:spcPts val="0"/>
              </a:spcAft>
              <a:buNone/>
            </a:pPr>
            <a:r>
              <a:rPr lang="en-US" sz="1500" b="1" u="none">
                <a:solidFill>
                  <a:schemeClr val="lt1"/>
                </a:solidFill>
                <a:latin typeface="Lato Black"/>
                <a:ea typeface="Lato Black"/>
                <a:cs typeface="Lato Black"/>
                <a:sym typeface="Lato Black"/>
              </a:rPr>
              <a:t>School Facilities</a:t>
            </a:r>
            <a:endParaRPr sz="700"/>
          </a:p>
        </p:txBody>
      </p:sp>
      <p:sp>
        <p:nvSpPr>
          <p:cNvPr id="965" name="Google Shape;965;p124"/>
          <p:cNvSpPr/>
          <p:nvPr/>
        </p:nvSpPr>
        <p:spPr>
          <a:xfrm>
            <a:off x="3000655" y="3723217"/>
            <a:ext cx="3376034" cy="814020"/>
          </a:xfrm>
          <a:custGeom>
            <a:avLst/>
            <a:gdLst/>
            <a:ahLst/>
            <a:cxnLst/>
            <a:rect l="l" t="t" r="r" b="b"/>
            <a:pathLst>
              <a:path w="514" h="124" extrusionOk="0">
                <a:moveTo>
                  <a:pt x="514" y="0"/>
                </a:moveTo>
                <a:cubicBezTo>
                  <a:pt x="0" y="0"/>
                  <a:pt x="0" y="0"/>
                  <a:pt x="0" y="0"/>
                </a:cubicBezTo>
                <a:cubicBezTo>
                  <a:pt x="1" y="23"/>
                  <a:pt x="4" y="48"/>
                  <a:pt x="12" y="71"/>
                </a:cubicBezTo>
                <a:cubicBezTo>
                  <a:pt x="17" y="90"/>
                  <a:pt x="25" y="107"/>
                  <a:pt x="34" y="124"/>
                </a:cubicBezTo>
                <a:cubicBezTo>
                  <a:pt x="480" y="124"/>
                  <a:pt x="480" y="124"/>
                  <a:pt x="480" y="124"/>
                </a:cubicBezTo>
                <a:cubicBezTo>
                  <a:pt x="501" y="86"/>
                  <a:pt x="513" y="44"/>
                  <a:pt x="514" y="0"/>
                </a:cubicBez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966" name="Google Shape;966;p124"/>
          <p:cNvSpPr txBox="1"/>
          <p:nvPr/>
        </p:nvSpPr>
        <p:spPr>
          <a:xfrm>
            <a:off x="3572377" y="4748771"/>
            <a:ext cx="2199600" cy="499800"/>
          </a:xfrm>
          <a:prstGeom prst="rect">
            <a:avLst/>
          </a:prstGeom>
          <a:noFill/>
          <a:ln>
            <a:noFill/>
          </a:ln>
        </p:spPr>
        <p:txBody>
          <a:bodyPr spcFirstLastPara="1" wrap="square" lIns="82475" tIns="41250" rIns="82475" bIns="41250" anchor="t" anchorCtr="0">
            <a:noAutofit/>
          </a:bodyPr>
          <a:lstStyle/>
          <a:p>
            <a:pPr marL="0" marR="0" lvl="0" indent="0" algn="ctr" rtl="0">
              <a:spcBef>
                <a:spcPts val="0"/>
              </a:spcBef>
              <a:spcAft>
                <a:spcPts val="0"/>
              </a:spcAft>
              <a:buNone/>
            </a:pPr>
            <a:r>
              <a:rPr lang="en-US" sz="900">
                <a:solidFill>
                  <a:schemeClr val="lt1"/>
                </a:solidFill>
                <a:latin typeface="Lato"/>
                <a:ea typeface="Lato"/>
                <a:cs typeface="Lato"/>
                <a:sym typeface="Lato"/>
              </a:rPr>
              <a:t>Develop a school-wide Diversity, Equity &amp; Inclusion vision and align all aspects of the school to this vision</a:t>
            </a:r>
            <a:endParaRPr sz="700"/>
          </a:p>
        </p:txBody>
      </p:sp>
      <p:sp>
        <p:nvSpPr>
          <p:cNvPr id="967" name="Google Shape;967;p124"/>
          <p:cNvSpPr txBox="1"/>
          <p:nvPr/>
        </p:nvSpPr>
        <p:spPr>
          <a:xfrm>
            <a:off x="3793036" y="3761738"/>
            <a:ext cx="1758900" cy="277500"/>
          </a:xfrm>
          <a:prstGeom prst="rect">
            <a:avLst/>
          </a:prstGeom>
          <a:noFill/>
          <a:ln>
            <a:noFill/>
          </a:ln>
        </p:spPr>
        <p:txBody>
          <a:bodyPr spcFirstLastPara="1" wrap="square" lIns="45725" tIns="22850" rIns="45725" bIns="22850" anchor="t" anchorCtr="0">
            <a:noAutofit/>
          </a:bodyPr>
          <a:lstStyle/>
          <a:p>
            <a:pPr marL="0" marR="0" lvl="0" indent="0" algn="ctr" rtl="0">
              <a:spcBef>
                <a:spcPts val="0"/>
              </a:spcBef>
              <a:spcAft>
                <a:spcPts val="0"/>
              </a:spcAft>
              <a:buNone/>
            </a:pPr>
            <a:r>
              <a:rPr lang="en-US" sz="1500" b="1" u="none">
                <a:solidFill>
                  <a:schemeClr val="lt1"/>
                </a:solidFill>
                <a:latin typeface="Lato Black"/>
                <a:ea typeface="Lato Black"/>
                <a:cs typeface="Lato Black"/>
                <a:sym typeface="Lato Black"/>
              </a:rPr>
              <a:t>Core Instruction</a:t>
            </a:r>
            <a:endParaRPr sz="700"/>
          </a:p>
        </p:txBody>
      </p:sp>
      <p:sp>
        <p:nvSpPr>
          <p:cNvPr id="968" name="Google Shape;968;p124"/>
          <p:cNvSpPr txBox="1"/>
          <p:nvPr/>
        </p:nvSpPr>
        <p:spPr>
          <a:xfrm>
            <a:off x="3167406" y="3972129"/>
            <a:ext cx="3042600" cy="499800"/>
          </a:xfrm>
          <a:prstGeom prst="rect">
            <a:avLst/>
          </a:prstGeom>
          <a:noFill/>
          <a:ln>
            <a:noFill/>
          </a:ln>
        </p:spPr>
        <p:txBody>
          <a:bodyPr spcFirstLastPara="1" wrap="square" lIns="82475" tIns="41250" rIns="82475" bIns="41250" anchor="t" anchorCtr="0">
            <a:noAutofit/>
          </a:bodyPr>
          <a:lstStyle/>
          <a:p>
            <a:pPr marL="0" marR="0" lvl="0" indent="0" algn="ctr" rtl="0">
              <a:spcBef>
                <a:spcPts val="0"/>
              </a:spcBef>
              <a:spcAft>
                <a:spcPts val="0"/>
              </a:spcAft>
              <a:buNone/>
            </a:pPr>
            <a:r>
              <a:rPr lang="en-US" sz="900">
                <a:solidFill>
                  <a:schemeClr val="lt1"/>
                </a:solidFill>
                <a:latin typeface="Lato"/>
                <a:ea typeface="Lato"/>
                <a:cs typeface="Lato"/>
                <a:sym typeface="Lato"/>
              </a:rPr>
              <a:t>Implement best in-class K-8 global learning curriculum and immersion model to accelerate student learning, advance global citizenship and close achievement gaps</a:t>
            </a:r>
            <a:endParaRPr sz="700"/>
          </a:p>
        </p:txBody>
      </p:sp>
      <p:sp>
        <p:nvSpPr>
          <p:cNvPr id="969" name="Google Shape;969;p124"/>
          <p:cNvSpPr txBox="1"/>
          <p:nvPr/>
        </p:nvSpPr>
        <p:spPr>
          <a:xfrm>
            <a:off x="3469850" y="4537886"/>
            <a:ext cx="2404500" cy="277500"/>
          </a:xfrm>
          <a:prstGeom prst="rect">
            <a:avLst/>
          </a:prstGeom>
          <a:noFill/>
          <a:ln>
            <a:noFill/>
          </a:ln>
        </p:spPr>
        <p:txBody>
          <a:bodyPr spcFirstLastPara="1" wrap="square" lIns="45725" tIns="22850" rIns="45725" bIns="22850" anchor="t" anchorCtr="0">
            <a:noAutofit/>
          </a:bodyPr>
          <a:lstStyle/>
          <a:p>
            <a:pPr marL="0" marR="0" lvl="0" indent="0" algn="ctr" rtl="0">
              <a:spcBef>
                <a:spcPts val="0"/>
              </a:spcBef>
              <a:spcAft>
                <a:spcPts val="0"/>
              </a:spcAft>
              <a:buNone/>
            </a:pPr>
            <a:r>
              <a:rPr lang="en-US" sz="1500" b="1" u="none">
                <a:solidFill>
                  <a:schemeClr val="lt1"/>
                </a:solidFill>
                <a:latin typeface="Lato Black"/>
                <a:ea typeface="Lato Black"/>
                <a:cs typeface="Lato Black"/>
                <a:sym typeface="Lato Black"/>
              </a:rPr>
              <a:t>Diversity, Equity, Inclusion</a:t>
            </a:r>
            <a:endParaRPr sz="700"/>
          </a:p>
        </p:txBody>
      </p:sp>
      <p:cxnSp>
        <p:nvCxnSpPr>
          <p:cNvPr id="970" name="Google Shape;970;p124"/>
          <p:cNvCxnSpPr/>
          <p:nvPr/>
        </p:nvCxnSpPr>
        <p:spPr>
          <a:xfrm rot="5400000">
            <a:off x="6105810" y="1759389"/>
            <a:ext cx="914400" cy="913200"/>
          </a:xfrm>
          <a:prstGeom prst="bentConnector3">
            <a:avLst>
              <a:gd name="adj1" fmla="val 0"/>
            </a:avLst>
          </a:prstGeom>
          <a:noFill/>
          <a:ln w="44450" cap="flat" cmpd="sng">
            <a:solidFill>
              <a:srgbClr val="7F7F7F"/>
            </a:solidFill>
            <a:prstDash val="dot"/>
            <a:round/>
            <a:headEnd type="oval" w="med" len="med"/>
            <a:tailEnd type="none" w="sm" len="sm"/>
          </a:ln>
        </p:spPr>
      </p:cxnSp>
      <p:cxnSp>
        <p:nvCxnSpPr>
          <p:cNvPr id="971" name="Google Shape;971;p124"/>
          <p:cNvCxnSpPr/>
          <p:nvPr/>
        </p:nvCxnSpPr>
        <p:spPr>
          <a:xfrm rot="-5400000" flipH="1">
            <a:off x="1468008" y="1814061"/>
            <a:ext cx="1645800" cy="1371600"/>
          </a:xfrm>
          <a:prstGeom prst="bentConnector3">
            <a:avLst>
              <a:gd name="adj1" fmla="val 0"/>
            </a:avLst>
          </a:prstGeom>
          <a:noFill/>
          <a:ln w="44450" cap="flat" cmpd="sng">
            <a:solidFill>
              <a:srgbClr val="7F7F7F"/>
            </a:solidFill>
            <a:prstDash val="dot"/>
            <a:round/>
            <a:headEnd type="oval" w="med" len="med"/>
            <a:tailEnd type="none" w="sm" len="sm"/>
          </a:ln>
        </p:spPr>
      </p:cxnSp>
      <p:cxnSp>
        <p:nvCxnSpPr>
          <p:cNvPr id="972" name="Google Shape;972;p124"/>
          <p:cNvCxnSpPr/>
          <p:nvPr/>
        </p:nvCxnSpPr>
        <p:spPr>
          <a:xfrm flipH="1">
            <a:off x="5933987" y="4209262"/>
            <a:ext cx="1097400" cy="697800"/>
          </a:xfrm>
          <a:prstGeom prst="bentConnector3">
            <a:avLst>
              <a:gd name="adj1" fmla="val 50001"/>
            </a:avLst>
          </a:prstGeom>
          <a:noFill/>
          <a:ln w="44450" cap="flat" cmpd="sng">
            <a:solidFill>
              <a:srgbClr val="7F7F7F"/>
            </a:solidFill>
            <a:prstDash val="dot"/>
            <a:round/>
            <a:headEnd type="oval" w="med" len="med"/>
            <a:tailEnd type="none" w="sm" len="sm"/>
          </a:ln>
        </p:spPr>
      </p:cxnSp>
      <p:sp>
        <p:nvSpPr>
          <p:cNvPr id="973" name="Google Shape;973;p124"/>
          <p:cNvSpPr txBox="1"/>
          <p:nvPr/>
        </p:nvSpPr>
        <p:spPr>
          <a:xfrm>
            <a:off x="457200" y="1996126"/>
            <a:ext cx="1846500" cy="1956900"/>
          </a:xfrm>
          <a:prstGeom prst="rect">
            <a:avLst/>
          </a:prstGeom>
          <a:noFill/>
          <a:ln>
            <a:noFill/>
          </a:ln>
        </p:spPr>
        <p:txBody>
          <a:bodyPr spcFirstLastPara="1" wrap="square" lIns="82475" tIns="41250" rIns="82475" bIns="41250" anchor="t" anchorCtr="0">
            <a:noAutofit/>
          </a:bodyPr>
          <a:lstStyle/>
          <a:p>
            <a:pPr marL="0" marR="0" lvl="0" indent="0" algn="l" rtl="0">
              <a:spcBef>
                <a:spcPts val="0"/>
              </a:spcBef>
              <a:spcAft>
                <a:spcPts val="0"/>
              </a:spcAft>
              <a:buNone/>
            </a:pPr>
            <a:r>
              <a:rPr lang="en-US" sz="700">
                <a:solidFill>
                  <a:srgbClr val="7F7F7F"/>
                </a:solidFill>
                <a:latin typeface="Lato"/>
                <a:ea typeface="Lato"/>
                <a:cs typeface="Lato"/>
                <a:sym typeface="Lato"/>
              </a:rPr>
              <a:t>1.1   Implement 5-year staffing plan </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1.2   Clarify roles and responsibilities </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1.3   Implement communication strategy </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1.4   Implement perf. mgmt. system for      </a:t>
            </a:r>
            <a:endParaRPr sz="700"/>
          </a:p>
          <a:p>
            <a:pPr marL="0" marR="0" lvl="0" indent="0" algn="l" rtl="0">
              <a:spcBef>
                <a:spcPts val="0"/>
              </a:spcBef>
              <a:spcAft>
                <a:spcPts val="0"/>
              </a:spcAft>
              <a:buNone/>
            </a:pPr>
            <a:r>
              <a:rPr lang="en-US" sz="700">
                <a:solidFill>
                  <a:srgbClr val="7F7F7F"/>
                </a:solidFill>
                <a:latin typeface="Lato"/>
                <a:ea typeface="Lato"/>
                <a:cs typeface="Lato"/>
                <a:sym typeface="Lato"/>
              </a:rPr>
              <a:t>        teachers and staff </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1.5   Strengthen teacher recruitment, </a:t>
            </a:r>
            <a:endParaRPr sz="700"/>
          </a:p>
          <a:p>
            <a:pPr marL="0" marR="0" lvl="0" indent="0" algn="l" rtl="0">
              <a:spcBef>
                <a:spcPts val="0"/>
              </a:spcBef>
              <a:spcAft>
                <a:spcPts val="0"/>
              </a:spcAft>
              <a:buNone/>
            </a:pPr>
            <a:r>
              <a:rPr lang="en-US" sz="700">
                <a:solidFill>
                  <a:srgbClr val="7F7F7F"/>
                </a:solidFill>
                <a:latin typeface="Lato"/>
                <a:ea typeface="Lato"/>
                <a:cs typeface="Lato"/>
                <a:sym typeface="Lato"/>
              </a:rPr>
              <a:t>         hiring and onboarding </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1.6   Codify org operations, processes, and </a:t>
            </a:r>
            <a:br>
              <a:rPr lang="en-US" sz="700">
                <a:solidFill>
                  <a:srgbClr val="7F7F7F"/>
                </a:solidFill>
                <a:latin typeface="Lato"/>
                <a:ea typeface="Lato"/>
                <a:cs typeface="Lato"/>
                <a:sym typeface="Lato"/>
              </a:rPr>
            </a:br>
            <a:r>
              <a:rPr lang="en-US" sz="700">
                <a:solidFill>
                  <a:srgbClr val="7F7F7F"/>
                </a:solidFill>
                <a:latin typeface="Lato"/>
                <a:ea typeface="Lato"/>
                <a:cs typeface="Lato"/>
                <a:sym typeface="Lato"/>
              </a:rPr>
              <a:t>         procedures</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1.7   Implement cont. improvement </a:t>
            </a:r>
            <a:endParaRPr sz="700"/>
          </a:p>
          <a:p>
            <a:pPr marL="0" marR="0" lvl="0" indent="0" algn="l" rtl="0">
              <a:spcBef>
                <a:spcPts val="0"/>
              </a:spcBef>
              <a:spcAft>
                <a:spcPts val="0"/>
              </a:spcAft>
              <a:buNone/>
            </a:pPr>
            <a:r>
              <a:rPr lang="en-US" sz="700">
                <a:solidFill>
                  <a:srgbClr val="7F7F7F"/>
                </a:solidFill>
                <a:latin typeface="Lato"/>
                <a:ea typeface="Lato"/>
                <a:cs typeface="Lato"/>
                <a:sym typeface="Lato"/>
              </a:rPr>
              <a:t>         system </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p:txBody>
      </p:sp>
      <p:sp>
        <p:nvSpPr>
          <p:cNvPr id="974" name="Google Shape;974;p124"/>
          <p:cNvSpPr txBox="1"/>
          <p:nvPr/>
        </p:nvSpPr>
        <p:spPr>
          <a:xfrm>
            <a:off x="833714" y="280275"/>
            <a:ext cx="7476600" cy="381900"/>
          </a:xfrm>
          <a:prstGeom prst="rect">
            <a:avLst/>
          </a:prstGeom>
          <a:noFill/>
          <a:ln>
            <a:noFill/>
          </a:ln>
        </p:spPr>
        <p:txBody>
          <a:bodyPr spcFirstLastPara="1" wrap="square" lIns="34375" tIns="17175" rIns="34375" bIns="17175" anchor="t" anchorCtr="0">
            <a:noAutofit/>
          </a:bodyPr>
          <a:lstStyle/>
          <a:p>
            <a:pPr marL="0" marR="0" lvl="0" indent="0" algn="ctr" rtl="0">
              <a:spcBef>
                <a:spcPts val="0"/>
              </a:spcBef>
              <a:spcAft>
                <a:spcPts val="0"/>
              </a:spcAft>
              <a:buNone/>
            </a:pPr>
            <a:r>
              <a:rPr lang="en-US" sz="2300" b="1">
                <a:solidFill>
                  <a:srgbClr val="389BB4"/>
                </a:solidFill>
                <a:latin typeface="Lato"/>
                <a:ea typeface="Lato"/>
                <a:cs typeface="Lato"/>
                <a:sym typeface="Lato"/>
              </a:rPr>
              <a:t>The Globe Academy 2020 – 2025 Strategic Plan</a:t>
            </a:r>
            <a:endParaRPr sz="2300" b="1">
              <a:solidFill>
                <a:srgbClr val="389BB4"/>
              </a:solidFill>
              <a:latin typeface="Lato"/>
              <a:ea typeface="Lato"/>
              <a:cs typeface="Lato"/>
              <a:sym typeface="Lato"/>
            </a:endParaRPr>
          </a:p>
        </p:txBody>
      </p:sp>
      <p:sp>
        <p:nvSpPr>
          <p:cNvPr id="975" name="Google Shape;975;p124"/>
          <p:cNvSpPr txBox="1"/>
          <p:nvPr/>
        </p:nvSpPr>
        <p:spPr>
          <a:xfrm>
            <a:off x="2806854" y="619206"/>
            <a:ext cx="3530100" cy="257100"/>
          </a:xfrm>
          <a:prstGeom prst="rect">
            <a:avLst/>
          </a:prstGeom>
          <a:noFill/>
          <a:ln>
            <a:noFill/>
          </a:ln>
        </p:spPr>
        <p:txBody>
          <a:bodyPr spcFirstLastPara="1" wrap="square" lIns="81750" tIns="40875" rIns="81750" bIns="40875" anchor="t" anchorCtr="0">
            <a:noAutofit/>
          </a:bodyPr>
          <a:lstStyle/>
          <a:p>
            <a:pPr marL="0" marR="0" lvl="0" indent="0" algn="ctr" rtl="0">
              <a:lnSpc>
                <a:spcPct val="120000"/>
              </a:lnSpc>
              <a:spcBef>
                <a:spcPts val="0"/>
              </a:spcBef>
              <a:spcAft>
                <a:spcPts val="0"/>
              </a:spcAft>
              <a:buClr>
                <a:srgbClr val="BE2226"/>
              </a:buClr>
              <a:buSzPts val="1100"/>
              <a:buFont typeface="Arial"/>
              <a:buNone/>
            </a:pPr>
            <a:r>
              <a:rPr lang="en-US" sz="1100" b="1" u="none">
                <a:solidFill>
                  <a:srgbClr val="BE2226"/>
                </a:solidFill>
                <a:latin typeface="Lato"/>
                <a:ea typeface="Lato"/>
                <a:cs typeface="Lato"/>
                <a:sym typeface="Lato"/>
              </a:rPr>
              <a:t>Community, Respect, Empathy, Sustainability, Trust</a:t>
            </a:r>
            <a:endParaRPr sz="700" b="1"/>
          </a:p>
        </p:txBody>
      </p:sp>
      <p:sp>
        <p:nvSpPr>
          <p:cNvPr id="976" name="Google Shape;976;p124"/>
          <p:cNvSpPr txBox="1"/>
          <p:nvPr/>
        </p:nvSpPr>
        <p:spPr>
          <a:xfrm>
            <a:off x="6870197" y="2095500"/>
            <a:ext cx="1584600" cy="916200"/>
          </a:xfrm>
          <a:prstGeom prst="rect">
            <a:avLst/>
          </a:prstGeom>
          <a:noFill/>
          <a:ln>
            <a:noFill/>
          </a:ln>
        </p:spPr>
        <p:txBody>
          <a:bodyPr spcFirstLastPara="1" wrap="square" lIns="82475" tIns="41250" rIns="82475" bIns="41250" anchor="t" anchorCtr="0">
            <a:noAutofit/>
          </a:bodyPr>
          <a:lstStyle/>
          <a:p>
            <a:pPr marL="0" marR="0" lvl="0" indent="0" algn="l" rtl="0">
              <a:spcBef>
                <a:spcPts val="0"/>
              </a:spcBef>
              <a:spcAft>
                <a:spcPts val="0"/>
              </a:spcAft>
              <a:buNone/>
            </a:pPr>
            <a:r>
              <a:rPr lang="en-US" sz="700">
                <a:solidFill>
                  <a:srgbClr val="7F7F7F"/>
                </a:solidFill>
                <a:latin typeface="Lato"/>
                <a:ea typeface="Lato"/>
                <a:cs typeface="Lato"/>
                <a:sym typeface="Lato"/>
              </a:rPr>
              <a:t>2.1   Design and implement a master  </a:t>
            </a:r>
            <a:br>
              <a:rPr lang="en-US" sz="700">
                <a:solidFill>
                  <a:srgbClr val="7F7F7F"/>
                </a:solidFill>
                <a:latin typeface="Lato"/>
                <a:ea typeface="Lato"/>
                <a:cs typeface="Lato"/>
                <a:sym typeface="Lato"/>
              </a:rPr>
            </a:br>
            <a:r>
              <a:rPr lang="en-US" sz="700">
                <a:solidFill>
                  <a:srgbClr val="7F7F7F"/>
                </a:solidFill>
                <a:latin typeface="Lato"/>
                <a:ea typeface="Lato"/>
                <a:cs typeface="Lato"/>
                <a:sym typeface="Lato"/>
              </a:rPr>
              <a:t>         plan for lower campus facilities</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2.2   Design and implement a master </a:t>
            </a:r>
            <a:br>
              <a:rPr lang="en-US" sz="700">
                <a:solidFill>
                  <a:srgbClr val="7F7F7F"/>
                </a:solidFill>
                <a:latin typeface="Lato"/>
                <a:ea typeface="Lato"/>
                <a:cs typeface="Lato"/>
                <a:sym typeface="Lato"/>
              </a:rPr>
            </a:br>
            <a:r>
              <a:rPr lang="en-US" sz="700">
                <a:solidFill>
                  <a:srgbClr val="7F7F7F"/>
                </a:solidFill>
                <a:latin typeface="Lato"/>
                <a:ea typeface="Lato"/>
                <a:cs typeface="Lato"/>
                <a:sym typeface="Lato"/>
              </a:rPr>
              <a:t>         plan for upper campus facilities</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2.3   Create the conditions for </a:t>
            </a:r>
            <a:endParaRPr sz="700"/>
          </a:p>
          <a:p>
            <a:pPr marL="0" marR="0" lvl="0" indent="0" algn="l" rtl="0">
              <a:spcBef>
                <a:spcPts val="0"/>
              </a:spcBef>
              <a:spcAft>
                <a:spcPts val="0"/>
              </a:spcAft>
              <a:buNone/>
            </a:pPr>
            <a:r>
              <a:rPr lang="en-US" sz="700">
                <a:solidFill>
                  <a:srgbClr val="7F7F7F"/>
                </a:solidFill>
                <a:latin typeface="Lato"/>
                <a:ea typeface="Lato"/>
                <a:cs typeface="Lato"/>
                <a:sym typeface="Lato"/>
              </a:rPr>
              <a:t>         excellent facilities management</a:t>
            </a:r>
            <a:endParaRPr sz="700"/>
          </a:p>
        </p:txBody>
      </p:sp>
      <p:sp>
        <p:nvSpPr>
          <p:cNvPr id="977" name="Google Shape;977;p124"/>
          <p:cNvSpPr txBox="1"/>
          <p:nvPr/>
        </p:nvSpPr>
        <p:spPr>
          <a:xfrm>
            <a:off x="457200" y="4607923"/>
            <a:ext cx="1839000" cy="1332300"/>
          </a:xfrm>
          <a:prstGeom prst="rect">
            <a:avLst/>
          </a:prstGeom>
          <a:noFill/>
          <a:ln>
            <a:noFill/>
          </a:ln>
        </p:spPr>
        <p:txBody>
          <a:bodyPr spcFirstLastPara="1" wrap="square" lIns="82475" tIns="41250" rIns="82475" bIns="41250" anchor="t" anchorCtr="0">
            <a:noAutofit/>
          </a:bodyPr>
          <a:lstStyle/>
          <a:p>
            <a:pPr marL="0" marR="0" lvl="0" indent="0" algn="l" rtl="0">
              <a:spcBef>
                <a:spcPts val="0"/>
              </a:spcBef>
              <a:spcAft>
                <a:spcPts val="0"/>
              </a:spcAft>
              <a:buNone/>
            </a:pPr>
            <a:r>
              <a:rPr lang="en-US" sz="700">
                <a:solidFill>
                  <a:srgbClr val="7F7F7F"/>
                </a:solidFill>
                <a:latin typeface="Lato"/>
                <a:ea typeface="Lato"/>
                <a:cs typeface="Lato"/>
                <a:sym typeface="Lato"/>
              </a:rPr>
              <a:t>3.1   Develop best-in-class academic, </a:t>
            </a:r>
            <a:br>
              <a:rPr lang="en-US" sz="700">
                <a:solidFill>
                  <a:srgbClr val="7F7F7F"/>
                </a:solidFill>
                <a:latin typeface="Lato"/>
                <a:ea typeface="Lato"/>
                <a:cs typeface="Lato"/>
                <a:sym typeface="Lato"/>
              </a:rPr>
            </a:br>
            <a:r>
              <a:rPr lang="en-US" sz="700">
                <a:solidFill>
                  <a:srgbClr val="7F7F7F"/>
                </a:solidFill>
                <a:latin typeface="Lato"/>
                <a:ea typeface="Lato"/>
                <a:cs typeface="Lato"/>
                <a:sym typeface="Lato"/>
              </a:rPr>
              <a:t>         immersion and global citizenship </a:t>
            </a:r>
            <a:br>
              <a:rPr lang="en-US" sz="700">
                <a:solidFill>
                  <a:srgbClr val="7F7F7F"/>
                </a:solidFill>
                <a:latin typeface="Lato"/>
                <a:ea typeface="Lato"/>
                <a:cs typeface="Lato"/>
                <a:sym typeface="Lato"/>
              </a:rPr>
            </a:br>
            <a:r>
              <a:rPr lang="en-US" sz="700">
                <a:solidFill>
                  <a:srgbClr val="7F7F7F"/>
                </a:solidFill>
                <a:latin typeface="Lato"/>
                <a:ea typeface="Lato"/>
                <a:cs typeface="Lato"/>
                <a:sym typeface="Lato"/>
              </a:rPr>
              <a:t>         model and curriculum</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3.2   Define and align on a common   </a:t>
            </a:r>
            <a:endParaRPr sz="700"/>
          </a:p>
          <a:p>
            <a:pPr marL="0" marR="0" lvl="0" indent="0" algn="l" rtl="0">
              <a:spcBef>
                <a:spcPts val="0"/>
              </a:spcBef>
              <a:spcAft>
                <a:spcPts val="0"/>
              </a:spcAft>
              <a:buNone/>
            </a:pPr>
            <a:r>
              <a:rPr lang="en-US" sz="700">
                <a:solidFill>
                  <a:srgbClr val="7F7F7F"/>
                </a:solidFill>
                <a:latin typeface="Lato"/>
                <a:ea typeface="Lato"/>
                <a:cs typeface="Lato"/>
                <a:sym typeface="Lato"/>
              </a:rPr>
              <a:t>        vision for excellent teaching</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3.3   Implement a comprehensive </a:t>
            </a:r>
            <a:endParaRPr sz="700"/>
          </a:p>
          <a:p>
            <a:pPr marL="0" marR="0" lvl="0" indent="0" algn="l" rtl="0">
              <a:spcBef>
                <a:spcPts val="0"/>
              </a:spcBef>
              <a:spcAft>
                <a:spcPts val="0"/>
              </a:spcAft>
              <a:buNone/>
            </a:pPr>
            <a:r>
              <a:rPr lang="en-US" sz="700">
                <a:solidFill>
                  <a:srgbClr val="7F7F7F"/>
                </a:solidFill>
                <a:latin typeface="Lato"/>
                <a:ea typeface="Lato"/>
                <a:cs typeface="Lato"/>
                <a:sym typeface="Lato"/>
              </a:rPr>
              <a:t>        professional development strategy </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3.4   Support students to develop into </a:t>
            </a:r>
            <a:endParaRPr sz="700"/>
          </a:p>
          <a:p>
            <a:pPr marL="0" marR="0" lvl="0" indent="0" algn="l" rtl="0">
              <a:spcBef>
                <a:spcPts val="0"/>
              </a:spcBef>
              <a:spcAft>
                <a:spcPts val="0"/>
              </a:spcAft>
              <a:buNone/>
            </a:pPr>
            <a:r>
              <a:rPr lang="en-US" sz="700">
                <a:solidFill>
                  <a:srgbClr val="7F7F7F"/>
                </a:solidFill>
                <a:latin typeface="Lato"/>
                <a:ea typeface="Lato"/>
                <a:cs typeface="Lato"/>
                <a:sym typeface="Lato"/>
              </a:rPr>
              <a:t>        global citizens</a:t>
            </a:r>
            <a:endParaRPr sz="700"/>
          </a:p>
        </p:txBody>
      </p:sp>
      <p:sp>
        <p:nvSpPr>
          <p:cNvPr id="978" name="Google Shape;978;p124"/>
          <p:cNvSpPr txBox="1"/>
          <p:nvPr/>
        </p:nvSpPr>
        <p:spPr>
          <a:xfrm>
            <a:off x="6870197" y="4607749"/>
            <a:ext cx="1612500" cy="1228200"/>
          </a:xfrm>
          <a:prstGeom prst="rect">
            <a:avLst/>
          </a:prstGeom>
          <a:noFill/>
          <a:ln>
            <a:noFill/>
          </a:ln>
        </p:spPr>
        <p:txBody>
          <a:bodyPr spcFirstLastPara="1" wrap="square" lIns="82475" tIns="41250" rIns="82475" bIns="41250" anchor="t" anchorCtr="0">
            <a:noAutofit/>
          </a:bodyPr>
          <a:lstStyle/>
          <a:p>
            <a:pPr marL="0" marR="0" lvl="0" indent="0" algn="l" rtl="0">
              <a:spcBef>
                <a:spcPts val="0"/>
              </a:spcBef>
              <a:spcAft>
                <a:spcPts val="0"/>
              </a:spcAft>
              <a:buNone/>
            </a:pPr>
            <a:r>
              <a:rPr lang="en-US" sz="700">
                <a:solidFill>
                  <a:srgbClr val="7F7F7F"/>
                </a:solidFill>
                <a:latin typeface="Lato"/>
                <a:ea typeface="Lato"/>
                <a:cs typeface="Lato"/>
                <a:sym typeface="Lato"/>
              </a:rPr>
              <a:t>4.1   Create Diversity, Equity and </a:t>
            </a:r>
            <a:br>
              <a:rPr lang="en-US" sz="700">
                <a:solidFill>
                  <a:srgbClr val="7F7F7F"/>
                </a:solidFill>
                <a:latin typeface="Lato"/>
                <a:ea typeface="Lato"/>
                <a:cs typeface="Lato"/>
                <a:sym typeface="Lato"/>
              </a:rPr>
            </a:br>
            <a:r>
              <a:rPr lang="en-US" sz="700">
                <a:solidFill>
                  <a:srgbClr val="7F7F7F"/>
                </a:solidFill>
                <a:latin typeface="Lato"/>
                <a:ea typeface="Lato"/>
                <a:cs typeface="Lato"/>
                <a:sym typeface="Lato"/>
              </a:rPr>
              <a:t>         Inclusion vision and goals</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4.2   Strengthen and build capacity to </a:t>
            </a:r>
            <a:endParaRPr sz="700"/>
          </a:p>
          <a:p>
            <a:pPr marL="0" marR="0" lvl="0" indent="0" algn="l" rtl="0">
              <a:spcBef>
                <a:spcPts val="0"/>
              </a:spcBef>
              <a:spcAft>
                <a:spcPts val="0"/>
              </a:spcAft>
              <a:buNone/>
            </a:pPr>
            <a:r>
              <a:rPr lang="en-US" sz="700">
                <a:solidFill>
                  <a:srgbClr val="7F7F7F"/>
                </a:solidFill>
                <a:latin typeface="Lato"/>
                <a:ea typeface="Lato"/>
                <a:cs typeface="Lato"/>
                <a:sym typeface="Lato"/>
              </a:rPr>
              <a:t>        execute student behavior plan</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4.3   Implement “strong start” school </a:t>
            </a:r>
            <a:endParaRPr sz="700"/>
          </a:p>
          <a:p>
            <a:pPr marL="0" marR="0" lvl="0" indent="0" algn="l" rtl="0">
              <a:spcBef>
                <a:spcPts val="0"/>
              </a:spcBef>
              <a:spcAft>
                <a:spcPts val="0"/>
              </a:spcAft>
              <a:buNone/>
            </a:pPr>
            <a:r>
              <a:rPr lang="en-US" sz="700">
                <a:solidFill>
                  <a:srgbClr val="7F7F7F"/>
                </a:solidFill>
                <a:latin typeface="Lato"/>
                <a:ea typeface="Lato"/>
                <a:cs typeface="Lato"/>
                <a:sym typeface="Lato"/>
              </a:rPr>
              <a:t>        culture plan</a:t>
            </a:r>
            <a:endParaRPr sz="700"/>
          </a:p>
          <a:p>
            <a:pPr marL="0" marR="0" lvl="0" indent="0" algn="l" rtl="0">
              <a:spcBef>
                <a:spcPts val="0"/>
              </a:spcBef>
              <a:spcAft>
                <a:spcPts val="0"/>
              </a:spcAft>
              <a:buNone/>
            </a:pPr>
            <a:endParaRPr sz="700">
              <a:solidFill>
                <a:srgbClr val="7F7F7F"/>
              </a:solidFill>
              <a:latin typeface="Lato"/>
              <a:ea typeface="Lato"/>
              <a:cs typeface="Lato"/>
              <a:sym typeface="Lato"/>
            </a:endParaRPr>
          </a:p>
          <a:p>
            <a:pPr marL="0" marR="0" lvl="0" indent="0" algn="l" rtl="0">
              <a:spcBef>
                <a:spcPts val="0"/>
              </a:spcBef>
              <a:spcAft>
                <a:spcPts val="0"/>
              </a:spcAft>
              <a:buNone/>
            </a:pPr>
            <a:r>
              <a:rPr lang="en-US" sz="700">
                <a:solidFill>
                  <a:srgbClr val="7F7F7F"/>
                </a:solidFill>
                <a:latin typeface="Lato"/>
                <a:ea typeface="Lato"/>
                <a:cs typeface="Lato"/>
                <a:sym typeface="Lato"/>
              </a:rPr>
              <a:t>4.4   Develop staff Diversity, Equity </a:t>
            </a:r>
            <a:br>
              <a:rPr lang="en-US" sz="700">
                <a:solidFill>
                  <a:srgbClr val="7F7F7F"/>
                </a:solidFill>
                <a:latin typeface="Lato"/>
                <a:ea typeface="Lato"/>
                <a:cs typeface="Lato"/>
                <a:sym typeface="Lato"/>
              </a:rPr>
            </a:br>
            <a:r>
              <a:rPr lang="en-US" sz="700">
                <a:solidFill>
                  <a:srgbClr val="7F7F7F"/>
                </a:solidFill>
                <a:latin typeface="Lato"/>
                <a:ea typeface="Lato"/>
                <a:cs typeface="Lato"/>
                <a:sym typeface="Lato"/>
              </a:rPr>
              <a:t>         and Inclusion competencies</a:t>
            </a:r>
            <a:endParaRPr sz="700"/>
          </a:p>
        </p:txBody>
      </p:sp>
      <p:sp>
        <p:nvSpPr>
          <p:cNvPr id="979" name="Google Shape;979;p124"/>
          <p:cNvSpPr txBox="1"/>
          <p:nvPr/>
        </p:nvSpPr>
        <p:spPr>
          <a:xfrm>
            <a:off x="344337" y="6209879"/>
            <a:ext cx="8455200" cy="426300"/>
          </a:xfrm>
          <a:prstGeom prst="rect">
            <a:avLst/>
          </a:prstGeom>
          <a:noFill/>
          <a:ln>
            <a:noFill/>
          </a:ln>
        </p:spPr>
        <p:txBody>
          <a:bodyPr spcFirstLastPara="1" wrap="square" lIns="91650" tIns="45825" rIns="91650" bIns="45825" anchor="ctr" anchorCtr="0">
            <a:noAutofit/>
          </a:bodyPr>
          <a:lstStyle/>
          <a:p>
            <a:pPr marL="0" marR="0" lvl="0" indent="0" algn="ctr" rtl="0">
              <a:spcBef>
                <a:spcPts val="0"/>
              </a:spcBef>
              <a:spcAft>
                <a:spcPts val="0"/>
              </a:spcAft>
              <a:buClr>
                <a:schemeClr val="lt1"/>
              </a:buClr>
              <a:buSzPts val="800"/>
              <a:buFont typeface="Arial"/>
              <a:buNone/>
            </a:pPr>
            <a:r>
              <a:rPr lang="en-US" sz="800" b="0" u="none">
                <a:solidFill>
                  <a:schemeClr val="lt1"/>
                </a:solidFill>
                <a:latin typeface="Lato"/>
                <a:ea typeface="Lato"/>
                <a:cs typeface="Lato"/>
                <a:sym typeface="Lato"/>
              </a:rPr>
              <a:t>MISSION: The GLOBE Academy fosters Global Learning Opportunities through Balanced Education for children of all backgrounds. With a focus on dual-language immersion, </a:t>
            </a:r>
            <a:endParaRPr sz="700"/>
          </a:p>
          <a:p>
            <a:pPr marL="0" marR="0" lvl="0" indent="0" algn="ctr" rtl="0">
              <a:spcBef>
                <a:spcPts val="200"/>
              </a:spcBef>
              <a:spcAft>
                <a:spcPts val="0"/>
              </a:spcAft>
              <a:buClr>
                <a:schemeClr val="lt1"/>
              </a:buClr>
              <a:buSzPts val="800"/>
              <a:buFont typeface="Arial"/>
              <a:buNone/>
            </a:pPr>
            <a:r>
              <a:rPr lang="en-US" sz="800" b="0" u="none">
                <a:solidFill>
                  <a:schemeClr val="lt1"/>
                </a:solidFill>
                <a:latin typeface="Lato"/>
                <a:ea typeface="Lato"/>
                <a:cs typeface="Lato"/>
                <a:sym typeface="Lato"/>
              </a:rPr>
              <a:t>an experiential-learning model and a constructivist approach, GLOBE inspires students to be high-performing lifelong learners equipped to make a positive impact in the word.</a:t>
            </a:r>
            <a:endParaRPr sz="700"/>
          </a:p>
        </p:txBody>
      </p:sp>
      <p:pic>
        <p:nvPicPr>
          <p:cNvPr id="980" name="Google Shape;980;p124" descr="A close up of a sign&#10;&#10;Description automatically generated"/>
          <p:cNvPicPr preferRelativeResize="0"/>
          <p:nvPr/>
        </p:nvPicPr>
        <p:blipFill rotWithShape="1">
          <a:blip r:embed="rId4">
            <a:alphaModFix/>
          </a:blip>
          <a:srcRect/>
          <a:stretch/>
        </p:blipFill>
        <p:spPr>
          <a:xfrm>
            <a:off x="3812788" y="929200"/>
            <a:ext cx="1558383" cy="1011562"/>
          </a:xfrm>
          <a:prstGeom prst="rect">
            <a:avLst/>
          </a:prstGeom>
          <a:noFill/>
          <a:ln>
            <a:noFill/>
          </a:ln>
        </p:spPr>
      </p:pic>
      <p:cxnSp>
        <p:nvCxnSpPr>
          <p:cNvPr id="981" name="Google Shape;981;p124"/>
          <p:cNvCxnSpPr/>
          <p:nvPr/>
        </p:nvCxnSpPr>
        <p:spPr>
          <a:xfrm rot="10800000" flipH="1">
            <a:off x="1725003" y="4123738"/>
            <a:ext cx="1237200" cy="257400"/>
          </a:xfrm>
          <a:prstGeom prst="bentConnector3">
            <a:avLst>
              <a:gd name="adj1" fmla="val 50000"/>
            </a:avLst>
          </a:prstGeom>
          <a:noFill/>
          <a:ln w="44450" cap="flat" cmpd="sng">
            <a:solidFill>
              <a:srgbClr val="7F7F7F"/>
            </a:solidFill>
            <a:prstDash val="dot"/>
            <a:round/>
            <a:headEnd type="oval" w="med" len="med"/>
            <a:tailEnd type="none" w="sm" len="sm"/>
          </a:ln>
        </p:spPr>
      </p:cxnSp>
      <p:pic>
        <p:nvPicPr>
          <p:cNvPr id="982" name="Google Shape;982;p124" descr="Hierarchy"/>
          <p:cNvPicPr preferRelativeResize="0"/>
          <p:nvPr/>
        </p:nvPicPr>
        <p:blipFill rotWithShape="1">
          <a:blip r:embed="rId5">
            <a:alphaModFix/>
          </a:blip>
          <a:srcRect/>
          <a:stretch/>
        </p:blipFill>
        <p:spPr>
          <a:xfrm>
            <a:off x="811718" y="1384117"/>
            <a:ext cx="569293" cy="569293"/>
          </a:xfrm>
          <a:prstGeom prst="rect">
            <a:avLst/>
          </a:prstGeom>
          <a:noFill/>
          <a:ln>
            <a:noFill/>
          </a:ln>
        </p:spPr>
      </p:pic>
      <p:pic>
        <p:nvPicPr>
          <p:cNvPr id="983" name="Google Shape;983;p124" descr="Schoolhouse"/>
          <p:cNvPicPr preferRelativeResize="0"/>
          <p:nvPr/>
        </p:nvPicPr>
        <p:blipFill rotWithShape="1">
          <a:blip r:embed="rId6">
            <a:alphaModFix/>
          </a:blip>
          <a:srcRect/>
          <a:stretch/>
        </p:blipFill>
        <p:spPr>
          <a:xfrm>
            <a:off x="7328759" y="1387925"/>
            <a:ext cx="667585" cy="667585"/>
          </a:xfrm>
          <a:prstGeom prst="rect">
            <a:avLst/>
          </a:prstGeom>
          <a:noFill/>
          <a:ln>
            <a:noFill/>
          </a:ln>
        </p:spPr>
      </p:pic>
      <p:pic>
        <p:nvPicPr>
          <p:cNvPr id="984" name="Google Shape;984;p124" descr="Children"/>
          <p:cNvPicPr preferRelativeResize="0"/>
          <p:nvPr/>
        </p:nvPicPr>
        <p:blipFill rotWithShape="1">
          <a:blip r:embed="rId7">
            <a:alphaModFix/>
          </a:blip>
          <a:srcRect/>
          <a:stretch/>
        </p:blipFill>
        <p:spPr>
          <a:xfrm>
            <a:off x="7328759" y="3875359"/>
            <a:ext cx="701664" cy="701664"/>
          </a:xfrm>
          <a:prstGeom prst="rect">
            <a:avLst/>
          </a:prstGeom>
          <a:noFill/>
          <a:ln>
            <a:noFill/>
          </a:ln>
        </p:spPr>
      </p:pic>
      <p:grpSp>
        <p:nvGrpSpPr>
          <p:cNvPr id="985" name="Google Shape;985;p124"/>
          <p:cNvGrpSpPr/>
          <p:nvPr/>
        </p:nvGrpSpPr>
        <p:grpSpPr>
          <a:xfrm flipH="1">
            <a:off x="772410" y="4055907"/>
            <a:ext cx="640580" cy="432721"/>
            <a:chOff x="19010313" y="6589713"/>
            <a:chExt cx="600075" cy="476250"/>
          </a:xfrm>
        </p:grpSpPr>
        <p:sp>
          <p:nvSpPr>
            <p:cNvPr id="986" name="Google Shape;986;p124"/>
            <p:cNvSpPr/>
            <p:nvPr/>
          </p:nvSpPr>
          <p:spPr>
            <a:xfrm>
              <a:off x="19010313" y="6589713"/>
              <a:ext cx="600075" cy="476250"/>
            </a:xfrm>
            <a:custGeom>
              <a:avLst/>
              <a:gdLst/>
              <a:ahLst/>
              <a:cxnLst/>
              <a:rect l="l" t="t" r="r" b="b"/>
              <a:pathLst>
                <a:path w="63" h="50" extrusionOk="0">
                  <a:moveTo>
                    <a:pt x="61" y="0"/>
                  </a:moveTo>
                  <a:cubicBezTo>
                    <a:pt x="1" y="0"/>
                    <a:pt x="1" y="0"/>
                    <a:pt x="1" y="0"/>
                  </a:cubicBezTo>
                  <a:cubicBezTo>
                    <a:pt x="0" y="0"/>
                    <a:pt x="0" y="1"/>
                    <a:pt x="0" y="2"/>
                  </a:cubicBezTo>
                  <a:cubicBezTo>
                    <a:pt x="0" y="48"/>
                    <a:pt x="0" y="48"/>
                    <a:pt x="0" y="48"/>
                  </a:cubicBezTo>
                  <a:cubicBezTo>
                    <a:pt x="0" y="49"/>
                    <a:pt x="0" y="50"/>
                    <a:pt x="1" y="50"/>
                  </a:cubicBezTo>
                  <a:cubicBezTo>
                    <a:pt x="61" y="50"/>
                    <a:pt x="61" y="50"/>
                    <a:pt x="61" y="50"/>
                  </a:cubicBezTo>
                  <a:cubicBezTo>
                    <a:pt x="62" y="50"/>
                    <a:pt x="63" y="49"/>
                    <a:pt x="63" y="48"/>
                  </a:cubicBezTo>
                  <a:cubicBezTo>
                    <a:pt x="63" y="2"/>
                    <a:pt x="63" y="2"/>
                    <a:pt x="63" y="2"/>
                  </a:cubicBezTo>
                  <a:cubicBezTo>
                    <a:pt x="63" y="1"/>
                    <a:pt x="62" y="0"/>
                    <a:pt x="61" y="0"/>
                  </a:cubicBezTo>
                  <a:close/>
                  <a:moveTo>
                    <a:pt x="50" y="3"/>
                  </a:moveTo>
                  <a:cubicBezTo>
                    <a:pt x="54" y="3"/>
                    <a:pt x="54" y="3"/>
                    <a:pt x="54" y="3"/>
                  </a:cubicBezTo>
                  <a:cubicBezTo>
                    <a:pt x="54" y="7"/>
                    <a:pt x="54" y="7"/>
                    <a:pt x="54" y="7"/>
                  </a:cubicBezTo>
                  <a:cubicBezTo>
                    <a:pt x="50" y="7"/>
                    <a:pt x="50" y="7"/>
                    <a:pt x="50" y="7"/>
                  </a:cubicBezTo>
                  <a:lnTo>
                    <a:pt x="50" y="3"/>
                  </a:lnTo>
                  <a:close/>
                  <a:moveTo>
                    <a:pt x="3" y="3"/>
                  </a:moveTo>
                  <a:cubicBezTo>
                    <a:pt x="47" y="3"/>
                    <a:pt x="47" y="3"/>
                    <a:pt x="47" y="3"/>
                  </a:cubicBezTo>
                  <a:cubicBezTo>
                    <a:pt x="47" y="7"/>
                    <a:pt x="47" y="7"/>
                    <a:pt x="47" y="7"/>
                  </a:cubicBezTo>
                  <a:cubicBezTo>
                    <a:pt x="3" y="7"/>
                    <a:pt x="3" y="7"/>
                    <a:pt x="3" y="7"/>
                  </a:cubicBezTo>
                  <a:lnTo>
                    <a:pt x="3" y="3"/>
                  </a:lnTo>
                  <a:close/>
                  <a:moveTo>
                    <a:pt x="60" y="46"/>
                  </a:moveTo>
                  <a:cubicBezTo>
                    <a:pt x="3" y="46"/>
                    <a:pt x="3" y="46"/>
                    <a:pt x="3" y="46"/>
                  </a:cubicBezTo>
                  <a:cubicBezTo>
                    <a:pt x="3" y="10"/>
                    <a:pt x="3" y="10"/>
                    <a:pt x="3" y="10"/>
                  </a:cubicBezTo>
                  <a:cubicBezTo>
                    <a:pt x="60" y="10"/>
                    <a:pt x="60" y="10"/>
                    <a:pt x="60" y="10"/>
                  </a:cubicBezTo>
                  <a:lnTo>
                    <a:pt x="60" y="46"/>
                  </a:lnTo>
                  <a:close/>
                  <a:moveTo>
                    <a:pt x="60" y="7"/>
                  </a:moveTo>
                  <a:cubicBezTo>
                    <a:pt x="57" y="7"/>
                    <a:pt x="57" y="7"/>
                    <a:pt x="57" y="7"/>
                  </a:cubicBezTo>
                  <a:cubicBezTo>
                    <a:pt x="57" y="3"/>
                    <a:pt x="57" y="3"/>
                    <a:pt x="57" y="3"/>
                  </a:cubicBezTo>
                  <a:cubicBezTo>
                    <a:pt x="60" y="3"/>
                    <a:pt x="60" y="3"/>
                    <a:pt x="60" y="3"/>
                  </a:cubicBezTo>
                  <a:lnTo>
                    <a:pt x="60" y="7"/>
                  </a:ln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987" name="Google Shape;987;p124"/>
            <p:cNvSpPr/>
            <p:nvPr/>
          </p:nvSpPr>
          <p:spPr>
            <a:xfrm>
              <a:off x="19219863" y="6761163"/>
              <a:ext cx="295275" cy="19050"/>
            </a:xfrm>
            <a:custGeom>
              <a:avLst/>
              <a:gdLst/>
              <a:ahLst/>
              <a:cxnLst/>
              <a:rect l="l" t="t" r="r" b="b"/>
              <a:pathLst>
                <a:path w="31" h="2" extrusionOk="0">
                  <a:moveTo>
                    <a:pt x="1" y="2"/>
                  </a:moveTo>
                  <a:cubicBezTo>
                    <a:pt x="30" y="2"/>
                    <a:pt x="30" y="2"/>
                    <a:pt x="30" y="2"/>
                  </a:cubicBezTo>
                  <a:cubicBezTo>
                    <a:pt x="31" y="2"/>
                    <a:pt x="31" y="2"/>
                    <a:pt x="31" y="1"/>
                  </a:cubicBezTo>
                  <a:cubicBezTo>
                    <a:pt x="31" y="0"/>
                    <a:pt x="31" y="0"/>
                    <a:pt x="30" y="0"/>
                  </a:cubicBezTo>
                  <a:cubicBezTo>
                    <a:pt x="1" y="0"/>
                    <a:pt x="1" y="0"/>
                    <a:pt x="1" y="0"/>
                  </a:cubicBezTo>
                  <a:cubicBezTo>
                    <a:pt x="0" y="0"/>
                    <a:pt x="0" y="0"/>
                    <a:pt x="0" y="1"/>
                  </a:cubicBezTo>
                  <a:cubicBezTo>
                    <a:pt x="0" y="2"/>
                    <a:pt x="0" y="2"/>
                    <a:pt x="1" y="2"/>
                  </a:cubicBez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988" name="Google Shape;988;p124"/>
            <p:cNvSpPr/>
            <p:nvPr/>
          </p:nvSpPr>
          <p:spPr>
            <a:xfrm>
              <a:off x="19219863" y="6818313"/>
              <a:ext cx="295275" cy="28575"/>
            </a:xfrm>
            <a:custGeom>
              <a:avLst/>
              <a:gdLst/>
              <a:ahLst/>
              <a:cxnLst/>
              <a:rect l="l" t="t" r="r" b="b"/>
              <a:pathLst>
                <a:path w="31" h="3" extrusionOk="0">
                  <a:moveTo>
                    <a:pt x="30" y="0"/>
                  </a:moveTo>
                  <a:cubicBezTo>
                    <a:pt x="1" y="0"/>
                    <a:pt x="1" y="0"/>
                    <a:pt x="1" y="0"/>
                  </a:cubicBezTo>
                  <a:cubicBezTo>
                    <a:pt x="0" y="0"/>
                    <a:pt x="0" y="1"/>
                    <a:pt x="0" y="2"/>
                  </a:cubicBezTo>
                  <a:cubicBezTo>
                    <a:pt x="0" y="2"/>
                    <a:pt x="0" y="3"/>
                    <a:pt x="1" y="3"/>
                  </a:cubicBezTo>
                  <a:cubicBezTo>
                    <a:pt x="30" y="3"/>
                    <a:pt x="30" y="3"/>
                    <a:pt x="30" y="3"/>
                  </a:cubicBezTo>
                  <a:cubicBezTo>
                    <a:pt x="31" y="3"/>
                    <a:pt x="31" y="2"/>
                    <a:pt x="31" y="2"/>
                  </a:cubicBezTo>
                  <a:cubicBezTo>
                    <a:pt x="31" y="1"/>
                    <a:pt x="31" y="0"/>
                    <a:pt x="30" y="0"/>
                  </a:cubicBez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989" name="Google Shape;989;p124"/>
            <p:cNvSpPr/>
            <p:nvPr/>
          </p:nvSpPr>
          <p:spPr>
            <a:xfrm>
              <a:off x="19219863" y="6884988"/>
              <a:ext cx="295275" cy="19050"/>
            </a:xfrm>
            <a:custGeom>
              <a:avLst/>
              <a:gdLst/>
              <a:ahLst/>
              <a:cxnLst/>
              <a:rect l="l" t="t" r="r" b="b"/>
              <a:pathLst>
                <a:path w="31" h="2" extrusionOk="0">
                  <a:moveTo>
                    <a:pt x="30" y="0"/>
                  </a:moveTo>
                  <a:cubicBezTo>
                    <a:pt x="1" y="0"/>
                    <a:pt x="1" y="0"/>
                    <a:pt x="1" y="0"/>
                  </a:cubicBezTo>
                  <a:cubicBezTo>
                    <a:pt x="0" y="0"/>
                    <a:pt x="0" y="1"/>
                    <a:pt x="0" y="1"/>
                  </a:cubicBezTo>
                  <a:cubicBezTo>
                    <a:pt x="0" y="2"/>
                    <a:pt x="0" y="2"/>
                    <a:pt x="1" y="2"/>
                  </a:cubicBezTo>
                  <a:cubicBezTo>
                    <a:pt x="30" y="2"/>
                    <a:pt x="30" y="2"/>
                    <a:pt x="30" y="2"/>
                  </a:cubicBezTo>
                  <a:cubicBezTo>
                    <a:pt x="31" y="2"/>
                    <a:pt x="31" y="2"/>
                    <a:pt x="31" y="1"/>
                  </a:cubicBezTo>
                  <a:cubicBezTo>
                    <a:pt x="31" y="1"/>
                    <a:pt x="31" y="0"/>
                    <a:pt x="30" y="0"/>
                  </a:cubicBez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990" name="Google Shape;990;p124"/>
            <p:cNvSpPr/>
            <p:nvPr/>
          </p:nvSpPr>
          <p:spPr>
            <a:xfrm>
              <a:off x="19219863" y="6951663"/>
              <a:ext cx="295275" cy="19050"/>
            </a:xfrm>
            <a:custGeom>
              <a:avLst/>
              <a:gdLst/>
              <a:ahLst/>
              <a:cxnLst/>
              <a:rect l="l" t="t" r="r" b="b"/>
              <a:pathLst>
                <a:path w="31" h="2" extrusionOk="0">
                  <a:moveTo>
                    <a:pt x="30" y="0"/>
                  </a:moveTo>
                  <a:cubicBezTo>
                    <a:pt x="1" y="0"/>
                    <a:pt x="1" y="0"/>
                    <a:pt x="1" y="0"/>
                  </a:cubicBezTo>
                  <a:cubicBezTo>
                    <a:pt x="0" y="0"/>
                    <a:pt x="0" y="0"/>
                    <a:pt x="0" y="1"/>
                  </a:cubicBezTo>
                  <a:cubicBezTo>
                    <a:pt x="0" y="1"/>
                    <a:pt x="0" y="2"/>
                    <a:pt x="1" y="2"/>
                  </a:cubicBezTo>
                  <a:cubicBezTo>
                    <a:pt x="30" y="2"/>
                    <a:pt x="30" y="2"/>
                    <a:pt x="30" y="2"/>
                  </a:cubicBezTo>
                  <a:cubicBezTo>
                    <a:pt x="31" y="2"/>
                    <a:pt x="31" y="1"/>
                    <a:pt x="31" y="1"/>
                  </a:cubicBezTo>
                  <a:cubicBezTo>
                    <a:pt x="31" y="0"/>
                    <a:pt x="31" y="0"/>
                    <a:pt x="30" y="0"/>
                  </a:cubicBez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991" name="Google Shape;991;p124"/>
            <p:cNvSpPr/>
            <p:nvPr/>
          </p:nvSpPr>
          <p:spPr>
            <a:xfrm>
              <a:off x="19096038" y="6884988"/>
              <a:ext cx="85725" cy="85725"/>
            </a:xfrm>
            <a:custGeom>
              <a:avLst/>
              <a:gdLst/>
              <a:ahLst/>
              <a:cxnLst/>
              <a:rect l="l" t="t" r="r" b="b"/>
              <a:pathLst>
                <a:path w="9" h="9" extrusionOk="0">
                  <a:moveTo>
                    <a:pt x="8" y="0"/>
                  </a:moveTo>
                  <a:cubicBezTo>
                    <a:pt x="1" y="0"/>
                    <a:pt x="1" y="0"/>
                    <a:pt x="1" y="0"/>
                  </a:cubicBezTo>
                  <a:cubicBezTo>
                    <a:pt x="1" y="0"/>
                    <a:pt x="0" y="1"/>
                    <a:pt x="0" y="1"/>
                  </a:cubicBezTo>
                  <a:cubicBezTo>
                    <a:pt x="0" y="8"/>
                    <a:pt x="0" y="8"/>
                    <a:pt x="0" y="8"/>
                  </a:cubicBezTo>
                  <a:cubicBezTo>
                    <a:pt x="0" y="8"/>
                    <a:pt x="1" y="9"/>
                    <a:pt x="1" y="9"/>
                  </a:cubicBezTo>
                  <a:cubicBezTo>
                    <a:pt x="8" y="9"/>
                    <a:pt x="8" y="9"/>
                    <a:pt x="8" y="9"/>
                  </a:cubicBezTo>
                  <a:cubicBezTo>
                    <a:pt x="8" y="9"/>
                    <a:pt x="9" y="8"/>
                    <a:pt x="9" y="8"/>
                  </a:cubicBezTo>
                  <a:cubicBezTo>
                    <a:pt x="9" y="1"/>
                    <a:pt x="9" y="1"/>
                    <a:pt x="9" y="1"/>
                  </a:cubicBezTo>
                  <a:cubicBezTo>
                    <a:pt x="9" y="1"/>
                    <a:pt x="8" y="0"/>
                    <a:pt x="8" y="0"/>
                  </a:cubicBezTo>
                  <a:close/>
                  <a:moveTo>
                    <a:pt x="7" y="7"/>
                  </a:moveTo>
                  <a:cubicBezTo>
                    <a:pt x="2" y="7"/>
                    <a:pt x="2" y="7"/>
                    <a:pt x="2" y="7"/>
                  </a:cubicBezTo>
                  <a:cubicBezTo>
                    <a:pt x="2" y="2"/>
                    <a:pt x="2" y="2"/>
                    <a:pt x="2" y="2"/>
                  </a:cubicBezTo>
                  <a:cubicBezTo>
                    <a:pt x="7" y="2"/>
                    <a:pt x="7" y="2"/>
                    <a:pt x="7" y="2"/>
                  </a:cubicBezTo>
                  <a:lnTo>
                    <a:pt x="7" y="7"/>
                  </a:ln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992" name="Google Shape;992;p124"/>
            <p:cNvSpPr/>
            <p:nvPr/>
          </p:nvSpPr>
          <p:spPr>
            <a:xfrm>
              <a:off x="19096038" y="6761163"/>
              <a:ext cx="85725" cy="85725"/>
            </a:xfrm>
            <a:custGeom>
              <a:avLst/>
              <a:gdLst/>
              <a:ahLst/>
              <a:cxnLst/>
              <a:rect l="l" t="t" r="r" b="b"/>
              <a:pathLst>
                <a:path w="9" h="9" extrusionOk="0">
                  <a:moveTo>
                    <a:pt x="8" y="0"/>
                  </a:moveTo>
                  <a:cubicBezTo>
                    <a:pt x="1" y="0"/>
                    <a:pt x="1" y="0"/>
                    <a:pt x="1" y="0"/>
                  </a:cubicBezTo>
                  <a:cubicBezTo>
                    <a:pt x="1" y="0"/>
                    <a:pt x="0" y="0"/>
                    <a:pt x="0" y="1"/>
                  </a:cubicBezTo>
                  <a:cubicBezTo>
                    <a:pt x="0" y="7"/>
                    <a:pt x="0" y="7"/>
                    <a:pt x="0" y="7"/>
                  </a:cubicBezTo>
                  <a:cubicBezTo>
                    <a:pt x="0" y="8"/>
                    <a:pt x="1" y="9"/>
                    <a:pt x="1" y="9"/>
                  </a:cubicBezTo>
                  <a:cubicBezTo>
                    <a:pt x="8" y="9"/>
                    <a:pt x="8" y="9"/>
                    <a:pt x="8" y="9"/>
                  </a:cubicBezTo>
                  <a:cubicBezTo>
                    <a:pt x="8" y="9"/>
                    <a:pt x="9" y="8"/>
                    <a:pt x="9" y="7"/>
                  </a:cubicBezTo>
                  <a:cubicBezTo>
                    <a:pt x="9" y="1"/>
                    <a:pt x="9" y="1"/>
                    <a:pt x="9" y="1"/>
                  </a:cubicBezTo>
                  <a:cubicBezTo>
                    <a:pt x="9" y="0"/>
                    <a:pt x="8" y="0"/>
                    <a:pt x="8" y="0"/>
                  </a:cubicBezTo>
                  <a:close/>
                  <a:moveTo>
                    <a:pt x="7" y="6"/>
                  </a:moveTo>
                  <a:cubicBezTo>
                    <a:pt x="2" y="6"/>
                    <a:pt x="2" y="6"/>
                    <a:pt x="2" y="6"/>
                  </a:cubicBezTo>
                  <a:cubicBezTo>
                    <a:pt x="2" y="2"/>
                    <a:pt x="2" y="2"/>
                    <a:pt x="2" y="2"/>
                  </a:cubicBezTo>
                  <a:cubicBezTo>
                    <a:pt x="7" y="2"/>
                    <a:pt x="7" y="2"/>
                    <a:pt x="7" y="2"/>
                  </a:cubicBezTo>
                  <a:lnTo>
                    <a:pt x="7" y="6"/>
                  </a:ln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0"/>
                                        </p:tgtEl>
                                        <p:attrNameLst>
                                          <p:attrName>style.visibility</p:attrName>
                                        </p:attrNameLst>
                                      </p:cBhvr>
                                      <p:to>
                                        <p:strVal val="visible"/>
                                      </p:to>
                                    </p:set>
                                    <p:animEffect transition="in" filter="fade">
                                      <p:cBhvr>
                                        <p:cTn id="7" dur="500"/>
                                        <p:tgtEl>
                                          <p:spTgt spid="9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71"/>
                                        </p:tgtEl>
                                        <p:attrNameLst>
                                          <p:attrName>style.visibility</p:attrName>
                                        </p:attrNameLst>
                                      </p:cBhvr>
                                      <p:to>
                                        <p:strVal val="visible"/>
                                      </p:to>
                                    </p:set>
                                    <p:animEffect transition="in" filter="fade">
                                      <p:cBhvr>
                                        <p:cTn id="11" dur="500"/>
                                        <p:tgtEl>
                                          <p:spTgt spid="9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72"/>
                                        </p:tgtEl>
                                        <p:attrNameLst>
                                          <p:attrName>style.visibility</p:attrName>
                                        </p:attrNameLst>
                                      </p:cBhvr>
                                      <p:to>
                                        <p:strVal val="visible"/>
                                      </p:to>
                                    </p:set>
                                    <p:animEffect transition="in" filter="fade">
                                      <p:cBhvr>
                                        <p:cTn id="15" dur="500"/>
                                        <p:tgtEl>
                                          <p:spTgt spid="97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73"/>
                                        </p:tgtEl>
                                        <p:attrNameLst>
                                          <p:attrName>style.visibility</p:attrName>
                                        </p:attrNameLst>
                                      </p:cBhvr>
                                      <p:to>
                                        <p:strVal val="visible"/>
                                      </p:to>
                                    </p:set>
                                    <p:animEffect transition="in" filter="fade">
                                      <p:cBhvr>
                                        <p:cTn id="19" dur="500"/>
                                        <p:tgtEl>
                                          <p:spTgt spid="97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76"/>
                                        </p:tgtEl>
                                        <p:attrNameLst>
                                          <p:attrName>style.visibility</p:attrName>
                                        </p:attrNameLst>
                                      </p:cBhvr>
                                      <p:to>
                                        <p:strVal val="visible"/>
                                      </p:to>
                                    </p:set>
                                    <p:animEffect transition="in" filter="fade">
                                      <p:cBhvr>
                                        <p:cTn id="23" dur="500"/>
                                        <p:tgtEl>
                                          <p:spTgt spid="97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77"/>
                                        </p:tgtEl>
                                        <p:attrNameLst>
                                          <p:attrName>style.visibility</p:attrName>
                                        </p:attrNameLst>
                                      </p:cBhvr>
                                      <p:to>
                                        <p:strVal val="visible"/>
                                      </p:to>
                                    </p:set>
                                    <p:animEffect transition="in" filter="fade">
                                      <p:cBhvr>
                                        <p:cTn id="27" dur="500"/>
                                        <p:tgtEl>
                                          <p:spTgt spid="97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78"/>
                                        </p:tgtEl>
                                        <p:attrNameLst>
                                          <p:attrName>style.visibility</p:attrName>
                                        </p:attrNameLst>
                                      </p:cBhvr>
                                      <p:to>
                                        <p:strVal val="visible"/>
                                      </p:to>
                                    </p:set>
                                    <p:animEffect transition="in" filter="fade">
                                      <p:cBhvr>
                                        <p:cTn id="31" dur="500"/>
                                        <p:tgtEl>
                                          <p:spTgt spid="97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79"/>
                                        </p:tgtEl>
                                        <p:attrNameLst>
                                          <p:attrName>style.visibility</p:attrName>
                                        </p:attrNameLst>
                                      </p:cBhvr>
                                      <p:to>
                                        <p:strVal val="visible"/>
                                      </p:to>
                                    </p:set>
                                    <p:animEffect transition="in" filter="fade">
                                      <p:cBhvr>
                                        <p:cTn id="35" dur="500"/>
                                        <p:tgtEl>
                                          <p:spTgt spid="97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81"/>
                                        </p:tgtEl>
                                        <p:attrNameLst>
                                          <p:attrName>style.visibility</p:attrName>
                                        </p:attrNameLst>
                                      </p:cBhvr>
                                      <p:to>
                                        <p:strVal val="visible"/>
                                      </p:to>
                                    </p:set>
                                    <p:animEffect transition="in" filter="fade">
                                      <p:cBhvr>
                                        <p:cTn id="39" dur="500"/>
                                        <p:tgtEl>
                                          <p:spTgt spid="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25"/>
          <p:cNvSpPr txBox="1">
            <a:spLocks noGrp="1"/>
          </p:cNvSpPr>
          <p:nvPr>
            <p:ph type="title"/>
          </p:nvPr>
        </p:nvSpPr>
        <p:spPr>
          <a:xfrm>
            <a:off x="130625" y="39875"/>
            <a:ext cx="8337300" cy="41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691CE"/>
              </a:buClr>
              <a:buSzPts val="3000"/>
              <a:buFont typeface="Calibri"/>
              <a:buNone/>
            </a:pPr>
            <a:r>
              <a:rPr lang="en-US" sz="2400">
                <a:solidFill>
                  <a:srgbClr val="FE6100"/>
                </a:solidFill>
              </a:rPr>
              <a:t>Implementation Roadmap</a:t>
            </a:r>
            <a:endParaRPr sz="2400">
              <a:solidFill>
                <a:srgbClr val="FE6100"/>
              </a:solidFill>
            </a:endParaRPr>
          </a:p>
        </p:txBody>
      </p:sp>
      <p:graphicFrame>
        <p:nvGraphicFramePr>
          <p:cNvPr id="999" name="Google Shape;999;p125"/>
          <p:cNvGraphicFramePr/>
          <p:nvPr/>
        </p:nvGraphicFramePr>
        <p:xfrm>
          <a:off x="77825" y="935088"/>
          <a:ext cx="3000000" cy="3000000"/>
        </p:xfrm>
        <a:graphic>
          <a:graphicData uri="http://schemas.openxmlformats.org/drawingml/2006/table">
            <a:tbl>
              <a:tblPr>
                <a:noFill/>
                <a:tableStyleId>{4EA92E98-737C-4B49-A546-EED7F1C4E12B}</a:tableStyleId>
              </a:tblPr>
              <a:tblGrid>
                <a:gridCol w="493000"/>
                <a:gridCol w="1181825"/>
                <a:gridCol w="1655050"/>
                <a:gridCol w="3568600"/>
                <a:gridCol w="2086500"/>
              </a:tblGrid>
              <a:tr h="22369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Calibri"/>
                          <a:ea typeface="Calibri"/>
                          <a:cs typeface="Calibri"/>
                          <a:sym typeface="Calibri"/>
                        </a:rPr>
                        <a:t>1.Organizational Development</a:t>
                      </a:r>
                      <a:br>
                        <a:rPr lang="en-US" sz="1000" b="1">
                          <a:latin typeface="Calibri"/>
                          <a:ea typeface="Calibri"/>
                          <a:cs typeface="Calibri"/>
                          <a:sym typeface="Calibri"/>
                        </a:rPr>
                      </a:br>
                      <a:r>
                        <a:rPr lang="en-US" sz="1000" b="1">
                          <a:latin typeface="Calibri"/>
                          <a:ea typeface="Calibri"/>
                          <a:cs typeface="Calibri"/>
                          <a:sym typeface="Calibri"/>
                        </a:rPr>
                        <a:t>(Ryan, Christi, Denise, Amy)</a:t>
                      </a:r>
                      <a:endParaRPr sz="1000" b="1">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285750" lvl="0" indent="-285750" algn="l" rtl="0">
                        <a:spcBef>
                          <a:spcPts val="0"/>
                        </a:spcBef>
                        <a:spcAft>
                          <a:spcPts val="0"/>
                        </a:spcAft>
                        <a:buSzPts val="900"/>
                        <a:buFont typeface="Calibri"/>
                        <a:buChar char="●"/>
                      </a:pPr>
                      <a:r>
                        <a:rPr lang="en-US" sz="900">
                          <a:latin typeface="Calibri"/>
                          <a:ea typeface="Calibri"/>
                          <a:cs typeface="Calibri"/>
                          <a:sym typeface="Calibri"/>
                        </a:rPr>
                        <a:t>1.2-  Design clear job descriptions for priority positions</a:t>
                      </a:r>
                      <a:endParaRPr sz="900">
                        <a:latin typeface="Calibri"/>
                        <a:ea typeface="Calibri"/>
                        <a:cs typeface="Calibri"/>
                        <a:sym typeface="Calibri"/>
                      </a:endParaRPr>
                    </a:p>
                    <a:p>
                      <a:pPr marL="285750" lvl="0" indent="-285750" algn="l" rtl="0">
                        <a:spcBef>
                          <a:spcPts val="0"/>
                        </a:spcBef>
                        <a:spcAft>
                          <a:spcPts val="0"/>
                        </a:spcAft>
                        <a:buSzPts val="900"/>
                        <a:buFont typeface="Calibri"/>
                        <a:buChar char="●"/>
                      </a:pPr>
                      <a:r>
                        <a:rPr lang="en-US" sz="900">
                          <a:latin typeface="Calibri"/>
                          <a:ea typeface="Calibri"/>
                          <a:cs typeface="Calibri"/>
                          <a:sym typeface="Calibri"/>
                        </a:rPr>
                        <a:t>1.3 - Address immediate communication gaps w/staff and parents</a:t>
                      </a:r>
                      <a:endParaRPr sz="900">
                        <a:latin typeface="Calibri"/>
                        <a:ea typeface="Calibri"/>
                        <a:cs typeface="Calibri"/>
                        <a:sym typeface="Calibri"/>
                      </a:endParaRPr>
                    </a:p>
                    <a:p>
                      <a:pPr marL="285750" lvl="0" indent="-285750" algn="l" rtl="0">
                        <a:spcBef>
                          <a:spcPts val="0"/>
                        </a:spcBef>
                        <a:spcAft>
                          <a:spcPts val="0"/>
                        </a:spcAft>
                        <a:buSzPts val="900"/>
                        <a:buFont typeface="Calibri"/>
                        <a:buChar char="●"/>
                      </a:pPr>
                      <a:r>
                        <a:rPr lang="en-US" sz="900">
                          <a:latin typeface="Calibri"/>
                          <a:ea typeface="Calibri"/>
                          <a:cs typeface="Calibri"/>
                          <a:sym typeface="Calibri"/>
                        </a:rPr>
                        <a:t>1.6 - Design school dashboard of KPIs for all functions &amp; data review process</a:t>
                      </a:r>
                      <a:endParaRPr sz="900">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900" i="1">
                          <a:solidFill>
                            <a:schemeClr val="dk1"/>
                          </a:solidFill>
                          <a:latin typeface="Calibri"/>
                          <a:ea typeface="Calibri"/>
                          <a:cs typeface="Calibri"/>
                          <a:sym typeface="Calibri"/>
                        </a:rPr>
                        <a:t>Semester 1</a:t>
                      </a:r>
                      <a:endParaRPr sz="900" i="1">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1.1 - Create staffing vision, year-by-year org chart and budget implications</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1.2 - Design clear job descriptions, management relationships and roles and responsibilities for all positions</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1.3 - Expand communication strategy to drive inclusion and consistency</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US" sz="900" i="1">
                          <a:solidFill>
                            <a:schemeClr val="dk1"/>
                          </a:solidFill>
                          <a:latin typeface="Calibri"/>
                          <a:ea typeface="Calibri"/>
                          <a:cs typeface="Calibri"/>
                          <a:sym typeface="Calibri"/>
                        </a:rPr>
                        <a:t>Semester 2</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1.5 - Design and implement recruitment strategy, hiring process and certification requirements; strengthen onboarding process</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1.6 - Streamline and codify organizational processes and procedures (HRIS, hiring, student data, etc.)</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1.7 - Design and implement continuous improvement school review cycle</a:t>
                      </a:r>
                      <a:endParaRPr sz="900">
                        <a:solidFill>
                          <a:schemeClr val="dk1"/>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900" i="1">
                          <a:solidFill>
                            <a:schemeClr val="dk1"/>
                          </a:solidFill>
                          <a:latin typeface="Calibri"/>
                          <a:ea typeface="Calibri"/>
                          <a:cs typeface="Calibri"/>
                          <a:sym typeface="Calibri"/>
                        </a:rPr>
                        <a:t>Semester 1</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1.4 - Design performance management system for staff</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1.5 - Implement standardized teacher on-boarding process</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1.6 - Refine organizational processes and procedures</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US" sz="900" i="1">
                          <a:solidFill>
                            <a:schemeClr val="dk1"/>
                          </a:solidFill>
                          <a:latin typeface="Calibri"/>
                          <a:ea typeface="Calibri"/>
                          <a:cs typeface="Calibri"/>
                          <a:sym typeface="Calibri"/>
                        </a:rPr>
                        <a:t>Semester 2</a:t>
                      </a:r>
                      <a:endParaRPr sz="900" i="1">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1.4 - Implement performance management system with staff </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1.7 - Expand continuous improvement school review cycle to include annual school strategic planning cycle</a:t>
                      </a:r>
                      <a:endParaRPr sz="900">
                        <a:solidFill>
                          <a:schemeClr val="dk1"/>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8324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Calibri"/>
                          <a:ea typeface="Calibri"/>
                          <a:cs typeface="Calibri"/>
                          <a:sym typeface="Calibri"/>
                        </a:rPr>
                        <a:t>2. School Facilities (TBD, Megan, Jerry)</a:t>
                      </a:r>
                      <a:endParaRPr sz="1000" b="1">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2.1 - Plan for lower campus location</a:t>
                      </a:r>
                      <a:endParaRPr sz="900">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2.1 - Develop long-term facility plan; complete master plan for lower campus and implement prioritized renovations</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2.2 - Complete master plan for upper campus; implement planned renovations to upper campus </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2.3 - Establish regular facility and audit procedures</a:t>
                      </a:r>
                      <a:endParaRPr sz="900">
                        <a:solidFill>
                          <a:schemeClr val="dk1"/>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2.1 - Continue to implement master plan for lower campus </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2.2 - Continue to implement master plan for upper campus</a:t>
                      </a:r>
                      <a:endParaRPr sz="900">
                        <a:solidFill>
                          <a:schemeClr val="dk1"/>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4491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Calibri"/>
                          <a:ea typeface="Calibri"/>
                          <a:cs typeface="Calibri"/>
                          <a:sym typeface="Calibri"/>
                        </a:rPr>
                        <a:t>3. Core Instruction (Katie, Judy, Sabrina, LC Leader)</a:t>
                      </a:r>
                      <a:endParaRPr sz="1000" b="1">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3.1 - Fully adopt phonics program for English in K-2; Common Math curriculum for K-5 and 6-8; Full implementation of Readers and Writers workshop</a:t>
                      </a:r>
                      <a:endParaRPr sz="900">
                        <a:solidFill>
                          <a:schemeClr val="dk1"/>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900" i="1">
                          <a:solidFill>
                            <a:schemeClr val="dk1"/>
                          </a:solidFill>
                          <a:latin typeface="Calibri"/>
                          <a:ea typeface="Calibri"/>
                          <a:cs typeface="Calibri"/>
                          <a:sym typeface="Calibri"/>
                        </a:rPr>
                        <a:t>Semester 1</a:t>
                      </a:r>
                      <a:endParaRPr sz="900" b="1">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3.1 - Define profile of a graduate; Launch taskforce to research global learning curriculum and K-8 immersion model</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3.2 - Define vision for excellent teaching with teachers and staff</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US" sz="900" i="1">
                          <a:solidFill>
                            <a:schemeClr val="dk1"/>
                          </a:solidFill>
                          <a:latin typeface="Calibri"/>
                          <a:ea typeface="Calibri"/>
                          <a:cs typeface="Calibri"/>
                          <a:sym typeface="Calibri"/>
                        </a:rPr>
                        <a:t>Semester 2</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3.1 - Develop implementation plan for global learning curriculum and K-8 immersion model</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3.2 -Calibrate on vision for excellent teaching </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3.3 - Design comprehensive professional development system aligned to vision for excellent teaching</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3.4 - Launch capstone experiences and sister schools</a:t>
                      </a:r>
                      <a:endParaRPr sz="900">
                        <a:solidFill>
                          <a:schemeClr val="dk1"/>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3.1 - Implement global curriculum and K-8 immersion model (in phases)</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3.3 - Launch redesigned PLC model and coaching</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3.4 - Align academic systems, learning/enrichment opportunities to graduate profile</a:t>
                      </a:r>
                      <a:endParaRPr sz="900">
                        <a:solidFill>
                          <a:schemeClr val="dk1"/>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6485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Calibri"/>
                          <a:ea typeface="Calibri"/>
                          <a:cs typeface="Calibri"/>
                          <a:sym typeface="Calibri"/>
                        </a:rPr>
                        <a:t>4. Diversity, Equity &amp; Inclusion (Monique, Fatimah, Zakia)</a:t>
                      </a:r>
                      <a:endParaRPr sz="1000" b="1">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4.2 - Hold responsive classroom trainings and incorporate updating student behavior plan</a:t>
                      </a:r>
                      <a:endParaRPr sz="900">
                        <a:solidFill>
                          <a:schemeClr val="dk1"/>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4.1 - Design DEI vision statement</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4.2 - Implement student behavior vision and plan</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4.3 - Design “strong start” school culture plan</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4.4 - Develop staff DEI competencies </a:t>
                      </a:r>
                      <a:endParaRPr sz="900">
                        <a:solidFill>
                          <a:schemeClr val="dk1"/>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4.3 - Implement “strong start” school culture plan</a:t>
                      </a:r>
                      <a:endParaRPr sz="9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900"/>
                        <a:buFont typeface="Calibri"/>
                        <a:buChar char="●"/>
                      </a:pPr>
                      <a:r>
                        <a:rPr lang="en-US" sz="900">
                          <a:solidFill>
                            <a:schemeClr val="dk1"/>
                          </a:solidFill>
                          <a:latin typeface="Calibri"/>
                          <a:ea typeface="Calibri"/>
                          <a:cs typeface="Calibri"/>
                          <a:sym typeface="Calibri"/>
                        </a:rPr>
                        <a:t>4.4 - Continue to develop staff DEI competencies </a:t>
                      </a:r>
                      <a:endParaRPr sz="900">
                        <a:solidFill>
                          <a:schemeClr val="dk1"/>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
        <p:nvSpPr>
          <p:cNvPr id="1000" name="Google Shape;1000;p125"/>
          <p:cNvSpPr/>
          <p:nvPr/>
        </p:nvSpPr>
        <p:spPr>
          <a:xfrm>
            <a:off x="1742675" y="622925"/>
            <a:ext cx="1703400" cy="299700"/>
          </a:xfrm>
          <a:prstGeom prst="homePlate">
            <a:avLst>
              <a:gd name="adj" fmla="val 20967"/>
            </a:avLst>
          </a:prstGeom>
          <a:solidFill>
            <a:srgbClr val="DFAF02"/>
          </a:solidFill>
          <a:ln w="12700" cap="flat" cmpd="sng">
            <a:solidFill>
              <a:srgbClr val="FFFFFF"/>
            </a:solidFill>
            <a:prstDash val="solid"/>
            <a:miter lim="8000"/>
            <a:headEnd type="none" w="sm" len="sm"/>
            <a:tailEnd type="none" w="sm" len="sm"/>
          </a:ln>
        </p:spPr>
        <p:txBody>
          <a:bodyPr spcFirstLastPara="1" wrap="square" lIns="33150" tIns="33150" rIns="33150" bIns="33150" anchor="ctr" anchorCtr="0">
            <a:noAutofit/>
          </a:bodyPr>
          <a:lstStyle/>
          <a:p>
            <a:pPr marL="0" marR="0" lvl="0" indent="0" algn="ctr" rtl="0">
              <a:lnSpc>
                <a:spcPct val="100000"/>
              </a:lnSpc>
              <a:spcBef>
                <a:spcPts val="0"/>
              </a:spcBef>
              <a:spcAft>
                <a:spcPts val="0"/>
              </a:spcAft>
              <a:buClr>
                <a:srgbClr val="FFFFFF"/>
              </a:buClr>
              <a:buFont typeface="Calibri"/>
              <a:buNone/>
            </a:pPr>
            <a:r>
              <a:rPr lang="en-US" sz="1000" b="1" i="0" u="none" strike="noStrike" cap="none">
                <a:solidFill>
                  <a:srgbClr val="FFFFFF"/>
                </a:solidFill>
                <a:latin typeface="Calibri"/>
                <a:ea typeface="Calibri"/>
                <a:cs typeface="Calibri"/>
                <a:sym typeface="Calibri"/>
              </a:rPr>
              <a:t>Year </a:t>
            </a:r>
            <a:r>
              <a:rPr lang="en-US" sz="1000" b="1">
                <a:solidFill>
                  <a:srgbClr val="FFFFFF"/>
                </a:solidFill>
                <a:latin typeface="Calibri"/>
                <a:ea typeface="Calibri"/>
                <a:cs typeface="Calibri"/>
                <a:sym typeface="Calibri"/>
              </a:rPr>
              <a:t>0</a:t>
            </a:r>
            <a:endParaRPr sz="1000"/>
          </a:p>
          <a:p>
            <a:pPr marL="0" marR="0" lvl="0" indent="0" algn="ctr" rtl="0">
              <a:lnSpc>
                <a:spcPct val="100000"/>
              </a:lnSpc>
              <a:spcBef>
                <a:spcPts val="0"/>
              </a:spcBef>
              <a:spcAft>
                <a:spcPts val="0"/>
              </a:spcAft>
              <a:buClr>
                <a:srgbClr val="FFFFFF"/>
              </a:buClr>
              <a:buFont typeface="Calibri"/>
              <a:buNone/>
            </a:pPr>
            <a:r>
              <a:rPr lang="en-US" sz="1000">
                <a:solidFill>
                  <a:srgbClr val="FFFFFF"/>
                </a:solidFill>
                <a:latin typeface="Calibri"/>
                <a:ea typeface="Calibri"/>
                <a:cs typeface="Calibri"/>
                <a:sym typeface="Calibri"/>
              </a:rPr>
              <a:t>SY</a:t>
            </a:r>
            <a:r>
              <a:rPr lang="en-US" sz="1000" b="0" i="0" u="none" strike="noStrike" cap="none">
                <a:solidFill>
                  <a:srgbClr val="FFFFFF"/>
                </a:solidFill>
                <a:latin typeface="Calibri"/>
                <a:ea typeface="Calibri"/>
                <a:cs typeface="Calibri"/>
                <a:sym typeface="Calibri"/>
              </a:rPr>
              <a:t>20</a:t>
            </a:r>
            <a:r>
              <a:rPr lang="en-US" sz="1000">
                <a:solidFill>
                  <a:srgbClr val="FFFFFF"/>
                </a:solidFill>
                <a:latin typeface="Calibri"/>
                <a:ea typeface="Calibri"/>
                <a:cs typeface="Calibri"/>
                <a:sym typeface="Calibri"/>
              </a:rPr>
              <a:t>18-19</a:t>
            </a:r>
            <a:endParaRPr sz="1000"/>
          </a:p>
        </p:txBody>
      </p:sp>
      <p:sp>
        <p:nvSpPr>
          <p:cNvPr id="1001" name="Google Shape;1001;p125"/>
          <p:cNvSpPr/>
          <p:nvPr/>
        </p:nvSpPr>
        <p:spPr>
          <a:xfrm>
            <a:off x="3407675" y="622925"/>
            <a:ext cx="3611100" cy="299700"/>
          </a:xfrm>
          <a:prstGeom prst="chevron">
            <a:avLst>
              <a:gd name="adj" fmla="val 21233"/>
            </a:avLst>
          </a:prstGeom>
          <a:solidFill>
            <a:srgbClr val="389BB4"/>
          </a:solidFill>
          <a:ln w="12700" cap="flat" cmpd="sng">
            <a:solidFill>
              <a:srgbClr val="FFFFFF"/>
            </a:solidFill>
            <a:prstDash val="solid"/>
            <a:miter lim="8000"/>
            <a:headEnd type="none" w="sm" len="sm"/>
            <a:tailEnd type="none" w="sm" len="sm"/>
          </a:ln>
        </p:spPr>
        <p:txBody>
          <a:bodyPr spcFirstLastPara="1" wrap="square" lIns="33150" tIns="33150" rIns="33150" bIns="33150" anchor="ctr" anchorCtr="0">
            <a:noAutofit/>
          </a:bodyPr>
          <a:lstStyle/>
          <a:p>
            <a:pPr marL="0" marR="0" lvl="0" indent="0" algn="ctr" rtl="0">
              <a:lnSpc>
                <a:spcPct val="100000"/>
              </a:lnSpc>
              <a:spcBef>
                <a:spcPts val="0"/>
              </a:spcBef>
              <a:spcAft>
                <a:spcPts val="0"/>
              </a:spcAft>
              <a:buClr>
                <a:srgbClr val="FFFFFF"/>
              </a:buClr>
              <a:buFont typeface="Calibri"/>
              <a:buNone/>
            </a:pPr>
            <a:r>
              <a:rPr lang="en-US" sz="1000" b="1" i="0" u="none" strike="noStrike" cap="none">
                <a:solidFill>
                  <a:srgbClr val="FFFFFF"/>
                </a:solidFill>
                <a:latin typeface="Calibri"/>
                <a:ea typeface="Calibri"/>
                <a:cs typeface="Calibri"/>
                <a:sym typeface="Calibri"/>
              </a:rPr>
              <a:t>Year </a:t>
            </a:r>
            <a:r>
              <a:rPr lang="en-US" sz="1000" b="1">
                <a:solidFill>
                  <a:srgbClr val="FFFFFF"/>
                </a:solidFill>
                <a:latin typeface="Calibri"/>
                <a:ea typeface="Calibri"/>
                <a:cs typeface="Calibri"/>
                <a:sym typeface="Calibri"/>
              </a:rPr>
              <a:t>1</a:t>
            </a:r>
            <a:endParaRPr sz="1000"/>
          </a:p>
          <a:p>
            <a:pPr marL="0" marR="0" lvl="0" indent="0" algn="ctr" rtl="0">
              <a:lnSpc>
                <a:spcPct val="100000"/>
              </a:lnSpc>
              <a:spcBef>
                <a:spcPts val="0"/>
              </a:spcBef>
              <a:spcAft>
                <a:spcPts val="0"/>
              </a:spcAft>
              <a:buClr>
                <a:srgbClr val="FFFFFF"/>
              </a:buClr>
              <a:buFont typeface="Calibri"/>
              <a:buNone/>
            </a:pPr>
            <a:r>
              <a:rPr lang="en-US" sz="1000">
                <a:solidFill>
                  <a:srgbClr val="FFFFFF"/>
                </a:solidFill>
                <a:latin typeface="Calibri"/>
                <a:ea typeface="Calibri"/>
                <a:cs typeface="Calibri"/>
                <a:sym typeface="Calibri"/>
              </a:rPr>
              <a:t>SY</a:t>
            </a:r>
            <a:r>
              <a:rPr lang="en-US" sz="1000" b="0" i="0" u="none" strike="noStrike" cap="none">
                <a:solidFill>
                  <a:srgbClr val="FFFFFF"/>
                </a:solidFill>
                <a:latin typeface="Calibri"/>
                <a:ea typeface="Calibri"/>
                <a:cs typeface="Calibri"/>
                <a:sym typeface="Calibri"/>
              </a:rPr>
              <a:t>201</a:t>
            </a:r>
            <a:r>
              <a:rPr lang="en-US" sz="1000">
                <a:solidFill>
                  <a:srgbClr val="FFFFFF"/>
                </a:solidFill>
                <a:latin typeface="Calibri"/>
                <a:ea typeface="Calibri"/>
                <a:cs typeface="Calibri"/>
                <a:sym typeface="Calibri"/>
              </a:rPr>
              <a:t>9</a:t>
            </a:r>
            <a:r>
              <a:rPr lang="en-US" sz="1000" b="0" i="0" u="none" strike="noStrike" cap="none">
                <a:solidFill>
                  <a:srgbClr val="FFFFFF"/>
                </a:solidFill>
                <a:latin typeface="Calibri"/>
                <a:ea typeface="Calibri"/>
                <a:cs typeface="Calibri"/>
                <a:sym typeface="Calibri"/>
              </a:rPr>
              <a:t>-</a:t>
            </a:r>
            <a:r>
              <a:rPr lang="en-US" sz="1000">
                <a:solidFill>
                  <a:srgbClr val="FFFFFF"/>
                </a:solidFill>
                <a:latin typeface="Calibri"/>
                <a:ea typeface="Calibri"/>
                <a:cs typeface="Calibri"/>
                <a:sym typeface="Calibri"/>
              </a:rPr>
              <a:t>20</a:t>
            </a:r>
            <a:endParaRPr sz="1000"/>
          </a:p>
        </p:txBody>
      </p:sp>
      <p:sp>
        <p:nvSpPr>
          <p:cNvPr id="1002" name="Google Shape;1002;p125"/>
          <p:cNvSpPr/>
          <p:nvPr/>
        </p:nvSpPr>
        <p:spPr>
          <a:xfrm>
            <a:off x="6976300" y="622933"/>
            <a:ext cx="2086500" cy="299700"/>
          </a:xfrm>
          <a:prstGeom prst="chevron">
            <a:avLst>
              <a:gd name="adj" fmla="val 21233"/>
            </a:avLst>
          </a:prstGeom>
          <a:solidFill>
            <a:srgbClr val="262626"/>
          </a:solidFill>
          <a:ln w="12700" cap="flat" cmpd="sng">
            <a:solidFill>
              <a:srgbClr val="FFFFFF"/>
            </a:solidFill>
            <a:prstDash val="solid"/>
            <a:miter lim="8000"/>
            <a:headEnd type="none" w="sm" len="sm"/>
            <a:tailEnd type="none" w="sm" len="sm"/>
          </a:ln>
        </p:spPr>
        <p:txBody>
          <a:bodyPr spcFirstLastPara="1" wrap="square" lIns="33150" tIns="33150" rIns="33150" bIns="33150" anchor="ctr" anchorCtr="0">
            <a:noAutofit/>
          </a:bodyPr>
          <a:lstStyle/>
          <a:p>
            <a:pPr marL="0" marR="0" lvl="0" indent="0" algn="ctr" rtl="0">
              <a:lnSpc>
                <a:spcPct val="100000"/>
              </a:lnSpc>
              <a:spcBef>
                <a:spcPts val="0"/>
              </a:spcBef>
              <a:spcAft>
                <a:spcPts val="0"/>
              </a:spcAft>
              <a:buClr>
                <a:srgbClr val="FFFFFF"/>
              </a:buClr>
              <a:buFont typeface="Calibri"/>
              <a:buNone/>
            </a:pPr>
            <a:r>
              <a:rPr lang="en-US" sz="1000" b="1" i="0" u="none" strike="noStrike" cap="none">
                <a:solidFill>
                  <a:srgbClr val="FFFFFF"/>
                </a:solidFill>
                <a:latin typeface="Calibri"/>
                <a:ea typeface="Calibri"/>
                <a:cs typeface="Calibri"/>
                <a:sym typeface="Calibri"/>
              </a:rPr>
              <a:t>Year </a:t>
            </a:r>
            <a:r>
              <a:rPr lang="en-US" sz="1000" b="1">
                <a:solidFill>
                  <a:srgbClr val="FFFFFF"/>
                </a:solidFill>
                <a:latin typeface="Calibri"/>
                <a:ea typeface="Calibri"/>
                <a:cs typeface="Calibri"/>
                <a:sym typeface="Calibri"/>
              </a:rPr>
              <a:t>2*</a:t>
            </a:r>
            <a:endParaRPr sz="1000"/>
          </a:p>
          <a:p>
            <a:pPr marL="0" marR="0" lvl="0" indent="0" algn="ctr" rtl="0">
              <a:lnSpc>
                <a:spcPct val="100000"/>
              </a:lnSpc>
              <a:spcBef>
                <a:spcPts val="0"/>
              </a:spcBef>
              <a:spcAft>
                <a:spcPts val="0"/>
              </a:spcAft>
              <a:buClr>
                <a:srgbClr val="FFFFFF"/>
              </a:buClr>
              <a:buFont typeface="Calibri"/>
              <a:buNone/>
            </a:pPr>
            <a:r>
              <a:rPr lang="en-US" sz="1000">
                <a:solidFill>
                  <a:srgbClr val="FFFFFF"/>
                </a:solidFill>
                <a:latin typeface="Calibri"/>
                <a:ea typeface="Calibri"/>
                <a:cs typeface="Calibri"/>
                <a:sym typeface="Calibri"/>
              </a:rPr>
              <a:t>SY</a:t>
            </a:r>
            <a:r>
              <a:rPr lang="en-US" sz="1000" b="0" i="0" u="none" strike="noStrike" cap="none">
                <a:solidFill>
                  <a:srgbClr val="FFFFFF"/>
                </a:solidFill>
                <a:latin typeface="Calibri"/>
                <a:ea typeface="Calibri"/>
                <a:cs typeface="Calibri"/>
                <a:sym typeface="Calibri"/>
              </a:rPr>
              <a:t>20</a:t>
            </a:r>
            <a:r>
              <a:rPr lang="en-US" sz="1000">
                <a:solidFill>
                  <a:srgbClr val="FFFFFF"/>
                </a:solidFill>
                <a:latin typeface="Calibri"/>
                <a:ea typeface="Calibri"/>
                <a:cs typeface="Calibri"/>
                <a:sym typeface="Calibri"/>
              </a:rPr>
              <a:t>20-21</a:t>
            </a:r>
            <a:endParaRPr sz="1000"/>
          </a:p>
        </p:txBody>
      </p:sp>
      <p:sp>
        <p:nvSpPr>
          <p:cNvPr id="1003" name="Google Shape;1003;p125"/>
          <p:cNvSpPr txBox="1"/>
          <p:nvPr/>
        </p:nvSpPr>
        <p:spPr>
          <a:xfrm>
            <a:off x="1676450" y="6435912"/>
            <a:ext cx="7362300" cy="2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latin typeface="Calibri"/>
                <a:ea typeface="Calibri"/>
                <a:cs typeface="Calibri"/>
                <a:sym typeface="Calibri"/>
              </a:rPr>
              <a:t>* Years 3-5 - Implement Annual Planning Cycle to develop annual goals, priorities and action plans</a:t>
            </a:r>
            <a:endParaRPr sz="1000" i="1"/>
          </a:p>
        </p:txBody>
      </p:sp>
      <p:pic>
        <p:nvPicPr>
          <p:cNvPr id="1004" name="Google Shape;1004;p125" descr="Hierarchy"/>
          <p:cNvPicPr preferRelativeResize="0"/>
          <p:nvPr/>
        </p:nvPicPr>
        <p:blipFill rotWithShape="1">
          <a:blip r:embed="rId3">
            <a:alphaModFix/>
          </a:blip>
          <a:srcRect/>
          <a:stretch/>
        </p:blipFill>
        <p:spPr>
          <a:xfrm>
            <a:off x="120200" y="1038523"/>
            <a:ext cx="483300" cy="483278"/>
          </a:xfrm>
          <a:prstGeom prst="rect">
            <a:avLst/>
          </a:prstGeom>
          <a:noFill/>
          <a:ln>
            <a:noFill/>
          </a:ln>
        </p:spPr>
      </p:pic>
      <p:pic>
        <p:nvPicPr>
          <p:cNvPr id="1005" name="Google Shape;1005;p125" descr="Schoolhouse"/>
          <p:cNvPicPr preferRelativeResize="0"/>
          <p:nvPr/>
        </p:nvPicPr>
        <p:blipFill rotWithShape="1">
          <a:blip r:embed="rId4">
            <a:alphaModFix/>
          </a:blip>
          <a:srcRect/>
          <a:stretch/>
        </p:blipFill>
        <p:spPr>
          <a:xfrm>
            <a:off x="28127" y="3172000"/>
            <a:ext cx="569300" cy="569279"/>
          </a:xfrm>
          <a:prstGeom prst="rect">
            <a:avLst/>
          </a:prstGeom>
          <a:noFill/>
          <a:ln>
            <a:noFill/>
          </a:ln>
        </p:spPr>
      </p:pic>
      <p:grpSp>
        <p:nvGrpSpPr>
          <p:cNvPr id="1006" name="Google Shape;1006;p125"/>
          <p:cNvGrpSpPr/>
          <p:nvPr/>
        </p:nvGrpSpPr>
        <p:grpSpPr>
          <a:xfrm flipH="1">
            <a:off x="99457" y="4173372"/>
            <a:ext cx="426653" cy="272320"/>
            <a:chOff x="19010313" y="6589713"/>
            <a:chExt cx="600075" cy="476250"/>
          </a:xfrm>
        </p:grpSpPr>
        <p:sp>
          <p:nvSpPr>
            <p:cNvPr id="1007" name="Google Shape;1007;p125"/>
            <p:cNvSpPr/>
            <p:nvPr/>
          </p:nvSpPr>
          <p:spPr>
            <a:xfrm>
              <a:off x="19010313" y="6589713"/>
              <a:ext cx="600075" cy="476250"/>
            </a:xfrm>
            <a:custGeom>
              <a:avLst/>
              <a:gdLst/>
              <a:ahLst/>
              <a:cxnLst/>
              <a:rect l="l" t="t" r="r" b="b"/>
              <a:pathLst>
                <a:path w="63" h="50" extrusionOk="0">
                  <a:moveTo>
                    <a:pt x="61" y="0"/>
                  </a:moveTo>
                  <a:cubicBezTo>
                    <a:pt x="1" y="0"/>
                    <a:pt x="1" y="0"/>
                    <a:pt x="1" y="0"/>
                  </a:cubicBezTo>
                  <a:cubicBezTo>
                    <a:pt x="0" y="0"/>
                    <a:pt x="0" y="1"/>
                    <a:pt x="0" y="2"/>
                  </a:cubicBezTo>
                  <a:cubicBezTo>
                    <a:pt x="0" y="48"/>
                    <a:pt x="0" y="48"/>
                    <a:pt x="0" y="48"/>
                  </a:cubicBezTo>
                  <a:cubicBezTo>
                    <a:pt x="0" y="49"/>
                    <a:pt x="0" y="50"/>
                    <a:pt x="1" y="50"/>
                  </a:cubicBezTo>
                  <a:cubicBezTo>
                    <a:pt x="61" y="50"/>
                    <a:pt x="61" y="50"/>
                    <a:pt x="61" y="50"/>
                  </a:cubicBezTo>
                  <a:cubicBezTo>
                    <a:pt x="62" y="50"/>
                    <a:pt x="63" y="49"/>
                    <a:pt x="63" y="48"/>
                  </a:cubicBezTo>
                  <a:cubicBezTo>
                    <a:pt x="63" y="2"/>
                    <a:pt x="63" y="2"/>
                    <a:pt x="63" y="2"/>
                  </a:cubicBezTo>
                  <a:cubicBezTo>
                    <a:pt x="63" y="1"/>
                    <a:pt x="62" y="0"/>
                    <a:pt x="61" y="0"/>
                  </a:cubicBezTo>
                  <a:close/>
                  <a:moveTo>
                    <a:pt x="50" y="3"/>
                  </a:moveTo>
                  <a:cubicBezTo>
                    <a:pt x="54" y="3"/>
                    <a:pt x="54" y="3"/>
                    <a:pt x="54" y="3"/>
                  </a:cubicBezTo>
                  <a:cubicBezTo>
                    <a:pt x="54" y="7"/>
                    <a:pt x="54" y="7"/>
                    <a:pt x="54" y="7"/>
                  </a:cubicBezTo>
                  <a:cubicBezTo>
                    <a:pt x="50" y="7"/>
                    <a:pt x="50" y="7"/>
                    <a:pt x="50" y="7"/>
                  </a:cubicBezTo>
                  <a:lnTo>
                    <a:pt x="50" y="3"/>
                  </a:lnTo>
                  <a:close/>
                  <a:moveTo>
                    <a:pt x="3" y="3"/>
                  </a:moveTo>
                  <a:cubicBezTo>
                    <a:pt x="47" y="3"/>
                    <a:pt x="47" y="3"/>
                    <a:pt x="47" y="3"/>
                  </a:cubicBezTo>
                  <a:cubicBezTo>
                    <a:pt x="47" y="7"/>
                    <a:pt x="47" y="7"/>
                    <a:pt x="47" y="7"/>
                  </a:cubicBezTo>
                  <a:cubicBezTo>
                    <a:pt x="3" y="7"/>
                    <a:pt x="3" y="7"/>
                    <a:pt x="3" y="7"/>
                  </a:cubicBezTo>
                  <a:lnTo>
                    <a:pt x="3" y="3"/>
                  </a:lnTo>
                  <a:close/>
                  <a:moveTo>
                    <a:pt x="60" y="46"/>
                  </a:moveTo>
                  <a:cubicBezTo>
                    <a:pt x="3" y="46"/>
                    <a:pt x="3" y="46"/>
                    <a:pt x="3" y="46"/>
                  </a:cubicBezTo>
                  <a:cubicBezTo>
                    <a:pt x="3" y="10"/>
                    <a:pt x="3" y="10"/>
                    <a:pt x="3" y="10"/>
                  </a:cubicBezTo>
                  <a:cubicBezTo>
                    <a:pt x="60" y="10"/>
                    <a:pt x="60" y="10"/>
                    <a:pt x="60" y="10"/>
                  </a:cubicBezTo>
                  <a:lnTo>
                    <a:pt x="60" y="46"/>
                  </a:lnTo>
                  <a:close/>
                  <a:moveTo>
                    <a:pt x="60" y="7"/>
                  </a:moveTo>
                  <a:cubicBezTo>
                    <a:pt x="57" y="7"/>
                    <a:pt x="57" y="7"/>
                    <a:pt x="57" y="7"/>
                  </a:cubicBezTo>
                  <a:cubicBezTo>
                    <a:pt x="57" y="3"/>
                    <a:pt x="57" y="3"/>
                    <a:pt x="57" y="3"/>
                  </a:cubicBezTo>
                  <a:cubicBezTo>
                    <a:pt x="60" y="3"/>
                    <a:pt x="60" y="3"/>
                    <a:pt x="60" y="3"/>
                  </a:cubicBezTo>
                  <a:lnTo>
                    <a:pt x="60" y="7"/>
                  </a:ln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1008" name="Google Shape;1008;p125"/>
            <p:cNvSpPr/>
            <p:nvPr/>
          </p:nvSpPr>
          <p:spPr>
            <a:xfrm>
              <a:off x="19219863" y="6761163"/>
              <a:ext cx="295275" cy="19050"/>
            </a:xfrm>
            <a:custGeom>
              <a:avLst/>
              <a:gdLst/>
              <a:ahLst/>
              <a:cxnLst/>
              <a:rect l="l" t="t" r="r" b="b"/>
              <a:pathLst>
                <a:path w="31" h="2" extrusionOk="0">
                  <a:moveTo>
                    <a:pt x="1" y="2"/>
                  </a:moveTo>
                  <a:cubicBezTo>
                    <a:pt x="30" y="2"/>
                    <a:pt x="30" y="2"/>
                    <a:pt x="30" y="2"/>
                  </a:cubicBezTo>
                  <a:cubicBezTo>
                    <a:pt x="31" y="2"/>
                    <a:pt x="31" y="2"/>
                    <a:pt x="31" y="1"/>
                  </a:cubicBezTo>
                  <a:cubicBezTo>
                    <a:pt x="31" y="0"/>
                    <a:pt x="31" y="0"/>
                    <a:pt x="30" y="0"/>
                  </a:cubicBezTo>
                  <a:cubicBezTo>
                    <a:pt x="1" y="0"/>
                    <a:pt x="1" y="0"/>
                    <a:pt x="1" y="0"/>
                  </a:cubicBezTo>
                  <a:cubicBezTo>
                    <a:pt x="0" y="0"/>
                    <a:pt x="0" y="0"/>
                    <a:pt x="0" y="1"/>
                  </a:cubicBezTo>
                  <a:cubicBezTo>
                    <a:pt x="0" y="2"/>
                    <a:pt x="0" y="2"/>
                    <a:pt x="1" y="2"/>
                  </a:cubicBez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1009" name="Google Shape;1009;p125"/>
            <p:cNvSpPr/>
            <p:nvPr/>
          </p:nvSpPr>
          <p:spPr>
            <a:xfrm>
              <a:off x="19219863" y="6818313"/>
              <a:ext cx="295275" cy="28575"/>
            </a:xfrm>
            <a:custGeom>
              <a:avLst/>
              <a:gdLst/>
              <a:ahLst/>
              <a:cxnLst/>
              <a:rect l="l" t="t" r="r" b="b"/>
              <a:pathLst>
                <a:path w="31" h="3" extrusionOk="0">
                  <a:moveTo>
                    <a:pt x="30" y="0"/>
                  </a:moveTo>
                  <a:cubicBezTo>
                    <a:pt x="1" y="0"/>
                    <a:pt x="1" y="0"/>
                    <a:pt x="1" y="0"/>
                  </a:cubicBezTo>
                  <a:cubicBezTo>
                    <a:pt x="0" y="0"/>
                    <a:pt x="0" y="1"/>
                    <a:pt x="0" y="2"/>
                  </a:cubicBezTo>
                  <a:cubicBezTo>
                    <a:pt x="0" y="2"/>
                    <a:pt x="0" y="3"/>
                    <a:pt x="1" y="3"/>
                  </a:cubicBezTo>
                  <a:cubicBezTo>
                    <a:pt x="30" y="3"/>
                    <a:pt x="30" y="3"/>
                    <a:pt x="30" y="3"/>
                  </a:cubicBezTo>
                  <a:cubicBezTo>
                    <a:pt x="31" y="3"/>
                    <a:pt x="31" y="2"/>
                    <a:pt x="31" y="2"/>
                  </a:cubicBezTo>
                  <a:cubicBezTo>
                    <a:pt x="31" y="1"/>
                    <a:pt x="31" y="0"/>
                    <a:pt x="30" y="0"/>
                  </a:cubicBez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1010" name="Google Shape;1010;p125"/>
            <p:cNvSpPr/>
            <p:nvPr/>
          </p:nvSpPr>
          <p:spPr>
            <a:xfrm>
              <a:off x="19219863" y="6884988"/>
              <a:ext cx="295275" cy="19050"/>
            </a:xfrm>
            <a:custGeom>
              <a:avLst/>
              <a:gdLst/>
              <a:ahLst/>
              <a:cxnLst/>
              <a:rect l="l" t="t" r="r" b="b"/>
              <a:pathLst>
                <a:path w="31" h="2" extrusionOk="0">
                  <a:moveTo>
                    <a:pt x="30" y="0"/>
                  </a:moveTo>
                  <a:cubicBezTo>
                    <a:pt x="1" y="0"/>
                    <a:pt x="1" y="0"/>
                    <a:pt x="1" y="0"/>
                  </a:cubicBezTo>
                  <a:cubicBezTo>
                    <a:pt x="0" y="0"/>
                    <a:pt x="0" y="1"/>
                    <a:pt x="0" y="1"/>
                  </a:cubicBezTo>
                  <a:cubicBezTo>
                    <a:pt x="0" y="2"/>
                    <a:pt x="0" y="2"/>
                    <a:pt x="1" y="2"/>
                  </a:cubicBezTo>
                  <a:cubicBezTo>
                    <a:pt x="30" y="2"/>
                    <a:pt x="30" y="2"/>
                    <a:pt x="30" y="2"/>
                  </a:cubicBezTo>
                  <a:cubicBezTo>
                    <a:pt x="31" y="2"/>
                    <a:pt x="31" y="2"/>
                    <a:pt x="31" y="1"/>
                  </a:cubicBezTo>
                  <a:cubicBezTo>
                    <a:pt x="31" y="1"/>
                    <a:pt x="31" y="0"/>
                    <a:pt x="30" y="0"/>
                  </a:cubicBez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1011" name="Google Shape;1011;p125"/>
            <p:cNvSpPr/>
            <p:nvPr/>
          </p:nvSpPr>
          <p:spPr>
            <a:xfrm>
              <a:off x="19219863" y="6951663"/>
              <a:ext cx="295275" cy="19050"/>
            </a:xfrm>
            <a:custGeom>
              <a:avLst/>
              <a:gdLst/>
              <a:ahLst/>
              <a:cxnLst/>
              <a:rect l="l" t="t" r="r" b="b"/>
              <a:pathLst>
                <a:path w="31" h="2" extrusionOk="0">
                  <a:moveTo>
                    <a:pt x="30" y="0"/>
                  </a:moveTo>
                  <a:cubicBezTo>
                    <a:pt x="1" y="0"/>
                    <a:pt x="1" y="0"/>
                    <a:pt x="1" y="0"/>
                  </a:cubicBezTo>
                  <a:cubicBezTo>
                    <a:pt x="0" y="0"/>
                    <a:pt x="0" y="0"/>
                    <a:pt x="0" y="1"/>
                  </a:cubicBezTo>
                  <a:cubicBezTo>
                    <a:pt x="0" y="1"/>
                    <a:pt x="0" y="2"/>
                    <a:pt x="1" y="2"/>
                  </a:cubicBezTo>
                  <a:cubicBezTo>
                    <a:pt x="30" y="2"/>
                    <a:pt x="30" y="2"/>
                    <a:pt x="30" y="2"/>
                  </a:cubicBezTo>
                  <a:cubicBezTo>
                    <a:pt x="31" y="2"/>
                    <a:pt x="31" y="1"/>
                    <a:pt x="31" y="1"/>
                  </a:cubicBezTo>
                  <a:cubicBezTo>
                    <a:pt x="31" y="0"/>
                    <a:pt x="31" y="0"/>
                    <a:pt x="30" y="0"/>
                  </a:cubicBez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1012" name="Google Shape;1012;p125"/>
            <p:cNvSpPr/>
            <p:nvPr/>
          </p:nvSpPr>
          <p:spPr>
            <a:xfrm>
              <a:off x="19096038" y="6884988"/>
              <a:ext cx="85725" cy="85725"/>
            </a:xfrm>
            <a:custGeom>
              <a:avLst/>
              <a:gdLst/>
              <a:ahLst/>
              <a:cxnLst/>
              <a:rect l="l" t="t" r="r" b="b"/>
              <a:pathLst>
                <a:path w="9" h="9" extrusionOk="0">
                  <a:moveTo>
                    <a:pt x="8" y="0"/>
                  </a:moveTo>
                  <a:cubicBezTo>
                    <a:pt x="1" y="0"/>
                    <a:pt x="1" y="0"/>
                    <a:pt x="1" y="0"/>
                  </a:cubicBezTo>
                  <a:cubicBezTo>
                    <a:pt x="1" y="0"/>
                    <a:pt x="0" y="1"/>
                    <a:pt x="0" y="1"/>
                  </a:cubicBezTo>
                  <a:cubicBezTo>
                    <a:pt x="0" y="8"/>
                    <a:pt x="0" y="8"/>
                    <a:pt x="0" y="8"/>
                  </a:cubicBezTo>
                  <a:cubicBezTo>
                    <a:pt x="0" y="8"/>
                    <a:pt x="1" y="9"/>
                    <a:pt x="1" y="9"/>
                  </a:cubicBezTo>
                  <a:cubicBezTo>
                    <a:pt x="8" y="9"/>
                    <a:pt x="8" y="9"/>
                    <a:pt x="8" y="9"/>
                  </a:cubicBezTo>
                  <a:cubicBezTo>
                    <a:pt x="8" y="9"/>
                    <a:pt x="9" y="8"/>
                    <a:pt x="9" y="8"/>
                  </a:cubicBezTo>
                  <a:cubicBezTo>
                    <a:pt x="9" y="1"/>
                    <a:pt x="9" y="1"/>
                    <a:pt x="9" y="1"/>
                  </a:cubicBezTo>
                  <a:cubicBezTo>
                    <a:pt x="9" y="1"/>
                    <a:pt x="8" y="0"/>
                    <a:pt x="8" y="0"/>
                  </a:cubicBezTo>
                  <a:close/>
                  <a:moveTo>
                    <a:pt x="7" y="7"/>
                  </a:moveTo>
                  <a:cubicBezTo>
                    <a:pt x="2" y="7"/>
                    <a:pt x="2" y="7"/>
                    <a:pt x="2" y="7"/>
                  </a:cubicBezTo>
                  <a:cubicBezTo>
                    <a:pt x="2" y="2"/>
                    <a:pt x="2" y="2"/>
                    <a:pt x="2" y="2"/>
                  </a:cubicBezTo>
                  <a:cubicBezTo>
                    <a:pt x="7" y="2"/>
                    <a:pt x="7" y="2"/>
                    <a:pt x="7" y="2"/>
                  </a:cubicBezTo>
                  <a:lnTo>
                    <a:pt x="7" y="7"/>
                  </a:ln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sp>
          <p:nvSpPr>
            <p:cNvPr id="1013" name="Google Shape;1013;p125"/>
            <p:cNvSpPr/>
            <p:nvPr/>
          </p:nvSpPr>
          <p:spPr>
            <a:xfrm>
              <a:off x="19096038" y="6761163"/>
              <a:ext cx="85725" cy="85725"/>
            </a:xfrm>
            <a:custGeom>
              <a:avLst/>
              <a:gdLst/>
              <a:ahLst/>
              <a:cxnLst/>
              <a:rect l="l" t="t" r="r" b="b"/>
              <a:pathLst>
                <a:path w="9" h="9" extrusionOk="0">
                  <a:moveTo>
                    <a:pt x="8" y="0"/>
                  </a:moveTo>
                  <a:cubicBezTo>
                    <a:pt x="1" y="0"/>
                    <a:pt x="1" y="0"/>
                    <a:pt x="1" y="0"/>
                  </a:cubicBezTo>
                  <a:cubicBezTo>
                    <a:pt x="1" y="0"/>
                    <a:pt x="0" y="0"/>
                    <a:pt x="0" y="1"/>
                  </a:cubicBezTo>
                  <a:cubicBezTo>
                    <a:pt x="0" y="7"/>
                    <a:pt x="0" y="7"/>
                    <a:pt x="0" y="7"/>
                  </a:cubicBezTo>
                  <a:cubicBezTo>
                    <a:pt x="0" y="8"/>
                    <a:pt x="1" y="9"/>
                    <a:pt x="1" y="9"/>
                  </a:cubicBezTo>
                  <a:cubicBezTo>
                    <a:pt x="8" y="9"/>
                    <a:pt x="8" y="9"/>
                    <a:pt x="8" y="9"/>
                  </a:cubicBezTo>
                  <a:cubicBezTo>
                    <a:pt x="8" y="9"/>
                    <a:pt x="9" y="8"/>
                    <a:pt x="9" y="7"/>
                  </a:cubicBezTo>
                  <a:cubicBezTo>
                    <a:pt x="9" y="1"/>
                    <a:pt x="9" y="1"/>
                    <a:pt x="9" y="1"/>
                  </a:cubicBezTo>
                  <a:cubicBezTo>
                    <a:pt x="9" y="0"/>
                    <a:pt x="8" y="0"/>
                    <a:pt x="8" y="0"/>
                  </a:cubicBezTo>
                  <a:close/>
                  <a:moveTo>
                    <a:pt x="7" y="6"/>
                  </a:moveTo>
                  <a:cubicBezTo>
                    <a:pt x="2" y="6"/>
                    <a:pt x="2" y="6"/>
                    <a:pt x="2" y="6"/>
                  </a:cubicBezTo>
                  <a:cubicBezTo>
                    <a:pt x="2" y="2"/>
                    <a:pt x="2" y="2"/>
                    <a:pt x="2" y="2"/>
                  </a:cubicBezTo>
                  <a:cubicBezTo>
                    <a:pt x="7" y="2"/>
                    <a:pt x="7" y="2"/>
                    <a:pt x="7" y="2"/>
                  </a:cubicBezTo>
                  <a:lnTo>
                    <a:pt x="7" y="6"/>
                  </a:lnTo>
                  <a:close/>
                </a:path>
              </a:pathLst>
            </a:custGeom>
            <a:solidFill>
              <a:srgbClr val="BE2226"/>
            </a:solidFill>
            <a:ln>
              <a:noFill/>
            </a:ln>
          </p:spPr>
          <p:txBody>
            <a:bodyPr spcFirstLastPara="1" wrap="square" lIns="34375" tIns="17200" rIns="34375" bIns="17200" anchor="t" anchorCtr="0">
              <a:no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p:txBody>
        </p:sp>
      </p:grpSp>
      <p:pic>
        <p:nvPicPr>
          <p:cNvPr id="1014" name="Google Shape;1014;p125" descr="Children"/>
          <p:cNvPicPr preferRelativeResize="0"/>
          <p:nvPr/>
        </p:nvPicPr>
        <p:blipFill rotWithShape="1">
          <a:blip r:embed="rId5">
            <a:alphaModFix/>
          </a:blip>
          <a:srcRect/>
          <a:stretch/>
        </p:blipFill>
        <p:spPr>
          <a:xfrm>
            <a:off x="99449" y="5704974"/>
            <a:ext cx="426650" cy="426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26"/>
          <p:cNvSpPr txBox="1">
            <a:spLocks noGrp="1"/>
          </p:cNvSpPr>
          <p:nvPr>
            <p:ph type="sldNum" idx="12"/>
          </p:nvPr>
        </p:nvSpPr>
        <p:spPr>
          <a:xfrm>
            <a:off x="8604400" y="6120400"/>
            <a:ext cx="539700" cy="73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t>9</a:t>
            </a:fld>
            <a:endParaRPr/>
          </a:p>
        </p:txBody>
      </p:sp>
      <p:sp>
        <p:nvSpPr>
          <p:cNvPr id="1021" name="Google Shape;1021;p126"/>
          <p:cNvSpPr txBox="1">
            <a:spLocks noGrp="1"/>
          </p:cNvSpPr>
          <p:nvPr>
            <p:ph type="title"/>
          </p:nvPr>
        </p:nvSpPr>
        <p:spPr>
          <a:xfrm>
            <a:off x="336600" y="2512325"/>
            <a:ext cx="8595600" cy="15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Implementation Plans</a:t>
            </a:r>
            <a:endParaRPr sz="3800"/>
          </a:p>
        </p:txBody>
      </p:sp>
    </p:spTree>
  </p:cSld>
  <p:clrMapOvr>
    <a:masterClrMapping/>
  </p:clrMapOvr>
</p:sld>
</file>

<file path=ppt/theme/theme1.xml><?xml version="1.0" encoding="utf-8"?>
<a:theme xmlns:a="http://schemas.openxmlformats.org/drawingml/2006/main" name="NorthSta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KIPP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NorthSta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NorthSta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ชุดรูปแบบของ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7340</Words>
  <Application>Microsoft Office PowerPoint</Application>
  <PresentationFormat>On-screen Show (4:3)</PresentationFormat>
  <Paragraphs>1181</Paragraphs>
  <Slides>47</Slides>
  <Notes>47</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47</vt:i4>
      </vt:variant>
    </vt:vector>
  </HeadingPairs>
  <TitlesOfParts>
    <vt:vector size="64" baseType="lpstr">
      <vt:lpstr>Calibri</vt:lpstr>
      <vt:lpstr>Century Gothic</vt:lpstr>
      <vt:lpstr>Lato</vt:lpstr>
      <vt:lpstr>Raleway</vt:lpstr>
      <vt:lpstr>Verdana</vt:lpstr>
      <vt:lpstr>Arial</vt:lpstr>
      <vt:lpstr>Lato Black</vt:lpstr>
      <vt:lpstr>Raleway Light</vt:lpstr>
      <vt:lpstr>Raleway ExtraBold</vt:lpstr>
      <vt:lpstr>NorthStar</vt:lpstr>
      <vt:lpstr>Olivia template</vt:lpstr>
      <vt:lpstr>Office Theme</vt:lpstr>
      <vt:lpstr>Office Theme</vt:lpstr>
      <vt:lpstr>6_KIPP design</vt:lpstr>
      <vt:lpstr>NorthStar</vt:lpstr>
      <vt:lpstr>NorthStar</vt:lpstr>
      <vt:lpstr>ชุดรูปแบบของ Office</vt:lpstr>
      <vt:lpstr>2020-2025 Strategic Plan  June 2020</vt:lpstr>
      <vt:lpstr>What will be different for GLOBE students, staff and families if we implement this 5-year plan?</vt:lpstr>
      <vt:lpstr>PowerPoint Presentation</vt:lpstr>
      <vt:lpstr>PowerPoint Presentation</vt:lpstr>
      <vt:lpstr>PowerPoint Presentation</vt:lpstr>
      <vt:lpstr>2020-2025 Strategic Plan</vt:lpstr>
      <vt:lpstr>PowerPoint Presentation</vt:lpstr>
      <vt:lpstr>Implementation Roadmap</vt:lpstr>
      <vt:lpstr>Implementation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Implications</vt:lpstr>
      <vt:lpstr>PowerPoint Presentation</vt:lpstr>
      <vt:lpstr>PowerPoint Presentation</vt:lpstr>
      <vt:lpstr>PowerPoint Presentation</vt:lpstr>
      <vt:lpstr>PowerPoint Presentation</vt:lpstr>
      <vt:lpstr>PowerPoint Presentation</vt:lpstr>
      <vt:lpstr>Monitoring Dashboards</vt:lpstr>
      <vt:lpstr>PowerPoint Presentation</vt:lpstr>
      <vt:lpstr>PowerPoint Presentation</vt:lpstr>
      <vt:lpstr>PowerPoint Presentation</vt:lpstr>
      <vt:lpstr>PowerPoint Presentation</vt:lpstr>
      <vt:lpstr>Recommended best practices for strategic initiatives</vt:lpstr>
      <vt:lpstr>PowerPoint Presentation</vt:lpstr>
      <vt:lpstr>There are 6 key stages for creating a shared vision for excellent instruction </vt:lpstr>
      <vt:lpstr>Examples of Instructional Excellence Frameworks</vt:lpstr>
      <vt:lpstr>A Vision For Interconnected Teacher Professional Development </vt:lpstr>
      <vt:lpstr>Professional development theory of action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2020-2025 Strategic Plan  June 2020</dc:title>
  <dc:creator>Kevin Holder</dc:creator>
  <cp:lastModifiedBy>Kevin Holder</cp:lastModifiedBy>
  <cp:revision>1</cp:revision>
  <dcterms:modified xsi:type="dcterms:W3CDTF">2019-06-04T16:41:20Z</dcterms:modified>
</cp:coreProperties>
</file>