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742" r:id="rId4"/>
    <p:sldId id="743" r:id="rId5"/>
    <p:sldId id="744" r:id="rId6"/>
    <p:sldId id="745" r:id="rId7"/>
    <p:sldId id="749" r:id="rId8"/>
    <p:sldId id="750" r:id="rId9"/>
    <p:sldId id="75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666DCC-9301-81D6-EE47-CC1A73CF4475}"/>
              </a:ext>
            </a:extLst>
          </p:cNvPr>
          <p:cNvSpPr/>
          <p:nvPr/>
        </p:nvSpPr>
        <p:spPr>
          <a:xfrm>
            <a:off x="447677" y="3086104"/>
            <a:ext cx="8240713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990600"/>
            <a:ext cx="7989752" cy="1504844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5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C77354-EE09-AF51-26B7-ACECBE5A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52186-C7A7-56F0-E168-6C530AE9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1540CF-BAAB-C92B-BFAA-B2BCA19A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9028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E5B795-FC5D-64A2-5743-BF785B7266D0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7FC4E-99F7-7C37-5CC2-77533561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BC13C7-D444-9B46-B287-13972CD0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6152EE-4B3A-6042-97C4-527D79FF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2892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031BB9-8BC6-8997-8D48-F9EF5F498E78}"/>
              </a:ext>
            </a:extLst>
          </p:cNvPr>
          <p:cNvSpPr>
            <a:spLocks noChangeAspect="1"/>
          </p:cNvSpPr>
          <p:nvPr/>
        </p:nvSpPr>
        <p:spPr>
          <a:xfrm>
            <a:off x="6629400" y="600075"/>
            <a:ext cx="2057400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3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7" y="67573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ACF4AE-C5F5-1433-84F2-DB1A469C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5290" y="5956304"/>
            <a:ext cx="9477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8FE272-E428-28D3-DF91-86274C35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027" y="5951542"/>
            <a:ext cx="592296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21E1D0-1E69-261C-01E3-8524D5FE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7130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FF48E-AB96-B083-EA0C-756BA2BF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32C078-8C0F-44C1-9A53-4F4D5128AF04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053C-ED52-5918-B31F-09E0E1CD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D034B-4CF7-EA01-E5B0-3571C37A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AE72558-7B7B-4929-B8FB-75E5575F0C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50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0AB3E-DD34-2DA8-BCF8-0126B9FC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1E5EA16-4B49-4D40-960A-EB32841D5483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87D7D-4462-466D-E485-E1572B9E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88F3-6DA3-3F9D-D1AB-E8E320E2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DD0338A-2148-46CF-8FB3-311EE01775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360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6E3EE-4661-6780-472A-172411EC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9584F11-7D12-477B-969A-AF8E2395C57E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09CEF-C7B6-6542-DD46-7FDF7454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C0F4C-3801-FD3B-D096-12426AB5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42A776B-B359-4D2E-9E96-BEAAB66EED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943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DAD8C-89EC-DA1A-5995-73466372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ABDE661-0FB6-43BB-BB79-6AD9704A9F72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05712-0532-BB7A-4C80-03CA458E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47CA1-5A0B-89A5-D65A-B0198B93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FFD930F-16F0-48CB-98E1-9D17696CA0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722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93C52-263A-2615-FCD7-0A5AD5E5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9326642-F0FF-4119-99DC-A978A595D0B0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412CC-F050-A0D1-4215-8E5B694D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A36D2-4DE3-656F-E20A-FEBEC0B5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EAF4A67-7D85-4BEA-BA03-6F0480B5D4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2154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B07E2-C2BA-9C29-F26F-26A7CCFB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8E4CB38-DC08-4DE4-9A74-CC08D6BB0CBC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EEE65-D198-5C30-0BB2-83B8349A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BC89E-4BD6-2E06-7D53-D27E1A11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6B2A9E3-6E89-4081-9A5D-C8E7F1B61A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6377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AF9DA-0442-2B93-CF18-1B90C2EB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2F49706-EE37-4A6F-9764-7828C11306CA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6D76B-5441-7604-EE4C-50253F74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250F7-8CA4-A015-8888-A8DC6F0F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CABA572-89AB-4D68-B98E-62741FD74B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664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27C5F-FE7C-A156-D839-78D161D4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E63C13B-178E-4C37-88EB-0B889E1C6506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E23AF-14EA-37C5-FCD0-AEE9F2CF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3DC5E-4F47-336C-A00D-B873A8D0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0BED7B5-AD07-4F47-8A9F-310621F983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45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2ECC27-136A-1948-6131-871852364251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228009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5D3DB8-6183-6FF2-4920-DD4D39E9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3980E1-7968-071A-F362-6C762798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67E3C-A810-34CF-7E59-A34566C4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322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98F82-9562-F2D7-301B-6AC70A3D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FC959C41-E61A-43D2-9AF2-093FA50550BD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8794-4C50-2F68-D363-5D41AC49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0C366-7B21-EB97-BAF9-A3D6B6D9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B1B4D56-FB28-4501-B1E3-B0050E05A8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57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F1C1-8E61-33A3-93AC-7B199F4A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70275F6-196E-4CF3-B1CC-AA8FFA989E9A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7ED56-BF5E-BCC4-4AFD-870296D0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CCEBB-DF6D-535F-E19F-B4F79D41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4D9E380-DD42-4865-B54E-09F7553D8A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922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1CA70-9134-A7B0-1927-391D22A9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BFACE6D-C3ED-49F7-B6BD-D557D198B2F2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E0397-876D-8BCF-F5DB-BE207603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D128-C4F8-1833-9DAF-F70ACDE5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FEAD07F-C7A7-4B2F-8EB2-12B599A690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910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1D5E3A-6C56-FB00-B2AB-1F6716114F6C}"/>
              </a:ext>
            </a:extLst>
          </p:cNvPr>
          <p:cNvSpPr>
            <a:spLocks noChangeAspect="1"/>
          </p:cNvSpPr>
          <p:nvPr/>
        </p:nvSpPr>
        <p:spPr>
          <a:xfrm>
            <a:off x="452438" y="5141917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8" y="3036573"/>
            <a:ext cx="7989751" cy="1504844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8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41570E-9184-CA21-DD2D-D3284D77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355883-5DD4-722F-AA13-DBECD025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8926FD-FEBB-74D1-12DD-F5B3F4E2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8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4F20B0-11EA-0C38-8D63-C6DC4545A751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5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7B12193-E35D-E2B0-9DA1-CBBE0631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BBD4661-7EDA-D608-B92E-DE4541C6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C03CDC3-3AD8-8A51-1FE1-0D94BCF9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036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88AED4-A873-AA4E-A24A-18F2BF232E8A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6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6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8F16428-62E5-40C8-D831-BAA85E26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69AE919-C3E3-4894-67FC-33D64D97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03341C2-F33B-125C-C1B1-78332980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869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B3F28A-8A9B-3DF8-91D0-8D01BBCE2149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53AD97C-F74E-F8E1-4F59-69483172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A9C0397-E933-7A56-ABA8-1D5BD9F2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06297A7-0837-F1F8-FC92-CDFEF212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82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DB0ACC-C220-1EBA-CCFA-6F40057A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D30F6E-A225-BFDC-AFD4-BCFB1525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081F22-4FE3-F0DD-2315-D5E91014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697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E25898-5839-C440-5484-718A482AB9C0}"/>
              </a:ext>
            </a:extLst>
          </p:cNvPr>
          <p:cNvSpPr>
            <a:spLocks noChangeAspect="1"/>
          </p:cNvSpPr>
          <p:nvPr/>
        </p:nvSpPr>
        <p:spPr>
          <a:xfrm>
            <a:off x="452438" y="5141913"/>
            <a:ext cx="8239125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4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22" y="5262305"/>
            <a:ext cx="426532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CB3BCF8-2213-B7AA-D94C-AC020195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B97C785-8AF3-D3F2-28CC-F9383C92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B6F8FEF-98A9-9698-79BB-7B8B8A10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04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4693389"/>
            <a:ext cx="798975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5" y="599725"/>
            <a:ext cx="8238706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EFA94-6227-4C2D-A9F9-B7E3252B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3D223-9FFB-4376-95C9-D51063C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FD322D-6806-53EA-4778-448D2E1A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311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7E124-A4D3-47A0-F2AC-D95959B4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687392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190A9C-C976-0EEB-60D0-80B6E9ED42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00B25-615D-BAED-1E72-41EA06D87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425" y="5956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fld id="{8DA0AE12-96C0-4AA3-8BF0-23136C83F0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DB7C-B163-0FE1-9778-265157ACE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025" y="5951542"/>
            <a:ext cx="487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1C78-DBC2-9294-DEDE-FC7E8F7DE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975" y="5956304"/>
            <a:ext cx="769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</a:defRPr>
            </a:lvl1pPr>
          </a:lstStyle>
          <a:p>
            <a:fld id="{7E9A0113-DF31-4195-B594-EBA3773598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DBE31F-D85C-A349-619D-FE9F0B2FEF80}"/>
              </a:ext>
            </a:extLst>
          </p:cNvPr>
          <p:cNvSpPr/>
          <p:nvPr/>
        </p:nvSpPr>
        <p:spPr>
          <a:xfrm>
            <a:off x="447677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3773C-883F-D908-1DA4-CFCA1F2219A5}"/>
              </a:ext>
            </a:extLst>
          </p:cNvPr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FDC54E-00F4-FFC4-9815-904556DA5913}"/>
              </a:ext>
            </a:extLst>
          </p:cNvPr>
          <p:cNvSpPr/>
          <p:nvPr/>
        </p:nvSpPr>
        <p:spPr>
          <a:xfrm>
            <a:off x="3216277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683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6818E49-266B-3B47-9838-8A9EAAA76F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639BD5F-9A68-8641-D2F0-ED488AB23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99598-1341-6F67-42B5-763A87AFE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8B750E-64F9-4256-9FF7-067A4684BA0C}" type="datetime1">
              <a:rPr lang="en-US"/>
              <a:pPr>
                <a:defRPr/>
              </a:pPr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0803-AB33-6658-AD83-9C8453E5C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0A26A-0511-BE56-D196-003E95B9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3ED868-B965-4F5B-8F29-6E4B48F743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57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50C0-FC7F-F263-FA9A-29EECC09D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NWEA EOY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5A88A-002D-17F5-B5A6-D8162A1F0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2023</a:t>
            </a:r>
          </a:p>
        </p:txBody>
      </p:sp>
      <p:pic>
        <p:nvPicPr>
          <p:cNvPr id="4" name="Picture 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1DF4D71-9EE0-E4F7-B72B-98E643D16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5" y="3085773"/>
            <a:ext cx="7391710" cy="32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9566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23D52-B75D-5070-244F-151412786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2388" y="789855"/>
            <a:ext cx="4379223" cy="47425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0936213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FDFDC-6685-94E6-E9C7-DC8C50441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58" y="181067"/>
            <a:ext cx="3387099" cy="3025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54706-6CF3-19B0-2662-D4B2ED023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303" y="181066"/>
            <a:ext cx="3378847" cy="302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241B2-0C9E-1F1E-0446-8D7E2B7BB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152" y="3488802"/>
            <a:ext cx="3363695" cy="30251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11F699-3EBA-CD90-CBD8-8ACF1AE6222C}"/>
              </a:ext>
            </a:extLst>
          </p:cNvPr>
          <p:cNvGrpSpPr/>
          <p:nvPr/>
        </p:nvGrpSpPr>
        <p:grpSpPr>
          <a:xfrm>
            <a:off x="4155594" y="3792263"/>
            <a:ext cx="496956" cy="584775"/>
            <a:chOff x="7578588" y="3847259"/>
            <a:chExt cx="496956" cy="5847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69AF7E-CE74-CCFA-B59C-E8DA69665B4C}"/>
                </a:ext>
              </a:extLst>
            </p:cNvPr>
            <p:cNvSpPr/>
            <p:nvPr/>
          </p:nvSpPr>
          <p:spPr>
            <a:xfrm>
              <a:off x="7578588" y="3906078"/>
              <a:ext cx="496956" cy="46713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D44627-B6E8-908A-D756-DB6111A6B524}"/>
                </a:ext>
              </a:extLst>
            </p:cNvPr>
            <p:cNvSpPr txBox="1"/>
            <p:nvPr/>
          </p:nvSpPr>
          <p:spPr>
            <a:xfrm>
              <a:off x="7643191" y="3847259"/>
              <a:ext cx="268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DB7A99-787C-88FE-69D7-425FA95A267A}"/>
              </a:ext>
            </a:extLst>
          </p:cNvPr>
          <p:cNvGrpSpPr/>
          <p:nvPr/>
        </p:nvGrpSpPr>
        <p:grpSpPr>
          <a:xfrm>
            <a:off x="4524639" y="4196922"/>
            <a:ext cx="496956" cy="584775"/>
            <a:chOff x="7578588" y="3847259"/>
            <a:chExt cx="496956" cy="58477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4B778A-7225-AC6D-E89F-03175DAC1583}"/>
                </a:ext>
              </a:extLst>
            </p:cNvPr>
            <p:cNvSpPr/>
            <p:nvPr/>
          </p:nvSpPr>
          <p:spPr>
            <a:xfrm>
              <a:off x="7578588" y="3906078"/>
              <a:ext cx="496956" cy="46713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2FCFDC-A5B2-65B0-9EC4-084191067A3E}"/>
                </a:ext>
              </a:extLst>
            </p:cNvPr>
            <p:cNvSpPr txBox="1"/>
            <p:nvPr/>
          </p:nvSpPr>
          <p:spPr>
            <a:xfrm>
              <a:off x="7643191" y="3847259"/>
              <a:ext cx="268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D1A397-6619-85CD-30CD-9116F1F572FA}"/>
              </a:ext>
            </a:extLst>
          </p:cNvPr>
          <p:cNvGrpSpPr/>
          <p:nvPr/>
        </p:nvGrpSpPr>
        <p:grpSpPr>
          <a:xfrm>
            <a:off x="6244139" y="1940189"/>
            <a:ext cx="496956" cy="584775"/>
            <a:chOff x="7578588" y="3847259"/>
            <a:chExt cx="49695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97A8F3-6345-FDDB-0AEB-DDD5FADF33CB}"/>
                </a:ext>
              </a:extLst>
            </p:cNvPr>
            <p:cNvSpPr/>
            <p:nvPr/>
          </p:nvSpPr>
          <p:spPr>
            <a:xfrm>
              <a:off x="7578588" y="3906078"/>
              <a:ext cx="496956" cy="46713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2B26C2-F0B3-0ABF-E56D-DD784BE40385}"/>
                </a:ext>
              </a:extLst>
            </p:cNvPr>
            <p:cNvSpPr txBox="1"/>
            <p:nvPr/>
          </p:nvSpPr>
          <p:spPr>
            <a:xfrm>
              <a:off x="7643191" y="3847259"/>
              <a:ext cx="268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D5EEC1-44E0-04E1-65AC-C6B5247EB491}"/>
              </a:ext>
            </a:extLst>
          </p:cNvPr>
          <p:cNvGrpSpPr/>
          <p:nvPr/>
        </p:nvGrpSpPr>
        <p:grpSpPr>
          <a:xfrm>
            <a:off x="2311567" y="2000147"/>
            <a:ext cx="496956" cy="584775"/>
            <a:chOff x="7578588" y="3847259"/>
            <a:chExt cx="496956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85EAF47-98A7-CA4D-1199-23308AA52E36}"/>
                </a:ext>
              </a:extLst>
            </p:cNvPr>
            <p:cNvSpPr/>
            <p:nvPr/>
          </p:nvSpPr>
          <p:spPr>
            <a:xfrm>
              <a:off x="7578588" y="3906078"/>
              <a:ext cx="496956" cy="46713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228BA8-2E79-D595-C41E-6066171AE75E}"/>
                </a:ext>
              </a:extLst>
            </p:cNvPr>
            <p:cNvSpPr txBox="1"/>
            <p:nvPr/>
          </p:nvSpPr>
          <p:spPr>
            <a:xfrm>
              <a:off x="7643191" y="3847259"/>
              <a:ext cx="268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07FC81-D8A5-355D-E049-0EB8402B287B}"/>
              </a:ext>
            </a:extLst>
          </p:cNvPr>
          <p:cNvGrpSpPr/>
          <p:nvPr/>
        </p:nvGrpSpPr>
        <p:grpSpPr>
          <a:xfrm>
            <a:off x="6596763" y="2337945"/>
            <a:ext cx="496956" cy="584775"/>
            <a:chOff x="7578588" y="3847259"/>
            <a:chExt cx="496956" cy="58477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40B5E0-DE37-3B23-96EB-62DED695AE62}"/>
                </a:ext>
              </a:extLst>
            </p:cNvPr>
            <p:cNvSpPr/>
            <p:nvPr/>
          </p:nvSpPr>
          <p:spPr>
            <a:xfrm>
              <a:off x="7578588" y="3906078"/>
              <a:ext cx="496956" cy="46713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E8E75B-A5EE-2A77-7CD0-5050961957FC}"/>
                </a:ext>
              </a:extLst>
            </p:cNvPr>
            <p:cNvSpPr txBox="1"/>
            <p:nvPr/>
          </p:nvSpPr>
          <p:spPr>
            <a:xfrm>
              <a:off x="7643191" y="3847259"/>
              <a:ext cx="268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D3721A-F9BB-507F-CF63-5856C20D8698}"/>
              </a:ext>
            </a:extLst>
          </p:cNvPr>
          <p:cNvGrpSpPr/>
          <p:nvPr/>
        </p:nvGrpSpPr>
        <p:grpSpPr>
          <a:xfrm>
            <a:off x="2311567" y="860863"/>
            <a:ext cx="496956" cy="584775"/>
            <a:chOff x="7578588" y="3847259"/>
            <a:chExt cx="496956" cy="58477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ADE7DC-0C98-4AD3-DE4F-C3CE5CDAA94A}"/>
                </a:ext>
              </a:extLst>
            </p:cNvPr>
            <p:cNvSpPr/>
            <p:nvPr/>
          </p:nvSpPr>
          <p:spPr>
            <a:xfrm>
              <a:off x="7578588" y="3906078"/>
              <a:ext cx="496956" cy="46713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09491A-BBBA-C789-4135-8C11463E1F9F}"/>
                </a:ext>
              </a:extLst>
            </p:cNvPr>
            <p:cNvSpPr txBox="1"/>
            <p:nvPr/>
          </p:nvSpPr>
          <p:spPr>
            <a:xfrm>
              <a:off x="7643191" y="3847259"/>
              <a:ext cx="268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5820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50C0-FC7F-F263-FA9A-29EECC09D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DIBELS EOY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5A88A-002D-17F5-B5A6-D8162A1F0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2023</a:t>
            </a:r>
          </a:p>
        </p:txBody>
      </p:sp>
      <p:pic>
        <p:nvPicPr>
          <p:cNvPr id="4" name="Picture 3" descr="Mountains on book art concept">
            <a:extLst>
              <a:ext uri="{FF2B5EF4-FFF2-40B4-BE49-F238E27FC236}">
                <a16:creationId xmlns:a16="http://schemas.microsoft.com/office/drawing/2014/main" id="{01DF4D71-9EE0-E4F7-B72B-98E643D16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7009" y="3085775"/>
            <a:ext cx="5209981" cy="32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1025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blue rectangular bars&#10;&#10;Description automatically generated">
            <a:extLst>
              <a:ext uri="{FF2B5EF4-FFF2-40B4-BE49-F238E27FC236}">
                <a16:creationId xmlns:a16="http://schemas.microsoft.com/office/drawing/2014/main" id="{248C9D43-3253-4048-0FB1-1505DC1E8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" y="1109053"/>
            <a:ext cx="7515320" cy="46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526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8C9D43-3253-4048-0FB1-1505DC1E8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40" y="1109053"/>
            <a:ext cx="7515319" cy="46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611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8C9D43-3253-4048-0FB1-1505DC1E8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40" y="1109053"/>
            <a:ext cx="7515319" cy="46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3183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8C9D43-3253-4048-0FB1-1505DC1E8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40" y="1109053"/>
            <a:ext cx="7515319" cy="46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062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eme1 -- Mike's main them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-- Mike's main theme" id="{E96DE503-1070-469D-98BE-214701404AC7}" vid="{10DCD8AB-4928-4F5E-A2DC-8AFB3303238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Theme1 -- Mike's main theme</Template>
  <TotalTime>296</TotalTime>
  <Words>16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Wingdings 2</vt:lpstr>
      <vt:lpstr>Theme1 -- Mike's main theme</vt:lpstr>
      <vt:lpstr>1_Office Theme</vt:lpstr>
      <vt:lpstr>NWEA EOY results</vt:lpstr>
      <vt:lpstr>PowerPoint Presentation</vt:lpstr>
      <vt:lpstr>PowerPoint Presentation</vt:lpstr>
      <vt:lpstr>DIBELS EOY results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Miles</dc:creator>
  <cp:lastModifiedBy>zach craddock</cp:lastModifiedBy>
  <cp:revision>4</cp:revision>
  <dcterms:created xsi:type="dcterms:W3CDTF">2023-01-01T22:55:04Z</dcterms:created>
  <dcterms:modified xsi:type="dcterms:W3CDTF">2023-08-09T23:14:48Z</dcterms:modified>
</cp:coreProperties>
</file>