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57" r:id="rId4"/>
    <p:sldId id="258" r:id="rId5"/>
    <p:sldId id="259" r:id="rId6"/>
    <p:sldId id="260" r:id="rId7"/>
    <p:sldId id="262" r:id="rId8"/>
    <p:sldId id="261" r:id="rId9"/>
    <p:sldId id="263" r:id="rId10"/>
    <p:sldId id="264" r:id="rId11"/>
    <p:sldId id="265" r:id="rId12"/>
    <p:sldId id="266" r:id="rId13"/>
    <p:sldId id="267" r:id="rId14"/>
    <p:sldId id="270" r:id="rId15"/>
    <p:sldId id="268" r:id="rId16"/>
    <p:sldId id="269" r:id="rId17"/>
    <p:sldId id="271" r:id="rId18"/>
    <p:sldId id="272" r:id="rId19"/>
    <p:sldId id="273" r:id="rId20"/>
    <p:sldId id="274" r:id="rId21"/>
    <p:sldId id="275" r:id="rId22"/>
    <p:sldId id="276" r:id="rId23"/>
    <p:sldId id="277" r:id="rId24"/>
    <p:sldId id="278" r:id="rId25"/>
    <p:sldId id="279" r:id="rId26"/>
    <p:sldId id="281" r:id="rId27"/>
    <p:sldId id="282" r:id="rId28"/>
    <p:sldId id="283" r:id="rId29"/>
    <p:sldId id="284" r:id="rId30"/>
    <p:sldId id="285" r:id="rId31"/>
  </p:sldIdLst>
  <p:sldSz cx="9144000" cy="6858000" type="screen4x3"/>
  <p:notesSz cx="7102475" cy="9388475"/>
  <p:defaultTextStyle>
    <a:defPPr>
      <a:defRPr lang="en-US"/>
    </a:defPPr>
    <a:lvl1pPr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1pPr>
    <a:lvl2pPr marL="4572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2pPr>
    <a:lvl3pPr marL="9144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3pPr>
    <a:lvl4pPr marL="13716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4pPr>
    <a:lvl5pPr marL="1828800" algn="l" rtl="0" eaLnBrk="0" fontAlgn="base" hangingPunct="0">
      <a:spcBef>
        <a:spcPct val="0"/>
      </a:spcBef>
      <a:spcAft>
        <a:spcPct val="0"/>
      </a:spcAft>
      <a:defRPr kern="1200">
        <a:solidFill>
          <a:schemeClr val="tx1"/>
        </a:solidFill>
        <a:latin typeface="Gill Sans MT" panose="020B0502020104020203" pitchFamily="34" charset="0"/>
        <a:ea typeface="+mn-ea"/>
        <a:cs typeface="+mn-cs"/>
      </a:defRPr>
    </a:lvl5pPr>
    <a:lvl6pPr marL="2286000" algn="l" defTabSz="914400" rtl="0" eaLnBrk="1" latinLnBrk="0" hangingPunct="1">
      <a:defRPr kern="1200">
        <a:solidFill>
          <a:schemeClr val="tx1"/>
        </a:solidFill>
        <a:latin typeface="Gill Sans MT" panose="020B0502020104020203" pitchFamily="34" charset="0"/>
        <a:ea typeface="+mn-ea"/>
        <a:cs typeface="+mn-cs"/>
      </a:defRPr>
    </a:lvl6pPr>
    <a:lvl7pPr marL="2743200" algn="l" defTabSz="914400" rtl="0" eaLnBrk="1" latinLnBrk="0" hangingPunct="1">
      <a:defRPr kern="1200">
        <a:solidFill>
          <a:schemeClr val="tx1"/>
        </a:solidFill>
        <a:latin typeface="Gill Sans MT" panose="020B0502020104020203" pitchFamily="34" charset="0"/>
        <a:ea typeface="+mn-ea"/>
        <a:cs typeface="+mn-cs"/>
      </a:defRPr>
    </a:lvl7pPr>
    <a:lvl8pPr marL="3200400" algn="l" defTabSz="914400" rtl="0" eaLnBrk="1" latinLnBrk="0" hangingPunct="1">
      <a:defRPr kern="1200">
        <a:solidFill>
          <a:schemeClr val="tx1"/>
        </a:solidFill>
        <a:latin typeface="Gill Sans MT" panose="020B0502020104020203" pitchFamily="34" charset="0"/>
        <a:ea typeface="+mn-ea"/>
        <a:cs typeface="+mn-cs"/>
      </a:defRPr>
    </a:lvl8pPr>
    <a:lvl9pPr marL="3657600" algn="l" defTabSz="914400" rtl="0" eaLnBrk="1" latinLnBrk="0" hangingPunct="1">
      <a:defRPr kern="1200">
        <a:solidFill>
          <a:schemeClr val="tx1"/>
        </a:solidFill>
        <a:latin typeface="Gill Sans MT" panose="020B0502020104020203"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5" autoAdjust="0"/>
    <p:restoredTop sz="94660"/>
  </p:normalViewPr>
  <p:slideViewPr>
    <p:cSldViewPr snapToGrid="0">
      <p:cViewPr varScale="1">
        <p:scale>
          <a:sx n="93" d="100"/>
          <a:sy n="93" d="100"/>
        </p:scale>
        <p:origin x="639" y="5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5DF378-32BB-4E2A-BBF0-A8F857495914}"/>
              </a:ext>
            </a:extLst>
          </p:cNvPr>
          <p:cNvSpPr/>
          <p:nvPr/>
        </p:nvSpPr>
        <p:spPr>
          <a:xfrm>
            <a:off x="447678" y="3086106"/>
            <a:ext cx="8240713" cy="330517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4" y="990600"/>
            <a:ext cx="7989752" cy="1504844"/>
          </a:xfrm>
          <a:effectLst/>
        </p:spPr>
        <p:txBody>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52"/>
            <a:ext cx="7989752"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a:extLst>
              <a:ext uri="{FF2B5EF4-FFF2-40B4-BE49-F238E27FC236}">
                <a16:creationId xmlns:a16="http://schemas.microsoft.com/office/drawing/2014/main" id="{738255AD-3047-45A2-AF31-AC983D912A44}"/>
              </a:ext>
            </a:extLst>
          </p:cNvPr>
          <p:cNvSpPr>
            <a:spLocks noGrp="1"/>
          </p:cNvSpPr>
          <p:nvPr>
            <p:ph type="dt" sz="half" idx="10"/>
          </p:nvPr>
        </p:nvSpPr>
        <p:spPr/>
        <p:txBody>
          <a:bodyPr/>
          <a:lstStyle>
            <a:lvl1pPr>
              <a:defRPr>
                <a:solidFill>
                  <a:schemeClr val="accent1">
                    <a:lumMod val="75000"/>
                    <a:lumOff val="25000"/>
                  </a:schemeClr>
                </a:solidFill>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F0F56057-ED0D-4B7B-9E4D-83E2B58201A8}"/>
              </a:ext>
            </a:extLst>
          </p:cNvPr>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5">
            <a:extLst>
              <a:ext uri="{FF2B5EF4-FFF2-40B4-BE49-F238E27FC236}">
                <a16:creationId xmlns:a16="http://schemas.microsoft.com/office/drawing/2014/main" id="{402A0B58-98FD-4603-8C4D-87157A016417}"/>
              </a:ext>
            </a:extLst>
          </p:cNvPr>
          <p:cNvSpPr>
            <a:spLocks noGrp="1"/>
          </p:cNvSpPr>
          <p:nvPr>
            <p:ph type="sldNum" sz="quarter" idx="12"/>
          </p:nvPr>
        </p:nvSpPr>
        <p:spPr/>
        <p:txBody>
          <a:bodyPr/>
          <a:lstStyle>
            <a:lvl1pPr>
              <a:defRPr>
                <a:solidFill>
                  <a:schemeClr val="accent1">
                    <a:lumMod val="75000"/>
                    <a:lumOff val="25000"/>
                  </a:schemeClr>
                </a:solidFill>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48031392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5534F1-C4B7-4AE4-9C4E-3DBEAF1AAF16}"/>
              </a:ext>
            </a:extLst>
          </p:cNvPr>
          <p:cNvSpPr>
            <a:spLocks noChangeAspect="1"/>
          </p:cNvSpPr>
          <p:nvPr/>
        </p:nvSpPr>
        <p:spPr>
          <a:xfrm>
            <a:off x="447677"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04ABD81D-42C8-494D-9FEE-47171C3DAFA2}"/>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ED9E84A7-76AA-4132-A21E-E0936228B5F2}"/>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BBC21168-FE70-4F2D-AE4A-F1A6B6F42B56}"/>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4046258104"/>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91A4F-C5FC-4295-9F17-08FD0C407271}"/>
              </a:ext>
            </a:extLst>
          </p:cNvPr>
          <p:cNvSpPr>
            <a:spLocks noChangeAspect="1"/>
          </p:cNvSpPr>
          <p:nvPr/>
        </p:nvSpPr>
        <p:spPr>
          <a:xfrm>
            <a:off x="6629400" y="600075"/>
            <a:ext cx="2057400" cy="5816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6629402" y="675733"/>
            <a:ext cx="1503123"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81196" y="675733"/>
            <a:ext cx="592220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89CB967-A6E0-499F-8C15-43D55DB0FC70}"/>
              </a:ext>
            </a:extLst>
          </p:cNvPr>
          <p:cNvSpPr>
            <a:spLocks noGrp="1"/>
          </p:cNvSpPr>
          <p:nvPr>
            <p:ph type="dt" sz="half" idx="10"/>
          </p:nvPr>
        </p:nvSpPr>
        <p:spPr>
          <a:xfrm>
            <a:off x="6745291" y="5956306"/>
            <a:ext cx="947737" cy="365125"/>
          </a:xfrm>
        </p:spPr>
        <p:txBody>
          <a:bodyPr/>
          <a:lstStyle>
            <a:lvl1pPr>
              <a:defRPr>
                <a:solidFill>
                  <a:schemeClr val="accent1">
                    <a:lumMod val="75000"/>
                    <a:lumOff val="25000"/>
                  </a:schemeClr>
                </a:solidFill>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24C63C91-2BBE-46C7-9236-AC7A4FBF52E1}"/>
              </a:ext>
            </a:extLst>
          </p:cNvPr>
          <p:cNvSpPr>
            <a:spLocks noGrp="1"/>
          </p:cNvSpPr>
          <p:nvPr>
            <p:ph type="ftr" sz="quarter" idx="11"/>
          </p:nvPr>
        </p:nvSpPr>
        <p:spPr>
          <a:xfrm>
            <a:off x="581027" y="5951544"/>
            <a:ext cx="5922963" cy="365125"/>
          </a:xfrm>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AC794D25-E104-41CF-824F-441192D23652}"/>
              </a:ext>
            </a:extLst>
          </p:cNvPr>
          <p:cNvSpPr>
            <a:spLocks noGrp="1"/>
          </p:cNvSpPr>
          <p:nvPr>
            <p:ph type="sldNum" sz="quarter" idx="12"/>
          </p:nvPr>
        </p:nvSpPr>
        <p:spPr/>
        <p:txBody>
          <a:bodyPr/>
          <a:lstStyle>
            <a:lvl1pPr>
              <a:defRPr>
                <a:solidFill>
                  <a:schemeClr val="accent1">
                    <a:lumMod val="75000"/>
                    <a:lumOff val="25000"/>
                  </a:schemeClr>
                </a:solidFill>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2008153375"/>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75DAA2C-53B5-4A46-91C2-40B23F4100EF}"/>
              </a:ext>
            </a:extLst>
          </p:cNvPr>
          <p:cNvSpPr>
            <a:spLocks noGrp="1"/>
          </p:cNvSpPr>
          <p:nvPr>
            <p:ph type="dt" sz="half" idx="10"/>
          </p:nvPr>
        </p:nvSpPr>
        <p:spPr/>
        <p:txBody>
          <a:bodyPr/>
          <a:lstStyle>
            <a:lvl1pPr defTabSz="457200">
              <a:defRPr/>
            </a:lvl1pPr>
          </a:lstStyle>
          <a:p>
            <a:pPr>
              <a:defRPr/>
            </a:pPr>
            <a:fld id="{A532C078-8C0F-44C1-9A53-4F4D5128AF04}" type="datetime1">
              <a:rPr lang="en-US"/>
              <a:pPr>
                <a:defRPr/>
              </a:pPr>
              <a:t>12/18/2020</a:t>
            </a:fld>
            <a:endParaRPr lang="en-US" dirty="0"/>
          </a:p>
        </p:txBody>
      </p:sp>
      <p:sp>
        <p:nvSpPr>
          <p:cNvPr id="5" name="Footer Placeholder 4">
            <a:extLst>
              <a:ext uri="{FF2B5EF4-FFF2-40B4-BE49-F238E27FC236}">
                <a16:creationId xmlns:a16="http://schemas.microsoft.com/office/drawing/2014/main" id="{A10AAA31-9E42-42F9-A506-46A502943BEE}"/>
              </a:ext>
            </a:extLst>
          </p:cNvPr>
          <p:cNvSpPr>
            <a:spLocks noGrp="1"/>
          </p:cNvSpPr>
          <p:nvPr>
            <p:ph type="ftr" sz="quarter" idx="11"/>
          </p:nvPr>
        </p:nvSpPr>
        <p:spPr/>
        <p:txBody>
          <a:bodyPr/>
          <a:lstStyle>
            <a:lvl1pPr defTabSz="457200">
              <a:defRPr/>
            </a:lvl1pPr>
          </a:lstStyle>
          <a:p>
            <a:pPr>
              <a:defRPr/>
            </a:pPr>
            <a:endParaRPr lang="en-US" dirty="0"/>
          </a:p>
        </p:txBody>
      </p:sp>
      <p:sp>
        <p:nvSpPr>
          <p:cNvPr id="6" name="Slide Number Placeholder 5">
            <a:extLst>
              <a:ext uri="{FF2B5EF4-FFF2-40B4-BE49-F238E27FC236}">
                <a16:creationId xmlns:a16="http://schemas.microsoft.com/office/drawing/2014/main" id="{97D0DA38-A0CD-4120-B323-239B5714249D}"/>
              </a:ext>
            </a:extLst>
          </p:cNvPr>
          <p:cNvSpPr>
            <a:spLocks noGrp="1"/>
          </p:cNvSpPr>
          <p:nvPr>
            <p:ph type="sldNum" sz="quarter" idx="12"/>
          </p:nvPr>
        </p:nvSpPr>
        <p:spPr/>
        <p:txBody>
          <a:bodyPr/>
          <a:lstStyle>
            <a:lvl1pPr defTabSz="457200">
              <a:defRPr/>
            </a:lvl1pPr>
          </a:lstStyle>
          <a:p>
            <a:pPr>
              <a:defRPr/>
            </a:pPr>
            <a:fld id="{1FB1ED2C-D018-4481-BDBD-E5A21A2F66FD}" type="slidenum">
              <a:rPr lang="en-US"/>
              <a:pPr>
                <a:defRPr/>
              </a:pPr>
              <a:t>‹#›</a:t>
            </a:fld>
            <a:endParaRPr lang="en-US" dirty="0"/>
          </a:p>
        </p:txBody>
      </p:sp>
    </p:spTree>
    <p:extLst>
      <p:ext uri="{BB962C8B-B14F-4D97-AF65-F5344CB8AC3E}">
        <p14:creationId xmlns:p14="http://schemas.microsoft.com/office/powerpoint/2010/main" val="783027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E70E1C-2773-4947-9F0C-EFC7BF4FC05D}"/>
              </a:ext>
            </a:extLst>
          </p:cNvPr>
          <p:cNvSpPr>
            <a:spLocks noGrp="1"/>
          </p:cNvSpPr>
          <p:nvPr>
            <p:ph type="dt" sz="half" idx="10"/>
          </p:nvPr>
        </p:nvSpPr>
        <p:spPr/>
        <p:txBody>
          <a:bodyPr/>
          <a:lstStyle>
            <a:lvl1pPr defTabSz="457200">
              <a:defRPr/>
            </a:lvl1pPr>
          </a:lstStyle>
          <a:p>
            <a:pPr>
              <a:defRPr/>
            </a:pPr>
            <a:fld id="{31E5EA16-4B49-4D40-960A-EB32841D5483}" type="datetime1">
              <a:rPr lang="en-US"/>
              <a:pPr>
                <a:defRPr/>
              </a:pPr>
              <a:t>12/18/2020</a:t>
            </a:fld>
            <a:endParaRPr lang="en-US" dirty="0"/>
          </a:p>
        </p:txBody>
      </p:sp>
      <p:sp>
        <p:nvSpPr>
          <p:cNvPr id="5" name="Footer Placeholder 4">
            <a:extLst>
              <a:ext uri="{FF2B5EF4-FFF2-40B4-BE49-F238E27FC236}">
                <a16:creationId xmlns:a16="http://schemas.microsoft.com/office/drawing/2014/main" id="{EFF66D81-9A88-4229-970E-8F7E2FE04511}"/>
              </a:ext>
            </a:extLst>
          </p:cNvPr>
          <p:cNvSpPr>
            <a:spLocks noGrp="1"/>
          </p:cNvSpPr>
          <p:nvPr>
            <p:ph type="ftr" sz="quarter" idx="11"/>
          </p:nvPr>
        </p:nvSpPr>
        <p:spPr/>
        <p:txBody>
          <a:bodyPr/>
          <a:lstStyle>
            <a:lvl1pPr defTabSz="457200">
              <a:defRPr/>
            </a:lvl1pPr>
          </a:lstStyle>
          <a:p>
            <a:pPr>
              <a:defRPr/>
            </a:pPr>
            <a:endParaRPr lang="en-US" dirty="0"/>
          </a:p>
        </p:txBody>
      </p:sp>
      <p:sp>
        <p:nvSpPr>
          <p:cNvPr id="6" name="Slide Number Placeholder 5">
            <a:extLst>
              <a:ext uri="{FF2B5EF4-FFF2-40B4-BE49-F238E27FC236}">
                <a16:creationId xmlns:a16="http://schemas.microsoft.com/office/drawing/2014/main" id="{C5622953-CD3E-4152-8475-D895CA3C7D6F}"/>
              </a:ext>
            </a:extLst>
          </p:cNvPr>
          <p:cNvSpPr>
            <a:spLocks noGrp="1"/>
          </p:cNvSpPr>
          <p:nvPr>
            <p:ph type="sldNum" sz="quarter" idx="12"/>
          </p:nvPr>
        </p:nvSpPr>
        <p:spPr/>
        <p:txBody>
          <a:bodyPr/>
          <a:lstStyle>
            <a:lvl1pPr defTabSz="457200">
              <a:defRPr/>
            </a:lvl1pPr>
          </a:lstStyle>
          <a:p>
            <a:pPr>
              <a:defRPr/>
            </a:pPr>
            <a:fld id="{A601517A-7259-4F18-83A6-F196F747D998}" type="slidenum">
              <a:rPr lang="en-US"/>
              <a:pPr>
                <a:defRPr/>
              </a:pPr>
              <a:t>‹#›</a:t>
            </a:fld>
            <a:endParaRPr lang="en-US" dirty="0"/>
          </a:p>
        </p:txBody>
      </p:sp>
    </p:spTree>
    <p:extLst>
      <p:ext uri="{BB962C8B-B14F-4D97-AF65-F5344CB8AC3E}">
        <p14:creationId xmlns:p14="http://schemas.microsoft.com/office/powerpoint/2010/main" val="2862032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D56D05-9227-4303-B551-AA15E7B15111}"/>
              </a:ext>
            </a:extLst>
          </p:cNvPr>
          <p:cNvSpPr>
            <a:spLocks noGrp="1"/>
          </p:cNvSpPr>
          <p:nvPr>
            <p:ph type="dt" sz="half" idx="10"/>
          </p:nvPr>
        </p:nvSpPr>
        <p:spPr/>
        <p:txBody>
          <a:bodyPr/>
          <a:lstStyle>
            <a:lvl1pPr defTabSz="457200">
              <a:defRPr/>
            </a:lvl1pPr>
          </a:lstStyle>
          <a:p>
            <a:pPr>
              <a:defRPr/>
            </a:pPr>
            <a:fld id="{A9584F11-7D12-477B-969A-AF8E2395C57E}" type="datetime1">
              <a:rPr lang="en-US"/>
              <a:pPr>
                <a:defRPr/>
              </a:pPr>
              <a:t>12/18/2020</a:t>
            </a:fld>
            <a:endParaRPr lang="en-US" dirty="0"/>
          </a:p>
        </p:txBody>
      </p:sp>
      <p:sp>
        <p:nvSpPr>
          <p:cNvPr id="5" name="Footer Placeholder 4">
            <a:extLst>
              <a:ext uri="{FF2B5EF4-FFF2-40B4-BE49-F238E27FC236}">
                <a16:creationId xmlns:a16="http://schemas.microsoft.com/office/drawing/2014/main" id="{C0516FC9-BA13-4A23-86AF-41C8CA504862}"/>
              </a:ext>
            </a:extLst>
          </p:cNvPr>
          <p:cNvSpPr>
            <a:spLocks noGrp="1"/>
          </p:cNvSpPr>
          <p:nvPr>
            <p:ph type="ftr" sz="quarter" idx="11"/>
          </p:nvPr>
        </p:nvSpPr>
        <p:spPr/>
        <p:txBody>
          <a:bodyPr/>
          <a:lstStyle>
            <a:lvl1pPr defTabSz="457200">
              <a:defRPr/>
            </a:lvl1pPr>
          </a:lstStyle>
          <a:p>
            <a:pPr>
              <a:defRPr/>
            </a:pPr>
            <a:endParaRPr lang="en-US" dirty="0"/>
          </a:p>
        </p:txBody>
      </p:sp>
      <p:sp>
        <p:nvSpPr>
          <p:cNvPr id="6" name="Slide Number Placeholder 5">
            <a:extLst>
              <a:ext uri="{FF2B5EF4-FFF2-40B4-BE49-F238E27FC236}">
                <a16:creationId xmlns:a16="http://schemas.microsoft.com/office/drawing/2014/main" id="{38CF9BD2-77BB-4779-AF62-04F2920EC8E7}"/>
              </a:ext>
            </a:extLst>
          </p:cNvPr>
          <p:cNvSpPr>
            <a:spLocks noGrp="1"/>
          </p:cNvSpPr>
          <p:nvPr>
            <p:ph type="sldNum" sz="quarter" idx="12"/>
          </p:nvPr>
        </p:nvSpPr>
        <p:spPr/>
        <p:txBody>
          <a:bodyPr/>
          <a:lstStyle>
            <a:lvl1pPr defTabSz="457200">
              <a:defRPr/>
            </a:lvl1pPr>
          </a:lstStyle>
          <a:p>
            <a:pPr>
              <a:defRPr/>
            </a:pPr>
            <a:fld id="{46C0314D-4587-4F60-88F5-5D907056764E}" type="slidenum">
              <a:rPr lang="en-US"/>
              <a:pPr>
                <a:defRPr/>
              </a:pPr>
              <a:t>‹#›</a:t>
            </a:fld>
            <a:endParaRPr lang="en-US" dirty="0"/>
          </a:p>
        </p:txBody>
      </p:sp>
    </p:spTree>
    <p:extLst>
      <p:ext uri="{BB962C8B-B14F-4D97-AF65-F5344CB8AC3E}">
        <p14:creationId xmlns:p14="http://schemas.microsoft.com/office/powerpoint/2010/main" val="552354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F18F61-BB48-4FA7-BADD-6ADF6E54F4AD}"/>
              </a:ext>
            </a:extLst>
          </p:cNvPr>
          <p:cNvSpPr>
            <a:spLocks noGrp="1"/>
          </p:cNvSpPr>
          <p:nvPr>
            <p:ph type="dt" sz="half" idx="10"/>
          </p:nvPr>
        </p:nvSpPr>
        <p:spPr/>
        <p:txBody>
          <a:bodyPr/>
          <a:lstStyle>
            <a:lvl1pPr defTabSz="457200">
              <a:defRPr/>
            </a:lvl1pPr>
          </a:lstStyle>
          <a:p>
            <a:pPr>
              <a:defRPr/>
            </a:pPr>
            <a:fld id="{8ABDE661-0FB6-43BB-BB79-6AD9704A9F72}" type="datetime1">
              <a:rPr lang="en-US"/>
              <a:pPr>
                <a:defRPr/>
              </a:pPr>
              <a:t>12/18/2020</a:t>
            </a:fld>
            <a:endParaRPr lang="en-US" dirty="0"/>
          </a:p>
        </p:txBody>
      </p:sp>
      <p:sp>
        <p:nvSpPr>
          <p:cNvPr id="6" name="Footer Placeholder 5">
            <a:extLst>
              <a:ext uri="{FF2B5EF4-FFF2-40B4-BE49-F238E27FC236}">
                <a16:creationId xmlns:a16="http://schemas.microsoft.com/office/drawing/2014/main" id="{5CA522E1-29F9-4423-9620-EE1EB7A38972}"/>
              </a:ext>
            </a:extLst>
          </p:cNvPr>
          <p:cNvSpPr>
            <a:spLocks noGrp="1"/>
          </p:cNvSpPr>
          <p:nvPr>
            <p:ph type="ftr" sz="quarter" idx="11"/>
          </p:nvPr>
        </p:nvSpPr>
        <p:spPr/>
        <p:txBody>
          <a:bodyPr/>
          <a:lstStyle>
            <a:lvl1pPr defTabSz="457200">
              <a:defRPr/>
            </a:lvl1pPr>
          </a:lstStyle>
          <a:p>
            <a:pPr>
              <a:defRPr/>
            </a:pPr>
            <a:endParaRPr lang="en-US" dirty="0"/>
          </a:p>
        </p:txBody>
      </p:sp>
      <p:sp>
        <p:nvSpPr>
          <p:cNvPr id="7" name="Slide Number Placeholder 6">
            <a:extLst>
              <a:ext uri="{FF2B5EF4-FFF2-40B4-BE49-F238E27FC236}">
                <a16:creationId xmlns:a16="http://schemas.microsoft.com/office/drawing/2014/main" id="{61D5FC03-55D1-4EEA-B56A-4DAB0F4BC615}"/>
              </a:ext>
            </a:extLst>
          </p:cNvPr>
          <p:cNvSpPr>
            <a:spLocks noGrp="1"/>
          </p:cNvSpPr>
          <p:nvPr>
            <p:ph type="sldNum" sz="quarter" idx="12"/>
          </p:nvPr>
        </p:nvSpPr>
        <p:spPr/>
        <p:txBody>
          <a:bodyPr/>
          <a:lstStyle>
            <a:lvl1pPr defTabSz="457200">
              <a:defRPr/>
            </a:lvl1pPr>
          </a:lstStyle>
          <a:p>
            <a:pPr>
              <a:defRPr/>
            </a:pPr>
            <a:fld id="{34B2FFE1-8C8E-4B5B-8C33-6A321F5604D5}" type="slidenum">
              <a:rPr lang="en-US"/>
              <a:pPr>
                <a:defRPr/>
              </a:pPr>
              <a:t>‹#›</a:t>
            </a:fld>
            <a:endParaRPr lang="en-US" dirty="0"/>
          </a:p>
        </p:txBody>
      </p:sp>
    </p:spTree>
    <p:extLst>
      <p:ext uri="{BB962C8B-B14F-4D97-AF65-F5344CB8AC3E}">
        <p14:creationId xmlns:p14="http://schemas.microsoft.com/office/powerpoint/2010/main" val="2509236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B71B2A-79C9-4EA9-B516-6AA1790C04A0}"/>
              </a:ext>
            </a:extLst>
          </p:cNvPr>
          <p:cNvSpPr>
            <a:spLocks noGrp="1"/>
          </p:cNvSpPr>
          <p:nvPr>
            <p:ph type="dt" sz="half" idx="10"/>
          </p:nvPr>
        </p:nvSpPr>
        <p:spPr/>
        <p:txBody>
          <a:bodyPr/>
          <a:lstStyle>
            <a:lvl1pPr defTabSz="457200">
              <a:defRPr/>
            </a:lvl1pPr>
          </a:lstStyle>
          <a:p>
            <a:pPr>
              <a:defRPr/>
            </a:pPr>
            <a:fld id="{39326642-F0FF-4119-99DC-A978A595D0B0}" type="datetime1">
              <a:rPr lang="en-US"/>
              <a:pPr>
                <a:defRPr/>
              </a:pPr>
              <a:t>12/18/2020</a:t>
            </a:fld>
            <a:endParaRPr lang="en-US" dirty="0"/>
          </a:p>
        </p:txBody>
      </p:sp>
      <p:sp>
        <p:nvSpPr>
          <p:cNvPr id="8" name="Footer Placeholder 7">
            <a:extLst>
              <a:ext uri="{FF2B5EF4-FFF2-40B4-BE49-F238E27FC236}">
                <a16:creationId xmlns:a16="http://schemas.microsoft.com/office/drawing/2014/main" id="{E2586D7F-0BDB-4CB7-BA60-FF3F95854052}"/>
              </a:ext>
            </a:extLst>
          </p:cNvPr>
          <p:cNvSpPr>
            <a:spLocks noGrp="1"/>
          </p:cNvSpPr>
          <p:nvPr>
            <p:ph type="ftr" sz="quarter" idx="11"/>
          </p:nvPr>
        </p:nvSpPr>
        <p:spPr/>
        <p:txBody>
          <a:bodyPr/>
          <a:lstStyle>
            <a:lvl1pPr defTabSz="457200">
              <a:defRPr/>
            </a:lvl1pPr>
          </a:lstStyle>
          <a:p>
            <a:pPr>
              <a:defRPr/>
            </a:pPr>
            <a:endParaRPr lang="en-US" dirty="0"/>
          </a:p>
        </p:txBody>
      </p:sp>
      <p:sp>
        <p:nvSpPr>
          <p:cNvPr id="9" name="Slide Number Placeholder 8">
            <a:extLst>
              <a:ext uri="{FF2B5EF4-FFF2-40B4-BE49-F238E27FC236}">
                <a16:creationId xmlns:a16="http://schemas.microsoft.com/office/drawing/2014/main" id="{BB49E565-9D42-46A4-AB51-10C2C1A73CF1}"/>
              </a:ext>
            </a:extLst>
          </p:cNvPr>
          <p:cNvSpPr>
            <a:spLocks noGrp="1"/>
          </p:cNvSpPr>
          <p:nvPr>
            <p:ph type="sldNum" sz="quarter" idx="12"/>
          </p:nvPr>
        </p:nvSpPr>
        <p:spPr/>
        <p:txBody>
          <a:bodyPr/>
          <a:lstStyle>
            <a:lvl1pPr defTabSz="457200">
              <a:defRPr/>
            </a:lvl1pPr>
          </a:lstStyle>
          <a:p>
            <a:pPr>
              <a:defRPr/>
            </a:pPr>
            <a:fld id="{AD0869ED-2947-4ECB-A376-5ECAA4F3E052}" type="slidenum">
              <a:rPr lang="en-US"/>
              <a:pPr>
                <a:defRPr/>
              </a:pPr>
              <a:t>‹#›</a:t>
            </a:fld>
            <a:endParaRPr lang="en-US" dirty="0"/>
          </a:p>
        </p:txBody>
      </p:sp>
    </p:spTree>
    <p:extLst>
      <p:ext uri="{BB962C8B-B14F-4D97-AF65-F5344CB8AC3E}">
        <p14:creationId xmlns:p14="http://schemas.microsoft.com/office/powerpoint/2010/main" val="268101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E7BE2-48ED-4118-BCFA-C6AA63762624}"/>
              </a:ext>
            </a:extLst>
          </p:cNvPr>
          <p:cNvSpPr>
            <a:spLocks noGrp="1"/>
          </p:cNvSpPr>
          <p:nvPr>
            <p:ph type="dt" sz="half" idx="10"/>
          </p:nvPr>
        </p:nvSpPr>
        <p:spPr/>
        <p:txBody>
          <a:bodyPr/>
          <a:lstStyle>
            <a:lvl1pPr defTabSz="457200">
              <a:defRPr/>
            </a:lvl1pPr>
          </a:lstStyle>
          <a:p>
            <a:pPr>
              <a:defRPr/>
            </a:pPr>
            <a:fld id="{E8E4CB38-DC08-4DE4-9A74-CC08D6BB0CBC}" type="datetime1">
              <a:rPr lang="en-US"/>
              <a:pPr>
                <a:defRPr/>
              </a:pPr>
              <a:t>12/18/2020</a:t>
            </a:fld>
            <a:endParaRPr lang="en-US" dirty="0"/>
          </a:p>
        </p:txBody>
      </p:sp>
      <p:sp>
        <p:nvSpPr>
          <p:cNvPr id="4" name="Footer Placeholder 3">
            <a:extLst>
              <a:ext uri="{FF2B5EF4-FFF2-40B4-BE49-F238E27FC236}">
                <a16:creationId xmlns:a16="http://schemas.microsoft.com/office/drawing/2014/main" id="{2D551E1A-3C69-4BA0-A322-8C142D902D79}"/>
              </a:ext>
            </a:extLst>
          </p:cNvPr>
          <p:cNvSpPr>
            <a:spLocks noGrp="1"/>
          </p:cNvSpPr>
          <p:nvPr>
            <p:ph type="ftr" sz="quarter" idx="11"/>
          </p:nvPr>
        </p:nvSpPr>
        <p:spPr/>
        <p:txBody>
          <a:bodyPr/>
          <a:lstStyle>
            <a:lvl1pPr defTabSz="457200">
              <a:defRPr/>
            </a:lvl1pPr>
          </a:lstStyle>
          <a:p>
            <a:pPr>
              <a:defRPr/>
            </a:pPr>
            <a:endParaRPr lang="en-US" dirty="0"/>
          </a:p>
        </p:txBody>
      </p:sp>
      <p:sp>
        <p:nvSpPr>
          <p:cNvPr id="5" name="Slide Number Placeholder 4">
            <a:extLst>
              <a:ext uri="{FF2B5EF4-FFF2-40B4-BE49-F238E27FC236}">
                <a16:creationId xmlns:a16="http://schemas.microsoft.com/office/drawing/2014/main" id="{77D51026-9DDD-416D-994F-1D672644CC2B}"/>
              </a:ext>
            </a:extLst>
          </p:cNvPr>
          <p:cNvSpPr>
            <a:spLocks noGrp="1"/>
          </p:cNvSpPr>
          <p:nvPr>
            <p:ph type="sldNum" sz="quarter" idx="12"/>
          </p:nvPr>
        </p:nvSpPr>
        <p:spPr/>
        <p:txBody>
          <a:bodyPr/>
          <a:lstStyle>
            <a:lvl1pPr defTabSz="457200">
              <a:defRPr/>
            </a:lvl1pPr>
          </a:lstStyle>
          <a:p>
            <a:pPr>
              <a:defRPr/>
            </a:pPr>
            <a:fld id="{3230CC31-B22D-4BA9-9072-47605C02BA1E}" type="slidenum">
              <a:rPr lang="en-US"/>
              <a:pPr>
                <a:defRPr/>
              </a:pPr>
              <a:t>‹#›</a:t>
            </a:fld>
            <a:endParaRPr lang="en-US" dirty="0"/>
          </a:p>
        </p:txBody>
      </p:sp>
    </p:spTree>
    <p:extLst>
      <p:ext uri="{BB962C8B-B14F-4D97-AF65-F5344CB8AC3E}">
        <p14:creationId xmlns:p14="http://schemas.microsoft.com/office/powerpoint/2010/main" val="212720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EEEAFE-9953-4F60-8057-025BF460AF9D}"/>
              </a:ext>
            </a:extLst>
          </p:cNvPr>
          <p:cNvSpPr>
            <a:spLocks noGrp="1"/>
          </p:cNvSpPr>
          <p:nvPr>
            <p:ph type="dt" sz="half" idx="10"/>
          </p:nvPr>
        </p:nvSpPr>
        <p:spPr/>
        <p:txBody>
          <a:bodyPr/>
          <a:lstStyle>
            <a:lvl1pPr defTabSz="457200">
              <a:defRPr/>
            </a:lvl1pPr>
          </a:lstStyle>
          <a:p>
            <a:pPr>
              <a:defRPr/>
            </a:pPr>
            <a:fld id="{42F49706-EE37-4A6F-9764-7828C11306CA}" type="datetime1">
              <a:rPr lang="en-US"/>
              <a:pPr>
                <a:defRPr/>
              </a:pPr>
              <a:t>12/18/2020</a:t>
            </a:fld>
            <a:endParaRPr lang="en-US" dirty="0"/>
          </a:p>
        </p:txBody>
      </p:sp>
      <p:sp>
        <p:nvSpPr>
          <p:cNvPr id="3" name="Footer Placeholder 2">
            <a:extLst>
              <a:ext uri="{FF2B5EF4-FFF2-40B4-BE49-F238E27FC236}">
                <a16:creationId xmlns:a16="http://schemas.microsoft.com/office/drawing/2014/main" id="{814BC397-D45E-417C-ABCE-0865BA7C2A8D}"/>
              </a:ext>
            </a:extLst>
          </p:cNvPr>
          <p:cNvSpPr>
            <a:spLocks noGrp="1"/>
          </p:cNvSpPr>
          <p:nvPr>
            <p:ph type="ftr" sz="quarter" idx="11"/>
          </p:nvPr>
        </p:nvSpPr>
        <p:spPr/>
        <p:txBody>
          <a:bodyPr/>
          <a:lstStyle>
            <a:lvl1pPr defTabSz="457200">
              <a:defRPr/>
            </a:lvl1pPr>
          </a:lstStyle>
          <a:p>
            <a:pPr>
              <a:defRPr/>
            </a:pPr>
            <a:endParaRPr lang="en-US" dirty="0"/>
          </a:p>
        </p:txBody>
      </p:sp>
      <p:sp>
        <p:nvSpPr>
          <p:cNvPr id="4" name="Slide Number Placeholder 3">
            <a:extLst>
              <a:ext uri="{FF2B5EF4-FFF2-40B4-BE49-F238E27FC236}">
                <a16:creationId xmlns:a16="http://schemas.microsoft.com/office/drawing/2014/main" id="{17911E07-987F-4D55-9E0B-C279BDB2EC24}"/>
              </a:ext>
            </a:extLst>
          </p:cNvPr>
          <p:cNvSpPr>
            <a:spLocks noGrp="1"/>
          </p:cNvSpPr>
          <p:nvPr>
            <p:ph type="sldNum" sz="quarter" idx="12"/>
          </p:nvPr>
        </p:nvSpPr>
        <p:spPr/>
        <p:txBody>
          <a:bodyPr/>
          <a:lstStyle>
            <a:lvl1pPr defTabSz="457200">
              <a:defRPr/>
            </a:lvl1pPr>
          </a:lstStyle>
          <a:p>
            <a:pPr>
              <a:defRPr/>
            </a:pPr>
            <a:fld id="{B3359B57-A7D0-4D0B-A8BC-1D445A28D4A7}" type="slidenum">
              <a:rPr lang="en-US"/>
              <a:pPr>
                <a:defRPr/>
              </a:pPr>
              <a:t>‹#›</a:t>
            </a:fld>
            <a:endParaRPr lang="en-US" dirty="0"/>
          </a:p>
        </p:txBody>
      </p:sp>
    </p:spTree>
    <p:extLst>
      <p:ext uri="{BB962C8B-B14F-4D97-AF65-F5344CB8AC3E}">
        <p14:creationId xmlns:p14="http://schemas.microsoft.com/office/powerpoint/2010/main" val="831869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2CBA0A9-47CC-49C3-A8D0-527AFFE4B2B2}"/>
              </a:ext>
            </a:extLst>
          </p:cNvPr>
          <p:cNvSpPr>
            <a:spLocks noGrp="1"/>
          </p:cNvSpPr>
          <p:nvPr>
            <p:ph type="dt" sz="half" idx="10"/>
          </p:nvPr>
        </p:nvSpPr>
        <p:spPr/>
        <p:txBody>
          <a:bodyPr/>
          <a:lstStyle>
            <a:lvl1pPr defTabSz="457200">
              <a:defRPr/>
            </a:lvl1pPr>
          </a:lstStyle>
          <a:p>
            <a:pPr>
              <a:defRPr/>
            </a:pPr>
            <a:fld id="{4E63C13B-178E-4C37-88EB-0B889E1C6506}" type="datetime1">
              <a:rPr lang="en-US"/>
              <a:pPr>
                <a:defRPr/>
              </a:pPr>
              <a:t>12/18/2020</a:t>
            </a:fld>
            <a:endParaRPr lang="en-US" dirty="0"/>
          </a:p>
        </p:txBody>
      </p:sp>
      <p:sp>
        <p:nvSpPr>
          <p:cNvPr id="6" name="Footer Placeholder 5">
            <a:extLst>
              <a:ext uri="{FF2B5EF4-FFF2-40B4-BE49-F238E27FC236}">
                <a16:creationId xmlns:a16="http://schemas.microsoft.com/office/drawing/2014/main" id="{759BBE93-AF6E-4D57-AD40-103FE3DCCACF}"/>
              </a:ext>
            </a:extLst>
          </p:cNvPr>
          <p:cNvSpPr>
            <a:spLocks noGrp="1"/>
          </p:cNvSpPr>
          <p:nvPr>
            <p:ph type="ftr" sz="quarter" idx="11"/>
          </p:nvPr>
        </p:nvSpPr>
        <p:spPr/>
        <p:txBody>
          <a:bodyPr/>
          <a:lstStyle>
            <a:lvl1pPr defTabSz="457200">
              <a:defRPr/>
            </a:lvl1pPr>
          </a:lstStyle>
          <a:p>
            <a:pPr>
              <a:defRPr/>
            </a:pPr>
            <a:endParaRPr lang="en-US" dirty="0"/>
          </a:p>
        </p:txBody>
      </p:sp>
      <p:sp>
        <p:nvSpPr>
          <p:cNvPr id="7" name="Slide Number Placeholder 6">
            <a:extLst>
              <a:ext uri="{FF2B5EF4-FFF2-40B4-BE49-F238E27FC236}">
                <a16:creationId xmlns:a16="http://schemas.microsoft.com/office/drawing/2014/main" id="{63E27B83-5A33-44D7-B5FD-49B660600C67}"/>
              </a:ext>
            </a:extLst>
          </p:cNvPr>
          <p:cNvSpPr>
            <a:spLocks noGrp="1"/>
          </p:cNvSpPr>
          <p:nvPr>
            <p:ph type="sldNum" sz="quarter" idx="12"/>
          </p:nvPr>
        </p:nvSpPr>
        <p:spPr/>
        <p:txBody>
          <a:bodyPr/>
          <a:lstStyle>
            <a:lvl1pPr defTabSz="457200">
              <a:defRPr/>
            </a:lvl1pPr>
          </a:lstStyle>
          <a:p>
            <a:pPr>
              <a:defRPr/>
            </a:pPr>
            <a:fld id="{2B351E5B-08CD-4537-9776-71141E9DFA80}" type="slidenum">
              <a:rPr lang="en-US"/>
              <a:pPr>
                <a:defRPr/>
              </a:pPr>
              <a:t>‹#›</a:t>
            </a:fld>
            <a:endParaRPr lang="en-US" dirty="0"/>
          </a:p>
        </p:txBody>
      </p:sp>
    </p:spTree>
    <p:extLst>
      <p:ext uri="{BB962C8B-B14F-4D97-AF65-F5344CB8AC3E}">
        <p14:creationId xmlns:p14="http://schemas.microsoft.com/office/powerpoint/2010/main" val="992905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295148-BED2-4CF3-9557-7AD12DFEC348}"/>
              </a:ext>
            </a:extLst>
          </p:cNvPr>
          <p:cNvSpPr>
            <a:spLocks noChangeAspect="1"/>
          </p:cNvSpPr>
          <p:nvPr/>
        </p:nvSpPr>
        <p:spPr>
          <a:xfrm>
            <a:off x="447677"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581194" y="2228009"/>
            <a:ext cx="7989752" cy="36307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1E14CA51-3C39-4AE6-B1E1-9F694DE9FA59}"/>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F838FBE4-0984-4A06-B44A-217FE9896FEE}"/>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B76DEEFA-FA9B-45CB-B730-5196B6E5E3DD}"/>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1082288143"/>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6C6B0F0-0534-4D8A-944A-BFA7429C1C23}"/>
              </a:ext>
            </a:extLst>
          </p:cNvPr>
          <p:cNvSpPr>
            <a:spLocks noGrp="1"/>
          </p:cNvSpPr>
          <p:nvPr>
            <p:ph type="dt" sz="half" idx="10"/>
          </p:nvPr>
        </p:nvSpPr>
        <p:spPr/>
        <p:txBody>
          <a:bodyPr/>
          <a:lstStyle>
            <a:lvl1pPr defTabSz="457200">
              <a:defRPr/>
            </a:lvl1pPr>
          </a:lstStyle>
          <a:p>
            <a:pPr>
              <a:defRPr/>
            </a:pPr>
            <a:fld id="{FC959C41-E61A-43D2-9AF2-093FA50550BD}" type="datetime1">
              <a:rPr lang="en-US"/>
              <a:pPr>
                <a:defRPr/>
              </a:pPr>
              <a:t>12/18/2020</a:t>
            </a:fld>
            <a:endParaRPr lang="en-US" dirty="0"/>
          </a:p>
        </p:txBody>
      </p:sp>
      <p:sp>
        <p:nvSpPr>
          <p:cNvPr id="6" name="Footer Placeholder 5">
            <a:extLst>
              <a:ext uri="{FF2B5EF4-FFF2-40B4-BE49-F238E27FC236}">
                <a16:creationId xmlns:a16="http://schemas.microsoft.com/office/drawing/2014/main" id="{F0F189E6-B500-47AC-8CEC-861A736A793B}"/>
              </a:ext>
            </a:extLst>
          </p:cNvPr>
          <p:cNvSpPr>
            <a:spLocks noGrp="1"/>
          </p:cNvSpPr>
          <p:nvPr>
            <p:ph type="ftr" sz="quarter" idx="11"/>
          </p:nvPr>
        </p:nvSpPr>
        <p:spPr/>
        <p:txBody>
          <a:bodyPr/>
          <a:lstStyle>
            <a:lvl1pPr defTabSz="457200">
              <a:defRPr/>
            </a:lvl1pPr>
          </a:lstStyle>
          <a:p>
            <a:pPr>
              <a:defRPr/>
            </a:pPr>
            <a:endParaRPr lang="en-US" dirty="0"/>
          </a:p>
        </p:txBody>
      </p:sp>
      <p:sp>
        <p:nvSpPr>
          <p:cNvPr id="7" name="Slide Number Placeholder 6">
            <a:extLst>
              <a:ext uri="{FF2B5EF4-FFF2-40B4-BE49-F238E27FC236}">
                <a16:creationId xmlns:a16="http://schemas.microsoft.com/office/drawing/2014/main" id="{FE65E6E0-2B15-4879-9343-3C4227D853C0}"/>
              </a:ext>
            </a:extLst>
          </p:cNvPr>
          <p:cNvSpPr>
            <a:spLocks noGrp="1"/>
          </p:cNvSpPr>
          <p:nvPr>
            <p:ph type="sldNum" sz="quarter" idx="12"/>
          </p:nvPr>
        </p:nvSpPr>
        <p:spPr/>
        <p:txBody>
          <a:bodyPr/>
          <a:lstStyle>
            <a:lvl1pPr defTabSz="457200">
              <a:defRPr/>
            </a:lvl1pPr>
          </a:lstStyle>
          <a:p>
            <a:pPr>
              <a:defRPr/>
            </a:pPr>
            <a:fld id="{DDA832E2-2890-4BD2-B9E8-CC93F54A0D81}" type="slidenum">
              <a:rPr lang="en-US"/>
              <a:pPr>
                <a:defRPr/>
              </a:pPr>
              <a:t>‹#›</a:t>
            </a:fld>
            <a:endParaRPr lang="en-US" dirty="0"/>
          </a:p>
        </p:txBody>
      </p:sp>
    </p:spTree>
    <p:extLst>
      <p:ext uri="{BB962C8B-B14F-4D97-AF65-F5344CB8AC3E}">
        <p14:creationId xmlns:p14="http://schemas.microsoft.com/office/powerpoint/2010/main" val="1641680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B5596-99C4-4A9A-AEA5-7D90C2AA6EC2}"/>
              </a:ext>
            </a:extLst>
          </p:cNvPr>
          <p:cNvSpPr>
            <a:spLocks noGrp="1"/>
          </p:cNvSpPr>
          <p:nvPr>
            <p:ph type="dt" sz="half" idx="10"/>
          </p:nvPr>
        </p:nvSpPr>
        <p:spPr/>
        <p:txBody>
          <a:bodyPr/>
          <a:lstStyle>
            <a:lvl1pPr defTabSz="457200">
              <a:defRPr/>
            </a:lvl1pPr>
          </a:lstStyle>
          <a:p>
            <a:pPr>
              <a:defRPr/>
            </a:pPr>
            <a:fld id="{070275F6-196E-4CF3-B1CC-AA8FFA989E9A}" type="datetime1">
              <a:rPr lang="en-US"/>
              <a:pPr>
                <a:defRPr/>
              </a:pPr>
              <a:t>12/18/2020</a:t>
            </a:fld>
            <a:endParaRPr lang="en-US" dirty="0"/>
          </a:p>
        </p:txBody>
      </p:sp>
      <p:sp>
        <p:nvSpPr>
          <p:cNvPr id="5" name="Footer Placeholder 4">
            <a:extLst>
              <a:ext uri="{FF2B5EF4-FFF2-40B4-BE49-F238E27FC236}">
                <a16:creationId xmlns:a16="http://schemas.microsoft.com/office/drawing/2014/main" id="{6B172C85-8820-423B-8FA2-6457A00A6FB1}"/>
              </a:ext>
            </a:extLst>
          </p:cNvPr>
          <p:cNvSpPr>
            <a:spLocks noGrp="1"/>
          </p:cNvSpPr>
          <p:nvPr>
            <p:ph type="ftr" sz="quarter" idx="11"/>
          </p:nvPr>
        </p:nvSpPr>
        <p:spPr/>
        <p:txBody>
          <a:bodyPr/>
          <a:lstStyle>
            <a:lvl1pPr defTabSz="457200">
              <a:defRPr/>
            </a:lvl1pPr>
          </a:lstStyle>
          <a:p>
            <a:pPr>
              <a:defRPr/>
            </a:pPr>
            <a:endParaRPr lang="en-US" dirty="0"/>
          </a:p>
        </p:txBody>
      </p:sp>
      <p:sp>
        <p:nvSpPr>
          <p:cNvPr id="6" name="Slide Number Placeholder 5">
            <a:extLst>
              <a:ext uri="{FF2B5EF4-FFF2-40B4-BE49-F238E27FC236}">
                <a16:creationId xmlns:a16="http://schemas.microsoft.com/office/drawing/2014/main" id="{6CC53174-E30A-4AAC-B638-A9F5946B06E5}"/>
              </a:ext>
            </a:extLst>
          </p:cNvPr>
          <p:cNvSpPr>
            <a:spLocks noGrp="1"/>
          </p:cNvSpPr>
          <p:nvPr>
            <p:ph type="sldNum" sz="quarter" idx="12"/>
          </p:nvPr>
        </p:nvSpPr>
        <p:spPr/>
        <p:txBody>
          <a:bodyPr/>
          <a:lstStyle>
            <a:lvl1pPr defTabSz="457200">
              <a:defRPr/>
            </a:lvl1pPr>
          </a:lstStyle>
          <a:p>
            <a:pPr>
              <a:defRPr/>
            </a:pPr>
            <a:fld id="{5916F53A-3BCB-4E15-804E-09ADEF9DFFBF}" type="slidenum">
              <a:rPr lang="en-US"/>
              <a:pPr>
                <a:defRPr/>
              </a:pPr>
              <a:t>‹#›</a:t>
            </a:fld>
            <a:endParaRPr lang="en-US" dirty="0"/>
          </a:p>
        </p:txBody>
      </p:sp>
    </p:spTree>
    <p:extLst>
      <p:ext uri="{BB962C8B-B14F-4D97-AF65-F5344CB8AC3E}">
        <p14:creationId xmlns:p14="http://schemas.microsoft.com/office/powerpoint/2010/main" val="30317639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20E615-5A7C-4DDC-89DC-1FCA77B526EF}"/>
              </a:ext>
            </a:extLst>
          </p:cNvPr>
          <p:cNvSpPr>
            <a:spLocks noGrp="1"/>
          </p:cNvSpPr>
          <p:nvPr>
            <p:ph type="dt" sz="half" idx="10"/>
          </p:nvPr>
        </p:nvSpPr>
        <p:spPr/>
        <p:txBody>
          <a:bodyPr/>
          <a:lstStyle>
            <a:lvl1pPr defTabSz="457200">
              <a:defRPr/>
            </a:lvl1pPr>
          </a:lstStyle>
          <a:p>
            <a:pPr>
              <a:defRPr/>
            </a:pPr>
            <a:fld id="{DBFACE6D-C3ED-49F7-B6BD-D557D198B2F2}" type="datetime1">
              <a:rPr lang="en-US"/>
              <a:pPr>
                <a:defRPr/>
              </a:pPr>
              <a:t>12/18/2020</a:t>
            </a:fld>
            <a:endParaRPr lang="en-US" dirty="0"/>
          </a:p>
        </p:txBody>
      </p:sp>
      <p:sp>
        <p:nvSpPr>
          <p:cNvPr id="5" name="Footer Placeholder 4">
            <a:extLst>
              <a:ext uri="{FF2B5EF4-FFF2-40B4-BE49-F238E27FC236}">
                <a16:creationId xmlns:a16="http://schemas.microsoft.com/office/drawing/2014/main" id="{5D024280-324A-4FD6-B4FC-7934F5DA31A0}"/>
              </a:ext>
            </a:extLst>
          </p:cNvPr>
          <p:cNvSpPr>
            <a:spLocks noGrp="1"/>
          </p:cNvSpPr>
          <p:nvPr>
            <p:ph type="ftr" sz="quarter" idx="11"/>
          </p:nvPr>
        </p:nvSpPr>
        <p:spPr/>
        <p:txBody>
          <a:bodyPr/>
          <a:lstStyle>
            <a:lvl1pPr defTabSz="457200">
              <a:defRPr/>
            </a:lvl1pPr>
          </a:lstStyle>
          <a:p>
            <a:pPr>
              <a:defRPr/>
            </a:pPr>
            <a:endParaRPr lang="en-US" dirty="0"/>
          </a:p>
        </p:txBody>
      </p:sp>
      <p:sp>
        <p:nvSpPr>
          <p:cNvPr id="6" name="Slide Number Placeholder 5">
            <a:extLst>
              <a:ext uri="{FF2B5EF4-FFF2-40B4-BE49-F238E27FC236}">
                <a16:creationId xmlns:a16="http://schemas.microsoft.com/office/drawing/2014/main" id="{7126F254-9AD8-4206-951B-A478647901F3}"/>
              </a:ext>
            </a:extLst>
          </p:cNvPr>
          <p:cNvSpPr>
            <a:spLocks noGrp="1"/>
          </p:cNvSpPr>
          <p:nvPr>
            <p:ph type="sldNum" sz="quarter" idx="12"/>
          </p:nvPr>
        </p:nvSpPr>
        <p:spPr/>
        <p:txBody>
          <a:bodyPr/>
          <a:lstStyle>
            <a:lvl1pPr defTabSz="457200">
              <a:defRPr/>
            </a:lvl1pPr>
          </a:lstStyle>
          <a:p>
            <a:pPr>
              <a:defRPr/>
            </a:pPr>
            <a:fld id="{8FD05A39-721D-4922-9CD5-7B48919CF4D0}" type="slidenum">
              <a:rPr lang="en-US"/>
              <a:pPr>
                <a:defRPr/>
              </a:pPr>
              <a:t>‹#›</a:t>
            </a:fld>
            <a:endParaRPr lang="en-US" dirty="0"/>
          </a:p>
        </p:txBody>
      </p:sp>
    </p:spTree>
    <p:extLst>
      <p:ext uri="{BB962C8B-B14F-4D97-AF65-F5344CB8AC3E}">
        <p14:creationId xmlns:p14="http://schemas.microsoft.com/office/powerpoint/2010/main" val="6861674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34057A-41B6-4D7D-B3FF-BDA54D61175F}"/>
              </a:ext>
            </a:extLst>
          </p:cNvPr>
          <p:cNvSpPr>
            <a:spLocks noChangeAspect="1"/>
          </p:cNvSpPr>
          <p:nvPr/>
        </p:nvSpPr>
        <p:spPr>
          <a:xfrm>
            <a:off x="452438" y="5141919"/>
            <a:ext cx="8239125" cy="125888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7" y="3036573"/>
            <a:ext cx="7989751" cy="1504844"/>
          </a:xfrm>
        </p:spPr>
        <p:txBody>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7" y="4541417"/>
            <a:ext cx="7989751"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a:extLst>
              <a:ext uri="{FF2B5EF4-FFF2-40B4-BE49-F238E27FC236}">
                <a16:creationId xmlns:a16="http://schemas.microsoft.com/office/drawing/2014/main" id="{49B8B45C-F069-4E59-8EDC-79A28A62F741}"/>
              </a:ext>
            </a:extLst>
          </p:cNvPr>
          <p:cNvSpPr>
            <a:spLocks noGrp="1"/>
          </p:cNvSpPr>
          <p:nvPr>
            <p:ph type="dt" sz="half" idx="10"/>
          </p:nvPr>
        </p:nvSpPr>
        <p:spPr/>
        <p:txBody>
          <a:bodyPr/>
          <a:lstStyle>
            <a:lvl1pPr>
              <a:defRPr>
                <a:solidFill>
                  <a:schemeClr val="accent1">
                    <a:lumMod val="75000"/>
                    <a:lumOff val="25000"/>
                  </a:schemeClr>
                </a:solidFill>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AD8ABB7D-F1E4-41E3-AAEC-FACF10C89A91}"/>
              </a:ext>
            </a:extLst>
          </p:cNvPr>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5">
            <a:extLst>
              <a:ext uri="{FF2B5EF4-FFF2-40B4-BE49-F238E27FC236}">
                <a16:creationId xmlns:a16="http://schemas.microsoft.com/office/drawing/2014/main" id="{815FF941-B2DF-470A-9AFA-AF5450BEBB30}"/>
              </a:ext>
            </a:extLst>
          </p:cNvPr>
          <p:cNvSpPr>
            <a:spLocks noGrp="1"/>
          </p:cNvSpPr>
          <p:nvPr>
            <p:ph type="sldNum" sz="quarter" idx="12"/>
          </p:nvPr>
        </p:nvSpPr>
        <p:spPr/>
        <p:txBody>
          <a:bodyPr/>
          <a:lstStyle>
            <a:lvl1pPr>
              <a:defRPr>
                <a:solidFill>
                  <a:schemeClr val="accent1">
                    <a:lumMod val="75000"/>
                    <a:lumOff val="25000"/>
                  </a:schemeClr>
                </a:solidFill>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3367913914"/>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3AAA502-AC44-4AD0-869C-0494789F8DB4}"/>
              </a:ext>
            </a:extLst>
          </p:cNvPr>
          <p:cNvSpPr>
            <a:spLocks noChangeAspect="1"/>
          </p:cNvSpPr>
          <p:nvPr/>
        </p:nvSpPr>
        <p:spPr>
          <a:xfrm>
            <a:off x="447677"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81195" y="2228004"/>
            <a:ext cx="389952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282" y="2228004"/>
            <a:ext cx="390766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4">
            <a:extLst>
              <a:ext uri="{FF2B5EF4-FFF2-40B4-BE49-F238E27FC236}">
                <a16:creationId xmlns:a16="http://schemas.microsoft.com/office/drawing/2014/main" id="{646D5F01-61E2-4987-898A-BE8CDF2EE3B6}"/>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7" name="Footer Placeholder 5">
            <a:extLst>
              <a:ext uri="{FF2B5EF4-FFF2-40B4-BE49-F238E27FC236}">
                <a16:creationId xmlns:a16="http://schemas.microsoft.com/office/drawing/2014/main" id="{4A6B793C-8C57-42CD-9358-1E9105675AEA}"/>
              </a:ext>
            </a:extLst>
          </p:cNvPr>
          <p:cNvSpPr>
            <a:spLocks noGrp="1"/>
          </p:cNvSpPr>
          <p:nvPr>
            <p:ph type="ftr" sz="quarter" idx="11"/>
          </p:nvPr>
        </p:nvSpPr>
        <p:spPr/>
        <p:txBody>
          <a:bodyPr/>
          <a:lstStyle>
            <a:lvl1pPr>
              <a:defRPr/>
            </a:lvl1pPr>
          </a:lstStyle>
          <a:p>
            <a:endParaRPr lang="en-US"/>
          </a:p>
        </p:txBody>
      </p:sp>
      <p:sp>
        <p:nvSpPr>
          <p:cNvPr id="8" name="Slide Number Placeholder 6">
            <a:extLst>
              <a:ext uri="{FF2B5EF4-FFF2-40B4-BE49-F238E27FC236}">
                <a16:creationId xmlns:a16="http://schemas.microsoft.com/office/drawing/2014/main" id="{A5084E90-FE5F-4D71-9C18-2102FAEE624B}"/>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2120667146"/>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B5644-8055-413D-AEC8-0093EA310A02}"/>
              </a:ext>
            </a:extLst>
          </p:cNvPr>
          <p:cNvSpPr>
            <a:spLocks noChangeAspect="1"/>
          </p:cNvSpPr>
          <p:nvPr/>
        </p:nvSpPr>
        <p:spPr>
          <a:xfrm>
            <a:off x="447677"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87220" y="2228003"/>
            <a:ext cx="3593500"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5" y="2926059"/>
            <a:ext cx="3899527"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969309" y="2228003"/>
            <a:ext cx="3601635" cy="576262"/>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282" y="2926059"/>
            <a:ext cx="3907662"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6">
            <a:extLst>
              <a:ext uri="{FF2B5EF4-FFF2-40B4-BE49-F238E27FC236}">
                <a16:creationId xmlns:a16="http://schemas.microsoft.com/office/drawing/2014/main" id="{B2E4B9C9-B006-4DB5-90E2-C7B73ABB3C62}"/>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9" name="Footer Placeholder 7">
            <a:extLst>
              <a:ext uri="{FF2B5EF4-FFF2-40B4-BE49-F238E27FC236}">
                <a16:creationId xmlns:a16="http://schemas.microsoft.com/office/drawing/2014/main" id="{9D9F33B7-C91B-40E1-A79C-D68F7A89C4B2}"/>
              </a:ext>
            </a:extLst>
          </p:cNvPr>
          <p:cNvSpPr>
            <a:spLocks noGrp="1"/>
          </p:cNvSpPr>
          <p:nvPr>
            <p:ph type="ftr" sz="quarter" idx="11"/>
          </p:nvPr>
        </p:nvSpPr>
        <p:spPr/>
        <p:txBody>
          <a:bodyPr/>
          <a:lstStyle>
            <a:lvl1pPr>
              <a:defRPr/>
            </a:lvl1pPr>
          </a:lstStyle>
          <a:p>
            <a:endParaRPr lang="en-US"/>
          </a:p>
        </p:txBody>
      </p:sp>
      <p:sp>
        <p:nvSpPr>
          <p:cNvPr id="10" name="Slide Number Placeholder 8">
            <a:extLst>
              <a:ext uri="{FF2B5EF4-FFF2-40B4-BE49-F238E27FC236}">
                <a16:creationId xmlns:a16="http://schemas.microsoft.com/office/drawing/2014/main" id="{ED33CB67-D83D-459F-A350-472D615BF361}"/>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4070562383"/>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37FF31-A624-43BB-8602-D6A3B75C30F0}"/>
              </a:ext>
            </a:extLst>
          </p:cNvPr>
          <p:cNvSpPr>
            <a:spLocks noChangeAspect="1"/>
          </p:cNvSpPr>
          <p:nvPr/>
        </p:nvSpPr>
        <p:spPr>
          <a:xfrm>
            <a:off x="447677" y="600075"/>
            <a:ext cx="8239125" cy="125888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4" name="Date Placeholder 2">
            <a:extLst>
              <a:ext uri="{FF2B5EF4-FFF2-40B4-BE49-F238E27FC236}">
                <a16:creationId xmlns:a16="http://schemas.microsoft.com/office/drawing/2014/main" id="{FC33222F-9F82-4DD6-A274-64808D6D4137}"/>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5" name="Footer Placeholder 3">
            <a:extLst>
              <a:ext uri="{FF2B5EF4-FFF2-40B4-BE49-F238E27FC236}">
                <a16:creationId xmlns:a16="http://schemas.microsoft.com/office/drawing/2014/main" id="{F9AB53BB-D19C-4D7D-BCA4-DEE99E7EBBE3}"/>
              </a:ext>
            </a:extLst>
          </p:cNvPr>
          <p:cNvSpPr>
            <a:spLocks noGrp="1"/>
          </p:cNvSpPr>
          <p:nvPr>
            <p:ph type="ftr" sz="quarter" idx="11"/>
          </p:nvPr>
        </p:nvSpPr>
        <p:spPr/>
        <p:txBody>
          <a:bodyPr/>
          <a:lstStyle>
            <a:lvl1pPr>
              <a:defRPr/>
            </a:lvl1pPr>
          </a:lstStyle>
          <a:p>
            <a:endParaRPr lang="en-US"/>
          </a:p>
        </p:txBody>
      </p:sp>
      <p:sp>
        <p:nvSpPr>
          <p:cNvPr id="6" name="Slide Number Placeholder 4">
            <a:extLst>
              <a:ext uri="{FF2B5EF4-FFF2-40B4-BE49-F238E27FC236}">
                <a16:creationId xmlns:a16="http://schemas.microsoft.com/office/drawing/2014/main" id="{0636C3B5-0C43-4ECD-A446-23838C30C276}"/>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11331723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C008BFA-0440-4A57-BC56-1F34670B8CDA}"/>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3" name="Footer Placeholder 4">
            <a:extLst>
              <a:ext uri="{FF2B5EF4-FFF2-40B4-BE49-F238E27FC236}">
                <a16:creationId xmlns:a16="http://schemas.microsoft.com/office/drawing/2014/main" id="{21EAB9C7-9B86-4D1F-B81F-352DBAF75EC8}"/>
              </a:ext>
            </a:extLst>
          </p:cNvPr>
          <p:cNvSpPr>
            <a:spLocks noGrp="1"/>
          </p:cNvSpPr>
          <p:nvPr>
            <p:ph type="ftr" sz="quarter" idx="11"/>
          </p:nvPr>
        </p:nvSpPr>
        <p:spPr/>
        <p:txBody>
          <a:bodyPr/>
          <a:lstStyle>
            <a:lvl1pPr>
              <a:defRPr/>
            </a:lvl1pPr>
          </a:lstStyle>
          <a:p>
            <a:endParaRPr lang="en-US"/>
          </a:p>
        </p:txBody>
      </p:sp>
      <p:sp>
        <p:nvSpPr>
          <p:cNvPr id="4" name="Slide Number Placeholder 5">
            <a:extLst>
              <a:ext uri="{FF2B5EF4-FFF2-40B4-BE49-F238E27FC236}">
                <a16:creationId xmlns:a16="http://schemas.microsoft.com/office/drawing/2014/main" id="{D1B9BD27-F44D-477C-B4D7-C8F9109B365D}"/>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395016910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2AB4E09-9C41-46E2-A0DF-02E8EFC8187E}"/>
              </a:ext>
            </a:extLst>
          </p:cNvPr>
          <p:cNvSpPr>
            <a:spLocks noChangeAspect="1"/>
          </p:cNvSpPr>
          <p:nvPr/>
        </p:nvSpPr>
        <p:spPr>
          <a:xfrm>
            <a:off x="452438" y="5141913"/>
            <a:ext cx="8239125" cy="127476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354" y="5262296"/>
            <a:ext cx="353662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6399" y="601200"/>
            <a:ext cx="8240400" cy="4204800"/>
          </a:xfrm>
        </p:spPr>
        <p:txBody>
          <a:bodyP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305621" y="5262303"/>
            <a:ext cx="4265327" cy="689515"/>
          </a:xfrm>
        </p:spPr>
        <p:txBody>
          <a:bodyP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Date Placeholder 4">
            <a:extLst>
              <a:ext uri="{FF2B5EF4-FFF2-40B4-BE49-F238E27FC236}">
                <a16:creationId xmlns:a16="http://schemas.microsoft.com/office/drawing/2014/main" id="{848E5B1E-F8C9-440C-B5EC-E772B362E259}"/>
              </a:ext>
            </a:extLst>
          </p:cNvPr>
          <p:cNvSpPr>
            <a:spLocks noGrp="1"/>
          </p:cNvSpPr>
          <p:nvPr>
            <p:ph type="dt" sz="half" idx="10"/>
          </p:nvPr>
        </p:nvSpPr>
        <p:spPr/>
        <p:txBody>
          <a:bodyPr/>
          <a:lstStyle>
            <a:lvl1pPr>
              <a:defRPr>
                <a:solidFill>
                  <a:schemeClr val="accent1">
                    <a:lumMod val="75000"/>
                    <a:lumOff val="25000"/>
                  </a:schemeClr>
                </a:solidFill>
              </a:defRPr>
            </a:lvl1pPr>
          </a:lstStyle>
          <a:p>
            <a:fld id="{82FEC558-D700-4CF0-8F51-2FF9AF632F85}" type="datetimeFigureOut">
              <a:rPr lang="en-US" smtClean="0"/>
              <a:t>12/18/2020</a:t>
            </a:fld>
            <a:endParaRPr lang="en-US"/>
          </a:p>
        </p:txBody>
      </p:sp>
      <p:sp>
        <p:nvSpPr>
          <p:cNvPr id="7" name="Footer Placeholder 5">
            <a:extLst>
              <a:ext uri="{FF2B5EF4-FFF2-40B4-BE49-F238E27FC236}">
                <a16:creationId xmlns:a16="http://schemas.microsoft.com/office/drawing/2014/main" id="{6CDB3189-9FE2-407C-BFE6-C7204DB21BA0}"/>
              </a:ext>
            </a:extLst>
          </p:cNvPr>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8" name="Slide Number Placeholder 6">
            <a:extLst>
              <a:ext uri="{FF2B5EF4-FFF2-40B4-BE49-F238E27FC236}">
                <a16:creationId xmlns:a16="http://schemas.microsoft.com/office/drawing/2014/main" id="{D862F690-297C-4D5C-9155-C3373980ADCA}"/>
              </a:ext>
            </a:extLst>
          </p:cNvPr>
          <p:cNvSpPr>
            <a:spLocks noGrp="1"/>
          </p:cNvSpPr>
          <p:nvPr>
            <p:ph type="sldNum" sz="quarter" idx="12"/>
          </p:nvPr>
        </p:nvSpPr>
        <p:spPr/>
        <p:txBody>
          <a:bodyPr/>
          <a:lstStyle>
            <a:lvl1pPr>
              <a:defRPr>
                <a:solidFill>
                  <a:schemeClr val="accent1">
                    <a:lumMod val="75000"/>
                    <a:lumOff val="25000"/>
                  </a:schemeClr>
                </a:solidFill>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415041130"/>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4" y="4693389"/>
            <a:ext cx="7989752" cy="566738"/>
          </a:xfrm>
        </p:spPr>
        <p:txBody>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8095" y="599725"/>
            <a:ext cx="8238706" cy="3557252"/>
          </a:xfrm>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81194" y="5260134"/>
            <a:ext cx="7989752"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AB1142A-6F25-4C6D-A7ED-C51F2AB70206}"/>
              </a:ext>
            </a:extLst>
          </p:cNvPr>
          <p:cNvSpPr>
            <a:spLocks noGrp="1"/>
          </p:cNvSpPr>
          <p:nvPr>
            <p:ph type="dt" sz="half" idx="10"/>
          </p:nvPr>
        </p:nvSpPr>
        <p:spPr/>
        <p:txBody>
          <a:bodyPr/>
          <a:lstStyle>
            <a:lvl1pPr>
              <a:defRPr/>
            </a:lvl1pPr>
          </a:lstStyle>
          <a:p>
            <a:fld id="{82FEC558-D700-4CF0-8F51-2FF9AF632F85}" type="datetimeFigureOut">
              <a:rPr lang="en-US" smtClean="0"/>
              <a:t>12/18/2020</a:t>
            </a:fld>
            <a:endParaRPr lang="en-US"/>
          </a:p>
        </p:txBody>
      </p:sp>
      <p:sp>
        <p:nvSpPr>
          <p:cNvPr id="6" name="Footer Placeholder 4">
            <a:extLst>
              <a:ext uri="{FF2B5EF4-FFF2-40B4-BE49-F238E27FC236}">
                <a16:creationId xmlns:a16="http://schemas.microsoft.com/office/drawing/2014/main" id="{35971BC4-C45A-4DC6-8A00-A10FB9DAAB8D}"/>
              </a:ext>
            </a:extLst>
          </p:cNvPr>
          <p:cNvSpPr>
            <a:spLocks noGrp="1"/>
          </p:cNvSpPr>
          <p:nvPr>
            <p:ph type="ftr" sz="quarter" idx="11"/>
          </p:nvPr>
        </p:nvSpPr>
        <p:spPr/>
        <p:txBody>
          <a:bodyPr/>
          <a:lstStyle>
            <a:lvl1pPr>
              <a:defRPr/>
            </a:lvl1pPr>
          </a:lstStyle>
          <a:p>
            <a:endParaRPr lang="en-US"/>
          </a:p>
        </p:txBody>
      </p:sp>
      <p:sp>
        <p:nvSpPr>
          <p:cNvPr id="7" name="Slide Number Placeholder 5">
            <a:extLst>
              <a:ext uri="{FF2B5EF4-FFF2-40B4-BE49-F238E27FC236}">
                <a16:creationId xmlns:a16="http://schemas.microsoft.com/office/drawing/2014/main" id="{29D50BCB-B031-48D6-8627-CD2663596977}"/>
              </a:ext>
            </a:extLst>
          </p:cNvPr>
          <p:cNvSpPr>
            <a:spLocks noGrp="1"/>
          </p:cNvSpPr>
          <p:nvPr>
            <p:ph type="sldNum" sz="quarter" idx="12"/>
          </p:nvPr>
        </p:nvSpPr>
        <p:spPr/>
        <p:txBody>
          <a:bodyPr/>
          <a:lstStyle>
            <a:lvl1pPr>
              <a:defRPr/>
            </a:lvl1pPr>
          </a:lstStyle>
          <a:p>
            <a:fld id="{0D4451CE-2703-4417-9FAA-232528E65988}" type="slidenum">
              <a:rPr lang="en-US" smtClean="0"/>
              <a:t>‹#›</a:t>
            </a:fld>
            <a:endParaRPr lang="en-US"/>
          </a:p>
        </p:txBody>
      </p:sp>
    </p:spTree>
    <p:extLst>
      <p:ext uri="{BB962C8B-B14F-4D97-AF65-F5344CB8AC3E}">
        <p14:creationId xmlns:p14="http://schemas.microsoft.com/office/powerpoint/2010/main" val="218729228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7B085C-F6BC-47AA-8797-4B33C7705408}"/>
              </a:ext>
            </a:extLst>
          </p:cNvPr>
          <p:cNvSpPr>
            <a:spLocks noGrp="1"/>
          </p:cNvSpPr>
          <p:nvPr>
            <p:ph type="title"/>
          </p:nvPr>
        </p:nvSpPr>
        <p:spPr>
          <a:xfrm>
            <a:off x="581025" y="687394"/>
            <a:ext cx="7989888" cy="108267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1027" name="Text Placeholder 2">
            <a:extLst>
              <a:ext uri="{FF2B5EF4-FFF2-40B4-BE49-F238E27FC236}">
                <a16:creationId xmlns:a16="http://schemas.microsoft.com/office/drawing/2014/main" id="{B910C260-AF46-4A61-8B57-41A5DC1E7E04}"/>
              </a:ext>
            </a:extLst>
          </p:cNvPr>
          <p:cNvSpPr>
            <a:spLocks noGrp="1"/>
          </p:cNvSpPr>
          <p:nvPr>
            <p:ph type="body" idx="1"/>
          </p:nvPr>
        </p:nvSpPr>
        <p:spPr bwMode="auto">
          <a:xfrm>
            <a:off x="581025" y="2227263"/>
            <a:ext cx="798988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CB61C741-62E9-44BD-A0EF-18F8729F7948}"/>
              </a:ext>
            </a:extLst>
          </p:cNvPr>
          <p:cNvSpPr>
            <a:spLocks noGrp="1"/>
          </p:cNvSpPr>
          <p:nvPr>
            <p:ph type="dt" sz="half" idx="2"/>
          </p:nvPr>
        </p:nvSpPr>
        <p:spPr>
          <a:xfrm>
            <a:off x="5559425" y="5956306"/>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fld id="{82FEC558-D700-4CF0-8F51-2FF9AF632F85}" type="datetimeFigureOut">
              <a:rPr lang="en-US" smtClean="0"/>
              <a:t>12/18/2020</a:t>
            </a:fld>
            <a:endParaRPr lang="en-US"/>
          </a:p>
        </p:txBody>
      </p:sp>
      <p:sp>
        <p:nvSpPr>
          <p:cNvPr id="5" name="Footer Placeholder 4">
            <a:extLst>
              <a:ext uri="{FF2B5EF4-FFF2-40B4-BE49-F238E27FC236}">
                <a16:creationId xmlns:a16="http://schemas.microsoft.com/office/drawing/2014/main" id="{177E8AB4-9CDF-42A0-B743-EA7A566AE23C}"/>
              </a:ext>
            </a:extLst>
          </p:cNvPr>
          <p:cNvSpPr>
            <a:spLocks noGrp="1"/>
          </p:cNvSpPr>
          <p:nvPr>
            <p:ph type="ftr" sz="quarter" idx="3"/>
          </p:nvPr>
        </p:nvSpPr>
        <p:spPr>
          <a:xfrm>
            <a:off x="581025" y="5951544"/>
            <a:ext cx="4870450" cy="365125"/>
          </a:xfrm>
          <a:prstGeom prst="rect">
            <a:avLst/>
          </a:prstGeom>
        </p:spPr>
        <p:txBody>
          <a:bodyPr vert="horz" lIns="91440" tIns="45720" rIns="91440" bIns="45720" rtlCol="0" anchor="ctr"/>
          <a:lstStyle>
            <a:lvl1pPr algn="l" eaLnBrk="1" fontAlgn="auto" hangingPunct="1">
              <a:spcBef>
                <a:spcPts val="0"/>
              </a:spcBef>
              <a:spcAft>
                <a:spcPts val="0"/>
              </a:spcAft>
              <a:defRPr sz="900" cap="all">
                <a:solidFill>
                  <a:schemeClr val="accent2"/>
                </a:solidFill>
                <a:latin typeface="+mn-lt"/>
              </a:defRPr>
            </a:lvl1pPr>
          </a:lstStyle>
          <a:p>
            <a:endParaRPr lang="en-US"/>
          </a:p>
        </p:txBody>
      </p:sp>
      <p:sp>
        <p:nvSpPr>
          <p:cNvPr id="6" name="Slide Number Placeholder 5">
            <a:extLst>
              <a:ext uri="{FF2B5EF4-FFF2-40B4-BE49-F238E27FC236}">
                <a16:creationId xmlns:a16="http://schemas.microsoft.com/office/drawing/2014/main" id="{CB904D40-8299-421E-A390-256CE8A4E355}"/>
              </a:ext>
            </a:extLst>
          </p:cNvPr>
          <p:cNvSpPr>
            <a:spLocks noGrp="1"/>
          </p:cNvSpPr>
          <p:nvPr>
            <p:ph type="sldNum" sz="quarter" idx="4"/>
          </p:nvPr>
        </p:nvSpPr>
        <p:spPr>
          <a:xfrm>
            <a:off x="7800975" y="5956306"/>
            <a:ext cx="769938"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accent2"/>
                </a:solidFill>
                <a:latin typeface="+mn-lt"/>
              </a:defRPr>
            </a:lvl1pPr>
          </a:lstStyle>
          <a:p>
            <a:fld id="{0D4451CE-2703-4417-9FAA-232528E65988}" type="slidenum">
              <a:rPr lang="en-US" smtClean="0"/>
              <a:t>‹#›</a:t>
            </a:fld>
            <a:endParaRPr lang="en-US"/>
          </a:p>
        </p:txBody>
      </p:sp>
      <p:sp>
        <p:nvSpPr>
          <p:cNvPr id="9" name="Rectangle 8">
            <a:extLst>
              <a:ext uri="{FF2B5EF4-FFF2-40B4-BE49-F238E27FC236}">
                <a16:creationId xmlns:a16="http://schemas.microsoft.com/office/drawing/2014/main" id="{753426F1-6833-4E6A-A6AF-76FDB9F7F1B0}"/>
              </a:ext>
            </a:extLst>
          </p:cNvPr>
          <p:cNvSpPr/>
          <p:nvPr/>
        </p:nvSpPr>
        <p:spPr>
          <a:xfrm>
            <a:off x="447678" y="441325"/>
            <a:ext cx="2720975" cy="107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6F12EC0F-0C71-437E-932C-C05E6E670A67}"/>
              </a:ext>
            </a:extLst>
          </p:cNvPr>
          <p:cNvSpPr/>
          <p:nvPr/>
        </p:nvSpPr>
        <p:spPr>
          <a:xfrm>
            <a:off x="5975350" y="441325"/>
            <a:ext cx="2711450" cy="10795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0ED9D7E8-378A-42D2-8DA2-3762842B6734}"/>
              </a:ext>
            </a:extLst>
          </p:cNvPr>
          <p:cNvSpPr/>
          <p:nvPr/>
        </p:nvSpPr>
        <p:spPr>
          <a:xfrm>
            <a:off x="3216277" y="441325"/>
            <a:ext cx="2711450" cy="10795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8992920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457200" rtl="0" eaLnBrk="1" fontAlgn="base" hangingPunct="1">
        <a:spcBef>
          <a:spcPct val="0"/>
        </a:spcBef>
        <a:spcAft>
          <a:spcPct val="0"/>
        </a:spcAft>
        <a:defRPr sz="2800" kern="1200" cap="all">
          <a:solidFill>
            <a:schemeClr val="bg1"/>
          </a:solidFill>
          <a:latin typeface="+mj-lt"/>
          <a:ea typeface="+mj-ea"/>
          <a:cs typeface="+mj-cs"/>
        </a:defRPr>
      </a:lvl1pPr>
      <a:lvl2pPr algn="l" defTabSz="457200" rtl="0" eaLnBrk="1" fontAlgn="base" hangingPunct="1">
        <a:spcBef>
          <a:spcPct val="0"/>
        </a:spcBef>
        <a:spcAft>
          <a:spcPct val="0"/>
        </a:spcAft>
        <a:defRPr sz="2800">
          <a:solidFill>
            <a:schemeClr val="bg1"/>
          </a:solidFill>
          <a:latin typeface="Gill Sans MT" panose="020B0502020104020203" pitchFamily="34" charset="0"/>
        </a:defRPr>
      </a:lvl2pPr>
      <a:lvl3pPr algn="l" defTabSz="457200" rtl="0" eaLnBrk="1" fontAlgn="base" hangingPunct="1">
        <a:spcBef>
          <a:spcPct val="0"/>
        </a:spcBef>
        <a:spcAft>
          <a:spcPct val="0"/>
        </a:spcAft>
        <a:defRPr sz="2800">
          <a:solidFill>
            <a:schemeClr val="bg1"/>
          </a:solidFill>
          <a:latin typeface="Gill Sans MT" panose="020B0502020104020203" pitchFamily="34" charset="0"/>
        </a:defRPr>
      </a:lvl3pPr>
      <a:lvl4pPr algn="l" defTabSz="457200" rtl="0" eaLnBrk="1" fontAlgn="base" hangingPunct="1">
        <a:spcBef>
          <a:spcPct val="0"/>
        </a:spcBef>
        <a:spcAft>
          <a:spcPct val="0"/>
        </a:spcAft>
        <a:defRPr sz="2800">
          <a:solidFill>
            <a:schemeClr val="bg1"/>
          </a:solidFill>
          <a:latin typeface="Gill Sans MT" panose="020B0502020104020203" pitchFamily="34" charset="0"/>
        </a:defRPr>
      </a:lvl4pPr>
      <a:lvl5pPr algn="l" defTabSz="457200" rtl="0" eaLnBrk="1" fontAlgn="base" hangingPunct="1">
        <a:spcBef>
          <a:spcPct val="0"/>
        </a:spcBef>
        <a:spcAft>
          <a:spcPct val="0"/>
        </a:spcAft>
        <a:defRPr sz="2800">
          <a:solidFill>
            <a:schemeClr val="bg1"/>
          </a:solidFill>
          <a:latin typeface="Gill Sans MT" panose="020B0502020104020203"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4800" indent="-304800"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kern="1200">
          <a:solidFill>
            <a:schemeClr val="tx2"/>
          </a:solidFill>
          <a:latin typeface="+mn-lt"/>
          <a:ea typeface="+mn-ea"/>
          <a:cs typeface="+mn-cs"/>
        </a:defRPr>
      </a:lvl1pPr>
      <a:lvl2pPr marL="628650" indent="-304800"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898525" indent="-269875"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1425" indent="-233363"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1788" indent="-233363" algn="l" defTabSz="457200" rtl="0" eaLnBrk="1" fontAlgn="base"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CD1750E6-D302-4674-B965-D1C1B2EAE16A}"/>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95A86AA6-DEE2-4F42-91CA-D5A025FBC5B3}"/>
              </a:ext>
            </a:extLst>
          </p:cNvPr>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913CE7A-32AA-4BF8-8174-2772274B69A1}"/>
              </a:ext>
            </a:extLst>
          </p:cNvPr>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defTabSz="914400" eaLnBrk="1" fontAlgn="auto" hangingPunct="1">
              <a:spcBef>
                <a:spcPts val="0"/>
              </a:spcBef>
              <a:spcAft>
                <a:spcPts val="0"/>
              </a:spcAft>
              <a:defRPr sz="1200">
                <a:solidFill>
                  <a:prstClr val="black">
                    <a:tint val="75000"/>
                  </a:prstClr>
                </a:solidFill>
                <a:latin typeface="+mn-lt"/>
              </a:defRPr>
            </a:lvl1pPr>
          </a:lstStyle>
          <a:p>
            <a:pPr>
              <a:defRPr/>
            </a:pPr>
            <a:fld id="{8F8B750E-64F9-4256-9FF7-067A4684BA0C}" type="datetime1">
              <a:rPr lang="en-US"/>
              <a:pPr>
                <a:defRPr/>
              </a:pPr>
              <a:t>12/18/2020</a:t>
            </a:fld>
            <a:endParaRPr lang="en-US" dirty="0"/>
          </a:p>
        </p:txBody>
      </p:sp>
      <p:sp>
        <p:nvSpPr>
          <p:cNvPr id="5" name="Footer Placeholder 4">
            <a:extLst>
              <a:ext uri="{FF2B5EF4-FFF2-40B4-BE49-F238E27FC236}">
                <a16:creationId xmlns:a16="http://schemas.microsoft.com/office/drawing/2014/main" id="{0D8A03F4-AF5D-4562-9292-D27BE5B7A262}"/>
              </a:ext>
            </a:extLst>
          </p:cNvPr>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defTabSz="914400" eaLnBrk="1" fontAlgn="auto" hangingPunct="1">
              <a:spcBef>
                <a:spcPts val="0"/>
              </a:spcBef>
              <a:spcAft>
                <a:spcPts val="0"/>
              </a:spcAft>
              <a:defRPr sz="1200">
                <a:solidFill>
                  <a:prstClr val="black">
                    <a:tint val="75000"/>
                  </a:prstClr>
                </a:solidFill>
                <a:latin typeface="+mn-lt"/>
              </a:defRPr>
            </a:lvl1pPr>
          </a:lstStyle>
          <a:p>
            <a:pPr>
              <a:defRPr/>
            </a:pPr>
            <a:endParaRPr lang="en-US" dirty="0"/>
          </a:p>
        </p:txBody>
      </p:sp>
      <p:sp>
        <p:nvSpPr>
          <p:cNvPr id="6" name="Slide Number Placeholder 5">
            <a:extLst>
              <a:ext uri="{FF2B5EF4-FFF2-40B4-BE49-F238E27FC236}">
                <a16:creationId xmlns:a16="http://schemas.microsoft.com/office/drawing/2014/main" id="{68D4853A-C448-41F2-A816-682E5E58E4D9}"/>
              </a:ext>
            </a:extLst>
          </p:cNvPr>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defTabSz="914400" eaLnBrk="1" fontAlgn="auto" hangingPunct="1">
              <a:spcBef>
                <a:spcPts val="0"/>
              </a:spcBef>
              <a:spcAft>
                <a:spcPts val="0"/>
              </a:spcAft>
              <a:defRPr sz="1200">
                <a:solidFill>
                  <a:prstClr val="black">
                    <a:tint val="75000"/>
                  </a:prstClr>
                </a:solidFill>
                <a:latin typeface="+mn-lt"/>
              </a:defRPr>
            </a:lvl1pPr>
          </a:lstStyle>
          <a:p>
            <a:pPr>
              <a:defRPr/>
            </a:pPr>
            <a:fld id="{4D051126-98B6-4152-88AE-F7A3E39B7A98}" type="slidenum">
              <a:rPr lang="en-US"/>
              <a:pPr>
                <a:defRPr/>
              </a:pPr>
              <a:t>‹#›</a:t>
            </a:fld>
            <a:endParaRPr lang="en-US" dirty="0"/>
          </a:p>
        </p:txBody>
      </p:sp>
    </p:spTree>
    <p:extLst>
      <p:ext uri="{BB962C8B-B14F-4D97-AF65-F5344CB8AC3E}">
        <p14:creationId xmlns:p14="http://schemas.microsoft.com/office/powerpoint/2010/main" val="360582575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anose="020F0502020204030204" pitchFamily="34" charset="0"/>
        </a:defRPr>
      </a:lvl2pPr>
      <a:lvl3pPr algn="ctr" rtl="0" eaLnBrk="1" fontAlgn="base" hangingPunct="1">
        <a:spcBef>
          <a:spcPct val="0"/>
        </a:spcBef>
        <a:spcAft>
          <a:spcPct val="0"/>
        </a:spcAft>
        <a:defRPr sz="4400">
          <a:solidFill>
            <a:schemeClr val="tx1"/>
          </a:solidFill>
          <a:latin typeface="Calibri" panose="020F0502020204030204" pitchFamily="34" charset="0"/>
        </a:defRPr>
      </a:lvl3pPr>
      <a:lvl4pPr algn="ctr" rtl="0" eaLnBrk="1" fontAlgn="base" hangingPunct="1">
        <a:spcBef>
          <a:spcPct val="0"/>
        </a:spcBef>
        <a:spcAft>
          <a:spcPct val="0"/>
        </a:spcAft>
        <a:defRPr sz="4400">
          <a:solidFill>
            <a:schemeClr val="tx1"/>
          </a:solidFill>
          <a:latin typeface="Calibri" panose="020F0502020204030204" pitchFamily="34" charset="0"/>
        </a:defRPr>
      </a:lvl4pPr>
      <a:lvl5pPr algn="ctr" rtl="0" eaLnBrk="1" fontAlgn="base" hangingPunct="1">
        <a:spcBef>
          <a:spcPct val="0"/>
        </a:spcBef>
        <a:spcAft>
          <a:spcPct val="0"/>
        </a:spcAft>
        <a:defRPr sz="4400">
          <a:solidFill>
            <a:schemeClr val="tx1"/>
          </a:solidFill>
          <a:latin typeface="Calibri" panose="020F0502020204030204" pitchFamily="34" charset="0"/>
        </a:defRPr>
      </a:lvl5pPr>
      <a:lvl6pPr marL="457200" algn="ctr" rtl="0" eaLnBrk="1" fontAlgn="base" hangingPunct="1">
        <a:spcBef>
          <a:spcPct val="0"/>
        </a:spcBef>
        <a:spcAft>
          <a:spcPct val="0"/>
        </a:spcAft>
        <a:defRPr sz="4400">
          <a:solidFill>
            <a:schemeClr val="tx1"/>
          </a:solidFill>
          <a:latin typeface="Calibri" panose="020F0502020204030204" pitchFamily="34" charset="0"/>
        </a:defRPr>
      </a:lvl6pPr>
      <a:lvl7pPr marL="914400" algn="ctr" rtl="0" eaLnBrk="1" fontAlgn="base" hangingPunct="1">
        <a:spcBef>
          <a:spcPct val="0"/>
        </a:spcBef>
        <a:spcAft>
          <a:spcPct val="0"/>
        </a:spcAft>
        <a:defRPr sz="4400">
          <a:solidFill>
            <a:schemeClr val="tx1"/>
          </a:solidFill>
          <a:latin typeface="Calibri" panose="020F0502020204030204" pitchFamily="34" charset="0"/>
        </a:defRPr>
      </a:lvl7pPr>
      <a:lvl8pPr marL="1371600" algn="ctr" rtl="0" eaLnBrk="1" fontAlgn="base" hangingPunct="1">
        <a:spcBef>
          <a:spcPct val="0"/>
        </a:spcBef>
        <a:spcAft>
          <a:spcPct val="0"/>
        </a:spcAft>
        <a:defRPr sz="4400">
          <a:solidFill>
            <a:schemeClr val="tx1"/>
          </a:solidFill>
          <a:latin typeface="Calibri" panose="020F0502020204030204" pitchFamily="34" charset="0"/>
        </a:defRPr>
      </a:lvl8pPr>
      <a:lvl9pPr marL="1828800" algn="ctr" rtl="0" eaLnBrk="1" fontAlgn="base" hangingPunct="1">
        <a:spcBef>
          <a:spcPct val="0"/>
        </a:spcBef>
        <a:spcAft>
          <a:spcPct val="0"/>
        </a:spcAft>
        <a:defRPr sz="4400">
          <a:solidFill>
            <a:schemeClr val="tx1"/>
          </a:solidFill>
          <a:latin typeface="Calibri" panose="020F0502020204030204" pitchFamily="34" charset="0"/>
        </a:defRPr>
      </a:lvl9pPr>
    </p:titleStyle>
    <p:bodyStyle>
      <a:lvl1pPr marL="342900" indent="-342900" algn="l" rtl="0" eaLnBrk="1" fontAlgn="base" hangingPunct="1">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739B6-FBF2-4647-A756-42B6771E34AB}"/>
              </a:ext>
            </a:extLst>
          </p:cNvPr>
          <p:cNvSpPr>
            <a:spLocks noGrp="1"/>
          </p:cNvSpPr>
          <p:nvPr>
            <p:ph type="ctrTitle"/>
          </p:nvPr>
        </p:nvSpPr>
        <p:spPr/>
        <p:txBody>
          <a:bodyPr/>
          <a:lstStyle/>
          <a:p>
            <a:r>
              <a:rPr lang="en-US" dirty="0"/>
              <a:t>Teacher evaluation, compensation, and support</a:t>
            </a:r>
          </a:p>
        </p:txBody>
      </p:sp>
      <p:sp>
        <p:nvSpPr>
          <p:cNvPr id="3" name="Subtitle 2">
            <a:extLst>
              <a:ext uri="{FF2B5EF4-FFF2-40B4-BE49-F238E27FC236}">
                <a16:creationId xmlns:a16="http://schemas.microsoft.com/office/drawing/2014/main" id="{1E3DE7A5-49FD-42BD-9D04-F41AEA022C37}"/>
              </a:ext>
            </a:extLst>
          </p:cNvPr>
          <p:cNvSpPr>
            <a:spLocks noGrp="1"/>
          </p:cNvSpPr>
          <p:nvPr>
            <p:ph type="subTitle" idx="1"/>
          </p:nvPr>
        </p:nvSpPr>
        <p:spPr/>
        <p:txBody>
          <a:bodyPr/>
          <a:lstStyle/>
          <a:p>
            <a:r>
              <a:rPr lang="en-US" dirty="0"/>
              <a:t>COLORADO Schools, 16 Dec 2020</a:t>
            </a:r>
          </a:p>
        </p:txBody>
      </p:sp>
      <p:pic>
        <p:nvPicPr>
          <p:cNvPr id="5" name="Picture 4">
            <a:extLst>
              <a:ext uri="{FF2B5EF4-FFF2-40B4-BE49-F238E27FC236}">
                <a16:creationId xmlns:a16="http://schemas.microsoft.com/office/drawing/2014/main" id="{79B467D2-118D-46D0-B3EB-6F33E81F8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2796" y="3656516"/>
            <a:ext cx="2695254" cy="2245484"/>
          </a:xfrm>
          <a:prstGeom prst="rect">
            <a:avLst/>
          </a:prstGeom>
        </p:spPr>
      </p:pic>
      <p:pic>
        <p:nvPicPr>
          <p:cNvPr id="7" name="Picture 6" descr="A picture containing person, posing&#10;&#10;Description automatically generated">
            <a:extLst>
              <a:ext uri="{FF2B5EF4-FFF2-40B4-BE49-F238E27FC236}">
                <a16:creationId xmlns:a16="http://schemas.microsoft.com/office/drawing/2014/main" id="{41025F48-30F2-4589-99B2-9FD88503C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25" y="3656516"/>
            <a:ext cx="3367174" cy="2245484"/>
          </a:xfrm>
          <a:prstGeom prst="rect">
            <a:avLst/>
          </a:prstGeom>
        </p:spPr>
      </p:pic>
      <p:pic>
        <p:nvPicPr>
          <p:cNvPr id="9" name="Picture 8" descr="A picture containing text, person&#10;&#10;Description automatically generated">
            <a:extLst>
              <a:ext uri="{FF2B5EF4-FFF2-40B4-BE49-F238E27FC236}">
                <a16:creationId xmlns:a16="http://schemas.microsoft.com/office/drawing/2014/main" id="{BFD0E09F-1E48-4704-911A-75F352F18E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8050" y="3656516"/>
            <a:ext cx="2245484" cy="2245484"/>
          </a:xfrm>
          <a:prstGeom prst="rect">
            <a:avLst/>
          </a:prstGeom>
        </p:spPr>
      </p:pic>
    </p:spTree>
    <p:extLst>
      <p:ext uri="{BB962C8B-B14F-4D97-AF65-F5344CB8AC3E}">
        <p14:creationId xmlns:p14="http://schemas.microsoft.com/office/powerpoint/2010/main" val="210563078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3181FD-48E8-4498-8C0F-56B16F6418B4}"/>
              </a:ext>
            </a:extLst>
          </p:cNvPr>
          <p:cNvPicPr>
            <a:picLocks noChangeAspect="1"/>
          </p:cNvPicPr>
          <p:nvPr/>
        </p:nvPicPr>
        <p:blipFill>
          <a:blip r:embed="rId2"/>
          <a:stretch>
            <a:fillRect/>
          </a:stretch>
        </p:blipFill>
        <p:spPr>
          <a:xfrm>
            <a:off x="477400" y="966751"/>
            <a:ext cx="8268887" cy="3898062"/>
          </a:xfrm>
          <a:prstGeom prst="rect">
            <a:avLst/>
          </a:prstGeom>
        </p:spPr>
      </p:pic>
    </p:spTree>
    <p:extLst>
      <p:ext uri="{BB962C8B-B14F-4D97-AF65-F5344CB8AC3E}">
        <p14:creationId xmlns:p14="http://schemas.microsoft.com/office/powerpoint/2010/main" val="2973656059"/>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685025-D91F-4F65-918E-4098CA501A23}"/>
              </a:ext>
            </a:extLst>
          </p:cNvPr>
          <p:cNvPicPr>
            <a:picLocks noChangeAspect="1"/>
          </p:cNvPicPr>
          <p:nvPr/>
        </p:nvPicPr>
        <p:blipFill>
          <a:blip r:embed="rId2"/>
          <a:stretch>
            <a:fillRect/>
          </a:stretch>
        </p:blipFill>
        <p:spPr>
          <a:xfrm>
            <a:off x="456851" y="951339"/>
            <a:ext cx="8203507" cy="3867241"/>
          </a:xfrm>
          <a:prstGeom prst="rect">
            <a:avLst/>
          </a:prstGeom>
        </p:spPr>
      </p:pic>
    </p:spTree>
    <p:extLst>
      <p:ext uri="{BB962C8B-B14F-4D97-AF65-F5344CB8AC3E}">
        <p14:creationId xmlns:p14="http://schemas.microsoft.com/office/powerpoint/2010/main" val="185316011"/>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85A3DF-10B4-41C6-AF63-F3A975AFA138}"/>
              </a:ext>
            </a:extLst>
          </p:cNvPr>
          <p:cNvSpPr txBox="1"/>
          <p:nvPr/>
        </p:nvSpPr>
        <p:spPr>
          <a:xfrm>
            <a:off x="929811" y="955497"/>
            <a:ext cx="7279241" cy="923330"/>
          </a:xfrm>
          <a:prstGeom prst="rect">
            <a:avLst/>
          </a:prstGeom>
          <a:noFill/>
        </p:spPr>
        <p:txBody>
          <a:bodyPr wrap="square" rtlCol="0">
            <a:spAutoFit/>
          </a:bodyPr>
          <a:lstStyle/>
          <a:p>
            <a:r>
              <a:rPr lang="en-US" sz="1800" b="1" dirty="0">
                <a:effectLst/>
                <a:latin typeface="Times New Roman" panose="02020603050405020304" pitchFamily="18" charset="0"/>
                <a:ea typeface="Calibri" panose="020F0502020204030204" pitchFamily="34" charset="0"/>
              </a:rPr>
              <a:t>A teacher may earn up to 100 points.   The scores from each effectiveness component are added to get the </a:t>
            </a:r>
            <a:r>
              <a:rPr lang="en-US" sz="1800" b="1" i="1" dirty="0">
                <a:effectLst/>
                <a:latin typeface="Times New Roman" panose="02020603050405020304" pitchFamily="18" charset="0"/>
                <a:ea typeface="Calibri" panose="020F0502020204030204" pitchFamily="34" charset="0"/>
              </a:rPr>
              <a:t>teacher evaluation rating</a:t>
            </a:r>
            <a:r>
              <a:rPr lang="en-US" sz="1800" b="1" dirty="0">
                <a:effectLst/>
                <a:latin typeface="Times New Roman" panose="02020603050405020304" pitchFamily="18" charset="0"/>
                <a:ea typeface="Calibri" panose="020F0502020204030204" pitchFamily="34" charset="0"/>
              </a:rPr>
              <a:t> (a score out of 100 points).  The scores equate to the following seven </a:t>
            </a:r>
            <a:r>
              <a:rPr lang="en-US" sz="1800" b="1" i="1" dirty="0">
                <a:effectLst/>
                <a:latin typeface="Times New Roman" panose="02020603050405020304" pitchFamily="18" charset="0"/>
                <a:ea typeface="Calibri" panose="020F0502020204030204" pitchFamily="34" charset="0"/>
              </a:rPr>
              <a:t>effectiveness levels.</a:t>
            </a:r>
            <a:endParaRPr lang="en-US" b="1" dirty="0"/>
          </a:p>
        </p:txBody>
      </p:sp>
      <p:pic>
        <p:nvPicPr>
          <p:cNvPr id="4" name="Picture 3">
            <a:extLst>
              <a:ext uri="{FF2B5EF4-FFF2-40B4-BE49-F238E27FC236}">
                <a16:creationId xmlns:a16="http://schemas.microsoft.com/office/drawing/2014/main" id="{3E901116-866E-4929-BC9D-D5826D0E6239}"/>
              </a:ext>
            </a:extLst>
          </p:cNvPr>
          <p:cNvPicPr>
            <a:picLocks noChangeAspect="1"/>
          </p:cNvPicPr>
          <p:nvPr/>
        </p:nvPicPr>
        <p:blipFill>
          <a:blip r:embed="rId2"/>
          <a:stretch>
            <a:fillRect/>
          </a:stretch>
        </p:blipFill>
        <p:spPr>
          <a:xfrm>
            <a:off x="351817" y="2459222"/>
            <a:ext cx="8440365" cy="1275433"/>
          </a:xfrm>
          <a:prstGeom prst="rect">
            <a:avLst/>
          </a:prstGeom>
        </p:spPr>
      </p:pic>
    </p:spTree>
    <p:extLst>
      <p:ext uri="{BB962C8B-B14F-4D97-AF65-F5344CB8AC3E}">
        <p14:creationId xmlns:p14="http://schemas.microsoft.com/office/powerpoint/2010/main" val="23361604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5C3A9B-17EA-4003-AFAA-26B2B527798A}"/>
              </a:ext>
            </a:extLst>
          </p:cNvPr>
          <p:cNvSpPr txBox="1"/>
          <p:nvPr/>
        </p:nvSpPr>
        <p:spPr>
          <a:xfrm>
            <a:off x="467474" y="929811"/>
            <a:ext cx="6524090" cy="461665"/>
          </a:xfrm>
          <a:prstGeom prst="rect">
            <a:avLst/>
          </a:prstGeom>
          <a:noFill/>
        </p:spPr>
        <p:txBody>
          <a:bodyPr wrap="square" rtlCol="0">
            <a:spAutoFit/>
          </a:bodyPr>
          <a:lstStyle/>
          <a:p>
            <a:r>
              <a:rPr lang="en-US" sz="2400" b="1" dirty="0"/>
              <a:t>School-wide student achievement (10 pts.)</a:t>
            </a:r>
          </a:p>
        </p:txBody>
      </p:sp>
      <p:pic>
        <p:nvPicPr>
          <p:cNvPr id="6" name="Picture 5">
            <a:extLst>
              <a:ext uri="{FF2B5EF4-FFF2-40B4-BE49-F238E27FC236}">
                <a16:creationId xmlns:a16="http://schemas.microsoft.com/office/drawing/2014/main" id="{1753B47D-04E5-47A7-AAE8-C64674DE5E9B}"/>
              </a:ext>
            </a:extLst>
          </p:cNvPr>
          <p:cNvPicPr>
            <a:picLocks noChangeAspect="1"/>
          </p:cNvPicPr>
          <p:nvPr/>
        </p:nvPicPr>
        <p:blipFill>
          <a:blip r:embed="rId2"/>
          <a:stretch>
            <a:fillRect/>
          </a:stretch>
        </p:blipFill>
        <p:spPr>
          <a:xfrm>
            <a:off x="613118" y="1693369"/>
            <a:ext cx="7778407" cy="4111529"/>
          </a:xfrm>
          <a:prstGeom prst="rect">
            <a:avLst/>
          </a:prstGeom>
        </p:spPr>
      </p:pic>
    </p:spTree>
    <p:extLst>
      <p:ext uri="{BB962C8B-B14F-4D97-AF65-F5344CB8AC3E}">
        <p14:creationId xmlns:p14="http://schemas.microsoft.com/office/powerpoint/2010/main" val="383047805"/>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CC4F8C-1A86-450E-9629-0393C692F901}"/>
              </a:ext>
            </a:extLst>
          </p:cNvPr>
          <p:cNvSpPr txBox="1"/>
          <p:nvPr/>
        </p:nvSpPr>
        <p:spPr>
          <a:xfrm>
            <a:off x="467474" y="929811"/>
            <a:ext cx="5440166" cy="461665"/>
          </a:xfrm>
          <a:prstGeom prst="rect">
            <a:avLst/>
          </a:prstGeom>
          <a:noFill/>
        </p:spPr>
        <p:txBody>
          <a:bodyPr wrap="square" rtlCol="0">
            <a:spAutoFit/>
          </a:bodyPr>
          <a:lstStyle/>
          <a:p>
            <a:r>
              <a:rPr lang="en-US" sz="2400" b="1" dirty="0"/>
              <a:t>Student achievement EOY (15 pts.)</a:t>
            </a:r>
          </a:p>
        </p:txBody>
      </p:sp>
      <p:pic>
        <p:nvPicPr>
          <p:cNvPr id="6" name="Picture 5">
            <a:extLst>
              <a:ext uri="{FF2B5EF4-FFF2-40B4-BE49-F238E27FC236}">
                <a16:creationId xmlns:a16="http://schemas.microsoft.com/office/drawing/2014/main" id="{961AD929-265C-404A-8137-0FF874D71008}"/>
              </a:ext>
            </a:extLst>
          </p:cNvPr>
          <p:cNvPicPr>
            <a:picLocks noChangeAspect="1"/>
          </p:cNvPicPr>
          <p:nvPr/>
        </p:nvPicPr>
        <p:blipFill>
          <a:blip r:embed="rId2"/>
          <a:stretch>
            <a:fillRect/>
          </a:stretch>
        </p:blipFill>
        <p:spPr>
          <a:xfrm>
            <a:off x="613119" y="1520309"/>
            <a:ext cx="8111606" cy="4115065"/>
          </a:xfrm>
          <a:prstGeom prst="rect">
            <a:avLst/>
          </a:prstGeom>
        </p:spPr>
      </p:pic>
    </p:spTree>
    <p:extLst>
      <p:ext uri="{BB962C8B-B14F-4D97-AF65-F5344CB8AC3E}">
        <p14:creationId xmlns:p14="http://schemas.microsoft.com/office/powerpoint/2010/main" val="2227262786"/>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F609A2-49C7-4F1D-A558-C6BAA6208604}"/>
              </a:ext>
            </a:extLst>
          </p:cNvPr>
          <p:cNvSpPr txBox="1"/>
          <p:nvPr/>
        </p:nvSpPr>
        <p:spPr>
          <a:xfrm>
            <a:off x="385281" y="689960"/>
            <a:ext cx="5440166" cy="461665"/>
          </a:xfrm>
          <a:prstGeom prst="rect">
            <a:avLst/>
          </a:prstGeom>
          <a:noFill/>
        </p:spPr>
        <p:txBody>
          <a:bodyPr wrap="square" rtlCol="0">
            <a:spAutoFit/>
          </a:bodyPr>
          <a:lstStyle/>
          <a:p>
            <a:r>
              <a:rPr lang="en-US" sz="2400" b="1" dirty="0"/>
              <a:t>Quality of Instruction (30 pts.)</a:t>
            </a:r>
          </a:p>
        </p:txBody>
      </p:sp>
      <p:pic>
        <p:nvPicPr>
          <p:cNvPr id="4" name="Picture 3">
            <a:extLst>
              <a:ext uri="{FF2B5EF4-FFF2-40B4-BE49-F238E27FC236}">
                <a16:creationId xmlns:a16="http://schemas.microsoft.com/office/drawing/2014/main" id="{81EBEE3A-44A0-49A5-9880-FE929CEC2AC2}"/>
              </a:ext>
            </a:extLst>
          </p:cNvPr>
          <p:cNvPicPr>
            <a:picLocks noChangeAspect="1"/>
          </p:cNvPicPr>
          <p:nvPr/>
        </p:nvPicPr>
        <p:blipFill>
          <a:blip r:embed="rId2"/>
          <a:stretch>
            <a:fillRect/>
          </a:stretch>
        </p:blipFill>
        <p:spPr>
          <a:xfrm>
            <a:off x="633567" y="1952795"/>
            <a:ext cx="7876865" cy="1340743"/>
          </a:xfrm>
          <a:prstGeom prst="rect">
            <a:avLst/>
          </a:prstGeom>
        </p:spPr>
      </p:pic>
      <p:sp>
        <p:nvSpPr>
          <p:cNvPr id="7" name="TextBox 6">
            <a:extLst>
              <a:ext uri="{FF2B5EF4-FFF2-40B4-BE49-F238E27FC236}">
                <a16:creationId xmlns:a16="http://schemas.microsoft.com/office/drawing/2014/main" id="{46CC0679-C7A7-41C7-90F3-E322FAC1B71F}"/>
              </a:ext>
            </a:extLst>
          </p:cNvPr>
          <p:cNvSpPr txBox="1"/>
          <p:nvPr/>
        </p:nvSpPr>
        <p:spPr>
          <a:xfrm>
            <a:off x="631861" y="1367544"/>
            <a:ext cx="7387119" cy="369332"/>
          </a:xfrm>
          <a:prstGeom prst="rect">
            <a:avLst/>
          </a:prstGeom>
          <a:noFill/>
        </p:spPr>
        <p:txBody>
          <a:bodyPr wrap="square" rtlCol="0">
            <a:spAutoFit/>
          </a:bodyPr>
          <a:lstStyle/>
          <a:p>
            <a:r>
              <a:rPr lang="en-US" dirty="0"/>
              <a:t>The teacher receives up to 10 points for each of 8 spot observations.</a:t>
            </a:r>
          </a:p>
        </p:txBody>
      </p:sp>
      <p:sp>
        <p:nvSpPr>
          <p:cNvPr id="8" name="TextBox 7">
            <a:extLst>
              <a:ext uri="{FF2B5EF4-FFF2-40B4-BE49-F238E27FC236}">
                <a16:creationId xmlns:a16="http://schemas.microsoft.com/office/drawing/2014/main" id="{78DD6802-0CD3-4E51-BFCD-BB820CABC3F1}"/>
              </a:ext>
            </a:extLst>
          </p:cNvPr>
          <p:cNvSpPr txBox="1"/>
          <p:nvPr/>
        </p:nvSpPr>
        <p:spPr>
          <a:xfrm>
            <a:off x="631861" y="3186291"/>
            <a:ext cx="7402530" cy="646331"/>
          </a:xfrm>
          <a:prstGeom prst="rect">
            <a:avLst/>
          </a:prstGeom>
          <a:noFill/>
        </p:spPr>
        <p:txBody>
          <a:bodyPr wrap="square" rtlCol="0">
            <a:spAutoFit/>
          </a:bodyPr>
          <a:lstStyle/>
          <a:p>
            <a:r>
              <a:rPr lang="en-US" dirty="0"/>
              <a:t>The evaluator then adds up to 20 more points based on the day-to-day coaching and general, informal observations conducted throughout the year.</a:t>
            </a:r>
          </a:p>
        </p:txBody>
      </p:sp>
      <p:pic>
        <p:nvPicPr>
          <p:cNvPr id="18" name="Picture 17">
            <a:extLst>
              <a:ext uri="{FF2B5EF4-FFF2-40B4-BE49-F238E27FC236}">
                <a16:creationId xmlns:a16="http://schemas.microsoft.com/office/drawing/2014/main" id="{81940AC1-B13A-4162-B5A9-5AD622CDFC45}"/>
              </a:ext>
            </a:extLst>
          </p:cNvPr>
          <p:cNvPicPr>
            <a:picLocks noChangeAspect="1"/>
          </p:cNvPicPr>
          <p:nvPr/>
        </p:nvPicPr>
        <p:blipFill>
          <a:blip r:embed="rId3"/>
          <a:stretch>
            <a:fillRect/>
          </a:stretch>
        </p:blipFill>
        <p:spPr>
          <a:xfrm>
            <a:off x="631861" y="3832622"/>
            <a:ext cx="7827682" cy="1142874"/>
          </a:xfrm>
          <a:prstGeom prst="rect">
            <a:avLst/>
          </a:prstGeom>
        </p:spPr>
      </p:pic>
      <p:sp>
        <p:nvSpPr>
          <p:cNvPr id="29" name="TextBox 28">
            <a:extLst>
              <a:ext uri="{FF2B5EF4-FFF2-40B4-BE49-F238E27FC236}">
                <a16:creationId xmlns:a16="http://schemas.microsoft.com/office/drawing/2014/main" id="{2296D42F-7E17-4D6B-AD3C-01587D8D1B6F}"/>
              </a:ext>
            </a:extLst>
          </p:cNvPr>
          <p:cNvSpPr txBox="1"/>
          <p:nvPr/>
        </p:nvSpPr>
        <p:spPr>
          <a:xfrm>
            <a:off x="1525099" y="5378522"/>
            <a:ext cx="6041205" cy="369332"/>
          </a:xfrm>
          <a:prstGeom prst="rect">
            <a:avLst/>
          </a:prstGeom>
          <a:noFill/>
        </p:spPr>
        <p:txBody>
          <a:bodyPr wrap="square" rtlCol="0">
            <a:spAutoFit/>
          </a:bodyPr>
          <a:lstStyle/>
          <a:p>
            <a:r>
              <a:rPr lang="en-US" sz="1800" b="1" dirty="0">
                <a:solidFill>
                  <a:srgbClr val="000000"/>
                </a:solidFill>
                <a:effectLst/>
                <a:latin typeface="Times New Roman" panose="02020603050405020304" pitchFamily="18" charset="0"/>
                <a:ea typeface="Calibri" panose="020F0502020204030204" pitchFamily="34" charset="0"/>
              </a:rPr>
              <a:t>Quality of Instruction Points</a:t>
            </a:r>
            <a:r>
              <a:rPr lang="en-US" sz="1800" dirty="0">
                <a:solidFill>
                  <a:srgbClr val="000000"/>
                </a:solidFill>
                <a:effectLst/>
                <a:latin typeface="Times New Roman" panose="02020603050405020304" pitchFamily="18" charset="0"/>
                <a:ea typeface="Calibri" panose="020F0502020204030204" pitchFamily="34" charset="0"/>
              </a:rPr>
              <a:t>   </a:t>
            </a:r>
            <a:r>
              <a:rPr lang="en-US" sz="1800" b="1" dirty="0">
                <a:solidFill>
                  <a:srgbClr val="000000"/>
                </a:solidFill>
                <a:effectLst/>
                <a:latin typeface="Times New Roman" panose="02020603050405020304" pitchFamily="18" charset="0"/>
                <a:ea typeface="Calibri" panose="020F0502020204030204" pitchFamily="34" charset="0"/>
              </a:rPr>
              <a:t>=  (Total score x 30)  ÷ 100</a:t>
            </a:r>
            <a:endParaRPr lang="en-US" dirty="0"/>
          </a:p>
        </p:txBody>
      </p:sp>
    </p:spTree>
    <p:extLst>
      <p:ext uri="{BB962C8B-B14F-4D97-AF65-F5344CB8AC3E}">
        <p14:creationId xmlns:p14="http://schemas.microsoft.com/office/powerpoint/2010/main" val="1653628285"/>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505D8-15A4-468B-BF28-176CC8EF065A}"/>
              </a:ext>
            </a:extLst>
          </p:cNvPr>
          <p:cNvSpPr>
            <a:spLocks noGrp="1"/>
          </p:cNvSpPr>
          <p:nvPr>
            <p:ph type="title"/>
          </p:nvPr>
        </p:nvSpPr>
        <p:spPr/>
        <p:txBody>
          <a:bodyPr/>
          <a:lstStyle/>
          <a:p>
            <a:r>
              <a:rPr lang="en-US" dirty="0"/>
              <a:t>Distinguished teachers</a:t>
            </a:r>
          </a:p>
        </p:txBody>
      </p:sp>
      <p:pic>
        <p:nvPicPr>
          <p:cNvPr id="8" name="Picture 7">
            <a:extLst>
              <a:ext uri="{FF2B5EF4-FFF2-40B4-BE49-F238E27FC236}">
                <a16:creationId xmlns:a16="http://schemas.microsoft.com/office/drawing/2014/main" id="{1E13104C-35B1-4911-950C-F4168393846D}"/>
              </a:ext>
            </a:extLst>
          </p:cNvPr>
          <p:cNvPicPr>
            <a:picLocks noChangeAspect="1"/>
          </p:cNvPicPr>
          <p:nvPr/>
        </p:nvPicPr>
        <p:blipFill>
          <a:blip r:embed="rId2"/>
          <a:stretch>
            <a:fillRect/>
          </a:stretch>
        </p:blipFill>
        <p:spPr>
          <a:xfrm>
            <a:off x="487796" y="3853595"/>
            <a:ext cx="8168407" cy="1234337"/>
          </a:xfrm>
          <a:prstGeom prst="rect">
            <a:avLst/>
          </a:prstGeom>
        </p:spPr>
      </p:pic>
      <p:grpSp>
        <p:nvGrpSpPr>
          <p:cNvPr id="9" name="Group 8">
            <a:extLst>
              <a:ext uri="{FF2B5EF4-FFF2-40B4-BE49-F238E27FC236}">
                <a16:creationId xmlns:a16="http://schemas.microsoft.com/office/drawing/2014/main" id="{0424C13B-7A04-4CA9-9BB6-2E4E842CBDCD}"/>
              </a:ext>
            </a:extLst>
          </p:cNvPr>
          <p:cNvGrpSpPr/>
          <p:nvPr/>
        </p:nvGrpSpPr>
        <p:grpSpPr>
          <a:xfrm>
            <a:off x="4957979" y="2476661"/>
            <a:ext cx="3502789" cy="1234337"/>
            <a:chOff x="0" y="0"/>
            <a:chExt cx="2639060" cy="733742"/>
          </a:xfrm>
        </p:grpSpPr>
        <p:sp>
          <p:nvSpPr>
            <p:cNvPr id="10" name="Right Brace 9">
              <a:extLst>
                <a:ext uri="{FF2B5EF4-FFF2-40B4-BE49-F238E27FC236}">
                  <a16:creationId xmlns:a16="http://schemas.microsoft.com/office/drawing/2014/main" id="{BA236BE3-001C-4882-8C39-918B81804A18}"/>
                </a:ext>
              </a:extLst>
            </p:cNvPr>
            <p:cNvSpPr/>
            <p:nvPr/>
          </p:nvSpPr>
          <p:spPr>
            <a:xfrm rot="16200000">
              <a:off x="1162367" y="-742950"/>
              <a:ext cx="314325" cy="2639060"/>
            </a:xfrm>
            <a:prstGeom prst="rightBrace">
              <a:avLst>
                <a:gd name="adj1" fmla="val 84514"/>
                <a:gd name="adj2" fmla="val 49099"/>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Text Box 56">
              <a:extLst>
                <a:ext uri="{FF2B5EF4-FFF2-40B4-BE49-F238E27FC236}">
                  <a16:creationId xmlns:a16="http://schemas.microsoft.com/office/drawing/2014/main" id="{0B6D46F3-E7D2-41EF-AC41-0B1BB18ECF2E}"/>
                </a:ext>
              </a:extLst>
            </p:cNvPr>
            <p:cNvSpPr txBox="1"/>
            <p:nvPr/>
          </p:nvSpPr>
          <p:spPr>
            <a:xfrm>
              <a:off x="609917" y="0"/>
              <a:ext cx="1328738" cy="32385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50000"/>
                </a:lnSpc>
                <a:spcBef>
                  <a:spcPts val="0"/>
                </a:spcBef>
                <a:spcAft>
                  <a:spcPts val="1200"/>
                </a:spcAft>
              </a:pPr>
              <a:r>
                <a:rPr lang="en-US" sz="1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Distinguished</a:t>
              </a:r>
              <a:endParaRPr lang="en-US" sz="1100" dirty="0">
                <a:solidFill>
                  <a:srgbClr val="44546A"/>
                </a:solidFill>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929070187"/>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FDFE0B7-963F-4738-AC32-FE540FAD157F}"/>
              </a:ext>
            </a:extLst>
          </p:cNvPr>
          <p:cNvPicPr>
            <a:picLocks noChangeAspect="1"/>
          </p:cNvPicPr>
          <p:nvPr/>
        </p:nvPicPr>
        <p:blipFill>
          <a:blip r:embed="rId2"/>
          <a:stretch>
            <a:fillRect/>
          </a:stretch>
        </p:blipFill>
        <p:spPr>
          <a:xfrm>
            <a:off x="581025" y="2207261"/>
            <a:ext cx="8257071" cy="865815"/>
          </a:xfrm>
          <a:prstGeom prst="rect">
            <a:avLst/>
          </a:prstGeom>
        </p:spPr>
      </p:pic>
      <p:sp>
        <p:nvSpPr>
          <p:cNvPr id="18" name="Title 17">
            <a:extLst>
              <a:ext uri="{FF2B5EF4-FFF2-40B4-BE49-F238E27FC236}">
                <a16:creationId xmlns:a16="http://schemas.microsoft.com/office/drawing/2014/main" id="{7AF70131-8236-4DED-8B9D-F862A09AC030}"/>
              </a:ext>
            </a:extLst>
          </p:cNvPr>
          <p:cNvSpPr>
            <a:spLocks noGrp="1"/>
          </p:cNvSpPr>
          <p:nvPr>
            <p:ph type="title"/>
          </p:nvPr>
        </p:nvSpPr>
        <p:spPr/>
        <p:txBody>
          <a:bodyPr/>
          <a:lstStyle/>
          <a:p>
            <a:r>
              <a:rPr lang="en-US" dirty="0"/>
              <a:t>Distinguished teachers</a:t>
            </a:r>
          </a:p>
        </p:txBody>
      </p:sp>
      <p:pic>
        <p:nvPicPr>
          <p:cNvPr id="19" name="Picture 18">
            <a:extLst>
              <a:ext uri="{FF2B5EF4-FFF2-40B4-BE49-F238E27FC236}">
                <a16:creationId xmlns:a16="http://schemas.microsoft.com/office/drawing/2014/main" id="{DABF2BFF-FD55-4ACF-9DD5-105CF9D23CE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792274" y="4119492"/>
            <a:ext cx="5373951" cy="2265897"/>
          </a:xfrm>
          <a:prstGeom prst="rect">
            <a:avLst/>
          </a:prstGeom>
          <a:noFill/>
          <a:ln>
            <a:noFill/>
          </a:ln>
        </p:spPr>
      </p:pic>
      <p:sp>
        <p:nvSpPr>
          <p:cNvPr id="20" name="Arrow: Down 19">
            <a:extLst>
              <a:ext uri="{FF2B5EF4-FFF2-40B4-BE49-F238E27FC236}">
                <a16:creationId xmlns:a16="http://schemas.microsoft.com/office/drawing/2014/main" id="{9F37C413-C79B-4C33-8683-6BE4ABE5D176}"/>
              </a:ext>
            </a:extLst>
          </p:cNvPr>
          <p:cNvSpPr/>
          <p:nvPr/>
        </p:nvSpPr>
        <p:spPr>
          <a:xfrm rot="2441660">
            <a:off x="6220187" y="3028596"/>
            <a:ext cx="467474" cy="10872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49595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CF87C-C07F-4A65-B1C1-34A2521408D3}"/>
              </a:ext>
            </a:extLst>
          </p:cNvPr>
          <p:cNvSpPr>
            <a:spLocks noGrp="1"/>
          </p:cNvSpPr>
          <p:nvPr>
            <p:ph type="title"/>
          </p:nvPr>
        </p:nvSpPr>
        <p:spPr/>
        <p:txBody>
          <a:bodyPr/>
          <a:lstStyle/>
          <a:p>
            <a:r>
              <a:rPr lang="en-US" dirty="0"/>
              <a:t>Certification of school leaders</a:t>
            </a:r>
          </a:p>
        </p:txBody>
      </p:sp>
      <p:sp>
        <p:nvSpPr>
          <p:cNvPr id="3" name="Content Placeholder 2">
            <a:extLst>
              <a:ext uri="{FF2B5EF4-FFF2-40B4-BE49-F238E27FC236}">
                <a16:creationId xmlns:a16="http://schemas.microsoft.com/office/drawing/2014/main" id="{DB0807BF-3C66-47BC-A9C6-E2F0DC661773}"/>
              </a:ext>
            </a:extLst>
          </p:cNvPr>
          <p:cNvSpPr>
            <a:spLocks noGrp="1"/>
          </p:cNvSpPr>
          <p:nvPr>
            <p:ph sz="half" idx="1"/>
          </p:nvPr>
        </p:nvSpPr>
        <p:spPr/>
        <p:txBody>
          <a:bodyPr>
            <a:normAutofit/>
          </a:bodyPr>
          <a:lstStyle/>
          <a:p>
            <a:r>
              <a:rPr lang="en-US" sz="2400" b="1" dirty="0"/>
              <a:t>Attend and complete specific training</a:t>
            </a:r>
          </a:p>
          <a:p>
            <a:r>
              <a:rPr lang="en-US" sz="2400" b="1" dirty="0"/>
              <a:t>Observe instruction and calibrate</a:t>
            </a:r>
          </a:p>
          <a:p>
            <a:r>
              <a:rPr lang="en-US" sz="2400" b="1" dirty="0"/>
              <a:t>Certification assessment</a:t>
            </a:r>
          </a:p>
          <a:p>
            <a:r>
              <a:rPr lang="en-US" sz="2400" b="1" dirty="0"/>
              <a:t>Calibration monitoring</a:t>
            </a:r>
          </a:p>
        </p:txBody>
      </p:sp>
      <p:pic>
        <p:nvPicPr>
          <p:cNvPr id="6" name="Content Placeholder 5" descr="Icon&#10;&#10;Description automatically generated">
            <a:extLst>
              <a:ext uri="{FF2B5EF4-FFF2-40B4-BE49-F238E27FC236}">
                <a16:creationId xmlns:a16="http://schemas.microsoft.com/office/drawing/2014/main" id="{B9C0CBA2-AABE-4F78-8B58-6F3A187EB94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59849" y="2575889"/>
            <a:ext cx="3053993" cy="3053993"/>
          </a:xfrm>
        </p:spPr>
      </p:pic>
    </p:spTree>
    <p:extLst>
      <p:ext uri="{BB962C8B-B14F-4D97-AF65-F5344CB8AC3E}">
        <p14:creationId xmlns:p14="http://schemas.microsoft.com/office/powerpoint/2010/main" val="7777908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03D73-F12C-4D68-A0E9-3D997DE3DAEC}"/>
              </a:ext>
            </a:extLst>
          </p:cNvPr>
          <p:cNvSpPr>
            <a:spLocks noGrp="1"/>
          </p:cNvSpPr>
          <p:nvPr>
            <p:ph type="title"/>
          </p:nvPr>
        </p:nvSpPr>
        <p:spPr/>
        <p:txBody>
          <a:bodyPr/>
          <a:lstStyle/>
          <a:p>
            <a:r>
              <a:rPr lang="en-US" dirty="0"/>
              <a:t>The target distribution</a:t>
            </a:r>
          </a:p>
        </p:txBody>
      </p:sp>
      <p:sp>
        <p:nvSpPr>
          <p:cNvPr id="3" name="TextBox 2">
            <a:extLst>
              <a:ext uri="{FF2B5EF4-FFF2-40B4-BE49-F238E27FC236}">
                <a16:creationId xmlns:a16="http://schemas.microsoft.com/office/drawing/2014/main" id="{07605DCC-6E09-44B9-8758-80D67721A94E}"/>
              </a:ext>
            </a:extLst>
          </p:cNvPr>
          <p:cNvSpPr txBox="1"/>
          <p:nvPr/>
        </p:nvSpPr>
        <p:spPr>
          <a:xfrm>
            <a:off x="981182" y="2717515"/>
            <a:ext cx="7109717" cy="1815882"/>
          </a:xfrm>
          <a:prstGeom prst="rect">
            <a:avLst/>
          </a:prstGeom>
          <a:noFill/>
        </p:spPr>
        <p:txBody>
          <a:bodyPr wrap="square" rtlCol="0">
            <a:spAutoFit/>
          </a:bodyPr>
          <a:lstStyle/>
          <a:p>
            <a:r>
              <a:rPr lang="en-US" sz="2800" b="1" i="1" dirty="0">
                <a:solidFill>
                  <a:srgbClr val="0000FF"/>
                </a:solidFill>
                <a:effectLst/>
                <a:latin typeface="Times New Roman" panose="02020603050405020304" pitchFamily="18" charset="0"/>
                <a:ea typeface="Calibri" panose="020F0502020204030204" pitchFamily="34" charset="0"/>
              </a:rPr>
              <a:t>The method of linking cut-points to a “target distribution” is an elegant solution to the problem of ensuring equal rigor across the system. </a:t>
            </a:r>
            <a:endParaRPr lang="en-US" sz="2800" b="1" i="1" dirty="0">
              <a:solidFill>
                <a:srgbClr val="0000FF"/>
              </a:solidFill>
            </a:endParaRPr>
          </a:p>
        </p:txBody>
      </p:sp>
    </p:spTree>
    <p:extLst>
      <p:ext uri="{BB962C8B-B14F-4D97-AF65-F5344CB8AC3E}">
        <p14:creationId xmlns:p14="http://schemas.microsoft.com/office/powerpoint/2010/main" val="193963910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7E0CD09D-CCA7-4A3B-951E-4D40BB390423}"/>
              </a:ext>
            </a:extLst>
          </p:cNvPr>
          <p:cNvPicPr>
            <a:picLocks noChangeAspect="1"/>
          </p:cNvPicPr>
          <p:nvPr/>
        </p:nvPicPr>
        <p:blipFill>
          <a:blip r:embed="rId2"/>
          <a:stretch>
            <a:fillRect/>
          </a:stretch>
        </p:blipFill>
        <p:spPr>
          <a:xfrm>
            <a:off x="1261724" y="2120210"/>
            <a:ext cx="6620551" cy="3792567"/>
          </a:xfrm>
          <a:prstGeom prst="rect">
            <a:avLst/>
          </a:prstGeom>
        </p:spPr>
      </p:pic>
      <p:sp>
        <p:nvSpPr>
          <p:cNvPr id="18" name="TextBox 17">
            <a:extLst>
              <a:ext uri="{FF2B5EF4-FFF2-40B4-BE49-F238E27FC236}">
                <a16:creationId xmlns:a16="http://schemas.microsoft.com/office/drawing/2014/main" id="{CC4B934F-891F-470E-A784-B7C895151A52}"/>
              </a:ext>
            </a:extLst>
          </p:cNvPr>
          <p:cNvSpPr txBox="1"/>
          <p:nvPr/>
        </p:nvSpPr>
        <p:spPr>
          <a:xfrm>
            <a:off x="652409" y="827070"/>
            <a:ext cx="7787811" cy="923330"/>
          </a:xfrm>
          <a:prstGeom prst="rect">
            <a:avLst/>
          </a:prstGeom>
          <a:noFill/>
        </p:spPr>
        <p:txBody>
          <a:bodyPr wrap="square" rtlCol="0">
            <a:spAutoFit/>
          </a:bodyPr>
          <a:lstStyle/>
          <a:p>
            <a:r>
              <a:rPr lang="en-US" sz="1800" dirty="0">
                <a:effectLst/>
                <a:latin typeface="Times New Roman" panose="02020603050405020304" pitchFamily="18" charset="0"/>
                <a:ea typeface="Calibri" panose="020F0502020204030204" pitchFamily="34" charset="0"/>
              </a:rPr>
              <a:t>Teacher evaluations should be an integral part of any school </a:t>
            </a:r>
            <a:r>
              <a:rPr lang="en-US" sz="1800" i="1" dirty="0">
                <a:effectLst/>
                <a:latin typeface="Times New Roman" panose="02020603050405020304" pitchFamily="18" charset="0"/>
                <a:ea typeface="Calibri" panose="020F0502020204030204" pitchFamily="34" charset="0"/>
              </a:rPr>
              <a:t>system</a:t>
            </a:r>
            <a:r>
              <a:rPr lang="en-US" sz="1800" dirty="0">
                <a:effectLst/>
                <a:latin typeface="Times New Roman" panose="02020603050405020304" pitchFamily="18" charset="0"/>
                <a:ea typeface="Calibri" panose="020F0502020204030204" pitchFamily="34" charset="0"/>
              </a:rPr>
              <a:t> – aligned with professional development, compensation, continuous improvement, recruitment and retention, and the development of a high-performance culture. </a:t>
            </a:r>
            <a:endParaRPr lang="en-US" dirty="0"/>
          </a:p>
        </p:txBody>
      </p:sp>
    </p:spTree>
    <p:extLst>
      <p:ext uri="{BB962C8B-B14F-4D97-AF65-F5344CB8AC3E}">
        <p14:creationId xmlns:p14="http://schemas.microsoft.com/office/powerpoint/2010/main" val="74785309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5CBE5-1D18-494C-AE7B-2BAC35633899}"/>
              </a:ext>
            </a:extLst>
          </p:cNvPr>
          <p:cNvSpPr>
            <a:spLocks noGrp="1"/>
          </p:cNvSpPr>
          <p:nvPr>
            <p:ph type="title"/>
          </p:nvPr>
        </p:nvSpPr>
        <p:spPr/>
        <p:txBody>
          <a:bodyPr/>
          <a:lstStyle/>
          <a:p>
            <a:r>
              <a:rPr lang="en-US" dirty="0"/>
              <a:t>Target distribution</a:t>
            </a:r>
          </a:p>
        </p:txBody>
      </p:sp>
      <p:pic>
        <p:nvPicPr>
          <p:cNvPr id="5" name="Content Placeholder 4">
            <a:extLst>
              <a:ext uri="{FF2B5EF4-FFF2-40B4-BE49-F238E27FC236}">
                <a16:creationId xmlns:a16="http://schemas.microsoft.com/office/drawing/2014/main" id="{39FD73A4-5536-43EA-B388-825640B21794}"/>
              </a:ext>
            </a:extLst>
          </p:cNvPr>
          <p:cNvPicPr>
            <a:picLocks noGrp="1" noChangeAspect="1"/>
          </p:cNvPicPr>
          <p:nvPr>
            <p:ph sz="half" idx="1"/>
          </p:nvPr>
        </p:nvPicPr>
        <p:blipFill>
          <a:blip r:embed="rId2"/>
          <a:stretch>
            <a:fillRect/>
          </a:stretch>
        </p:blipFill>
        <p:spPr>
          <a:xfrm>
            <a:off x="581025" y="3179673"/>
            <a:ext cx="3900488" cy="2355689"/>
          </a:xfrm>
          <a:prstGeom prst="rect">
            <a:avLst/>
          </a:prstGeom>
        </p:spPr>
      </p:pic>
      <p:pic>
        <p:nvPicPr>
          <p:cNvPr id="6" name="Content Placeholder 5">
            <a:extLst>
              <a:ext uri="{FF2B5EF4-FFF2-40B4-BE49-F238E27FC236}">
                <a16:creationId xmlns:a16="http://schemas.microsoft.com/office/drawing/2014/main" id="{A425B875-FA0C-4A9C-A84B-A2371D9769FE}"/>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715446" y="3179673"/>
            <a:ext cx="3906838" cy="2347740"/>
          </a:xfrm>
          <a:prstGeom prst="rect">
            <a:avLst/>
          </a:prstGeom>
          <a:noFill/>
          <a:ln w="22225">
            <a:solidFill>
              <a:srgbClr val="002060"/>
            </a:solidFill>
          </a:ln>
        </p:spPr>
      </p:pic>
      <p:sp>
        <p:nvSpPr>
          <p:cNvPr id="7" name="TextBox 6">
            <a:extLst>
              <a:ext uri="{FF2B5EF4-FFF2-40B4-BE49-F238E27FC236}">
                <a16:creationId xmlns:a16="http://schemas.microsoft.com/office/drawing/2014/main" id="{786640BF-372E-4D31-ADFD-9BBD4D9094B3}"/>
              </a:ext>
            </a:extLst>
          </p:cNvPr>
          <p:cNvSpPr txBox="1"/>
          <p:nvPr/>
        </p:nvSpPr>
        <p:spPr>
          <a:xfrm>
            <a:off x="513708" y="2301411"/>
            <a:ext cx="3900488" cy="646331"/>
          </a:xfrm>
          <a:prstGeom prst="rect">
            <a:avLst/>
          </a:prstGeom>
          <a:noFill/>
        </p:spPr>
        <p:txBody>
          <a:bodyPr wrap="square" rtlCol="0">
            <a:spAutoFit/>
          </a:bodyPr>
          <a:lstStyle/>
          <a:p>
            <a:r>
              <a:rPr lang="en-US" dirty="0"/>
              <a:t>School in its first or second year of operation:</a:t>
            </a:r>
          </a:p>
        </p:txBody>
      </p:sp>
      <p:sp>
        <p:nvSpPr>
          <p:cNvPr id="8" name="TextBox 7">
            <a:extLst>
              <a:ext uri="{FF2B5EF4-FFF2-40B4-BE49-F238E27FC236}">
                <a16:creationId xmlns:a16="http://schemas.microsoft.com/office/drawing/2014/main" id="{58FEF0EC-ADD8-43AD-A632-AB0E3488F651}"/>
              </a:ext>
            </a:extLst>
          </p:cNvPr>
          <p:cNvSpPr txBox="1"/>
          <p:nvPr/>
        </p:nvSpPr>
        <p:spPr>
          <a:xfrm>
            <a:off x="4715446" y="2301411"/>
            <a:ext cx="3900488" cy="646331"/>
          </a:xfrm>
          <a:prstGeom prst="rect">
            <a:avLst/>
          </a:prstGeom>
          <a:noFill/>
        </p:spPr>
        <p:txBody>
          <a:bodyPr wrap="square" rtlCol="0">
            <a:spAutoFit/>
          </a:bodyPr>
          <a:lstStyle/>
          <a:p>
            <a:r>
              <a:rPr lang="en-US" dirty="0"/>
              <a:t>School in its third or higher year of operation:</a:t>
            </a:r>
          </a:p>
        </p:txBody>
      </p:sp>
    </p:spTree>
    <p:extLst>
      <p:ext uri="{BB962C8B-B14F-4D97-AF65-F5344CB8AC3E}">
        <p14:creationId xmlns:p14="http://schemas.microsoft.com/office/powerpoint/2010/main" val="3618186717"/>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8CF58-8D85-4284-B680-951D30ED90DE}"/>
              </a:ext>
            </a:extLst>
          </p:cNvPr>
          <p:cNvSpPr>
            <a:spLocks noGrp="1"/>
          </p:cNvSpPr>
          <p:nvPr>
            <p:ph type="title"/>
          </p:nvPr>
        </p:nvSpPr>
        <p:spPr/>
        <p:txBody>
          <a:bodyPr/>
          <a:lstStyle/>
          <a:p>
            <a:r>
              <a:rPr lang="en-US" dirty="0"/>
              <a:t>Cut point adjustment</a:t>
            </a:r>
          </a:p>
        </p:txBody>
      </p:sp>
      <p:sp>
        <p:nvSpPr>
          <p:cNvPr id="3" name="TextBox 2">
            <a:extLst>
              <a:ext uri="{FF2B5EF4-FFF2-40B4-BE49-F238E27FC236}">
                <a16:creationId xmlns:a16="http://schemas.microsoft.com/office/drawing/2014/main" id="{8406B823-A09C-4C18-98D5-D52BCDDE970C}"/>
              </a:ext>
            </a:extLst>
          </p:cNvPr>
          <p:cNvSpPr txBox="1"/>
          <p:nvPr/>
        </p:nvSpPr>
        <p:spPr>
          <a:xfrm>
            <a:off x="485151" y="2214081"/>
            <a:ext cx="8085762" cy="3416320"/>
          </a:xfrm>
          <a:prstGeom prst="rect">
            <a:avLst/>
          </a:prstGeom>
          <a:noFill/>
        </p:spPr>
        <p:txBody>
          <a:bodyPr wrap="square" rtlCol="0">
            <a:spAutoFit/>
          </a:bodyPr>
          <a:lstStyle/>
          <a:p>
            <a:pPr marL="0" marR="0">
              <a:spcBef>
                <a:spcPts val="0"/>
              </a:spcBef>
              <a:spcAft>
                <a:spcPts val="0"/>
              </a:spcAf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The network may adjust the initial cut-points after each evaluation cycle.  Cut-point adjustment is necessary to ensure that not only are the assessments across grades and disciplines similarly rigorous, but they are also correlated with the state and national assessments.  Cut-point adjustment will also ensure that no evaluation component is “too easy” or “too hard” relative to the other factors of effective teaching.  This process is key to making the entire evaluation system more fair, accurate, and valid.</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332291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4540D-B6A0-4795-A56F-9C3547F2E8AA}"/>
              </a:ext>
            </a:extLst>
          </p:cNvPr>
          <p:cNvSpPr>
            <a:spLocks noGrp="1"/>
          </p:cNvSpPr>
          <p:nvPr>
            <p:ph type="ctrTitle"/>
          </p:nvPr>
        </p:nvSpPr>
        <p:spPr/>
        <p:txBody>
          <a:bodyPr/>
          <a:lstStyle/>
          <a:p>
            <a:r>
              <a:rPr lang="en-US" dirty="0"/>
              <a:t>compensation</a:t>
            </a:r>
          </a:p>
        </p:txBody>
      </p:sp>
      <p:sp>
        <p:nvSpPr>
          <p:cNvPr id="3" name="Subtitle 2">
            <a:extLst>
              <a:ext uri="{FF2B5EF4-FFF2-40B4-BE49-F238E27FC236}">
                <a16:creationId xmlns:a16="http://schemas.microsoft.com/office/drawing/2014/main" id="{BDD28393-5062-4F1D-98E4-859CF3228AB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E780CEB6-C41F-4BD1-8465-419BC68A23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8831" y="3085773"/>
            <a:ext cx="4406337" cy="3304753"/>
          </a:xfrm>
          <a:prstGeom prst="rect">
            <a:avLst/>
          </a:prstGeom>
        </p:spPr>
      </p:pic>
    </p:spTree>
    <p:extLst>
      <p:ext uri="{BB962C8B-B14F-4D97-AF65-F5344CB8AC3E}">
        <p14:creationId xmlns:p14="http://schemas.microsoft.com/office/powerpoint/2010/main" val="307280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853D-72F4-4C1C-AA06-47C1466EC4E3}"/>
              </a:ext>
            </a:extLst>
          </p:cNvPr>
          <p:cNvSpPr>
            <a:spLocks noGrp="1"/>
          </p:cNvSpPr>
          <p:nvPr>
            <p:ph type="title"/>
          </p:nvPr>
        </p:nvSpPr>
        <p:spPr/>
        <p:txBody>
          <a:bodyPr/>
          <a:lstStyle/>
          <a:p>
            <a:r>
              <a:rPr lang="en-US" dirty="0"/>
              <a:t>compensation</a:t>
            </a:r>
          </a:p>
        </p:txBody>
      </p:sp>
      <p:sp>
        <p:nvSpPr>
          <p:cNvPr id="3" name="Content Placeholder 2">
            <a:extLst>
              <a:ext uri="{FF2B5EF4-FFF2-40B4-BE49-F238E27FC236}">
                <a16:creationId xmlns:a16="http://schemas.microsoft.com/office/drawing/2014/main" id="{612DB585-C796-46AB-B138-D8BDE0D55F28}"/>
              </a:ext>
            </a:extLst>
          </p:cNvPr>
          <p:cNvSpPr>
            <a:spLocks noGrp="1"/>
          </p:cNvSpPr>
          <p:nvPr>
            <p:ph sz="half" idx="1"/>
          </p:nvPr>
        </p:nvSpPr>
        <p:spPr/>
        <p:txBody>
          <a:bodyPr>
            <a:normAutofit/>
          </a:bodyPr>
          <a:lstStyle/>
          <a:p>
            <a:r>
              <a:rPr lang="en-US" sz="2400" b="1" dirty="0"/>
              <a:t>No organization can maximize its effectiveness if what it values is disconnected from how it compensates its employees.</a:t>
            </a:r>
          </a:p>
        </p:txBody>
      </p:sp>
      <p:pic>
        <p:nvPicPr>
          <p:cNvPr id="6" name="Content Placeholder 5" descr="A picture containing text, person&#10;&#10;Description automatically generated">
            <a:extLst>
              <a:ext uri="{FF2B5EF4-FFF2-40B4-BE49-F238E27FC236}">
                <a16:creationId xmlns:a16="http://schemas.microsoft.com/office/drawing/2014/main" id="{9AE27E01-C77E-4B6F-A018-0516831AC71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800600" y="2227263"/>
            <a:ext cx="3633787" cy="3633787"/>
          </a:xfrm>
        </p:spPr>
      </p:pic>
    </p:spTree>
    <p:extLst>
      <p:ext uri="{BB962C8B-B14F-4D97-AF65-F5344CB8AC3E}">
        <p14:creationId xmlns:p14="http://schemas.microsoft.com/office/powerpoint/2010/main" val="2149870299"/>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9AE65E-8044-49F2-92DC-972868114E3A}"/>
              </a:ext>
            </a:extLst>
          </p:cNvPr>
          <p:cNvPicPr>
            <a:picLocks noChangeAspect="1"/>
          </p:cNvPicPr>
          <p:nvPr/>
        </p:nvPicPr>
        <p:blipFill>
          <a:blip r:embed="rId2"/>
          <a:stretch>
            <a:fillRect/>
          </a:stretch>
        </p:blipFill>
        <p:spPr>
          <a:xfrm>
            <a:off x="679900" y="1720746"/>
            <a:ext cx="7985499" cy="3416508"/>
          </a:xfrm>
          <a:prstGeom prst="rect">
            <a:avLst/>
          </a:prstGeom>
        </p:spPr>
      </p:pic>
      <p:sp>
        <p:nvSpPr>
          <p:cNvPr id="6" name="TextBox 5">
            <a:extLst>
              <a:ext uri="{FF2B5EF4-FFF2-40B4-BE49-F238E27FC236}">
                <a16:creationId xmlns:a16="http://schemas.microsoft.com/office/drawing/2014/main" id="{81E60A68-B44E-4F6B-83D0-6F23EA43DFCD}"/>
              </a:ext>
            </a:extLst>
          </p:cNvPr>
          <p:cNvSpPr txBox="1"/>
          <p:nvPr/>
        </p:nvSpPr>
        <p:spPr>
          <a:xfrm>
            <a:off x="679900" y="898989"/>
            <a:ext cx="4046212" cy="461665"/>
          </a:xfrm>
          <a:prstGeom prst="rect">
            <a:avLst/>
          </a:prstGeom>
          <a:noFill/>
        </p:spPr>
        <p:txBody>
          <a:bodyPr wrap="square" rtlCol="0">
            <a:spAutoFit/>
          </a:bodyPr>
          <a:lstStyle/>
          <a:p>
            <a:r>
              <a:rPr lang="en-US" sz="2400" b="1" dirty="0"/>
              <a:t>The incentive</a:t>
            </a:r>
          </a:p>
        </p:txBody>
      </p:sp>
    </p:spTree>
    <p:extLst>
      <p:ext uri="{BB962C8B-B14F-4D97-AF65-F5344CB8AC3E}">
        <p14:creationId xmlns:p14="http://schemas.microsoft.com/office/powerpoint/2010/main" val="1152573534"/>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A9-494E-4741-8CF5-1BF765B274C3}"/>
              </a:ext>
            </a:extLst>
          </p:cNvPr>
          <p:cNvSpPr>
            <a:spLocks noGrp="1"/>
          </p:cNvSpPr>
          <p:nvPr>
            <p:ph type="ctrTitle"/>
          </p:nvPr>
        </p:nvSpPr>
        <p:spPr/>
        <p:txBody>
          <a:bodyPr/>
          <a:lstStyle/>
          <a:p>
            <a:r>
              <a:rPr lang="en-US" dirty="0"/>
              <a:t>Professional development</a:t>
            </a:r>
          </a:p>
        </p:txBody>
      </p:sp>
      <p:sp>
        <p:nvSpPr>
          <p:cNvPr id="3" name="Subtitle 2">
            <a:extLst>
              <a:ext uri="{FF2B5EF4-FFF2-40B4-BE49-F238E27FC236}">
                <a16:creationId xmlns:a16="http://schemas.microsoft.com/office/drawing/2014/main" id="{0EA0A76B-9D67-40A2-AD86-E4677B63516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35B90A0C-3CF1-4BC6-8559-81E303BC24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8061" y="3085773"/>
            <a:ext cx="4947878" cy="3299616"/>
          </a:xfrm>
          <a:prstGeom prst="rect">
            <a:avLst/>
          </a:prstGeom>
        </p:spPr>
      </p:pic>
    </p:spTree>
    <p:extLst>
      <p:ext uri="{BB962C8B-B14F-4D97-AF65-F5344CB8AC3E}">
        <p14:creationId xmlns:p14="http://schemas.microsoft.com/office/powerpoint/2010/main" val="3692309500"/>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C12141-A554-438A-8245-15B7766DD896}"/>
              </a:ext>
            </a:extLst>
          </p:cNvPr>
          <p:cNvSpPr txBox="1"/>
          <p:nvPr/>
        </p:nvSpPr>
        <p:spPr>
          <a:xfrm>
            <a:off x="642135" y="976045"/>
            <a:ext cx="7412804" cy="1323439"/>
          </a:xfrm>
          <a:prstGeom prst="rect">
            <a:avLst/>
          </a:prstGeom>
          <a:noFill/>
        </p:spPr>
        <p:txBody>
          <a:bodyPr wrap="square" rtlCol="0">
            <a:spAutoFit/>
          </a:bodyPr>
          <a:lstStyle/>
          <a:p>
            <a:pPr marL="0" marR="0">
              <a:spcBef>
                <a:spcPts val="0"/>
              </a:spcBef>
              <a:spcAft>
                <a:spcPts val="0"/>
              </a:spcAft>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We are keenly aware that high accountability without a high level of support only breeds a climate of fear.  Thus, the teachers at our schools will receive a lot of support and professional development that is directly tied to the evaluation rating.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8" name="Picture 17">
            <a:extLst>
              <a:ext uri="{FF2B5EF4-FFF2-40B4-BE49-F238E27FC236}">
                <a16:creationId xmlns:a16="http://schemas.microsoft.com/office/drawing/2014/main" id="{41F5A160-38D3-4E6B-968A-7F5CA6D4B0F2}"/>
              </a:ext>
            </a:extLst>
          </p:cNvPr>
          <p:cNvPicPr>
            <a:picLocks noChangeAspect="1"/>
          </p:cNvPicPr>
          <p:nvPr/>
        </p:nvPicPr>
        <p:blipFill>
          <a:blip r:embed="rId2"/>
          <a:stretch>
            <a:fillRect/>
          </a:stretch>
        </p:blipFill>
        <p:spPr>
          <a:xfrm>
            <a:off x="1657328" y="2543162"/>
            <a:ext cx="5829343" cy="3600476"/>
          </a:xfrm>
          <a:prstGeom prst="rect">
            <a:avLst/>
          </a:prstGeom>
        </p:spPr>
      </p:pic>
    </p:spTree>
    <p:extLst>
      <p:ext uri="{BB962C8B-B14F-4D97-AF65-F5344CB8AC3E}">
        <p14:creationId xmlns:p14="http://schemas.microsoft.com/office/powerpoint/2010/main" val="236426889"/>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35A3F-C19C-42D7-ACD8-8734CDF10B84}"/>
              </a:ext>
            </a:extLst>
          </p:cNvPr>
          <p:cNvSpPr>
            <a:spLocks noGrp="1"/>
          </p:cNvSpPr>
          <p:nvPr>
            <p:ph type="title"/>
          </p:nvPr>
        </p:nvSpPr>
        <p:spPr/>
        <p:txBody>
          <a:bodyPr/>
          <a:lstStyle/>
          <a:p>
            <a:r>
              <a:rPr lang="en-US" dirty="0"/>
              <a:t>Professional development and coaching</a:t>
            </a:r>
          </a:p>
        </p:txBody>
      </p:sp>
      <p:pic>
        <p:nvPicPr>
          <p:cNvPr id="6" name="Content Placeholder 5" descr="A picture containing grass, person, outdoor, athletic game&#10;&#10;Description automatically generated">
            <a:extLst>
              <a:ext uri="{FF2B5EF4-FFF2-40B4-BE49-F238E27FC236}">
                <a16:creationId xmlns:a16="http://schemas.microsoft.com/office/drawing/2014/main" id="{8659BFDF-F5BC-40FA-AEA9-84391CA8C1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81025" y="2399404"/>
            <a:ext cx="3900488" cy="2601137"/>
          </a:xfrm>
        </p:spPr>
      </p:pic>
      <p:sp>
        <p:nvSpPr>
          <p:cNvPr id="4" name="Content Placeholder 3">
            <a:extLst>
              <a:ext uri="{FF2B5EF4-FFF2-40B4-BE49-F238E27FC236}">
                <a16:creationId xmlns:a16="http://schemas.microsoft.com/office/drawing/2014/main" id="{BCBA8EAD-4D17-4723-A954-8E4AD1F8EE56}"/>
              </a:ext>
            </a:extLst>
          </p:cNvPr>
          <p:cNvSpPr>
            <a:spLocks noGrp="1"/>
          </p:cNvSpPr>
          <p:nvPr>
            <p:ph sz="half" idx="2"/>
          </p:nvPr>
        </p:nvSpPr>
        <p:spPr/>
        <p:txBody>
          <a:bodyPr/>
          <a:lstStyle/>
          <a:p>
            <a:r>
              <a:rPr lang="en-US" sz="2000" dirty="0"/>
              <a:t>On-the-job coaching every day</a:t>
            </a:r>
          </a:p>
          <a:p>
            <a:r>
              <a:rPr lang="en-US" sz="2000" dirty="0"/>
              <a:t>Spot observations</a:t>
            </a:r>
          </a:p>
          <a:p>
            <a:pPr lvl="1"/>
            <a:r>
              <a:rPr lang="en-US" sz="2000" dirty="0"/>
              <a:t>At least once a month</a:t>
            </a:r>
          </a:p>
          <a:p>
            <a:r>
              <a:rPr lang="en-US" sz="2000" dirty="0"/>
              <a:t>17 scheduled professional development or teacher work days</a:t>
            </a:r>
          </a:p>
          <a:p>
            <a:r>
              <a:rPr lang="en-US" sz="2000" dirty="0"/>
              <a:t>Additional support from teacher leaders and instructional coaches</a:t>
            </a:r>
          </a:p>
          <a:p>
            <a:pPr marL="0" indent="0">
              <a:buNone/>
            </a:pPr>
            <a:endParaRPr lang="en-US" dirty="0"/>
          </a:p>
        </p:txBody>
      </p:sp>
    </p:spTree>
    <p:extLst>
      <p:ext uri="{BB962C8B-B14F-4D97-AF65-F5344CB8AC3E}">
        <p14:creationId xmlns:p14="http://schemas.microsoft.com/office/powerpoint/2010/main" val="2427263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fade">
                                      <p:cBhvr>
                                        <p:cTn id="20" dur="500"/>
                                        <p:tgtEl>
                                          <p:spTgt spid="4">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Effect transition="in" filter="fade">
                                      <p:cBhvr>
                                        <p:cTn id="2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2026-C9A9-4F3B-8386-1C069FBAFA17}"/>
              </a:ext>
            </a:extLst>
          </p:cNvPr>
          <p:cNvSpPr>
            <a:spLocks noGrp="1"/>
          </p:cNvSpPr>
          <p:nvPr>
            <p:ph type="title"/>
          </p:nvPr>
        </p:nvSpPr>
        <p:spPr/>
        <p:txBody>
          <a:bodyPr/>
          <a:lstStyle/>
          <a:p>
            <a:r>
              <a:rPr lang="en-US" dirty="0"/>
              <a:t>Professional development topics</a:t>
            </a:r>
          </a:p>
        </p:txBody>
      </p:sp>
      <p:sp>
        <p:nvSpPr>
          <p:cNvPr id="3" name="Content Placeholder 2">
            <a:extLst>
              <a:ext uri="{FF2B5EF4-FFF2-40B4-BE49-F238E27FC236}">
                <a16:creationId xmlns:a16="http://schemas.microsoft.com/office/drawing/2014/main" id="{411A02B5-41D1-4154-ABC4-713447BE5FA4}"/>
              </a:ext>
            </a:extLst>
          </p:cNvPr>
          <p:cNvSpPr>
            <a:spLocks noGrp="1"/>
          </p:cNvSpPr>
          <p:nvPr>
            <p:ph idx="1"/>
          </p:nvPr>
        </p:nvSpPr>
        <p:spPr>
          <a:xfrm>
            <a:off x="581194" y="2228009"/>
            <a:ext cx="7989752" cy="3942597"/>
          </a:xfrm>
        </p:spPr>
        <p:txBody>
          <a:bodyPr/>
          <a:lstStyle/>
          <a:p>
            <a:r>
              <a:rPr lang="en-US" sz="2400" dirty="0"/>
              <a:t>The why; vision and mission</a:t>
            </a:r>
          </a:p>
          <a:p>
            <a:r>
              <a:rPr lang="en-US" sz="2400" dirty="0"/>
              <a:t>The quality of instruction and Third Future Ready characteristics</a:t>
            </a:r>
          </a:p>
          <a:p>
            <a:r>
              <a:rPr lang="en-US" sz="2400" dirty="0"/>
              <a:t>Creating a high-performance culture</a:t>
            </a:r>
          </a:p>
          <a:p>
            <a:r>
              <a:rPr lang="en-US" sz="2400" dirty="0"/>
              <a:t>Teacher evaluation and compensation</a:t>
            </a:r>
          </a:p>
          <a:p>
            <a:r>
              <a:rPr lang="en-US" sz="2400" dirty="0"/>
              <a:t>Curriculum alignment</a:t>
            </a:r>
          </a:p>
          <a:p>
            <a:r>
              <a:rPr lang="en-US" sz="2400" dirty="0"/>
              <a:t>The LSAE model</a:t>
            </a:r>
          </a:p>
        </p:txBody>
      </p:sp>
    </p:spTree>
    <p:extLst>
      <p:ext uri="{BB962C8B-B14F-4D97-AF65-F5344CB8AC3E}">
        <p14:creationId xmlns:p14="http://schemas.microsoft.com/office/powerpoint/2010/main" val="14164649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A2026-C9A9-4F3B-8386-1C069FBAFA17}"/>
              </a:ext>
            </a:extLst>
          </p:cNvPr>
          <p:cNvSpPr>
            <a:spLocks noGrp="1"/>
          </p:cNvSpPr>
          <p:nvPr>
            <p:ph type="title"/>
          </p:nvPr>
        </p:nvSpPr>
        <p:spPr/>
        <p:txBody>
          <a:bodyPr/>
          <a:lstStyle/>
          <a:p>
            <a:r>
              <a:rPr lang="en-US" dirty="0"/>
              <a:t>Professional development topics</a:t>
            </a:r>
          </a:p>
        </p:txBody>
      </p:sp>
      <p:sp>
        <p:nvSpPr>
          <p:cNvPr id="3" name="Content Placeholder 2">
            <a:extLst>
              <a:ext uri="{FF2B5EF4-FFF2-40B4-BE49-F238E27FC236}">
                <a16:creationId xmlns:a16="http://schemas.microsoft.com/office/drawing/2014/main" id="{411A02B5-41D1-4154-ABC4-713447BE5FA4}"/>
              </a:ext>
            </a:extLst>
          </p:cNvPr>
          <p:cNvSpPr>
            <a:spLocks noGrp="1"/>
          </p:cNvSpPr>
          <p:nvPr>
            <p:ph idx="1"/>
          </p:nvPr>
        </p:nvSpPr>
        <p:spPr>
          <a:xfrm>
            <a:off x="581194" y="2228009"/>
            <a:ext cx="7989752" cy="3942597"/>
          </a:xfrm>
        </p:spPr>
        <p:txBody>
          <a:bodyPr/>
          <a:lstStyle/>
          <a:p>
            <a:r>
              <a:rPr lang="en-US" sz="2400" dirty="0"/>
              <a:t>One classroom – three locations</a:t>
            </a:r>
          </a:p>
          <a:p>
            <a:r>
              <a:rPr lang="en-US" sz="2400" dirty="0"/>
              <a:t>Model instruction practice</a:t>
            </a:r>
          </a:p>
          <a:p>
            <a:r>
              <a:rPr lang="en-US" sz="2400" dirty="0"/>
              <a:t>School Action Plan</a:t>
            </a:r>
          </a:p>
          <a:p>
            <a:r>
              <a:rPr lang="en-US" sz="2400" dirty="0"/>
              <a:t>PLC’s and use of data</a:t>
            </a:r>
          </a:p>
          <a:p>
            <a:r>
              <a:rPr lang="en-US" sz="2400" dirty="0"/>
              <a:t>Team building</a:t>
            </a:r>
          </a:p>
          <a:p>
            <a:r>
              <a:rPr lang="en-US" sz="2400" dirty="0"/>
              <a:t>Leadership density</a:t>
            </a:r>
          </a:p>
          <a:p>
            <a:r>
              <a:rPr lang="en-US" sz="2400" dirty="0"/>
              <a:t>Continuous improvement of the quality of instruction</a:t>
            </a:r>
          </a:p>
        </p:txBody>
      </p:sp>
    </p:spTree>
    <p:extLst>
      <p:ext uri="{BB962C8B-B14F-4D97-AF65-F5344CB8AC3E}">
        <p14:creationId xmlns:p14="http://schemas.microsoft.com/office/powerpoint/2010/main" val="30216581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C377-3E41-4CBB-9A74-74E78B723E63}"/>
              </a:ext>
            </a:extLst>
          </p:cNvPr>
          <p:cNvSpPr>
            <a:spLocks noGrp="1"/>
          </p:cNvSpPr>
          <p:nvPr>
            <p:ph type="title"/>
          </p:nvPr>
        </p:nvSpPr>
        <p:spPr/>
        <p:txBody>
          <a:bodyPr>
            <a:normAutofit/>
          </a:bodyPr>
          <a:lstStyle/>
          <a:p>
            <a:r>
              <a:rPr lang="en-US" sz="2400" dirty="0"/>
              <a:t>Principles of an effective evaluation </a:t>
            </a:r>
            <a:r>
              <a:rPr lang="en-US" sz="2400" dirty="0" err="1"/>
              <a:t>sytem</a:t>
            </a:r>
            <a:endParaRPr lang="en-US" sz="2400" dirty="0"/>
          </a:p>
        </p:txBody>
      </p:sp>
      <p:sp>
        <p:nvSpPr>
          <p:cNvPr id="4" name="Content Placeholder 3">
            <a:extLst>
              <a:ext uri="{FF2B5EF4-FFF2-40B4-BE49-F238E27FC236}">
                <a16:creationId xmlns:a16="http://schemas.microsoft.com/office/drawing/2014/main" id="{F4A0187C-AFDF-46B0-BCE9-BF2F4A23916B}"/>
              </a:ext>
            </a:extLst>
          </p:cNvPr>
          <p:cNvSpPr>
            <a:spLocks noGrp="1"/>
          </p:cNvSpPr>
          <p:nvPr>
            <p:ph sz="half" idx="1"/>
          </p:nvPr>
        </p:nvSpPr>
        <p:spPr>
          <a:xfrm>
            <a:off x="581195" y="2228004"/>
            <a:ext cx="4196288" cy="3633047"/>
          </a:xfrm>
        </p:spPr>
        <p:txBody>
          <a:bodyPr>
            <a:normAutofit/>
          </a:bodyPr>
          <a:lstStyle/>
          <a:p>
            <a:r>
              <a:rPr lang="en-US" sz="2400" b="1" dirty="0"/>
              <a:t>Includes student achievement results</a:t>
            </a:r>
          </a:p>
          <a:p>
            <a:r>
              <a:rPr lang="en-US" sz="2400" b="1" dirty="0"/>
              <a:t>Focused on results</a:t>
            </a:r>
          </a:p>
          <a:p>
            <a:r>
              <a:rPr lang="en-US" sz="2400" b="1" dirty="0"/>
              <a:t>Includes individual accountability</a:t>
            </a:r>
          </a:p>
          <a:p>
            <a:r>
              <a:rPr lang="en-US" sz="2400" b="1" dirty="0"/>
              <a:t>Must be fair, accurate, and rigorous</a:t>
            </a:r>
          </a:p>
        </p:txBody>
      </p:sp>
      <p:pic>
        <p:nvPicPr>
          <p:cNvPr id="7" name="Content Placeholder 6" descr="A picture containing text&#10;&#10;Description automatically generated">
            <a:extLst>
              <a:ext uri="{FF2B5EF4-FFF2-40B4-BE49-F238E27FC236}">
                <a16:creationId xmlns:a16="http://schemas.microsoft.com/office/drawing/2014/main" id="{28EF1FEF-8A9F-4D7F-B01C-FBE8A8823E5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46429" y="2746355"/>
            <a:ext cx="3524483" cy="2341578"/>
          </a:xfrm>
        </p:spPr>
      </p:pic>
    </p:spTree>
    <p:extLst>
      <p:ext uri="{BB962C8B-B14F-4D97-AF65-F5344CB8AC3E}">
        <p14:creationId xmlns:p14="http://schemas.microsoft.com/office/powerpoint/2010/main" val="18268034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5C377-3E41-4CBB-9A74-74E78B723E63}"/>
              </a:ext>
            </a:extLst>
          </p:cNvPr>
          <p:cNvSpPr>
            <a:spLocks noGrp="1"/>
          </p:cNvSpPr>
          <p:nvPr>
            <p:ph type="title"/>
          </p:nvPr>
        </p:nvSpPr>
        <p:spPr/>
        <p:txBody>
          <a:bodyPr>
            <a:normAutofit/>
          </a:bodyPr>
          <a:lstStyle/>
          <a:p>
            <a:r>
              <a:rPr lang="en-US" sz="2400" dirty="0"/>
              <a:t>Principles of an effective evaluation </a:t>
            </a:r>
            <a:r>
              <a:rPr lang="en-US" sz="2400" dirty="0" err="1"/>
              <a:t>sytem</a:t>
            </a:r>
            <a:endParaRPr lang="en-US" sz="2400" dirty="0"/>
          </a:p>
        </p:txBody>
      </p:sp>
      <p:pic>
        <p:nvPicPr>
          <p:cNvPr id="11" name="Content Placeholder 10">
            <a:extLst>
              <a:ext uri="{FF2B5EF4-FFF2-40B4-BE49-F238E27FC236}">
                <a16:creationId xmlns:a16="http://schemas.microsoft.com/office/drawing/2014/main" id="{941EB3F3-7E38-46EF-A1AB-472F451AD9C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3056" y="2067857"/>
            <a:ext cx="3900488" cy="3120390"/>
          </a:xfrm>
        </p:spPr>
      </p:pic>
      <p:sp>
        <p:nvSpPr>
          <p:cNvPr id="9" name="Content Placeholder 8">
            <a:extLst>
              <a:ext uri="{FF2B5EF4-FFF2-40B4-BE49-F238E27FC236}">
                <a16:creationId xmlns:a16="http://schemas.microsoft.com/office/drawing/2014/main" id="{4F124F7A-4C24-45FB-BFEE-34911C155EF8}"/>
              </a:ext>
            </a:extLst>
          </p:cNvPr>
          <p:cNvSpPr>
            <a:spLocks noGrp="1"/>
          </p:cNvSpPr>
          <p:nvPr>
            <p:ph sz="half" idx="2"/>
          </p:nvPr>
        </p:nvSpPr>
        <p:spPr/>
        <p:txBody>
          <a:bodyPr/>
          <a:lstStyle/>
          <a:p>
            <a:r>
              <a:rPr lang="en-US" sz="1800" b="1" dirty="0"/>
              <a:t>Equally rigorous for all grades and disciplines</a:t>
            </a:r>
          </a:p>
          <a:p>
            <a:r>
              <a:rPr lang="en-US" b="1" dirty="0"/>
              <a:t>Must be standardized across the Network</a:t>
            </a:r>
            <a:endParaRPr lang="en-US" sz="1800" b="1" dirty="0"/>
          </a:p>
          <a:p>
            <a:r>
              <a:rPr lang="en-US" sz="1800" b="1" dirty="0"/>
              <a:t>Aligned with the compensation plan</a:t>
            </a:r>
          </a:p>
          <a:p>
            <a:r>
              <a:rPr lang="en-US" b="1" dirty="0"/>
              <a:t>Aligned with professional development</a:t>
            </a:r>
            <a:endParaRPr lang="en-US" sz="1800" b="1" dirty="0"/>
          </a:p>
          <a:p>
            <a:r>
              <a:rPr lang="en-US" sz="1800" b="1" dirty="0"/>
              <a:t>Allow for revisions over time</a:t>
            </a:r>
          </a:p>
          <a:p>
            <a:endParaRPr lang="en-US" dirty="0"/>
          </a:p>
        </p:txBody>
      </p:sp>
    </p:spTree>
    <p:extLst>
      <p:ext uri="{BB962C8B-B14F-4D97-AF65-F5344CB8AC3E}">
        <p14:creationId xmlns:p14="http://schemas.microsoft.com/office/powerpoint/2010/main" val="1309901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fade">
                                      <p:cBhvr>
                                        <p:cTn id="27"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1A214-4ED0-4543-AB79-6AE0F4DDFCED}"/>
              </a:ext>
            </a:extLst>
          </p:cNvPr>
          <p:cNvPicPr>
            <a:picLocks noChangeAspect="1"/>
          </p:cNvPicPr>
          <p:nvPr/>
        </p:nvPicPr>
        <p:blipFill>
          <a:blip r:embed="rId2"/>
          <a:stretch>
            <a:fillRect/>
          </a:stretch>
        </p:blipFill>
        <p:spPr>
          <a:xfrm>
            <a:off x="592820" y="1089077"/>
            <a:ext cx="7958359" cy="4803152"/>
          </a:xfrm>
          <a:prstGeom prst="rect">
            <a:avLst/>
          </a:prstGeom>
        </p:spPr>
      </p:pic>
    </p:spTree>
    <p:extLst>
      <p:ext uri="{BB962C8B-B14F-4D97-AF65-F5344CB8AC3E}">
        <p14:creationId xmlns:p14="http://schemas.microsoft.com/office/powerpoint/2010/main" val="108021416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A93049-44E8-4E56-8364-110C5ABA5995}"/>
              </a:ext>
            </a:extLst>
          </p:cNvPr>
          <p:cNvPicPr>
            <a:picLocks noChangeAspect="1"/>
          </p:cNvPicPr>
          <p:nvPr/>
        </p:nvPicPr>
        <p:blipFill>
          <a:blip r:embed="rId2"/>
          <a:stretch>
            <a:fillRect/>
          </a:stretch>
        </p:blipFill>
        <p:spPr>
          <a:xfrm>
            <a:off x="1625945" y="916032"/>
            <a:ext cx="5892109" cy="5025936"/>
          </a:xfrm>
          <a:prstGeom prst="rect">
            <a:avLst/>
          </a:prstGeom>
        </p:spPr>
      </p:pic>
    </p:spTree>
    <p:extLst>
      <p:ext uri="{BB962C8B-B14F-4D97-AF65-F5344CB8AC3E}">
        <p14:creationId xmlns:p14="http://schemas.microsoft.com/office/powerpoint/2010/main" val="414267490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F5E1D0C-4C6C-47BA-83FB-77E144B6E422}"/>
              </a:ext>
            </a:extLst>
          </p:cNvPr>
          <p:cNvPicPr>
            <a:picLocks noChangeAspect="1"/>
          </p:cNvPicPr>
          <p:nvPr/>
        </p:nvPicPr>
        <p:blipFill>
          <a:blip r:embed="rId2"/>
          <a:stretch>
            <a:fillRect/>
          </a:stretch>
        </p:blipFill>
        <p:spPr>
          <a:xfrm>
            <a:off x="373535" y="1127856"/>
            <a:ext cx="8228388" cy="3043452"/>
          </a:xfrm>
          <a:prstGeom prst="rect">
            <a:avLst/>
          </a:prstGeom>
        </p:spPr>
      </p:pic>
    </p:spTree>
    <p:extLst>
      <p:ext uri="{BB962C8B-B14F-4D97-AF65-F5344CB8AC3E}">
        <p14:creationId xmlns:p14="http://schemas.microsoft.com/office/powerpoint/2010/main" val="313572177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7DA9B0-5773-43E7-BDED-006463048F0A}"/>
              </a:ext>
            </a:extLst>
          </p:cNvPr>
          <p:cNvPicPr>
            <a:picLocks noChangeAspect="1"/>
          </p:cNvPicPr>
          <p:nvPr/>
        </p:nvPicPr>
        <p:blipFill>
          <a:blip r:embed="rId2"/>
          <a:stretch>
            <a:fillRect/>
          </a:stretch>
        </p:blipFill>
        <p:spPr>
          <a:xfrm>
            <a:off x="555416" y="1192782"/>
            <a:ext cx="7913966" cy="3738814"/>
          </a:xfrm>
          <a:prstGeom prst="rect">
            <a:avLst/>
          </a:prstGeom>
        </p:spPr>
      </p:pic>
    </p:spTree>
    <p:extLst>
      <p:ext uri="{BB962C8B-B14F-4D97-AF65-F5344CB8AC3E}">
        <p14:creationId xmlns:p14="http://schemas.microsoft.com/office/powerpoint/2010/main" val="3052606152"/>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8D1B22-17C9-44C5-A37F-8BE0E1735E29}"/>
              </a:ext>
            </a:extLst>
          </p:cNvPr>
          <p:cNvPicPr>
            <a:picLocks noChangeAspect="1"/>
          </p:cNvPicPr>
          <p:nvPr/>
        </p:nvPicPr>
        <p:blipFill>
          <a:blip r:embed="rId2"/>
          <a:stretch>
            <a:fillRect/>
          </a:stretch>
        </p:blipFill>
        <p:spPr>
          <a:xfrm>
            <a:off x="469230" y="1105452"/>
            <a:ext cx="8205540" cy="3872377"/>
          </a:xfrm>
          <a:prstGeom prst="rect">
            <a:avLst/>
          </a:prstGeom>
        </p:spPr>
      </p:pic>
    </p:spTree>
    <p:extLst>
      <p:ext uri="{BB962C8B-B14F-4D97-AF65-F5344CB8AC3E}">
        <p14:creationId xmlns:p14="http://schemas.microsoft.com/office/powerpoint/2010/main" val="3904875376"/>
      </p:ext>
    </p:extLst>
  </p:cSld>
  <p:clrMapOvr>
    <a:masterClrMapping/>
  </p:clrMapOvr>
  <p:transition spd="slow">
    <p:fade/>
  </p:transition>
</p:sld>
</file>

<file path=ppt/theme/theme1.xml><?xml version="1.0" encoding="utf-8"?>
<a:theme xmlns:a="http://schemas.openxmlformats.org/drawingml/2006/main" name="Theme1">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1" id="{3D1E563F-3ECD-45BA-9008-5769CD5E0028}" vid="{ACA432AA-52A6-42E6-B268-99CC69EEFA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299</TotalTime>
  <Words>544</Words>
  <Application>Microsoft Office PowerPoint</Application>
  <PresentationFormat>On-screen Show (4:3)</PresentationFormat>
  <Paragraphs>63</Paragraphs>
  <Slides>29</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29</vt:i4>
      </vt:variant>
    </vt:vector>
  </HeadingPairs>
  <TitlesOfParts>
    <vt:vector size="36" baseType="lpstr">
      <vt:lpstr>Arial</vt:lpstr>
      <vt:lpstr>Calibri</vt:lpstr>
      <vt:lpstr>Gill Sans MT</vt:lpstr>
      <vt:lpstr>Times New Roman</vt:lpstr>
      <vt:lpstr>Wingdings 2</vt:lpstr>
      <vt:lpstr>Theme1</vt:lpstr>
      <vt:lpstr>1_Office Theme</vt:lpstr>
      <vt:lpstr>Teacher evaluation, compensation, and support</vt:lpstr>
      <vt:lpstr>PowerPoint Presentation</vt:lpstr>
      <vt:lpstr>Principles of an effective evaluation sytem</vt:lpstr>
      <vt:lpstr>Principles of an effective evaluation sytem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Distinguished teachers</vt:lpstr>
      <vt:lpstr>Distinguished teachers</vt:lpstr>
      <vt:lpstr>Certification of school leaders</vt:lpstr>
      <vt:lpstr>The target distribution</vt:lpstr>
      <vt:lpstr>Target distribution</vt:lpstr>
      <vt:lpstr>Cut point adjustment</vt:lpstr>
      <vt:lpstr>compensation</vt:lpstr>
      <vt:lpstr>compensation</vt:lpstr>
      <vt:lpstr>PowerPoint Presentation</vt:lpstr>
      <vt:lpstr>Professional development</vt:lpstr>
      <vt:lpstr>PowerPoint Presentation</vt:lpstr>
      <vt:lpstr>Professional development and coaching</vt:lpstr>
      <vt:lpstr>Professional development topics</vt:lpstr>
      <vt:lpstr>Professional development topics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Teacher evaluation, compensation, and support</dc:title>
  <dc:creator>Mike Miles</dc:creator>
  <cp:lastModifiedBy>Mike Miles</cp:lastModifiedBy>
  <cp:revision>17</cp:revision>
  <cp:lastPrinted>2020-12-16T23:52:50Z</cp:lastPrinted>
  <dcterms:created xsi:type="dcterms:W3CDTF">2020-12-16T18:53:39Z</dcterms:created>
  <dcterms:modified xsi:type="dcterms:W3CDTF">2020-12-18T14:34:47Z</dcterms:modified>
</cp:coreProperties>
</file>