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embeddedFontLst>
    <p:embeddedFont>
      <p:font typeface="League Spartan" panose="020B0604020202020204" charset="0"/>
      <p:regular r:id="rId7"/>
      <p:bold r:id="rId8"/>
    </p:embeddedFont>
    <p:embeddedFont>
      <p:font typeface="Open Sans" panose="020B0606030504020204" pitchFamily="34" charset="0"/>
      <p:regular r:id="rId9"/>
      <p:bold r:id="rId10"/>
      <p:italic r:id="rId11"/>
      <p:boldItalic r:id="rId12"/>
    </p:embeddedFont>
    <p:embeddedFont>
      <p:font typeface="Open Sans Light" panose="020B03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gEqjfKvOENf1oW+QsfgdUMPQiz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13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Lee" userId="95d00384ede333e9" providerId="LiveId" clId="{E8DD9FE7-D7C2-47BC-BFC0-42E066F42444}"/>
    <pc:docChg chg="custSel modSld">
      <pc:chgData name="Ivan Lee" userId="95d00384ede333e9" providerId="LiveId" clId="{E8DD9FE7-D7C2-47BC-BFC0-42E066F42444}" dt="2024-02-17T19:30:50.644" v="422" actId="313"/>
      <pc:docMkLst>
        <pc:docMk/>
      </pc:docMkLst>
      <pc:sldChg chg="modSp mod">
        <pc:chgData name="Ivan Lee" userId="95d00384ede333e9" providerId="LiveId" clId="{E8DD9FE7-D7C2-47BC-BFC0-42E066F42444}" dt="2024-02-17T19:22:43.394" v="414" actId="20577"/>
        <pc:sldMkLst>
          <pc:docMk/>
          <pc:sldMk cId="0" sldId="256"/>
        </pc:sldMkLst>
        <pc:spChg chg="mod">
          <ac:chgData name="Ivan Lee" userId="95d00384ede333e9" providerId="LiveId" clId="{E8DD9FE7-D7C2-47BC-BFC0-42E066F42444}" dt="2024-02-17T19:22:43.394" v="414" actId="20577"/>
          <ac:spMkLst>
            <pc:docMk/>
            <pc:sldMk cId="0" sldId="256"/>
            <ac:spMk id="87" creationId="{00000000-0000-0000-0000-000000000000}"/>
          </ac:spMkLst>
        </pc:spChg>
      </pc:sldChg>
      <pc:sldChg chg="modSp mod">
        <pc:chgData name="Ivan Lee" userId="95d00384ede333e9" providerId="LiveId" clId="{E8DD9FE7-D7C2-47BC-BFC0-42E066F42444}" dt="2024-02-17T19:30:50.644" v="422" actId="313"/>
        <pc:sldMkLst>
          <pc:docMk/>
          <pc:sldMk cId="0" sldId="257"/>
        </pc:sldMkLst>
        <pc:spChg chg="mod">
          <ac:chgData name="Ivan Lee" userId="95d00384ede333e9" providerId="LiveId" clId="{E8DD9FE7-D7C2-47BC-BFC0-42E066F42444}" dt="2024-02-17T19:30:50.644" v="422" actId="313"/>
          <ac:spMkLst>
            <pc:docMk/>
            <pc:sldMk cId="0" sldId="257"/>
            <ac:spMk id="6" creationId="{304CAA1E-6F99-2762-4E75-6EAF2C439459}"/>
          </ac:spMkLst>
        </pc:spChg>
      </pc:sldChg>
      <pc:sldChg chg="modSp mod">
        <pc:chgData name="Ivan Lee" userId="95d00384ede333e9" providerId="LiveId" clId="{E8DD9FE7-D7C2-47BC-BFC0-42E066F42444}" dt="2024-02-17T19:18:13.514" v="248" actId="20577"/>
        <pc:sldMkLst>
          <pc:docMk/>
          <pc:sldMk cId="0" sldId="258"/>
        </pc:sldMkLst>
        <pc:spChg chg="mod">
          <ac:chgData name="Ivan Lee" userId="95d00384ede333e9" providerId="LiveId" clId="{E8DD9FE7-D7C2-47BC-BFC0-42E066F42444}" dt="2024-02-17T19:18:13.514" v="248" actId="20577"/>
          <ac:spMkLst>
            <pc:docMk/>
            <pc:sldMk cId="0" sldId="258"/>
            <ac:spMk id="100" creationId="{00000000-0000-0000-0000-000000000000}"/>
          </ac:spMkLst>
        </pc:spChg>
      </pc:sldChg>
      <pc:sldChg chg="modSp mod">
        <pc:chgData name="Ivan Lee" userId="95d00384ede333e9" providerId="LiveId" clId="{E8DD9FE7-D7C2-47BC-BFC0-42E066F42444}" dt="2024-02-17T19:21:48.136" v="412" actId="20577"/>
        <pc:sldMkLst>
          <pc:docMk/>
          <pc:sldMk cId="0" sldId="259"/>
        </pc:sldMkLst>
        <pc:spChg chg="mod">
          <ac:chgData name="Ivan Lee" userId="95d00384ede333e9" providerId="LiveId" clId="{E8DD9FE7-D7C2-47BC-BFC0-42E066F42444}" dt="2024-02-17T19:21:48.136" v="412" actId="20577"/>
          <ac:spMkLst>
            <pc:docMk/>
            <pc:sldMk cId="0" sldId="259"/>
            <ac:spMk id="10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401294ab1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1401294ab1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A9E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l="53" t="72650" r="52" b="2492"/>
          <a:stretch/>
        </p:blipFill>
        <p:spPr>
          <a:xfrm rot="5400000">
            <a:off x="-4293725" y="4246685"/>
            <a:ext cx="10058401" cy="156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l="26931" r="28598" b="29824"/>
          <a:stretch/>
        </p:blipFill>
        <p:spPr>
          <a:xfrm>
            <a:off x="2515769" y="2398027"/>
            <a:ext cx="3914018" cy="38620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2406475" y="832765"/>
            <a:ext cx="3992700" cy="6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150" b="0" i="0" u="none" strike="noStrike" cap="non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BOARD REPORT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2971732" y="8316616"/>
            <a:ext cx="3046500" cy="532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2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71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February </a:t>
            </a:r>
            <a:r>
              <a:rPr lang="en-US" sz="2471" b="0" i="0" u="none" strike="noStrike" cap="none" dirty="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2024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1635127" y="6774465"/>
            <a:ext cx="5789700" cy="1206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99" b="0" i="0" u="none" strike="noStrike" cap="none" dirty="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Finance, Facility, Development, and Strategic Partnership Committee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A9E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402750" y="862479"/>
            <a:ext cx="69669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Strategic Plan Circuit Focus</a:t>
            </a:r>
            <a:endParaRPr sz="3600" b="1" dirty="0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214050" y="1753081"/>
            <a:ext cx="7344300" cy="669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marR="62864" lvl="0" algn="ctr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en-US" sz="2000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2: Student Achievement &amp; 3: Growth and Expansion</a:t>
            </a:r>
          </a:p>
        </p:txBody>
      </p:sp>
      <p:sp>
        <p:nvSpPr>
          <p:cNvPr id="4" name="Google Shape;93;p2">
            <a:extLst>
              <a:ext uri="{FF2B5EF4-FFF2-40B4-BE49-F238E27FC236}">
                <a16:creationId xmlns:a16="http://schemas.microsoft.com/office/drawing/2014/main" id="{CDB1352E-A1A1-0BAB-31C4-650F42CD2E30}"/>
              </a:ext>
            </a:extLst>
          </p:cNvPr>
          <p:cNvSpPr txBox="1">
            <a:spLocks/>
          </p:cNvSpPr>
          <p:nvPr/>
        </p:nvSpPr>
        <p:spPr>
          <a:xfrm>
            <a:off x="333814" y="3615966"/>
            <a:ext cx="69669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dirty="0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Committee Goals</a:t>
            </a:r>
          </a:p>
          <a:p>
            <a:r>
              <a:rPr lang="en-US" sz="2000" dirty="0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To be determined</a:t>
            </a:r>
          </a:p>
        </p:txBody>
      </p:sp>
      <p:sp>
        <p:nvSpPr>
          <p:cNvPr id="6" name="Google Shape;93;p2">
            <a:extLst>
              <a:ext uri="{FF2B5EF4-FFF2-40B4-BE49-F238E27FC236}">
                <a16:creationId xmlns:a16="http://schemas.microsoft.com/office/drawing/2014/main" id="{304CAA1E-6F99-2762-4E75-6EAF2C439459}"/>
              </a:ext>
            </a:extLst>
          </p:cNvPr>
          <p:cNvSpPr txBox="1">
            <a:spLocks/>
          </p:cNvSpPr>
          <p:nvPr/>
        </p:nvSpPr>
        <p:spPr>
          <a:xfrm>
            <a:off x="457200" y="5399408"/>
            <a:ext cx="6966900" cy="3557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b="1" dirty="0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Summary of Committee Meeting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200" dirty="0">
                <a:solidFill>
                  <a:schemeClr val="lt1"/>
                </a:solidFill>
                <a:latin typeface="+mj-lt"/>
                <a:ea typeface="Open Sans"/>
                <a:cs typeface="Times New Roman" panose="02020603050405020304" pitchFamily="18" charset="0"/>
                <a:sym typeface="League Spartan"/>
              </a:rPr>
              <a:t>Committee met 02/12/2024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200" dirty="0">
                <a:solidFill>
                  <a:schemeClr val="lt1"/>
                </a:solidFill>
                <a:latin typeface="+mj-lt"/>
                <a:ea typeface="Open Sans"/>
                <a:cs typeface="Times New Roman" panose="02020603050405020304" pitchFamily="18" charset="0"/>
                <a:sym typeface="League Spartan"/>
              </a:rPr>
              <a:t>Reviewed January Preliminary Financials with Prestige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200" dirty="0">
                <a:solidFill>
                  <a:schemeClr val="lt1"/>
                </a:solidFill>
                <a:latin typeface="+mj-lt"/>
                <a:ea typeface="Open Sans"/>
                <a:cs typeface="Times New Roman" panose="02020603050405020304" pitchFamily="18" charset="0"/>
                <a:sym typeface="League Spartan"/>
              </a:rPr>
              <a:t>Discussed possible budget amendment items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200" dirty="0">
                <a:solidFill>
                  <a:schemeClr val="lt1"/>
                </a:solidFill>
                <a:latin typeface="+mj-lt"/>
                <a:ea typeface="Open Sans"/>
                <a:cs typeface="Times New Roman" panose="02020603050405020304" pitchFamily="18" charset="0"/>
                <a:sym typeface="League Spartan"/>
              </a:rPr>
              <a:t>Reviewed Monitoring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A9E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70467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Quarterly Rocks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199575" y="1262925"/>
            <a:ext cx="7344300" cy="3443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63500" marR="62864" lvl="0" indent="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Quarter 3: January - March 2024</a:t>
            </a:r>
            <a:endParaRPr sz="23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62864" lvl="0" indent="-37465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Recruit additional committee members</a:t>
            </a:r>
          </a:p>
          <a:p>
            <a:pPr marL="457200" marR="62864" lvl="0" indent="-37465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Schedule spring financial training</a:t>
            </a:r>
          </a:p>
          <a:p>
            <a:pPr marL="457200" marR="62864" lvl="0" indent="-37465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 err="1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Finanlize</a:t>
            </a: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 Budget </a:t>
            </a:r>
            <a:r>
              <a:rPr lang="en-US" sz="2300" b="1" dirty="0" err="1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amendement</a:t>
            </a: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 items</a:t>
            </a:r>
          </a:p>
          <a:p>
            <a:pPr marL="457200" marR="62864" lvl="0" indent="-37465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Begin drafting FY24-25 Budget</a:t>
            </a:r>
          </a:p>
          <a:p>
            <a:pPr marL="457200" marR="62864" lvl="0" indent="-37465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Make corrective actions from CPF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A9E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01294ab1c_0_6"/>
          <p:cNvSpPr txBox="1">
            <a:spLocks noGrp="1"/>
          </p:cNvSpPr>
          <p:nvPr>
            <p:ph type="title"/>
          </p:nvPr>
        </p:nvSpPr>
        <p:spPr>
          <a:xfrm>
            <a:off x="457200" y="274650"/>
            <a:ext cx="7026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Monthly To Dos</a:t>
            </a:r>
            <a:endParaRPr b="1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</p:txBody>
      </p:sp>
      <p:sp>
        <p:nvSpPr>
          <p:cNvPr id="106" name="Google Shape;106;g1401294ab1c_0_6"/>
          <p:cNvSpPr txBox="1"/>
          <p:nvPr/>
        </p:nvSpPr>
        <p:spPr>
          <a:xfrm>
            <a:off x="199575" y="1262925"/>
            <a:ext cx="7344300" cy="3254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Schedule date for Spring financial training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Find someone to attend GCSA Financial Management course (course starts 2/26/24)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Work with Prestige to amend the budget</a:t>
            </a:r>
          </a:p>
          <a:p>
            <a:pPr marL="457200" marR="62864" indent="-374650" algn="just">
              <a:lnSpc>
                <a:spcPct val="120000"/>
              </a:lnSpc>
              <a:spcBef>
                <a:spcPts val="870"/>
              </a:spcBef>
              <a:buClr>
                <a:schemeClr val="lt1"/>
              </a:buClr>
              <a:buSzPts val="2300"/>
              <a:buFont typeface="Open Sans"/>
              <a:buChar char="●"/>
            </a:pPr>
            <a:r>
              <a:rPr lang="en-US" sz="2300" b="1" dirty="0">
                <a:solidFill>
                  <a:schemeClr val="lt1"/>
                </a:solidFill>
                <a:latin typeface="+mj-lt"/>
                <a:ea typeface="Open Sans"/>
                <a:cs typeface="Open Sans"/>
                <a:sym typeface="Open Sans"/>
              </a:rPr>
              <a:t>Present amendment for budget to the board </a:t>
            </a:r>
          </a:p>
          <a:p>
            <a:pPr marL="342900" marR="62864" lvl="0" indent="-342900" algn="just" rtl="0">
              <a:lnSpc>
                <a:spcPct val="120000"/>
              </a:lnSpc>
              <a:spcBef>
                <a:spcPts val="87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121</Words>
  <Application>Microsoft Office PowerPoint</Application>
  <PresentationFormat>Custom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Open Sans Light</vt:lpstr>
      <vt:lpstr>Calibri</vt:lpstr>
      <vt:lpstr>League Spartan</vt:lpstr>
      <vt:lpstr>Open Sans</vt:lpstr>
      <vt:lpstr>Arial</vt:lpstr>
      <vt:lpstr>Office Theme</vt:lpstr>
      <vt:lpstr>PowerPoint Presentation</vt:lpstr>
      <vt:lpstr>Strategic Plan Circuit Focus</vt:lpstr>
      <vt:lpstr>Quarterly Rocks</vt:lpstr>
      <vt:lpstr>Monthly To 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Lee</dc:creator>
  <cp:lastModifiedBy>Ivan Lee</cp:lastModifiedBy>
  <cp:revision>5</cp:revision>
  <dcterms:created xsi:type="dcterms:W3CDTF">2006-08-16T00:00:00Z</dcterms:created>
  <dcterms:modified xsi:type="dcterms:W3CDTF">2024-02-17T19:30:54Z</dcterms:modified>
</cp:coreProperties>
</file>