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9" r:id="rId10"/>
    <p:sldId id="270" r:id="rId11"/>
  </p:sldIdLst>
  <p:sldSz cx="9144000" cy="5143500" type="screen16x9"/>
  <p:notesSz cx="6858000" cy="9144000"/>
  <p:embeddedFontLst>
    <p:embeddedFont>
      <p:font typeface="Roboto" panose="02000000000000000000" pitchFamily="2"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22D4F6-76E7-4E9D-8084-1627C4EAD28B}">
  <a:tblStyle styleId="{C022D4F6-76E7-4E9D-8084-1627C4EAD2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39" d="100"/>
          <a:sy n="139" d="100"/>
        </p:scale>
        <p:origin x="176" y="536"/>
      </p:cViewPr>
      <p:guideLst>
        <p:guide orient="horz" pos="172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C6523-D46B-4EC8-A59E-1AA8F44DFF0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C51F739-7D2D-4E99-A810-129DF861B9BD}">
      <dgm:prSet/>
      <dgm:spPr/>
      <dgm:t>
        <a:bodyPr/>
        <a:lstStyle/>
        <a:p>
          <a:r>
            <a:rPr lang="en-US"/>
            <a:t>-May 2024 Candidates Registered by the November 15th deadline. 22 seniors registered. 14 Diploma candidates and 8 course option certificate candidates.</a:t>
          </a:r>
        </a:p>
      </dgm:t>
    </dgm:pt>
    <dgm:pt modelId="{83FB923B-862F-44CE-AAC1-9385742B4343}" type="parTrans" cxnId="{24BE1D5B-A84C-41CC-BB5D-93FF46A2BEAB}">
      <dgm:prSet/>
      <dgm:spPr/>
      <dgm:t>
        <a:bodyPr/>
        <a:lstStyle/>
        <a:p>
          <a:endParaRPr lang="en-US"/>
        </a:p>
      </dgm:t>
    </dgm:pt>
    <dgm:pt modelId="{21B5229A-9663-4DC1-ACE0-7815BC0078C0}" type="sibTrans" cxnId="{24BE1D5B-A84C-41CC-BB5D-93FF46A2BEAB}">
      <dgm:prSet/>
      <dgm:spPr/>
      <dgm:t>
        <a:bodyPr/>
        <a:lstStyle/>
        <a:p>
          <a:endParaRPr lang="en-US"/>
        </a:p>
      </dgm:t>
    </dgm:pt>
    <dgm:pt modelId="{458A472C-7E74-4032-A706-21C414CD7037}">
      <dgm:prSet/>
      <dgm:spPr/>
      <dgm:t>
        <a:bodyPr/>
        <a:lstStyle/>
        <a:p>
          <a:r>
            <a:rPr lang="en-US"/>
            <a:t>-LDOE Quarterly report for the Reimagine Grant be submitted</a:t>
          </a:r>
        </a:p>
      </dgm:t>
    </dgm:pt>
    <dgm:pt modelId="{D3E894C7-A10D-48D9-96EF-ADDB3D38CAE3}" type="parTrans" cxnId="{52C2BFEE-25ED-44EE-A3C0-9B57D12832E0}">
      <dgm:prSet/>
      <dgm:spPr/>
      <dgm:t>
        <a:bodyPr/>
        <a:lstStyle/>
        <a:p>
          <a:endParaRPr lang="en-US"/>
        </a:p>
      </dgm:t>
    </dgm:pt>
    <dgm:pt modelId="{E10DA7C1-8F86-40AB-95D0-8C07C706C92F}" type="sibTrans" cxnId="{52C2BFEE-25ED-44EE-A3C0-9B57D12832E0}">
      <dgm:prSet/>
      <dgm:spPr/>
      <dgm:t>
        <a:bodyPr/>
        <a:lstStyle/>
        <a:p>
          <a:endParaRPr lang="en-US"/>
        </a:p>
      </dgm:t>
    </dgm:pt>
    <dgm:pt modelId="{2C691D2A-10DC-894F-91BE-77955E29F11A}" type="pres">
      <dgm:prSet presAssocID="{FB4C6523-D46B-4EC8-A59E-1AA8F44DFF09}" presName="linear" presStyleCnt="0">
        <dgm:presLayoutVars>
          <dgm:animLvl val="lvl"/>
          <dgm:resizeHandles val="exact"/>
        </dgm:presLayoutVars>
      </dgm:prSet>
      <dgm:spPr/>
    </dgm:pt>
    <dgm:pt modelId="{B6E1CBD7-ABE8-D749-AA9E-6B46811A6D06}" type="pres">
      <dgm:prSet presAssocID="{AC51F739-7D2D-4E99-A810-129DF861B9BD}" presName="parentText" presStyleLbl="node1" presStyleIdx="0" presStyleCnt="2">
        <dgm:presLayoutVars>
          <dgm:chMax val="0"/>
          <dgm:bulletEnabled val="1"/>
        </dgm:presLayoutVars>
      </dgm:prSet>
      <dgm:spPr/>
    </dgm:pt>
    <dgm:pt modelId="{F722E379-5D58-D44D-AFE4-EE147E1EEE6F}" type="pres">
      <dgm:prSet presAssocID="{21B5229A-9663-4DC1-ACE0-7815BC0078C0}" presName="spacer" presStyleCnt="0"/>
      <dgm:spPr/>
    </dgm:pt>
    <dgm:pt modelId="{6F227EA6-8E7F-104D-97EC-C7E014090BEB}" type="pres">
      <dgm:prSet presAssocID="{458A472C-7E74-4032-A706-21C414CD7037}" presName="parentText" presStyleLbl="node1" presStyleIdx="1" presStyleCnt="2">
        <dgm:presLayoutVars>
          <dgm:chMax val="0"/>
          <dgm:bulletEnabled val="1"/>
        </dgm:presLayoutVars>
      </dgm:prSet>
      <dgm:spPr/>
    </dgm:pt>
  </dgm:ptLst>
  <dgm:cxnLst>
    <dgm:cxn modelId="{EF732E1F-A8F4-3D47-AA36-8A215D4B7D85}" type="presOf" srcId="{AC51F739-7D2D-4E99-A810-129DF861B9BD}" destId="{B6E1CBD7-ABE8-D749-AA9E-6B46811A6D06}" srcOrd="0" destOrd="0" presId="urn:microsoft.com/office/officeart/2005/8/layout/vList2"/>
    <dgm:cxn modelId="{2ED4B740-9296-4844-87FD-3B58779AFC43}" type="presOf" srcId="{458A472C-7E74-4032-A706-21C414CD7037}" destId="{6F227EA6-8E7F-104D-97EC-C7E014090BEB}" srcOrd="0" destOrd="0" presId="urn:microsoft.com/office/officeart/2005/8/layout/vList2"/>
    <dgm:cxn modelId="{24BE1D5B-A84C-41CC-BB5D-93FF46A2BEAB}" srcId="{FB4C6523-D46B-4EC8-A59E-1AA8F44DFF09}" destId="{AC51F739-7D2D-4E99-A810-129DF861B9BD}" srcOrd="0" destOrd="0" parTransId="{83FB923B-862F-44CE-AAC1-9385742B4343}" sibTransId="{21B5229A-9663-4DC1-ACE0-7815BC0078C0}"/>
    <dgm:cxn modelId="{8EE7F375-60CD-4649-BE57-A277178A2847}" type="presOf" srcId="{FB4C6523-D46B-4EC8-A59E-1AA8F44DFF09}" destId="{2C691D2A-10DC-894F-91BE-77955E29F11A}" srcOrd="0" destOrd="0" presId="urn:microsoft.com/office/officeart/2005/8/layout/vList2"/>
    <dgm:cxn modelId="{52C2BFEE-25ED-44EE-A3C0-9B57D12832E0}" srcId="{FB4C6523-D46B-4EC8-A59E-1AA8F44DFF09}" destId="{458A472C-7E74-4032-A706-21C414CD7037}" srcOrd="1" destOrd="0" parTransId="{D3E894C7-A10D-48D9-96EF-ADDB3D38CAE3}" sibTransId="{E10DA7C1-8F86-40AB-95D0-8C07C706C92F}"/>
    <dgm:cxn modelId="{9926CCAE-11A6-0046-BE4D-1AB68630A5C3}" type="presParOf" srcId="{2C691D2A-10DC-894F-91BE-77955E29F11A}" destId="{B6E1CBD7-ABE8-D749-AA9E-6B46811A6D06}" srcOrd="0" destOrd="0" presId="urn:microsoft.com/office/officeart/2005/8/layout/vList2"/>
    <dgm:cxn modelId="{2E35A062-2DF9-D14B-88D6-AA642284153B}" type="presParOf" srcId="{2C691D2A-10DC-894F-91BE-77955E29F11A}" destId="{F722E379-5D58-D44D-AFE4-EE147E1EEE6F}" srcOrd="1" destOrd="0" presId="urn:microsoft.com/office/officeart/2005/8/layout/vList2"/>
    <dgm:cxn modelId="{E4F725B1-AF12-9643-B767-D5C2CD2F69D0}" type="presParOf" srcId="{2C691D2A-10DC-894F-91BE-77955E29F11A}" destId="{6F227EA6-8E7F-104D-97EC-C7E014090BEB}"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DFA07E-37D7-4AA6-B136-D1C7C6674E1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177C95A-EE17-4CDD-A4E4-29626EAE0152}">
      <dgm:prSet/>
      <dgm:spPr/>
      <dgm:t>
        <a:bodyPr/>
        <a:lstStyle/>
        <a:p>
          <a:r>
            <a:rPr lang="en-US"/>
            <a:t>Attendance continues to be a challenge with the student population specific to cultural and environmental factors (e.g., financial hardship, homelessness, parenting, etc.). As a result, truancy remains a concern.</a:t>
          </a:r>
        </a:p>
      </dgm:t>
    </dgm:pt>
    <dgm:pt modelId="{1005308E-60F2-4400-AFC0-FAE59AAEDAA2}" type="parTrans" cxnId="{E9DFC9C9-4EEE-48E8-8D41-BE843822145D}">
      <dgm:prSet/>
      <dgm:spPr/>
      <dgm:t>
        <a:bodyPr/>
        <a:lstStyle/>
        <a:p>
          <a:endParaRPr lang="en-US"/>
        </a:p>
      </dgm:t>
    </dgm:pt>
    <dgm:pt modelId="{14BEDAAB-24C8-40FD-A805-25617C215212}" type="sibTrans" cxnId="{E9DFC9C9-4EEE-48E8-8D41-BE843822145D}">
      <dgm:prSet/>
      <dgm:spPr/>
      <dgm:t>
        <a:bodyPr/>
        <a:lstStyle/>
        <a:p>
          <a:endParaRPr lang="en-US"/>
        </a:p>
      </dgm:t>
    </dgm:pt>
    <dgm:pt modelId="{D0C2A672-165C-4A8F-9F38-DA879C264171}">
      <dgm:prSet/>
      <dgm:spPr/>
      <dgm:t>
        <a:bodyPr/>
        <a:lstStyle/>
        <a:p>
          <a:r>
            <a:rPr lang="en-US"/>
            <a:t>Providing resources both internally and externally are slightly increasing, As students approach graduation they seek information regarding resources to help them maintain their basic needs.</a:t>
          </a:r>
        </a:p>
      </dgm:t>
    </dgm:pt>
    <dgm:pt modelId="{3DA86B80-E70A-4EFF-AE07-29136FA23A08}" type="parTrans" cxnId="{868927AC-E97D-4947-AE29-0ED833027E3B}">
      <dgm:prSet/>
      <dgm:spPr/>
      <dgm:t>
        <a:bodyPr/>
        <a:lstStyle/>
        <a:p>
          <a:endParaRPr lang="en-US"/>
        </a:p>
      </dgm:t>
    </dgm:pt>
    <dgm:pt modelId="{5389A49F-24C2-45A7-8155-563E11686B8F}" type="sibTrans" cxnId="{868927AC-E97D-4947-AE29-0ED833027E3B}">
      <dgm:prSet/>
      <dgm:spPr/>
      <dgm:t>
        <a:bodyPr/>
        <a:lstStyle/>
        <a:p>
          <a:endParaRPr lang="en-US"/>
        </a:p>
      </dgm:t>
    </dgm:pt>
    <dgm:pt modelId="{B97CE789-E088-4EB2-B82C-E6E29B96E006}">
      <dgm:prSet/>
      <dgm:spPr/>
      <dgm:t>
        <a:bodyPr/>
        <a:lstStyle/>
        <a:p>
          <a:r>
            <a:rPr lang="en-US"/>
            <a:t>Uniform assistance is crucial if students will continue to be held to the expectation of being in uniform daily. </a:t>
          </a:r>
        </a:p>
      </dgm:t>
    </dgm:pt>
    <dgm:pt modelId="{439FB05E-B743-43C5-B445-54A1F83B42AD}" type="parTrans" cxnId="{44FF5C1D-E974-41D9-B9AD-50D30D71C820}">
      <dgm:prSet/>
      <dgm:spPr/>
      <dgm:t>
        <a:bodyPr/>
        <a:lstStyle/>
        <a:p>
          <a:endParaRPr lang="en-US"/>
        </a:p>
      </dgm:t>
    </dgm:pt>
    <dgm:pt modelId="{06EB7CBC-F8D4-424A-BC7C-F30949363022}" type="sibTrans" cxnId="{44FF5C1D-E974-41D9-B9AD-50D30D71C820}">
      <dgm:prSet/>
      <dgm:spPr/>
      <dgm:t>
        <a:bodyPr/>
        <a:lstStyle/>
        <a:p>
          <a:endParaRPr lang="en-US"/>
        </a:p>
      </dgm:t>
    </dgm:pt>
    <dgm:pt modelId="{DD080EA2-1BB6-C041-822B-66999E13DF4C}" type="pres">
      <dgm:prSet presAssocID="{5DDFA07E-37D7-4AA6-B136-D1C7C6674E18}" presName="linear" presStyleCnt="0">
        <dgm:presLayoutVars>
          <dgm:animLvl val="lvl"/>
          <dgm:resizeHandles val="exact"/>
        </dgm:presLayoutVars>
      </dgm:prSet>
      <dgm:spPr/>
    </dgm:pt>
    <dgm:pt modelId="{E221DAAF-63E8-D04A-BD3E-3A9224648D3C}" type="pres">
      <dgm:prSet presAssocID="{7177C95A-EE17-4CDD-A4E4-29626EAE0152}" presName="parentText" presStyleLbl="node1" presStyleIdx="0" presStyleCnt="3">
        <dgm:presLayoutVars>
          <dgm:chMax val="0"/>
          <dgm:bulletEnabled val="1"/>
        </dgm:presLayoutVars>
      </dgm:prSet>
      <dgm:spPr/>
    </dgm:pt>
    <dgm:pt modelId="{5508F500-FA15-2F4F-A48E-F29ACA986044}" type="pres">
      <dgm:prSet presAssocID="{14BEDAAB-24C8-40FD-A805-25617C215212}" presName="spacer" presStyleCnt="0"/>
      <dgm:spPr/>
    </dgm:pt>
    <dgm:pt modelId="{D46C1FCE-9641-0D40-877B-109E67FE375B}" type="pres">
      <dgm:prSet presAssocID="{D0C2A672-165C-4A8F-9F38-DA879C264171}" presName="parentText" presStyleLbl="node1" presStyleIdx="1" presStyleCnt="3">
        <dgm:presLayoutVars>
          <dgm:chMax val="0"/>
          <dgm:bulletEnabled val="1"/>
        </dgm:presLayoutVars>
      </dgm:prSet>
      <dgm:spPr/>
    </dgm:pt>
    <dgm:pt modelId="{22D36679-1431-D94B-BE18-9114D9E5F15D}" type="pres">
      <dgm:prSet presAssocID="{5389A49F-24C2-45A7-8155-563E11686B8F}" presName="spacer" presStyleCnt="0"/>
      <dgm:spPr/>
    </dgm:pt>
    <dgm:pt modelId="{B6B21690-F03E-4F46-AB18-803C002A7E26}" type="pres">
      <dgm:prSet presAssocID="{B97CE789-E088-4EB2-B82C-E6E29B96E006}" presName="parentText" presStyleLbl="node1" presStyleIdx="2" presStyleCnt="3">
        <dgm:presLayoutVars>
          <dgm:chMax val="0"/>
          <dgm:bulletEnabled val="1"/>
        </dgm:presLayoutVars>
      </dgm:prSet>
      <dgm:spPr/>
    </dgm:pt>
  </dgm:ptLst>
  <dgm:cxnLst>
    <dgm:cxn modelId="{5A4FFF02-F3B0-5245-9884-B6C41F00BC1D}" type="presOf" srcId="{7177C95A-EE17-4CDD-A4E4-29626EAE0152}" destId="{E221DAAF-63E8-D04A-BD3E-3A9224648D3C}" srcOrd="0" destOrd="0" presId="urn:microsoft.com/office/officeart/2005/8/layout/vList2"/>
    <dgm:cxn modelId="{44FF5C1D-E974-41D9-B9AD-50D30D71C820}" srcId="{5DDFA07E-37D7-4AA6-B136-D1C7C6674E18}" destId="{B97CE789-E088-4EB2-B82C-E6E29B96E006}" srcOrd="2" destOrd="0" parTransId="{439FB05E-B743-43C5-B445-54A1F83B42AD}" sibTransId="{06EB7CBC-F8D4-424A-BC7C-F30949363022}"/>
    <dgm:cxn modelId="{2FC1009A-F093-D440-8822-B9DCEAD4903C}" type="presOf" srcId="{5DDFA07E-37D7-4AA6-B136-D1C7C6674E18}" destId="{DD080EA2-1BB6-C041-822B-66999E13DF4C}" srcOrd="0" destOrd="0" presId="urn:microsoft.com/office/officeart/2005/8/layout/vList2"/>
    <dgm:cxn modelId="{868927AC-E97D-4947-AE29-0ED833027E3B}" srcId="{5DDFA07E-37D7-4AA6-B136-D1C7C6674E18}" destId="{D0C2A672-165C-4A8F-9F38-DA879C264171}" srcOrd="1" destOrd="0" parTransId="{3DA86B80-E70A-4EFF-AE07-29136FA23A08}" sibTransId="{5389A49F-24C2-45A7-8155-563E11686B8F}"/>
    <dgm:cxn modelId="{E9DFC9C9-4EEE-48E8-8D41-BE843822145D}" srcId="{5DDFA07E-37D7-4AA6-B136-D1C7C6674E18}" destId="{7177C95A-EE17-4CDD-A4E4-29626EAE0152}" srcOrd="0" destOrd="0" parTransId="{1005308E-60F2-4400-AFC0-FAE59AAEDAA2}" sibTransId="{14BEDAAB-24C8-40FD-A805-25617C215212}"/>
    <dgm:cxn modelId="{923E08CB-F60D-DA4B-BF2C-54C6331D1747}" type="presOf" srcId="{B97CE789-E088-4EB2-B82C-E6E29B96E006}" destId="{B6B21690-F03E-4F46-AB18-803C002A7E26}" srcOrd="0" destOrd="0" presId="urn:microsoft.com/office/officeart/2005/8/layout/vList2"/>
    <dgm:cxn modelId="{484D5FFB-157C-7B4C-90D9-A26E5391383C}" type="presOf" srcId="{D0C2A672-165C-4A8F-9F38-DA879C264171}" destId="{D46C1FCE-9641-0D40-877B-109E67FE375B}" srcOrd="0" destOrd="0" presId="urn:microsoft.com/office/officeart/2005/8/layout/vList2"/>
    <dgm:cxn modelId="{102BB659-FA3F-FD45-94A9-11EAFA65D1FA}" type="presParOf" srcId="{DD080EA2-1BB6-C041-822B-66999E13DF4C}" destId="{E221DAAF-63E8-D04A-BD3E-3A9224648D3C}" srcOrd="0" destOrd="0" presId="urn:microsoft.com/office/officeart/2005/8/layout/vList2"/>
    <dgm:cxn modelId="{61245044-230A-8D40-AE33-62C98E3E70E1}" type="presParOf" srcId="{DD080EA2-1BB6-C041-822B-66999E13DF4C}" destId="{5508F500-FA15-2F4F-A48E-F29ACA986044}" srcOrd="1" destOrd="0" presId="urn:microsoft.com/office/officeart/2005/8/layout/vList2"/>
    <dgm:cxn modelId="{5CAA8A79-D02C-324D-A45F-BDE38C0EA0E4}" type="presParOf" srcId="{DD080EA2-1BB6-C041-822B-66999E13DF4C}" destId="{D46C1FCE-9641-0D40-877B-109E67FE375B}" srcOrd="2" destOrd="0" presId="urn:microsoft.com/office/officeart/2005/8/layout/vList2"/>
    <dgm:cxn modelId="{4749F900-471B-B540-A738-CABE9DF1026D}" type="presParOf" srcId="{DD080EA2-1BB6-C041-822B-66999E13DF4C}" destId="{22D36679-1431-D94B-BE18-9114D9E5F15D}" srcOrd="3" destOrd="0" presId="urn:microsoft.com/office/officeart/2005/8/layout/vList2"/>
    <dgm:cxn modelId="{7715D793-C724-D44C-BD52-68D1717A0045}" type="presParOf" srcId="{DD080EA2-1BB6-C041-822B-66999E13DF4C}" destId="{B6B21690-F03E-4F46-AB18-803C002A7E2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1CBD7-ABE8-D749-AA9E-6B46811A6D06}">
      <dsp:nvSpPr>
        <dsp:cNvPr id="0" name=""/>
        <dsp:cNvSpPr/>
      </dsp:nvSpPr>
      <dsp:spPr>
        <a:xfrm>
          <a:off x="0" y="25799"/>
          <a:ext cx="3987463"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-May 2024 Candidates Registered by the November 15th deadline. 22 seniors registered. 14 Diploma candidates and 8 course option certificate candidates.</a:t>
          </a:r>
        </a:p>
      </dsp:txBody>
      <dsp:txXfrm>
        <a:off x="55744" y="81543"/>
        <a:ext cx="3875975" cy="1030432"/>
      </dsp:txXfrm>
    </dsp:sp>
    <dsp:sp modelId="{6F227EA6-8E7F-104D-97EC-C7E014090BEB}">
      <dsp:nvSpPr>
        <dsp:cNvPr id="0" name=""/>
        <dsp:cNvSpPr/>
      </dsp:nvSpPr>
      <dsp:spPr>
        <a:xfrm>
          <a:off x="0" y="1213799"/>
          <a:ext cx="3987463"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-LDOE Quarterly report for the Reimagine Grant be submitted</a:t>
          </a:r>
        </a:p>
      </dsp:txBody>
      <dsp:txXfrm>
        <a:off x="55744" y="1269543"/>
        <a:ext cx="3875975" cy="1030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1DAAF-63E8-D04A-BD3E-3A9224648D3C}">
      <dsp:nvSpPr>
        <dsp:cNvPr id="0" name=""/>
        <dsp:cNvSpPr/>
      </dsp:nvSpPr>
      <dsp:spPr>
        <a:xfrm>
          <a:off x="0" y="9817"/>
          <a:ext cx="7886700" cy="1044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Attendance continues to be a challenge with the student population specific to cultural and environmental factors (e.g., financial hardship, homelessness, parenting, etc.). As a result, truancy remains a concern.</a:t>
          </a:r>
        </a:p>
      </dsp:txBody>
      <dsp:txXfrm>
        <a:off x="51003" y="60820"/>
        <a:ext cx="7784694" cy="942803"/>
      </dsp:txXfrm>
    </dsp:sp>
    <dsp:sp modelId="{D46C1FCE-9641-0D40-877B-109E67FE375B}">
      <dsp:nvSpPr>
        <dsp:cNvPr id="0" name=""/>
        <dsp:cNvSpPr/>
      </dsp:nvSpPr>
      <dsp:spPr>
        <a:xfrm>
          <a:off x="0" y="1109347"/>
          <a:ext cx="7886700" cy="104480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Providing resources both internally and externally are slightly increasing, As students approach graduation they seek information regarding resources to help them maintain their basic needs.</a:t>
          </a:r>
        </a:p>
      </dsp:txBody>
      <dsp:txXfrm>
        <a:off x="51003" y="1160350"/>
        <a:ext cx="7784694" cy="942803"/>
      </dsp:txXfrm>
    </dsp:sp>
    <dsp:sp modelId="{B6B21690-F03E-4F46-AB18-803C002A7E26}">
      <dsp:nvSpPr>
        <dsp:cNvPr id="0" name=""/>
        <dsp:cNvSpPr/>
      </dsp:nvSpPr>
      <dsp:spPr>
        <a:xfrm>
          <a:off x="0" y="2208877"/>
          <a:ext cx="7886700" cy="104480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Uniform assistance is crucial if students will continue to be held to the expectation of being in uniform daily. </a:t>
          </a:r>
        </a:p>
      </dsp:txBody>
      <dsp:txXfrm>
        <a:off x="51003" y="2259880"/>
        <a:ext cx="7784694" cy="942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5fada1c2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25fada1c2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a79eb926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a79eb926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4e44c746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4e44c746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e1b60682a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e1b60682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f5ed5a09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f5ed5a09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307d4e932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9307d4e932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9307d4e932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9307d4e932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409af98a2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409af98a2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307d4e932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307d4e932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19E8-326A-4E5B-05D4-719DD8B4D01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06653F1-936D-0A10-5620-82607C45214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AFC679-E975-ECE6-3C28-6A24BAC37F3D}"/>
              </a:ext>
            </a:extLst>
          </p:cNvPr>
          <p:cNvSpPr>
            <a:spLocks noGrp="1"/>
          </p:cNvSpPr>
          <p:nvPr>
            <p:ph type="dt" sz="half" idx="10"/>
          </p:nvPr>
        </p:nvSpPr>
        <p:spPr/>
        <p:txBody>
          <a:bodyPr/>
          <a:lstStyle/>
          <a:p>
            <a:fld id="{D1E00904-6EF0-894B-8AFB-18BC070A8346}" type="datetimeFigureOut">
              <a:rPr lang="en-US" smtClean="0"/>
              <a:t>1/23/24</a:t>
            </a:fld>
            <a:endParaRPr lang="en-US"/>
          </a:p>
        </p:txBody>
      </p:sp>
      <p:sp>
        <p:nvSpPr>
          <p:cNvPr id="5" name="Footer Placeholder 4">
            <a:extLst>
              <a:ext uri="{FF2B5EF4-FFF2-40B4-BE49-F238E27FC236}">
                <a16:creationId xmlns:a16="http://schemas.microsoft.com/office/drawing/2014/main" id="{C28085EF-D741-7848-782B-F6DD9934F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2B7E2-3486-FC29-DD0F-D37B091763E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122431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D5E6-4AA3-9D97-EB11-801E7CDAE4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8ED151-B2DC-8B65-F125-DC5B6DC1DC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94157-23A7-B430-FD05-0B8FCE374A08}"/>
              </a:ext>
            </a:extLst>
          </p:cNvPr>
          <p:cNvSpPr>
            <a:spLocks noGrp="1"/>
          </p:cNvSpPr>
          <p:nvPr>
            <p:ph type="dt" sz="half" idx="10"/>
          </p:nvPr>
        </p:nvSpPr>
        <p:spPr/>
        <p:txBody>
          <a:bodyPr/>
          <a:lstStyle/>
          <a:p>
            <a:fld id="{D1E00904-6EF0-894B-8AFB-18BC070A8346}" type="datetimeFigureOut">
              <a:rPr lang="en-US" smtClean="0"/>
              <a:t>1/23/24</a:t>
            </a:fld>
            <a:endParaRPr lang="en-US"/>
          </a:p>
        </p:txBody>
      </p:sp>
      <p:sp>
        <p:nvSpPr>
          <p:cNvPr id="5" name="Footer Placeholder 4">
            <a:extLst>
              <a:ext uri="{FF2B5EF4-FFF2-40B4-BE49-F238E27FC236}">
                <a16:creationId xmlns:a16="http://schemas.microsoft.com/office/drawing/2014/main" id="{336925D8-7C8B-8CA7-7973-39D6AA5D7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1EF85-2D45-B6BE-B584-67A9D04C690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829084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35613-87E4-67A9-9CB3-6E9053C1019B}"/>
              </a:ext>
            </a:extLst>
          </p:cNvPr>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67B8BA-DC9A-E00E-C366-FDB04A282C5D}"/>
              </a:ext>
            </a:extLst>
          </p:cNvPr>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D1B15-F564-FB2E-A773-D7E106348584}"/>
              </a:ext>
            </a:extLst>
          </p:cNvPr>
          <p:cNvSpPr>
            <a:spLocks noGrp="1"/>
          </p:cNvSpPr>
          <p:nvPr>
            <p:ph type="dt" sz="half" idx="10"/>
          </p:nvPr>
        </p:nvSpPr>
        <p:spPr/>
        <p:txBody>
          <a:bodyPr/>
          <a:lstStyle/>
          <a:p>
            <a:fld id="{D1E00904-6EF0-894B-8AFB-18BC070A8346}" type="datetimeFigureOut">
              <a:rPr lang="en-US" smtClean="0"/>
              <a:t>1/23/24</a:t>
            </a:fld>
            <a:endParaRPr lang="en-US"/>
          </a:p>
        </p:txBody>
      </p:sp>
      <p:sp>
        <p:nvSpPr>
          <p:cNvPr id="5" name="Footer Placeholder 4">
            <a:extLst>
              <a:ext uri="{FF2B5EF4-FFF2-40B4-BE49-F238E27FC236}">
                <a16:creationId xmlns:a16="http://schemas.microsoft.com/office/drawing/2014/main" id="{9625004B-AC51-CD75-F175-8E1FEE7AB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CDF5B-DC46-36B1-882C-DB354F817D5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81982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91725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5"/>
        <p:cNvGrpSpPr/>
        <p:nvPr/>
      </p:nvGrpSpPr>
      <p:grpSpPr>
        <a:xfrm>
          <a:off x="0" y="0"/>
          <a:ext cx="0" cy="0"/>
          <a:chOff x="0" y="0"/>
          <a:chExt cx="0" cy="0"/>
        </a:xfrm>
      </p:grpSpPr>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6393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3F8A-743D-0B5F-483D-7B484791FA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C1FC9-9F34-4C4F-256A-22F6062546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4B3D8-385C-6E53-1275-3418B2FC10E7}"/>
              </a:ext>
            </a:extLst>
          </p:cNvPr>
          <p:cNvSpPr>
            <a:spLocks noGrp="1"/>
          </p:cNvSpPr>
          <p:nvPr>
            <p:ph type="dt" sz="half" idx="10"/>
          </p:nvPr>
        </p:nvSpPr>
        <p:spPr/>
        <p:txBody>
          <a:bodyPr/>
          <a:lstStyle/>
          <a:p>
            <a:fld id="{D1E00904-6EF0-894B-8AFB-18BC070A8346}" type="datetimeFigureOut">
              <a:rPr lang="en-US" smtClean="0"/>
              <a:t>1/23/24</a:t>
            </a:fld>
            <a:endParaRPr lang="en-US"/>
          </a:p>
        </p:txBody>
      </p:sp>
      <p:sp>
        <p:nvSpPr>
          <p:cNvPr id="5" name="Footer Placeholder 4">
            <a:extLst>
              <a:ext uri="{FF2B5EF4-FFF2-40B4-BE49-F238E27FC236}">
                <a16:creationId xmlns:a16="http://schemas.microsoft.com/office/drawing/2014/main" id="{F317FB3C-1826-CA4A-E3FF-7022DB247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86D26-0D9E-75A8-2A42-B4D3A1503AD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5794421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0D061-E449-E3B1-7389-CD0BDF5F2F6A}"/>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BF8920B-0184-828B-C012-20B4220E3322}"/>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B5EA97-751A-500C-571E-A702C6D1CA24}"/>
              </a:ext>
            </a:extLst>
          </p:cNvPr>
          <p:cNvSpPr>
            <a:spLocks noGrp="1"/>
          </p:cNvSpPr>
          <p:nvPr>
            <p:ph type="dt" sz="half" idx="10"/>
          </p:nvPr>
        </p:nvSpPr>
        <p:spPr/>
        <p:txBody>
          <a:bodyPr/>
          <a:lstStyle/>
          <a:p>
            <a:fld id="{D1E00904-6EF0-894B-8AFB-18BC070A8346}" type="datetimeFigureOut">
              <a:rPr lang="en-US" smtClean="0"/>
              <a:t>1/23/24</a:t>
            </a:fld>
            <a:endParaRPr lang="en-US"/>
          </a:p>
        </p:txBody>
      </p:sp>
      <p:sp>
        <p:nvSpPr>
          <p:cNvPr id="5" name="Footer Placeholder 4">
            <a:extLst>
              <a:ext uri="{FF2B5EF4-FFF2-40B4-BE49-F238E27FC236}">
                <a16:creationId xmlns:a16="http://schemas.microsoft.com/office/drawing/2014/main" id="{BFB61DF9-3F79-B343-A838-DFEB598B0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91CD4-DC50-8DCE-CD4A-FB1843E8205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670635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B074-DA0D-0428-B4AF-AA34478A86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981C3-6034-03E9-F1A5-389288119B22}"/>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55A7F3-92C6-516D-B2D2-2C37B9DD451E}"/>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DF48DB-EB1E-5292-39BA-C20194C541E4}"/>
              </a:ext>
            </a:extLst>
          </p:cNvPr>
          <p:cNvSpPr>
            <a:spLocks noGrp="1"/>
          </p:cNvSpPr>
          <p:nvPr>
            <p:ph type="dt" sz="half" idx="10"/>
          </p:nvPr>
        </p:nvSpPr>
        <p:spPr/>
        <p:txBody>
          <a:bodyPr/>
          <a:lstStyle/>
          <a:p>
            <a:fld id="{D1E00904-6EF0-894B-8AFB-18BC070A8346}" type="datetimeFigureOut">
              <a:rPr lang="en-US" smtClean="0"/>
              <a:t>1/23/24</a:t>
            </a:fld>
            <a:endParaRPr lang="en-US"/>
          </a:p>
        </p:txBody>
      </p:sp>
      <p:sp>
        <p:nvSpPr>
          <p:cNvPr id="6" name="Footer Placeholder 5">
            <a:extLst>
              <a:ext uri="{FF2B5EF4-FFF2-40B4-BE49-F238E27FC236}">
                <a16:creationId xmlns:a16="http://schemas.microsoft.com/office/drawing/2014/main" id="{30141D8F-1811-3579-DC77-E4B476FA3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0A2D1-D129-0507-DD13-ABDD596DC9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36544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6582-ECBD-B182-FB6C-9DAD2F53DF0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F49D6-C9F7-7FCE-5F21-91116BAD2D6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8D2B6D2-1AC9-ACD8-FD90-D0789594008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6BB91-ED3D-EB35-B7B8-3DC40CB029D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CEA4D9C-AEEF-8273-FFB3-56C0F5DD021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A3E3D3-9EBB-C750-AC26-C6442B317DD8}"/>
              </a:ext>
            </a:extLst>
          </p:cNvPr>
          <p:cNvSpPr>
            <a:spLocks noGrp="1"/>
          </p:cNvSpPr>
          <p:nvPr>
            <p:ph type="dt" sz="half" idx="10"/>
          </p:nvPr>
        </p:nvSpPr>
        <p:spPr/>
        <p:txBody>
          <a:bodyPr/>
          <a:lstStyle/>
          <a:p>
            <a:fld id="{D1E00904-6EF0-894B-8AFB-18BC070A8346}" type="datetimeFigureOut">
              <a:rPr lang="en-US" smtClean="0"/>
              <a:t>1/23/24</a:t>
            </a:fld>
            <a:endParaRPr lang="en-US"/>
          </a:p>
        </p:txBody>
      </p:sp>
      <p:sp>
        <p:nvSpPr>
          <p:cNvPr id="8" name="Footer Placeholder 7">
            <a:extLst>
              <a:ext uri="{FF2B5EF4-FFF2-40B4-BE49-F238E27FC236}">
                <a16:creationId xmlns:a16="http://schemas.microsoft.com/office/drawing/2014/main" id="{FFA1551C-71DB-E858-F607-ACE246CB26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F835E6-6DA0-236D-5099-EF84AF13C5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9409966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34E4F-FD18-8B10-6E4A-C8A558B1A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E66A30-57B4-3372-BF32-78BC8669B0A6}"/>
              </a:ext>
            </a:extLst>
          </p:cNvPr>
          <p:cNvSpPr>
            <a:spLocks noGrp="1"/>
          </p:cNvSpPr>
          <p:nvPr>
            <p:ph type="dt" sz="half" idx="10"/>
          </p:nvPr>
        </p:nvSpPr>
        <p:spPr/>
        <p:txBody>
          <a:bodyPr/>
          <a:lstStyle/>
          <a:p>
            <a:fld id="{D1E00904-6EF0-894B-8AFB-18BC070A8346}" type="datetimeFigureOut">
              <a:rPr lang="en-US" smtClean="0"/>
              <a:t>1/23/24</a:t>
            </a:fld>
            <a:endParaRPr lang="en-US"/>
          </a:p>
        </p:txBody>
      </p:sp>
      <p:sp>
        <p:nvSpPr>
          <p:cNvPr id="4" name="Footer Placeholder 3">
            <a:extLst>
              <a:ext uri="{FF2B5EF4-FFF2-40B4-BE49-F238E27FC236}">
                <a16:creationId xmlns:a16="http://schemas.microsoft.com/office/drawing/2014/main" id="{14A81456-6417-5649-C882-994B86EB49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56D324-112A-FECD-2142-925E5D05BE2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8368701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6E77FF-469F-A62E-D69E-16B5C9F587CD}"/>
              </a:ext>
            </a:extLst>
          </p:cNvPr>
          <p:cNvSpPr>
            <a:spLocks noGrp="1"/>
          </p:cNvSpPr>
          <p:nvPr>
            <p:ph type="dt" sz="half" idx="10"/>
          </p:nvPr>
        </p:nvSpPr>
        <p:spPr/>
        <p:txBody>
          <a:bodyPr/>
          <a:lstStyle/>
          <a:p>
            <a:fld id="{D1E00904-6EF0-894B-8AFB-18BC070A8346}" type="datetimeFigureOut">
              <a:rPr lang="en-US" smtClean="0"/>
              <a:t>1/23/24</a:t>
            </a:fld>
            <a:endParaRPr lang="en-US"/>
          </a:p>
        </p:txBody>
      </p:sp>
      <p:sp>
        <p:nvSpPr>
          <p:cNvPr id="3" name="Footer Placeholder 2">
            <a:extLst>
              <a:ext uri="{FF2B5EF4-FFF2-40B4-BE49-F238E27FC236}">
                <a16:creationId xmlns:a16="http://schemas.microsoft.com/office/drawing/2014/main" id="{B77588F0-AC78-DD73-0D1C-E67973EE33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9FCFA5-AB6E-8E53-0B3C-BE1BCB189A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3814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5CFE-73B8-E570-4E1F-6AF057360F3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7A6884D-12E4-9E0F-387F-DFA282DEA2D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B762B5-C5A7-C140-B628-89A110DC671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5DC3D6-A2A0-16FC-E841-05C1609878D7}"/>
              </a:ext>
            </a:extLst>
          </p:cNvPr>
          <p:cNvSpPr>
            <a:spLocks noGrp="1"/>
          </p:cNvSpPr>
          <p:nvPr>
            <p:ph type="dt" sz="half" idx="10"/>
          </p:nvPr>
        </p:nvSpPr>
        <p:spPr/>
        <p:txBody>
          <a:bodyPr/>
          <a:lstStyle/>
          <a:p>
            <a:fld id="{D1E00904-6EF0-894B-8AFB-18BC070A8346}" type="datetimeFigureOut">
              <a:rPr lang="en-US" smtClean="0"/>
              <a:t>1/23/24</a:t>
            </a:fld>
            <a:endParaRPr lang="en-US"/>
          </a:p>
        </p:txBody>
      </p:sp>
      <p:sp>
        <p:nvSpPr>
          <p:cNvPr id="6" name="Footer Placeholder 5">
            <a:extLst>
              <a:ext uri="{FF2B5EF4-FFF2-40B4-BE49-F238E27FC236}">
                <a16:creationId xmlns:a16="http://schemas.microsoft.com/office/drawing/2014/main" id="{A2DCC667-F68F-BFEE-17CD-E0FC41D54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82CE9-6E3F-6B88-0523-AEA42130013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2357385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3456-55DC-529E-576B-909FCF021B7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D850125-8A3E-C663-C377-424A156063E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036FE6C-10B3-A831-16DE-FCCD0D103A2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CC91304-349D-8E60-C353-04B1AC17FDBC}"/>
              </a:ext>
            </a:extLst>
          </p:cNvPr>
          <p:cNvSpPr>
            <a:spLocks noGrp="1"/>
          </p:cNvSpPr>
          <p:nvPr>
            <p:ph type="dt" sz="half" idx="10"/>
          </p:nvPr>
        </p:nvSpPr>
        <p:spPr/>
        <p:txBody>
          <a:bodyPr/>
          <a:lstStyle/>
          <a:p>
            <a:fld id="{D1E00904-6EF0-894B-8AFB-18BC070A8346}" type="datetimeFigureOut">
              <a:rPr lang="en-US" smtClean="0"/>
              <a:t>1/23/24</a:t>
            </a:fld>
            <a:endParaRPr lang="en-US"/>
          </a:p>
        </p:txBody>
      </p:sp>
      <p:sp>
        <p:nvSpPr>
          <p:cNvPr id="6" name="Footer Placeholder 5">
            <a:extLst>
              <a:ext uri="{FF2B5EF4-FFF2-40B4-BE49-F238E27FC236}">
                <a16:creationId xmlns:a16="http://schemas.microsoft.com/office/drawing/2014/main" id="{E67C105F-DDE2-C21F-1230-59321E8CD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D48401-52F4-B8D3-2653-DE24C2D90A4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386610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FB7CDF-6DA2-ECA8-6B64-FDB258ED10B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7C166A-E48A-EB98-ED2B-6135A57AC4AA}"/>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AC465-E665-7AA7-FE74-AB6CF961F02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E00904-6EF0-894B-8AFB-18BC070A8346}" type="datetimeFigureOut">
              <a:rPr lang="en-US" smtClean="0"/>
              <a:t>1/23/24</a:t>
            </a:fld>
            <a:endParaRPr lang="en-US"/>
          </a:p>
        </p:txBody>
      </p:sp>
      <p:sp>
        <p:nvSpPr>
          <p:cNvPr id="5" name="Footer Placeholder 4">
            <a:extLst>
              <a:ext uri="{FF2B5EF4-FFF2-40B4-BE49-F238E27FC236}">
                <a16:creationId xmlns:a16="http://schemas.microsoft.com/office/drawing/2014/main" id="{CA3D2FE0-6A2D-A15B-0939-7298ABC4850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4352AB-AD29-175C-73CA-1C8CB066A35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42229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2"/>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descr="Books">
            <a:extLst>
              <a:ext uri="{FF2B5EF4-FFF2-40B4-BE49-F238E27FC236}">
                <a16:creationId xmlns:a16="http://schemas.microsoft.com/office/drawing/2014/main" id="{C7553B88-A427-6AA1-CFAB-D144C5C10A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741" y="1308386"/>
            <a:ext cx="2526726" cy="2526726"/>
          </a:xfrm>
          <a:prstGeom prst="rect">
            <a:avLst/>
          </a:prstGeom>
        </p:spPr>
      </p:pic>
      <p:sp>
        <p:nvSpPr>
          <p:cNvPr id="85" name="Freeform: Shape 84">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494" y="0"/>
            <a:ext cx="5671506" cy="51435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63" name="Google Shape;63;p13"/>
          <p:cNvSpPr txBox="1">
            <a:spLocks noGrp="1"/>
          </p:cNvSpPr>
          <p:nvPr>
            <p:ph type="ctrTitle"/>
          </p:nvPr>
        </p:nvSpPr>
        <p:spPr>
          <a:xfrm>
            <a:off x="4216545" y="571903"/>
            <a:ext cx="4237012" cy="2399897"/>
          </a:xfrm>
          <a:prstGeom prst="rect">
            <a:avLst/>
          </a:prstGeom>
        </p:spPr>
        <p:txBody>
          <a:bodyPr spcFirstLastPara="1" lIns="91425" tIns="91425" rIns="91425" bIns="91425" anchor="b" anchorCtr="0">
            <a:normAutofit/>
          </a:bodyPr>
          <a:lstStyle/>
          <a:p>
            <a:pPr marL="0" lvl="0" indent="0" algn="l" rtl="0">
              <a:spcBef>
                <a:spcPts val="0"/>
              </a:spcBef>
              <a:spcAft>
                <a:spcPts val="0"/>
              </a:spcAft>
              <a:buNone/>
            </a:pPr>
            <a:r>
              <a:rPr lang="en-US" sz="5000">
                <a:solidFill>
                  <a:srgbClr val="FFFFFF"/>
                </a:solidFill>
              </a:rPr>
              <a:t>Academics Report</a:t>
            </a:r>
          </a:p>
        </p:txBody>
      </p:sp>
      <p:sp>
        <p:nvSpPr>
          <p:cNvPr id="64" name="Google Shape;64;p13"/>
          <p:cNvSpPr txBox="1">
            <a:spLocks noGrp="1"/>
          </p:cNvSpPr>
          <p:nvPr>
            <p:ph type="subTitle" idx="1"/>
          </p:nvPr>
        </p:nvSpPr>
        <p:spPr>
          <a:xfrm>
            <a:off x="4216545" y="3234420"/>
            <a:ext cx="4237012" cy="1265862"/>
          </a:xfrm>
          <a:prstGeom prst="rect">
            <a:avLst/>
          </a:prstGeom>
        </p:spPr>
        <p:txBody>
          <a:bodyPr spcFirstLastPara="1" lIns="91425" tIns="91425" rIns="91425" bIns="91425" anchor="t" anchorCtr="0">
            <a:normAutofit/>
          </a:bodyPr>
          <a:lstStyle/>
          <a:p>
            <a:pPr marL="0" lvl="0" indent="0" algn="l" rtl="0">
              <a:spcBef>
                <a:spcPts val="0"/>
              </a:spcBef>
              <a:spcAft>
                <a:spcPts val="600"/>
              </a:spcAft>
              <a:buNone/>
            </a:pPr>
            <a:r>
              <a:rPr lang="en-US">
                <a:solidFill>
                  <a:srgbClr val="FFFFFF"/>
                </a:solidFill>
              </a:rPr>
              <a:t>December 2023</a:t>
            </a:r>
          </a:p>
        </p:txBody>
      </p:sp>
      <p:sp>
        <p:nvSpPr>
          <p:cNvPr id="87"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8261" y="3032476"/>
            <a:ext cx="3977640" cy="13716"/>
          </a:xfrm>
          <a:custGeom>
            <a:avLst/>
            <a:gdLst>
              <a:gd name="connsiteX0" fmla="*/ 0 w 3977640"/>
              <a:gd name="connsiteY0" fmla="*/ 0 h 13716"/>
              <a:gd name="connsiteX1" fmla="*/ 742493 w 3977640"/>
              <a:gd name="connsiteY1" fmla="*/ 0 h 13716"/>
              <a:gd name="connsiteX2" fmla="*/ 1445209 w 3977640"/>
              <a:gd name="connsiteY2" fmla="*/ 0 h 13716"/>
              <a:gd name="connsiteX3" fmla="*/ 2147926 w 3977640"/>
              <a:gd name="connsiteY3" fmla="*/ 0 h 13716"/>
              <a:gd name="connsiteX4" fmla="*/ 2691536 w 3977640"/>
              <a:gd name="connsiteY4" fmla="*/ 0 h 13716"/>
              <a:gd name="connsiteX5" fmla="*/ 3274924 w 3977640"/>
              <a:gd name="connsiteY5" fmla="*/ 0 h 13716"/>
              <a:gd name="connsiteX6" fmla="*/ 3977640 w 3977640"/>
              <a:gd name="connsiteY6" fmla="*/ 0 h 13716"/>
              <a:gd name="connsiteX7" fmla="*/ 3977640 w 3977640"/>
              <a:gd name="connsiteY7" fmla="*/ 13716 h 13716"/>
              <a:gd name="connsiteX8" fmla="*/ 3314700 w 3977640"/>
              <a:gd name="connsiteY8" fmla="*/ 13716 h 13716"/>
              <a:gd name="connsiteX9" fmla="*/ 2771089 w 3977640"/>
              <a:gd name="connsiteY9" fmla="*/ 13716 h 13716"/>
              <a:gd name="connsiteX10" fmla="*/ 2227478 w 3977640"/>
              <a:gd name="connsiteY10" fmla="*/ 13716 h 13716"/>
              <a:gd name="connsiteX11" fmla="*/ 1524762 w 3977640"/>
              <a:gd name="connsiteY11" fmla="*/ 13716 h 13716"/>
              <a:gd name="connsiteX12" fmla="*/ 941375 w 3977640"/>
              <a:gd name="connsiteY12" fmla="*/ 13716 h 13716"/>
              <a:gd name="connsiteX13" fmla="*/ 0 w 3977640"/>
              <a:gd name="connsiteY13" fmla="*/ 13716 h 13716"/>
              <a:gd name="connsiteX14" fmla="*/ 0 w 3977640"/>
              <a:gd name="connsiteY14" fmla="*/ 0 h 13716"/>
              <a:gd name="connsiteX0" fmla="*/ 0 w 3977640"/>
              <a:gd name="connsiteY0" fmla="*/ 0 h 13716"/>
              <a:gd name="connsiteX1" fmla="*/ 623164 w 3977640"/>
              <a:gd name="connsiteY1" fmla="*/ 0 h 13716"/>
              <a:gd name="connsiteX2" fmla="*/ 1166774 w 3977640"/>
              <a:gd name="connsiteY2" fmla="*/ 0 h 13716"/>
              <a:gd name="connsiteX3" fmla="*/ 1909267 w 3977640"/>
              <a:gd name="connsiteY3" fmla="*/ 0 h 13716"/>
              <a:gd name="connsiteX4" fmla="*/ 2532431 w 3977640"/>
              <a:gd name="connsiteY4" fmla="*/ 0 h 13716"/>
              <a:gd name="connsiteX5" fmla="*/ 3155594 w 3977640"/>
              <a:gd name="connsiteY5" fmla="*/ 0 h 13716"/>
              <a:gd name="connsiteX6" fmla="*/ 3977640 w 3977640"/>
              <a:gd name="connsiteY6" fmla="*/ 0 h 13716"/>
              <a:gd name="connsiteX7" fmla="*/ 3977640 w 3977640"/>
              <a:gd name="connsiteY7" fmla="*/ 13716 h 13716"/>
              <a:gd name="connsiteX8" fmla="*/ 3314700 w 3977640"/>
              <a:gd name="connsiteY8" fmla="*/ 13716 h 13716"/>
              <a:gd name="connsiteX9" fmla="*/ 2771089 w 3977640"/>
              <a:gd name="connsiteY9" fmla="*/ 13716 h 13716"/>
              <a:gd name="connsiteX10" fmla="*/ 2108149 w 3977640"/>
              <a:gd name="connsiteY10" fmla="*/ 13716 h 13716"/>
              <a:gd name="connsiteX11" fmla="*/ 1445209 w 3977640"/>
              <a:gd name="connsiteY11" fmla="*/ 13716 h 13716"/>
              <a:gd name="connsiteX12" fmla="*/ 822046 w 3977640"/>
              <a:gd name="connsiteY12" fmla="*/ 13716 h 13716"/>
              <a:gd name="connsiteX13" fmla="*/ 0 w 3977640"/>
              <a:gd name="connsiteY13" fmla="*/ 13716 h 13716"/>
              <a:gd name="connsiteX14" fmla="*/ 0 w 397764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77640" h="13716" fill="none" extrusionOk="0">
                <a:moveTo>
                  <a:pt x="0" y="0"/>
                </a:moveTo>
                <a:cubicBezTo>
                  <a:pt x="363914" y="-18877"/>
                  <a:pt x="425952" y="-28373"/>
                  <a:pt x="742493" y="0"/>
                </a:cubicBezTo>
                <a:cubicBezTo>
                  <a:pt x="1042363" y="42731"/>
                  <a:pt x="1224517" y="13877"/>
                  <a:pt x="1445209" y="0"/>
                </a:cubicBezTo>
                <a:cubicBezTo>
                  <a:pt x="1675472" y="7578"/>
                  <a:pt x="1925197" y="-14432"/>
                  <a:pt x="2147926" y="0"/>
                </a:cubicBezTo>
                <a:cubicBezTo>
                  <a:pt x="2373929" y="27953"/>
                  <a:pt x="2500951" y="17878"/>
                  <a:pt x="2691536" y="0"/>
                </a:cubicBezTo>
                <a:cubicBezTo>
                  <a:pt x="2865435" y="-10732"/>
                  <a:pt x="3026731" y="-8882"/>
                  <a:pt x="3274924" y="0"/>
                </a:cubicBezTo>
                <a:cubicBezTo>
                  <a:pt x="3515205" y="3371"/>
                  <a:pt x="3627732" y="-19172"/>
                  <a:pt x="3977640" y="0"/>
                </a:cubicBezTo>
                <a:cubicBezTo>
                  <a:pt x="3977713" y="5005"/>
                  <a:pt x="3977873" y="7445"/>
                  <a:pt x="3977640" y="13716"/>
                </a:cubicBezTo>
                <a:cubicBezTo>
                  <a:pt x="3751689" y="38133"/>
                  <a:pt x="3451301" y="-33172"/>
                  <a:pt x="3314700" y="13716"/>
                </a:cubicBezTo>
                <a:cubicBezTo>
                  <a:pt x="3177670" y="42528"/>
                  <a:pt x="2913363" y="-12040"/>
                  <a:pt x="2771089" y="13716"/>
                </a:cubicBezTo>
                <a:cubicBezTo>
                  <a:pt x="2663872" y="35397"/>
                  <a:pt x="2390582" y="43386"/>
                  <a:pt x="2227478" y="13716"/>
                </a:cubicBezTo>
                <a:cubicBezTo>
                  <a:pt x="2026300" y="24514"/>
                  <a:pt x="1761765" y="-49057"/>
                  <a:pt x="1524762" y="13716"/>
                </a:cubicBezTo>
                <a:cubicBezTo>
                  <a:pt x="1278806" y="30635"/>
                  <a:pt x="1228904" y="36293"/>
                  <a:pt x="941375" y="13716"/>
                </a:cubicBezTo>
                <a:cubicBezTo>
                  <a:pt x="638373" y="-22209"/>
                  <a:pt x="502335" y="19850"/>
                  <a:pt x="0" y="13716"/>
                </a:cubicBezTo>
                <a:cubicBezTo>
                  <a:pt x="-1128" y="11212"/>
                  <a:pt x="167" y="7030"/>
                  <a:pt x="0" y="0"/>
                </a:cubicBezTo>
                <a:close/>
              </a:path>
              <a:path w="3977640" h="13716" stroke="0" extrusionOk="0">
                <a:moveTo>
                  <a:pt x="0" y="0"/>
                </a:moveTo>
                <a:cubicBezTo>
                  <a:pt x="201349" y="851"/>
                  <a:pt x="406024" y="51823"/>
                  <a:pt x="623164" y="0"/>
                </a:cubicBezTo>
                <a:cubicBezTo>
                  <a:pt x="840825" y="-8810"/>
                  <a:pt x="904978" y="-5073"/>
                  <a:pt x="1166774" y="0"/>
                </a:cubicBezTo>
                <a:cubicBezTo>
                  <a:pt x="1465154" y="-6245"/>
                  <a:pt x="1770466" y="48184"/>
                  <a:pt x="1909267" y="0"/>
                </a:cubicBezTo>
                <a:cubicBezTo>
                  <a:pt x="2103125" y="6481"/>
                  <a:pt x="2323337" y="27170"/>
                  <a:pt x="2532431" y="0"/>
                </a:cubicBezTo>
                <a:cubicBezTo>
                  <a:pt x="2758236" y="4017"/>
                  <a:pt x="2904287" y="-15068"/>
                  <a:pt x="3155594" y="0"/>
                </a:cubicBezTo>
                <a:cubicBezTo>
                  <a:pt x="3362259" y="36218"/>
                  <a:pt x="3647028" y="-28453"/>
                  <a:pt x="3977640" y="0"/>
                </a:cubicBezTo>
                <a:cubicBezTo>
                  <a:pt x="3977041" y="2943"/>
                  <a:pt x="3977057" y="10306"/>
                  <a:pt x="3977640" y="13716"/>
                </a:cubicBezTo>
                <a:cubicBezTo>
                  <a:pt x="3729156" y="41525"/>
                  <a:pt x="3505087" y="36030"/>
                  <a:pt x="3314700" y="13716"/>
                </a:cubicBezTo>
                <a:cubicBezTo>
                  <a:pt x="3121715" y="-6122"/>
                  <a:pt x="2978076" y="28835"/>
                  <a:pt x="2771089" y="13716"/>
                </a:cubicBezTo>
                <a:cubicBezTo>
                  <a:pt x="2593148" y="17600"/>
                  <a:pt x="2404116" y="33066"/>
                  <a:pt x="2108149" y="13716"/>
                </a:cubicBezTo>
                <a:cubicBezTo>
                  <a:pt x="1835600" y="1648"/>
                  <a:pt x="1729748" y="-25478"/>
                  <a:pt x="1445209" y="13716"/>
                </a:cubicBezTo>
                <a:cubicBezTo>
                  <a:pt x="1160571" y="36154"/>
                  <a:pt x="1130920" y="19094"/>
                  <a:pt x="822046" y="13716"/>
                </a:cubicBezTo>
                <a:cubicBezTo>
                  <a:pt x="501296" y="2143"/>
                  <a:pt x="407236" y="34767"/>
                  <a:pt x="0" y="13716"/>
                </a:cubicBezTo>
                <a:cubicBezTo>
                  <a:pt x="189" y="6794"/>
                  <a:pt x="541" y="3395"/>
                  <a:pt x="0" y="0"/>
                </a:cubicBezTo>
                <a:close/>
              </a:path>
              <a:path w="3977640" h="13716" fill="none" stroke="0" extrusionOk="0">
                <a:moveTo>
                  <a:pt x="0" y="0"/>
                </a:moveTo>
                <a:cubicBezTo>
                  <a:pt x="353035" y="-8761"/>
                  <a:pt x="419741" y="-28719"/>
                  <a:pt x="742493" y="0"/>
                </a:cubicBezTo>
                <a:cubicBezTo>
                  <a:pt x="1060298" y="38834"/>
                  <a:pt x="1180703" y="7400"/>
                  <a:pt x="1445209" y="0"/>
                </a:cubicBezTo>
                <a:cubicBezTo>
                  <a:pt x="1670400" y="-806"/>
                  <a:pt x="1899946" y="32251"/>
                  <a:pt x="2147926" y="0"/>
                </a:cubicBezTo>
                <a:cubicBezTo>
                  <a:pt x="2378849" y="-2551"/>
                  <a:pt x="2540656" y="26352"/>
                  <a:pt x="2691536" y="0"/>
                </a:cubicBezTo>
                <a:cubicBezTo>
                  <a:pt x="2876931" y="-15095"/>
                  <a:pt x="3040017" y="-21259"/>
                  <a:pt x="3274924" y="0"/>
                </a:cubicBezTo>
                <a:cubicBezTo>
                  <a:pt x="3485565" y="9785"/>
                  <a:pt x="3621162" y="-6589"/>
                  <a:pt x="3977640" y="0"/>
                </a:cubicBezTo>
                <a:cubicBezTo>
                  <a:pt x="3977323" y="4276"/>
                  <a:pt x="3977758" y="7437"/>
                  <a:pt x="3977640" y="13716"/>
                </a:cubicBezTo>
                <a:cubicBezTo>
                  <a:pt x="3760430" y="29373"/>
                  <a:pt x="3473858" y="-8517"/>
                  <a:pt x="3314700" y="13716"/>
                </a:cubicBezTo>
                <a:cubicBezTo>
                  <a:pt x="3143719" y="34419"/>
                  <a:pt x="2925427" y="23743"/>
                  <a:pt x="2771089" y="13716"/>
                </a:cubicBezTo>
                <a:cubicBezTo>
                  <a:pt x="2644074" y="37142"/>
                  <a:pt x="2422069" y="83991"/>
                  <a:pt x="2227478" y="13716"/>
                </a:cubicBezTo>
                <a:cubicBezTo>
                  <a:pt x="2056653" y="19657"/>
                  <a:pt x="1780889" y="308"/>
                  <a:pt x="1524762" y="13716"/>
                </a:cubicBezTo>
                <a:cubicBezTo>
                  <a:pt x="1275245" y="33189"/>
                  <a:pt x="1227316" y="33381"/>
                  <a:pt x="941375" y="13716"/>
                </a:cubicBezTo>
                <a:cubicBezTo>
                  <a:pt x="639482" y="-12003"/>
                  <a:pt x="459859" y="47428"/>
                  <a:pt x="0" y="13716"/>
                </a:cubicBezTo>
                <a:cubicBezTo>
                  <a:pt x="-1058" y="10795"/>
                  <a:pt x="-390" y="5807"/>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3977640"/>
                      <a:gd name="connsiteY0" fmla="*/ 0 h 13716"/>
                      <a:gd name="connsiteX1" fmla="*/ 742493 w 3977640"/>
                      <a:gd name="connsiteY1" fmla="*/ 0 h 13716"/>
                      <a:gd name="connsiteX2" fmla="*/ 1445209 w 3977640"/>
                      <a:gd name="connsiteY2" fmla="*/ 0 h 13716"/>
                      <a:gd name="connsiteX3" fmla="*/ 2147926 w 3977640"/>
                      <a:gd name="connsiteY3" fmla="*/ 0 h 13716"/>
                      <a:gd name="connsiteX4" fmla="*/ 2691536 w 3977640"/>
                      <a:gd name="connsiteY4" fmla="*/ 0 h 13716"/>
                      <a:gd name="connsiteX5" fmla="*/ 3274924 w 3977640"/>
                      <a:gd name="connsiteY5" fmla="*/ 0 h 13716"/>
                      <a:gd name="connsiteX6" fmla="*/ 3977640 w 3977640"/>
                      <a:gd name="connsiteY6" fmla="*/ 0 h 13716"/>
                      <a:gd name="connsiteX7" fmla="*/ 3977640 w 3977640"/>
                      <a:gd name="connsiteY7" fmla="*/ 13716 h 13716"/>
                      <a:gd name="connsiteX8" fmla="*/ 3314700 w 3977640"/>
                      <a:gd name="connsiteY8" fmla="*/ 13716 h 13716"/>
                      <a:gd name="connsiteX9" fmla="*/ 2771089 w 3977640"/>
                      <a:gd name="connsiteY9" fmla="*/ 13716 h 13716"/>
                      <a:gd name="connsiteX10" fmla="*/ 2227478 w 3977640"/>
                      <a:gd name="connsiteY10" fmla="*/ 13716 h 13716"/>
                      <a:gd name="connsiteX11" fmla="*/ 1524762 w 3977640"/>
                      <a:gd name="connsiteY11" fmla="*/ 13716 h 13716"/>
                      <a:gd name="connsiteX12" fmla="*/ 941375 w 3977640"/>
                      <a:gd name="connsiteY12" fmla="*/ 13716 h 13716"/>
                      <a:gd name="connsiteX13" fmla="*/ 0 w 3977640"/>
                      <a:gd name="connsiteY13" fmla="*/ 13716 h 13716"/>
                      <a:gd name="connsiteX14" fmla="*/ 0 w 397764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77640" h="13716" fill="none" extrusionOk="0">
                        <a:moveTo>
                          <a:pt x="0" y="0"/>
                        </a:moveTo>
                        <a:cubicBezTo>
                          <a:pt x="362724" y="-2785"/>
                          <a:pt x="438784" y="-35866"/>
                          <a:pt x="742493" y="0"/>
                        </a:cubicBezTo>
                        <a:cubicBezTo>
                          <a:pt x="1046202" y="35866"/>
                          <a:pt x="1214361" y="6330"/>
                          <a:pt x="1445209" y="0"/>
                        </a:cubicBezTo>
                        <a:cubicBezTo>
                          <a:pt x="1676057" y="-6330"/>
                          <a:pt x="1906372" y="-3266"/>
                          <a:pt x="2147926" y="0"/>
                        </a:cubicBezTo>
                        <a:cubicBezTo>
                          <a:pt x="2389480" y="3266"/>
                          <a:pt x="2520714" y="16824"/>
                          <a:pt x="2691536" y="0"/>
                        </a:cubicBezTo>
                        <a:cubicBezTo>
                          <a:pt x="2862358" y="-16824"/>
                          <a:pt x="3036508" y="-14038"/>
                          <a:pt x="3274924" y="0"/>
                        </a:cubicBezTo>
                        <a:cubicBezTo>
                          <a:pt x="3513340" y="14038"/>
                          <a:pt x="3634141" y="-18809"/>
                          <a:pt x="3977640" y="0"/>
                        </a:cubicBezTo>
                        <a:cubicBezTo>
                          <a:pt x="3977368" y="4708"/>
                          <a:pt x="3977977" y="7132"/>
                          <a:pt x="3977640" y="13716"/>
                        </a:cubicBezTo>
                        <a:cubicBezTo>
                          <a:pt x="3757007" y="27457"/>
                          <a:pt x="3469003" y="-9684"/>
                          <a:pt x="3314700" y="13716"/>
                        </a:cubicBezTo>
                        <a:cubicBezTo>
                          <a:pt x="3160397" y="37116"/>
                          <a:pt x="2914663" y="14940"/>
                          <a:pt x="2771089" y="13716"/>
                        </a:cubicBezTo>
                        <a:cubicBezTo>
                          <a:pt x="2627515" y="12492"/>
                          <a:pt x="2417576" y="37462"/>
                          <a:pt x="2227478" y="13716"/>
                        </a:cubicBezTo>
                        <a:cubicBezTo>
                          <a:pt x="2037380" y="-10030"/>
                          <a:pt x="1775246" y="-6604"/>
                          <a:pt x="1524762" y="13716"/>
                        </a:cubicBezTo>
                        <a:cubicBezTo>
                          <a:pt x="1274278" y="34036"/>
                          <a:pt x="1225405" y="42368"/>
                          <a:pt x="941375" y="13716"/>
                        </a:cubicBezTo>
                        <a:cubicBezTo>
                          <a:pt x="657345" y="-14936"/>
                          <a:pt x="468340" y="53279"/>
                          <a:pt x="0" y="13716"/>
                        </a:cubicBezTo>
                        <a:cubicBezTo>
                          <a:pt x="-460" y="10837"/>
                          <a:pt x="38" y="6680"/>
                          <a:pt x="0" y="0"/>
                        </a:cubicBezTo>
                        <a:close/>
                      </a:path>
                      <a:path w="3977640" h="13716" stroke="0" extrusionOk="0">
                        <a:moveTo>
                          <a:pt x="0" y="0"/>
                        </a:moveTo>
                        <a:cubicBezTo>
                          <a:pt x="167643" y="7540"/>
                          <a:pt x="416663" y="12011"/>
                          <a:pt x="623164" y="0"/>
                        </a:cubicBezTo>
                        <a:cubicBezTo>
                          <a:pt x="829665" y="-12011"/>
                          <a:pt x="908844" y="7531"/>
                          <a:pt x="1166774" y="0"/>
                        </a:cubicBezTo>
                        <a:cubicBezTo>
                          <a:pt x="1424704" y="-7531"/>
                          <a:pt x="1745729" y="22552"/>
                          <a:pt x="1909267" y="0"/>
                        </a:cubicBezTo>
                        <a:cubicBezTo>
                          <a:pt x="2072805" y="-22552"/>
                          <a:pt x="2313264" y="2550"/>
                          <a:pt x="2532431" y="0"/>
                        </a:cubicBezTo>
                        <a:cubicBezTo>
                          <a:pt x="2751598" y="-2550"/>
                          <a:pt x="2914229" y="-1772"/>
                          <a:pt x="3155594" y="0"/>
                        </a:cubicBezTo>
                        <a:cubicBezTo>
                          <a:pt x="3396959" y="1772"/>
                          <a:pt x="3603015" y="-38331"/>
                          <a:pt x="3977640" y="0"/>
                        </a:cubicBezTo>
                        <a:cubicBezTo>
                          <a:pt x="3976970" y="3019"/>
                          <a:pt x="3977124" y="10425"/>
                          <a:pt x="3977640" y="13716"/>
                        </a:cubicBezTo>
                        <a:cubicBezTo>
                          <a:pt x="3733612" y="39454"/>
                          <a:pt x="3504694" y="30132"/>
                          <a:pt x="3314700" y="13716"/>
                        </a:cubicBezTo>
                        <a:cubicBezTo>
                          <a:pt x="3124706" y="-2700"/>
                          <a:pt x="2970848" y="36656"/>
                          <a:pt x="2771089" y="13716"/>
                        </a:cubicBezTo>
                        <a:cubicBezTo>
                          <a:pt x="2571330" y="-9224"/>
                          <a:pt x="2374617" y="28009"/>
                          <a:pt x="2108149" y="13716"/>
                        </a:cubicBezTo>
                        <a:cubicBezTo>
                          <a:pt x="1841681" y="-577"/>
                          <a:pt x="1730147" y="-11759"/>
                          <a:pt x="1445209" y="13716"/>
                        </a:cubicBezTo>
                        <a:cubicBezTo>
                          <a:pt x="1160271" y="39191"/>
                          <a:pt x="1128446" y="26409"/>
                          <a:pt x="822046" y="13716"/>
                        </a:cubicBezTo>
                        <a:cubicBezTo>
                          <a:pt x="515646" y="1023"/>
                          <a:pt x="401539" y="43636"/>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sp useBgFill="1">
        <p:nvSpPr>
          <p:cNvPr id="174" name="Rectangle 17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Google Shape;160;p27"/>
          <p:cNvSpPr txBox="1">
            <a:spLocks noGrp="1"/>
          </p:cNvSpPr>
          <p:nvPr>
            <p:ph type="title"/>
          </p:nvPr>
        </p:nvSpPr>
        <p:spPr>
          <a:xfrm>
            <a:off x="628650" y="417746"/>
            <a:ext cx="7886700" cy="850270"/>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900" kern="1200">
                <a:solidFill>
                  <a:schemeClr val="tx1"/>
                </a:solidFill>
                <a:latin typeface="+mj-lt"/>
                <a:ea typeface="+mj-ea"/>
                <a:cs typeface="+mj-cs"/>
              </a:rPr>
              <a:t>Social Work</a:t>
            </a:r>
          </a:p>
        </p:txBody>
      </p:sp>
      <p:graphicFrame>
        <p:nvGraphicFramePr>
          <p:cNvPr id="163" name="Google Shape;161;p27">
            <a:extLst>
              <a:ext uri="{FF2B5EF4-FFF2-40B4-BE49-F238E27FC236}">
                <a16:creationId xmlns:a16="http://schemas.microsoft.com/office/drawing/2014/main" id="{D29884C9-D13D-3FCB-6E52-AA255B6C4BC9}"/>
              </a:ext>
            </a:extLst>
          </p:cNvPr>
          <p:cNvGraphicFramePr/>
          <p:nvPr>
            <p:extLst>
              <p:ext uri="{D42A27DB-BD31-4B8C-83A1-F6EECF244321}">
                <p14:modId xmlns:p14="http://schemas.microsoft.com/office/powerpoint/2010/main" val="2276032899"/>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Google Shape;69;p14"/>
          <p:cNvSpPr txBox="1">
            <a:spLocks noGrp="1"/>
          </p:cNvSpPr>
          <p:nvPr>
            <p:ph type="title"/>
          </p:nvPr>
        </p:nvSpPr>
        <p:spPr>
          <a:xfrm>
            <a:off x="473202" y="480060"/>
            <a:ext cx="3614166" cy="1110996"/>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3500" kern="1200">
                <a:solidFill>
                  <a:schemeClr val="tx1"/>
                </a:solidFill>
                <a:latin typeface="+mj-lt"/>
                <a:ea typeface="+mj-ea"/>
                <a:cs typeface="+mj-cs"/>
              </a:rPr>
              <a:t>IHSNO Enrollment</a:t>
            </a:r>
          </a:p>
        </p:txBody>
      </p:sp>
      <p:sp>
        <p:nvSpPr>
          <p:cNvPr id="7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1779651"/>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Google Shape;71;p14"/>
          <p:cNvSpPr txBox="1"/>
          <p:nvPr/>
        </p:nvSpPr>
        <p:spPr>
          <a:xfrm>
            <a:off x="473202" y="1995678"/>
            <a:ext cx="3614166" cy="2660904"/>
          </a:xfrm>
          <a:prstGeom prst="rect">
            <a:avLst/>
          </a:prstGeom>
        </p:spPr>
        <p:txBody>
          <a:bodyPr spcFirstLastPara="1" vert="horz" lIns="91440" tIns="45720" rIns="91440" bIns="45720" rtlCol="0" anchor="t" anchorCtr="0">
            <a:normAutofit/>
          </a:bodyPr>
          <a:lstStyle/>
          <a:p>
            <a:pPr marL="0" lvl="0" indent="-228600">
              <a:lnSpc>
                <a:spcPct val="90000"/>
              </a:lnSpc>
              <a:spcBef>
                <a:spcPts val="0"/>
              </a:spcBef>
              <a:spcAft>
                <a:spcPts val="600"/>
              </a:spcAft>
              <a:buFont typeface="Arial" panose="020B0604020202020204" pitchFamily="34" charset="0"/>
              <a:buChar char="•"/>
            </a:pPr>
            <a:endParaRPr lang="en-US" sz="1300" b="1">
              <a:sym typeface="Roboto"/>
            </a:endParaRPr>
          </a:p>
          <a:p>
            <a:pPr marL="0" lvl="0" indent="-228600">
              <a:lnSpc>
                <a:spcPct val="90000"/>
              </a:lnSpc>
              <a:spcBef>
                <a:spcPts val="0"/>
              </a:spcBef>
              <a:spcAft>
                <a:spcPts val="600"/>
              </a:spcAft>
              <a:buFont typeface="Arial" panose="020B0604020202020204" pitchFamily="34" charset="0"/>
              <a:buChar char="•"/>
            </a:pPr>
            <a:r>
              <a:rPr lang="en-US" sz="1300">
                <a:sym typeface="Roboto"/>
              </a:rPr>
              <a:t>This month’s data shows the comparison between last year’s enrollment and the current year during the same months. Last year’s enrollment for the month of November was 387.  This year’s enrollment for November was 403, a gain of 16 enrollees for the month of November 2023.  Last year’s enrollment for the month of December was 387.  This year’s enrollment for December is 409, a gain of 22 enrollees for the month of December 2023.  From August 2023 to December 2023, there is a gain of 26 students (383 to 409).</a:t>
            </a:r>
          </a:p>
          <a:p>
            <a:pPr marL="0" lvl="0" indent="-228600">
              <a:lnSpc>
                <a:spcPct val="90000"/>
              </a:lnSpc>
              <a:spcBef>
                <a:spcPts val="0"/>
              </a:spcBef>
              <a:spcAft>
                <a:spcPts val="600"/>
              </a:spcAft>
              <a:buFont typeface="Arial" panose="020B0604020202020204" pitchFamily="34" charset="0"/>
              <a:buChar char="•"/>
            </a:pPr>
            <a:endParaRPr lang="en-US" sz="1300" b="1">
              <a:sym typeface="Roboto"/>
            </a:endParaRPr>
          </a:p>
        </p:txBody>
      </p:sp>
      <p:graphicFrame>
        <p:nvGraphicFramePr>
          <p:cNvPr id="70" name="Google Shape;70;p14"/>
          <p:cNvGraphicFramePr/>
          <p:nvPr>
            <p:extLst>
              <p:ext uri="{D42A27DB-BD31-4B8C-83A1-F6EECF244321}">
                <p14:modId xmlns:p14="http://schemas.microsoft.com/office/powerpoint/2010/main" val="2318196609"/>
              </p:ext>
            </p:extLst>
          </p:nvPr>
        </p:nvGraphicFramePr>
        <p:xfrm>
          <a:off x="4574286" y="1114482"/>
          <a:ext cx="4094229" cy="2914541"/>
        </p:xfrm>
        <a:graphic>
          <a:graphicData uri="http://schemas.openxmlformats.org/drawingml/2006/table">
            <a:tbl>
              <a:tblPr firstRow="1" bandRow="1">
                <a:solidFill>
                  <a:srgbClr val="F7F7F7"/>
                </a:solidFill>
                <a:tableStyleId>{C022D4F6-76E7-4E9D-8084-1627C4EAD28B}</a:tableStyleId>
              </a:tblPr>
              <a:tblGrid>
                <a:gridCol w="1235634">
                  <a:extLst>
                    <a:ext uri="{9D8B030D-6E8A-4147-A177-3AD203B41FA5}">
                      <a16:colId xmlns:a16="http://schemas.microsoft.com/office/drawing/2014/main" val="20000"/>
                    </a:ext>
                  </a:extLst>
                </a:gridCol>
                <a:gridCol w="614738">
                  <a:extLst>
                    <a:ext uri="{9D8B030D-6E8A-4147-A177-3AD203B41FA5}">
                      <a16:colId xmlns:a16="http://schemas.microsoft.com/office/drawing/2014/main" val="20001"/>
                    </a:ext>
                  </a:extLst>
                </a:gridCol>
                <a:gridCol w="614738">
                  <a:extLst>
                    <a:ext uri="{9D8B030D-6E8A-4147-A177-3AD203B41FA5}">
                      <a16:colId xmlns:a16="http://schemas.microsoft.com/office/drawing/2014/main" val="20002"/>
                    </a:ext>
                  </a:extLst>
                </a:gridCol>
                <a:gridCol w="358832">
                  <a:extLst>
                    <a:ext uri="{9D8B030D-6E8A-4147-A177-3AD203B41FA5}">
                      <a16:colId xmlns:a16="http://schemas.microsoft.com/office/drawing/2014/main" val="20003"/>
                    </a:ext>
                  </a:extLst>
                </a:gridCol>
                <a:gridCol w="655549">
                  <a:extLst>
                    <a:ext uri="{9D8B030D-6E8A-4147-A177-3AD203B41FA5}">
                      <a16:colId xmlns:a16="http://schemas.microsoft.com/office/drawing/2014/main" val="20004"/>
                    </a:ext>
                  </a:extLst>
                </a:gridCol>
                <a:gridCol w="614738">
                  <a:extLst>
                    <a:ext uri="{9D8B030D-6E8A-4147-A177-3AD203B41FA5}">
                      <a16:colId xmlns:a16="http://schemas.microsoft.com/office/drawing/2014/main" val="20005"/>
                    </a:ext>
                  </a:extLst>
                </a:gridCol>
              </a:tblGrid>
              <a:tr h="990561">
                <a:tc>
                  <a:txBody>
                    <a:bodyPr/>
                    <a:lstStyle/>
                    <a:p>
                      <a:pPr marL="0" lvl="0" indent="0" algn="ctr" rtl="0">
                        <a:lnSpc>
                          <a:spcPct val="115000"/>
                        </a:lnSpc>
                        <a:spcBef>
                          <a:spcPts val="1200"/>
                        </a:spcBef>
                        <a:spcAft>
                          <a:spcPts val="0"/>
                        </a:spcAft>
                        <a:buNone/>
                      </a:pPr>
                      <a:r>
                        <a:rPr lang="en" sz="1000" b="1" cap="all" spc="60">
                          <a:solidFill>
                            <a:schemeClr val="tx1"/>
                          </a:solidFill>
                        </a:rPr>
                        <a:t>Enrollment</a:t>
                      </a:r>
                      <a:endParaRPr sz="1000" b="1" cap="all" spc="60">
                        <a:solidFill>
                          <a:schemeClr val="tx1"/>
                        </a:solidFill>
                      </a:endParaRPr>
                    </a:p>
                  </a:txBody>
                  <a:tcPr marL="110884" marR="110884" marT="110884" marB="110884">
                    <a:lnL w="12700" cmpd="sng">
                      <a:noFill/>
                    </a:lnL>
                    <a:lnR w="12700" cmpd="sng">
                      <a:noFill/>
                    </a:lnR>
                    <a:lnT w="12700" cmpd="sng">
                      <a:noFill/>
                    </a:lnT>
                    <a:lnB w="38100" cmpd="sng">
                      <a:noFill/>
                    </a:lnB>
                    <a:noFill/>
                  </a:tcPr>
                </a:tc>
                <a:tc>
                  <a:txBody>
                    <a:bodyPr/>
                    <a:lstStyle/>
                    <a:p>
                      <a:pPr marL="0" lvl="0" indent="0" algn="ctr" rtl="0">
                        <a:spcBef>
                          <a:spcPts val="0"/>
                        </a:spcBef>
                        <a:spcAft>
                          <a:spcPts val="0"/>
                        </a:spcAft>
                        <a:buNone/>
                      </a:pPr>
                      <a:endParaRPr sz="1000" b="1" cap="all" spc="60">
                        <a:solidFill>
                          <a:schemeClr val="tx1"/>
                        </a:solidFill>
                      </a:endParaRPr>
                    </a:p>
                    <a:p>
                      <a:pPr marL="0" lvl="0" indent="0" algn="ctr" rtl="0">
                        <a:spcBef>
                          <a:spcPts val="0"/>
                        </a:spcBef>
                        <a:spcAft>
                          <a:spcPts val="0"/>
                        </a:spcAft>
                        <a:buNone/>
                      </a:pPr>
                      <a:r>
                        <a:rPr lang="en" sz="1000" b="1" cap="all" spc="60">
                          <a:solidFill>
                            <a:schemeClr val="tx1"/>
                          </a:solidFill>
                        </a:rPr>
                        <a:t>Nov</a:t>
                      </a:r>
                      <a:endParaRPr sz="1000" b="1" cap="all" spc="60">
                        <a:solidFill>
                          <a:schemeClr val="tx1"/>
                        </a:solidFill>
                      </a:endParaRPr>
                    </a:p>
                    <a:p>
                      <a:pPr marL="0" lvl="0" indent="0" algn="ctr" rtl="0">
                        <a:spcBef>
                          <a:spcPts val="0"/>
                        </a:spcBef>
                        <a:spcAft>
                          <a:spcPts val="0"/>
                        </a:spcAft>
                        <a:buNone/>
                      </a:pPr>
                      <a:r>
                        <a:rPr lang="en" sz="1000" b="1" cap="all" spc="60">
                          <a:solidFill>
                            <a:schemeClr val="tx1"/>
                          </a:solidFill>
                        </a:rPr>
                        <a:t>2022</a:t>
                      </a:r>
                      <a:endParaRPr sz="1000" b="1" cap="all" spc="60">
                        <a:solidFill>
                          <a:schemeClr val="tx1"/>
                        </a:solidFill>
                      </a:endParaRPr>
                    </a:p>
                  </a:txBody>
                  <a:tcPr marL="110884" marR="110884" marT="110884" marB="110884" anchor="ctr">
                    <a:lnL w="12700" cmpd="sng">
                      <a:noFill/>
                    </a:lnL>
                    <a:lnR w="12700" cmpd="sng">
                      <a:noFill/>
                    </a:lnR>
                    <a:lnT w="12700" cmpd="sng">
                      <a:noFill/>
                    </a:lnT>
                    <a:lnB w="38100" cmpd="sng">
                      <a:noFill/>
                    </a:lnB>
                    <a:noFill/>
                  </a:tcPr>
                </a:tc>
                <a:tc>
                  <a:txBody>
                    <a:bodyPr/>
                    <a:lstStyle/>
                    <a:p>
                      <a:pPr marL="0" lvl="0" indent="0" algn="ctr" rtl="0">
                        <a:spcBef>
                          <a:spcPts val="0"/>
                        </a:spcBef>
                        <a:spcAft>
                          <a:spcPts val="0"/>
                        </a:spcAft>
                        <a:buNone/>
                      </a:pPr>
                      <a:endParaRPr sz="1000" b="1" cap="all" spc="60">
                        <a:solidFill>
                          <a:schemeClr val="tx1"/>
                        </a:solidFill>
                      </a:endParaRPr>
                    </a:p>
                    <a:p>
                      <a:pPr marL="0" lvl="0" indent="0" algn="ctr" rtl="0">
                        <a:spcBef>
                          <a:spcPts val="0"/>
                        </a:spcBef>
                        <a:spcAft>
                          <a:spcPts val="0"/>
                        </a:spcAft>
                        <a:buNone/>
                      </a:pPr>
                      <a:r>
                        <a:rPr lang="en" sz="1000" b="1" cap="all" spc="60">
                          <a:solidFill>
                            <a:schemeClr val="tx1"/>
                          </a:solidFill>
                        </a:rPr>
                        <a:t>Dec</a:t>
                      </a:r>
                      <a:endParaRPr sz="1000" b="1" cap="all" spc="60">
                        <a:solidFill>
                          <a:schemeClr val="tx1"/>
                        </a:solidFill>
                      </a:endParaRPr>
                    </a:p>
                    <a:p>
                      <a:pPr marL="0" lvl="0" indent="0" algn="ctr" rtl="0">
                        <a:spcBef>
                          <a:spcPts val="0"/>
                        </a:spcBef>
                        <a:spcAft>
                          <a:spcPts val="0"/>
                        </a:spcAft>
                        <a:buNone/>
                      </a:pPr>
                      <a:r>
                        <a:rPr lang="en" sz="1000" b="1" cap="all" spc="60">
                          <a:solidFill>
                            <a:schemeClr val="tx1"/>
                          </a:solidFill>
                        </a:rPr>
                        <a:t>2022</a:t>
                      </a:r>
                      <a:endParaRPr sz="1000" b="1" cap="all" spc="60">
                        <a:solidFill>
                          <a:schemeClr val="tx1"/>
                        </a:solidFill>
                      </a:endParaRPr>
                    </a:p>
                  </a:txBody>
                  <a:tcPr marL="110884" marR="110884" marT="110884" marB="110884" anchor="ctr">
                    <a:lnL w="12700" cmpd="sng">
                      <a:noFill/>
                    </a:lnL>
                    <a:lnR w="12700" cmpd="sng">
                      <a:noFill/>
                    </a:lnR>
                    <a:lnT w="12700" cmpd="sng">
                      <a:noFill/>
                    </a:lnT>
                    <a:lnB w="38100" cmpd="sng">
                      <a:noFill/>
                    </a:lnB>
                    <a:noFill/>
                  </a:tcPr>
                </a:tc>
                <a:tc>
                  <a:txBody>
                    <a:bodyPr/>
                    <a:lstStyle/>
                    <a:p>
                      <a:pPr marL="0" lvl="0" indent="0" algn="ctr" rtl="0">
                        <a:lnSpc>
                          <a:spcPct val="115000"/>
                        </a:lnSpc>
                        <a:spcBef>
                          <a:spcPts val="1200"/>
                        </a:spcBef>
                        <a:spcAft>
                          <a:spcPts val="0"/>
                        </a:spcAft>
                        <a:buNone/>
                      </a:pPr>
                      <a:r>
                        <a:rPr lang="en" sz="1000" b="1" cap="all" spc="60">
                          <a:solidFill>
                            <a:schemeClr val="tx1"/>
                          </a:solidFill>
                        </a:rPr>
                        <a:t> </a:t>
                      </a:r>
                      <a:endParaRPr sz="1000" b="1" cap="all" spc="60">
                        <a:solidFill>
                          <a:schemeClr val="tx1"/>
                        </a:solidFill>
                      </a:endParaRPr>
                    </a:p>
                  </a:txBody>
                  <a:tcPr marL="110884" marR="110884" marT="110884" marB="110884">
                    <a:lnL w="12700" cmpd="sng">
                      <a:noFill/>
                    </a:lnL>
                    <a:lnR w="12700" cmpd="sng">
                      <a:noFill/>
                    </a:lnR>
                    <a:lnT w="12700" cmpd="sng">
                      <a:noFill/>
                    </a:lnT>
                    <a:lnB w="38100" cmpd="sng">
                      <a:noFill/>
                    </a:lnB>
                    <a:noFill/>
                  </a:tcPr>
                </a:tc>
                <a:tc>
                  <a:txBody>
                    <a:bodyPr/>
                    <a:lstStyle/>
                    <a:p>
                      <a:pPr marL="0" lvl="0" indent="0" algn="ctr" rtl="0">
                        <a:spcBef>
                          <a:spcPts val="0"/>
                        </a:spcBef>
                        <a:spcAft>
                          <a:spcPts val="0"/>
                        </a:spcAft>
                        <a:buNone/>
                      </a:pPr>
                      <a:endParaRPr sz="1000" b="1" cap="all" spc="60">
                        <a:solidFill>
                          <a:schemeClr val="tx1"/>
                        </a:solidFill>
                      </a:endParaRPr>
                    </a:p>
                    <a:p>
                      <a:pPr marL="0" lvl="0" indent="0" algn="ctr" rtl="0">
                        <a:spcBef>
                          <a:spcPts val="0"/>
                        </a:spcBef>
                        <a:spcAft>
                          <a:spcPts val="0"/>
                        </a:spcAft>
                        <a:buNone/>
                      </a:pPr>
                      <a:r>
                        <a:rPr lang="en" sz="1000" b="1" cap="all" spc="60">
                          <a:solidFill>
                            <a:schemeClr val="tx1"/>
                          </a:solidFill>
                        </a:rPr>
                        <a:t>Nov</a:t>
                      </a:r>
                      <a:endParaRPr sz="1000" b="1" cap="all" spc="60">
                        <a:solidFill>
                          <a:schemeClr val="tx1"/>
                        </a:solidFill>
                      </a:endParaRPr>
                    </a:p>
                    <a:p>
                      <a:pPr marL="0" lvl="0" indent="0" algn="ctr" rtl="0">
                        <a:spcBef>
                          <a:spcPts val="0"/>
                        </a:spcBef>
                        <a:spcAft>
                          <a:spcPts val="0"/>
                        </a:spcAft>
                        <a:buNone/>
                      </a:pPr>
                      <a:r>
                        <a:rPr lang="en" sz="1000" b="1" cap="all" spc="60">
                          <a:solidFill>
                            <a:schemeClr val="tx1"/>
                          </a:solidFill>
                        </a:rPr>
                        <a:t>2023 </a:t>
                      </a:r>
                      <a:endParaRPr sz="1000" b="1" cap="all" spc="60">
                        <a:solidFill>
                          <a:schemeClr val="tx1"/>
                        </a:solidFill>
                      </a:endParaRPr>
                    </a:p>
                  </a:txBody>
                  <a:tcPr marL="110884" marR="110884" marT="110884" marB="110884" anchor="ctr">
                    <a:lnL w="12700" cmpd="sng">
                      <a:noFill/>
                    </a:lnL>
                    <a:lnR w="12700" cmpd="sng">
                      <a:noFill/>
                    </a:lnR>
                    <a:lnT w="12700" cmpd="sng">
                      <a:noFill/>
                    </a:lnT>
                    <a:lnB w="38100" cmpd="sng">
                      <a:noFill/>
                    </a:lnB>
                    <a:noFill/>
                  </a:tcPr>
                </a:tc>
                <a:tc>
                  <a:txBody>
                    <a:bodyPr/>
                    <a:lstStyle/>
                    <a:p>
                      <a:pPr marL="0" lvl="0" indent="0" algn="ctr" rtl="0">
                        <a:spcBef>
                          <a:spcPts val="0"/>
                        </a:spcBef>
                        <a:spcAft>
                          <a:spcPts val="0"/>
                        </a:spcAft>
                        <a:buNone/>
                      </a:pPr>
                      <a:endParaRPr sz="1000" b="1" cap="all" spc="60">
                        <a:solidFill>
                          <a:schemeClr val="tx1"/>
                        </a:solidFill>
                      </a:endParaRPr>
                    </a:p>
                    <a:p>
                      <a:pPr marL="0" lvl="0" indent="0" algn="ctr" rtl="0">
                        <a:spcBef>
                          <a:spcPts val="0"/>
                        </a:spcBef>
                        <a:spcAft>
                          <a:spcPts val="0"/>
                        </a:spcAft>
                        <a:buNone/>
                      </a:pPr>
                      <a:endParaRPr sz="1000" b="1" cap="all" spc="60">
                        <a:solidFill>
                          <a:schemeClr val="tx1"/>
                        </a:solidFill>
                      </a:endParaRPr>
                    </a:p>
                    <a:p>
                      <a:pPr marL="0" lvl="0" indent="0" algn="ctr" rtl="0">
                        <a:spcBef>
                          <a:spcPts val="0"/>
                        </a:spcBef>
                        <a:spcAft>
                          <a:spcPts val="0"/>
                        </a:spcAft>
                        <a:buNone/>
                      </a:pPr>
                      <a:r>
                        <a:rPr lang="en" sz="1000" b="1" cap="all" spc="60">
                          <a:solidFill>
                            <a:schemeClr val="tx1"/>
                          </a:solidFill>
                        </a:rPr>
                        <a:t>Dec</a:t>
                      </a:r>
                      <a:endParaRPr sz="1000" b="1" cap="all" spc="60">
                        <a:solidFill>
                          <a:schemeClr val="tx1"/>
                        </a:solidFill>
                      </a:endParaRPr>
                    </a:p>
                    <a:p>
                      <a:pPr marL="0" lvl="0" indent="0" algn="ctr" rtl="0">
                        <a:spcBef>
                          <a:spcPts val="0"/>
                        </a:spcBef>
                        <a:spcAft>
                          <a:spcPts val="0"/>
                        </a:spcAft>
                        <a:buNone/>
                      </a:pPr>
                      <a:r>
                        <a:rPr lang="en" sz="1000" b="1" cap="all" spc="60">
                          <a:solidFill>
                            <a:schemeClr val="tx1"/>
                          </a:solidFill>
                        </a:rPr>
                        <a:t>2023</a:t>
                      </a:r>
                      <a:endParaRPr sz="1000" b="1" cap="all" spc="60">
                        <a:solidFill>
                          <a:schemeClr val="tx1"/>
                        </a:solidFill>
                      </a:endParaRPr>
                    </a:p>
                    <a:p>
                      <a:pPr marL="0" lvl="0" indent="0" algn="ctr" rtl="0">
                        <a:spcBef>
                          <a:spcPts val="0"/>
                        </a:spcBef>
                        <a:spcAft>
                          <a:spcPts val="0"/>
                        </a:spcAft>
                        <a:buNone/>
                      </a:pPr>
                      <a:endParaRPr sz="1000" b="1" cap="all" spc="60">
                        <a:solidFill>
                          <a:schemeClr val="tx1"/>
                        </a:solidFill>
                      </a:endParaRPr>
                    </a:p>
                  </a:txBody>
                  <a:tcPr marL="110884" marR="110884" marT="110884" marB="110884" anchor="ctr">
                    <a:lnL w="12700" cmpd="sng">
                      <a:noFill/>
                    </a:lnL>
                    <a:lnR w="12700" cmpd="sng">
                      <a:noFill/>
                    </a:lnR>
                    <a:lnT w="12700" cmpd="sng">
                      <a:noFill/>
                    </a:lnT>
                    <a:lnB w="38100" cmpd="sng">
                      <a:noFill/>
                    </a:lnB>
                    <a:noFill/>
                  </a:tcPr>
                </a:tc>
                <a:extLst>
                  <a:ext uri="{0D108BD9-81ED-4DB2-BD59-A6C34878D82A}">
                    <a16:rowId xmlns:a16="http://schemas.microsoft.com/office/drawing/2014/main" val="10000"/>
                  </a:ext>
                </a:extLst>
              </a:tr>
              <a:tr h="384796">
                <a:tc>
                  <a:txBody>
                    <a:bodyPr/>
                    <a:lstStyle/>
                    <a:p>
                      <a:pPr marL="0" lvl="0" indent="0" algn="ctr" rtl="0">
                        <a:lnSpc>
                          <a:spcPct val="115000"/>
                        </a:lnSpc>
                        <a:spcBef>
                          <a:spcPts val="1200"/>
                        </a:spcBef>
                        <a:spcAft>
                          <a:spcPts val="0"/>
                        </a:spcAft>
                        <a:buNone/>
                      </a:pPr>
                      <a:r>
                        <a:rPr lang="en" sz="1300" b="1" cap="none" spc="0">
                          <a:solidFill>
                            <a:schemeClr val="tx1"/>
                          </a:solidFill>
                        </a:rPr>
                        <a:t>9</a:t>
                      </a:r>
                      <a:r>
                        <a:rPr lang="en" sz="1300" b="1" cap="none" spc="0" baseline="30000">
                          <a:solidFill>
                            <a:schemeClr val="tx1"/>
                          </a:solidFill>
                        </a:rPr>
                        <a:t>th</a:t>
                      </a:r>
                      <a:endParaRPr sz="1300" b="1" cap="none" spc="0" baseline="30000">
                        <a:solidFill>
                          <a:schemeClr val="tx1"/>
                        </a:solidFill>
                      </a:endParaRPr>
                    </a:p>
                  </a:txBody>
                  <a:tcPr marL="55438" marR="55438" marT="73910" marB="73922">
                    <a:lnL w="12700" cmpd="sng">
                      <a:noFill/>
                      <a:prstDash val="solid"/>
                    </a:lnL>
                    <a:lnR w="12700" cmpd="sng">
                      <a:noFill/>
                      <a:prstDash val="solid"/>
                    </a:lnR>
                    <a:lnT w="38100" cmpd="sng">
                      <a:noFill/>
                    </a:lnT>
                    <a:lnB w="12700" cmpd="sng">
                      <a:noFill/>
                      <a:prstDash val="solid"/>
                    </a:lnB>
                    <a:solidFill>
                      <a:srgbClr val="F7F7F7"/>
                    </a:solidFill>
                  </a:tcPr>
                </a:tc>
                <a:tc>
                  <a:txBody>
                    <a:bodyPr/>
                    <a:lstStyle/>
                    <a:p>
                      <a:pPr marL="0" lvl="0" indent="0" algn="ctr" rtl="0">
                        <a:spcBef>
                          <a:spcPts val="0"/>
                        </a:spcBef>
                        <a:spcAft>
                          <a:spcPts val="0"/>
                        </a:spcAft>
                        <a:buNone/>
                      </a:pPr>
                      <a:r>
                        <a:rPr lang="en" sz="1300" b="1" cap="none" spc="0">
                          <a:solidFill>
                            <a:schemeClr val="tx1"/>
                          </a:solidFill>
                        </a:rPr>
                        <a:t>101</a:t>
                      </a:r>
                      <a:endParaRPr sz="1300" b="1" cap="none" spc="0">
                        <a:solidFill>
                          <a:schemeClr val="tx1"/>
                        </a:solidFill>
                      </a:endParaRPr>
                    </a:p>
                  </a:txBody>
                  <a:tcPr marL="55438" marR="55438" marT="73910" marB="73922" anchor="ctr">
                    <a:lnL w="12700" cmpd="sng">
                      <a:noFill/>
                      <a:prstDash val="solid"/>
                    </a:lnL>
                    <a:lnR w="12700" cmpd="sng">
                      <a:noFill/>
                      <a:prstDash val="solid"/>
                    </a:lnR>
                    <a:lnT w="38100" cmpd="sng">
                      <a:noFill/>
                    </a:lnT>
                    <a:lnB w="12700" cmpd="sng">
                      <a:noFill/>
                      <a:prstDash val="solid"/>
                    </a:lnB>
                    <a:solidFill>
                      <a:srgbClr val="F7F7F7"/>
                    </a:solidFill>
                  </a:tcPr>
                </a:tc>
                <a:tc>
                  <a:txBody>
                    <a:bodyPr/>
                    <a:lstStyle/>
                    <a:p>
                      <a:pPr marL="0" lvl="0" indent="0" algn="ctr" rtl="0">
                        <a:spcBef>
                          <a:spcPts val="0"/>
                        </a:spcBef>
                        <a:spcAft>
                          <a:spcPts val="0"/>
                        </a:spcAft>
                        <a:buNone/>
                      </a:pPr>
                      <a:r>
                        <a:rPr lang="en" sz="1300" b="1" cap="none" spc="0">
                          <a:solidFill>
                            <a:schemeClr val="tx1"/>
                          </a:solidFill>
                        </a:rPr>
                        <a:t>100</a:t>
                      </a:r>
                      <a:endParaRPr sz="1300" b="1" cap="none" spc="0">
                        <a:solidFill>
                          <a:schemeClr val="tx1"/>
                        </a:solidFill>
                      </a:endParaRPr>
                    </a:p>
                  </a:txBody>
                  <a:tcPr marL="55438" marR="55438" marT="73910" marB="73922" anchor="ctr">
                    <a:lnL w="12700" cmpd="sng">
                      <a:noFill/>
                      <a:prstDash val="solid"/>
                    </a:lnL>
                    <a:lnR w="12700" cmpd="sng">
                      <a:noFill/>
                      <a:prstDash val="solid"/>
                    </a:lnR>
                    <a:lnT w="38100" cmpd="sng">
                      <a:noFill/>
                    </a:lnT>
                    <a:lnB w="12700" cmpd="sng">
                      <a:noFill/>
                      <a:prstDash val="solid"/>
                    </a:lnB>
                    <a:solidFill>
                      <a:srgbClr val="F7F7F7"/>
                    </a:solidFill>
                  </a:tcPr>
                </a:tc>
                <a:tc>
                  <a:txBody>
                    <a:bodyPr/>
                    <a:lstStyle/>
                    <a:p>
                      <a:pPr marL="0" lvl="0" indent="0" algn="ctr" rtl="0">
                        <a:lnSpc>
                          <a:spcPct val="115000"/>
                        </a:lnSpc>
                        <a:spcBef>
                          <a:spcPts val="1200"/>
                        </a:spcBef>
                        <a:spcAft>
                          <a:spcPts val="0"/>
                        </a:spcAft>
                        <a:buNone/>
                      </a:pPr>
                      <a:r>
                        <a:rPr lang="en" sz="1300" b="1" cap="none" spc="0">
                          <a:solidFill>
                            <a:schemeClr val="tx1"/>
                          </a:solidFill>
                        </a:rPr>
                        <a:t> </a:t>
                      </a:r>
                      <a:endParaRPr sz="1300" b="1" cap="none" spc="0">
                        <a:solidFill>
                          <a:schemeClr val="tx1"/>
                        </a:solidFill>
                      </a:endParaRPr>
                    </a:p>
                  </a:txBody>
                  <a:tcPr marL="55438" marR="55438" marT="73910" marB="73922">
                    <a:lnL w="12700" cmpd="sng">
                      <a:noFill/>
                      <a:prstDash val="solid"/>
                    </a:lnL>
                    <a:lnR w="12700" cmpd="sng">
                      <a:noFill/>
                      <a:prstDash val="solid"/>
                    </a:lnR>
                    <a:lnT w="38100" cmpd="sng">
                      <a:noFill/>
                    </a:lnT>
                    <a:lnB w="12700" cmpd="sng">
                      <a:noFill/>
                      <a:prstDash val="solid"/>
                    </a:lnB>
                    <a:solidFill>
                      <a:srgbClr val="F7F7F7"/>
                    </a:solidFill>
                  </a:tcPr>
                </a:tc>
                <a:tc>
                  <a:txBody>
                    <a:bodyPr/>
                    <a:lstStyle/>
                    <a:p>
                      <a:pPr marL="0" lvl="0" indent="0" algn="ctr" rtl="0">
                        <a:spcBef>
                          <a:spcPts val="0"/>
                        </a:spcBef>
                        <a:spcAft>
                          <a:spcPts val="0"/>
                        </a:spcAft>
                        <a:buNone/>
                      </a:pPr>
                      <a:r>
                        <a:rPr lang="en" sz="1300" b="1" cap="none" spc="0">
                          <a:solidFill>
                            <a:schemeClr val="tx1"/>
                          </a:solidFill>
                        </a:rPr>
                        <a:t>124</a:t>
                      </a:r>
                      <a:endParaRPr sz="1300" b="1" cap="none" spc="0">
                        <a:solidFill>
                          <a:schemeClr val="tx1"/>
                        </a:solidFill>
                      </a:endParaRPr>
                    </a:p>
                  </a:txBody>
                  <a:tcPr marL="55438" marR="55438" marT="73910" marB="73922" anchor="ctr">
                    <a:lnL w="12700" cmpd="sng">
                      <a:noFill/>
                      <a:prstDash val="solid"/>
                    </a:lnL>
                    <a:lnR w="12700" cmpd="sng">
                      <a:noFill/>
                      <a:prstDash val="solid"/>
                    </a:lnR>
                    <a:lnT w="38100" cmpd="sng">
                      <a:noFill/>
                    </a:lnT>
                    <a:lnB w="12700" cmpd="sng">
                      <a:noFill/>
                      <a:prstDash val="solid"/>
                    </a:lnB>
                    <a:solidFill>
                      <a:srgbClr val="F7F7F7"/>
                    </a:solidFill>
                  </a:tcPr>
                </a:tc>
                <a:tc>
                  <a:txBody>
                    <a:bodyPr/>
                    <a:lstStyle/>
                    <a:p>
                      <a:pPr marL="0" lvl="0" indent="0" algn="ctr" rtl="0">
                        <a:spcBef>
                          <a:spcPts val="0"/>
                        </a:spcBef>
                        <a:spcAft>
                          <a:spcPts val="0"/>
                        </a:spcAft>
                        <a:buNone/>
                      </a:pPr>
                      <a:r>
                        <a:rPr lang="en" sz="1300" b="1" cap="none" spc="0">
                          <a:solidFill>
                            <a:schemeClr val="tx1"/>
                          </a:solidFill>
                        </a:rPr>
                        <a:t>126</a:t>
                      </a:r>
                      <a:endParaRPr sz="1300" b="1" cap="none" spc="0">
                        <a:solidFill>
                          <a:schemeClr val="tx1"/>
                        </a:solidFill>
                      </a:endParaRPr>
                    </a:p>
                  </a:txBody>
                  <a:tcPr marL="55438" marR="55438" marT="73910" marB="73922" anchor="ctr">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10001"/>
                  </a:ext>
                </a:extLst>
              </a:tr>
              <a:tr h="384796">
                <a:tc>
                  <a:txBody>
                    <a:bodyPr/>
                    <a:lstStyle/>
                    <a:p>
                      <a:pPr marL="0" lvl="0" indent="0" algn="ctr" rtl="0">
                        <a:lnSpc>
                          <a:spcPct val="115000"/>
                        </a:lnSpc>
                        <a:spcBef>
                          <a:spcPts val="1200"/>
                        </a:spcBef>
                        <a:spcAft>
                          <a:spcPts val="0"/>
                        </a:spcAft>
                        <a:buNone/>
                      </a:pPr>
                      <a:r>
                        <a:rPr lang="en" sz="1300" b="1" cap="none" spc="0">
                          <a:solidFill>
                            <a:schemeClr val="tx1"/>
                          </a:solidFill>
                        </a:rPr>
                        <a:t>10</a:t>
                      </a:r>
                      <a:r>
                        <a:rPr lang="en" sz="1300" b="1" cap="none" spc="0" baseline="30000">
                          <a:solidFill>
                            <a:schemeClr val="tx1"/>
                          </a:solidFill>
                        </a:rPr>
                        <a:t>th</a:t>
                      </a:r>
                      <a:endParaRPr sz="1300" b="1" cap="none" spc="0" baseline="30000">
                        <a:solidFill>
                          <a:schemeClr val="tx1"/>
                        </a:solidFill>
                      </a:endParaRPr>
                    </a:p>
                  </a:txBody>
                  <a:tcPr marL="55438" marR="55438" marT="73910" marB="7392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lvl="0" indent="0" algn="ctr" rtl="0">
                        <a:spcBef>
                          <a:spcPts val="0"/>
                        </a:spcBef>
                        <a:spcAft>
                          <a:spcPts val="0"/>
                        </a:spcAft>
                        <a:buNone/>
                      </a:pPr>
                      <a:r>
                        <a:rPr lang="en" sz="1300" b="1" cap="none" spc="0">
                          <a:solidFill>
                            <a:schemeClr val="tx1"/>
                          </a:solidFill>
                        </a:rPr>
                        <a:t>128</a:t>
                      </a:r>
                      <a:endParaRPr sz="1300" b="1"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lvl="0" indent="0" algn="ctr" rtl="0">
                        <a:spcBef>
                          <a:spcPts val="0"/>
                        </a:spcBef>
                        <a:spcAft>
                          <a:spcPts val="0"/>
                        </a:spcAft>
                        <a:buNone/>
                      </a:pPr>
                      <a:r>
                        <a:rPr lang="en" sz="1300" b="1" cap="none" spc="0">
                          <a:solidFill>
                            <a:schemeClr val="tx1"/>
                          </a:solidFill>
                        </a:rPr>
                        <a:t>128</a:t>
                      </a:r>
                      <a:endParaRPr sz="1300" b="1"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lvl="0" indent="0" algn="ctr" rtl="0">
                        <a:lnSpc>
                          <a:spcPct val="115000"/>
                        </a:lnSpc>
                        <a:spcBef>
                          <a:spcPts val="1200"/>
                        </a:spcBef>
                        <a:spcAft>
                          <a:spcPts val="0"/>
                        </a:spcAft>
                        <a:buNone/>
                      </a:pPr>
                      <a:r>
                        <a:rPr lang="en" sz="1300" b="1" cap="none" spc="0">
                          <a:solidFill>
                            <a:schemeClr val="tx1"/>
                          </a:solidFill>
                        </a:rPr>
                        <a:t> </a:t>
                      </a:r>
                      <a:endParaRPr sz="1300" b="1" cap="none" spc="0">
                        <a:solidFill>
                          <a:schemeClr val="tx1"/>
                        </a:solidFill>
                      </a:endParaRPr>
                    </a:p>
                  </a:txBody>
                  <a:tcPr marL="55438" marR="55438" marT="73910" marB="7392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lvl="0" indent="0" algn="ctr" rtl="0">
                        <a:spcBef>
                          <a:spcPts val="0"/>
                        </a:spcBef>
                        <a:spcAft>
                          <a:spcPts val="0"/>
                        </a:spcAft>
                        <a:buNone/>
                      </a:pPr>
                      <a:r>
                        <a:rPr lang="en" sz="1300" b="1" cap="none" spc="0">
                          <a:solidFill>
                            <a:schemeClr val="tx1"/>
                          </a:solidFill>
                        </a:rPr>
                        <a:t>105</a:t>
                      </a:r>
                      <a:endParaRPr sz="1300" b="1"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lvl="0" indent="0" algn="ctr" rtl="0">
                        <a:spcBef>
                          <a:spcPts val="0"/>
                        </a:spcBef>
                        <a:spcAft>
                          <a:spcPts val="0"/>
                        </a:spcAft>
                        <a:buNone/>
                      </a:pPr>
                      <a:r>
                        <a:rPr lang="en" sz="1300" b="1" cap="none" spc="0">
                          <a:solidFill>
                            <a:schemeClr val="tx1"/>
                          </a:solidFill>
                        </a:rPr>
                        <a:t>106</a:t>
                      </a:r>
                      <a:endParaRPr sz="1300" b="1"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0002"/>
                  </a:ext>
                </a:extLst>
              </a:tr>
              <a:tr h="384796">
                <a:tc>
                  <a:txBody>
                    <a:bodyPr/>
                    <a:lstStyle/>
                    <a:p>
                      <a:pPr marL="0" lvl="0" indent="0" algn="ctr" rtl="0">
                        <a:lnSpc>
                          <a:spcPct val="115000"/>
                        </a:lnSpc>
                        <a:spcBef>
                          <a:spcPts val="1200"/>
                        </a:spcBef>
                        <a:spcAft>
                          <a:spcPts val="0"/>
                        </a:spcAft>
                        <a:buNone/>
                      </a:pPr>
                      <a:r>
                        <a:rPr lang="en" sz="1300" b="1" cap="none" spc="0">
                          <a:solidFill>
                            <a:schemeClr val="tx1"/>
                          </a:solidFill>
                        </a:rPr>
                        <a:t>11</a:t>
                      </a:r>
                      <a:r>
                        <a:rPr lang="en" sz="1300" b="1" cap="none" spc="0" baseline="30000">
                          <a:solidFill>
                            <a:schemeClr val="tx1"/>
                          </a:solidFill>
                        </a:rPr>
                        <a:t>th</a:t>
                      </a:r>
                      <a:endParaRPr sz="1300" b="1" cap="none" spc="0" baseline="30000">
                        <a:solidFill>
                          <a:schemeClr val="tx1"/>
                        </a:solidFill>
                      </a:endParaRPr>
                    </a:p>
                  </a:txBody>
                  <a:tcPr marL="55438" marR="55438" marT="73910" marB="7392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lvl="0" indent="0" algn="ctr" rtl="0">
                        <a:spcBef>
                          <a:spcPts val="0"/>
                        </a:spcBef>
                        <a:spcAft>
                          <a:spcPts val="0"/>
                        </a:spcAft>
                        <a:buNone/>
                      </a:pPr>
                      <a:r>
                        <a:rPr lang="en" sz="1300" b="1" cap="none" spc="0">
                          <a:solidFill>
                            <a:schemeClr val="tx1"/>
                          </a:solidFill>
                        </a:rPr>
                        <a:t>77</a:t>
                      </a:r>
                      <a:endParaRPr sz="1300" b="1"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lvl="0" indent="0" algn="ctr" rtl="0">
                        <a:spcBef>
                          <a:spcPts val="0"/>
                        </a:spcBef>
                        <a:spcAft>
                          <a:spcPts val="0"/>
                        </a:spcAft>
                        <a:buNone/>
                      </a:pPr>
                      <a:r>
                        <a:rPr lang="en" sz="1300" b="1" cap="none" spc="0">
                          <a:solidFill>
                            <a:schemeClr val="tx1"/>
                          </a:solidFill>
                        </a:rPr>
                        <a:t>78</a:t>
                      </a:r>
                      <a:endParaRPr sz="1300" b="1"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lvl="0" indent="0" algn="ctr" rtl="0">
                        <a:lnSpc>
                          <a:spcPct val="115000"/>
                        </a:lnSpc>
                        <a:spcBef>
                          <a:spcPts val="1200"/>
                        </a:spcBef>
                        <a:spcAft>
                          <a:spcPts val="0"/>
                        </a:spcAft>
                        <a:buNone/>
                      </a:pPr>
                      <a:r>
                        <a:rPr lang="en" sz="1300" b="1" cap="none" spc="0">
                          <a:solidFill>
                            <a:schemeClr val="tx1"/>
                          </a:solidFill>
                        </a:rPr>
                        <a:t> </a:t>
                      </a:r>
                      <a:endParaRPr sz="1300" b="1" cap="none" spc="0">
                        <a:solidFill>
                          <a:schemeClr val="tx1"/>
                        </a:solidFill>
                      </a:endParaRPr>
                    </a:p>
                  </a:txBody>
                  <a:tcPr marL="55438" marR="55438" marT="73910" marB="7392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lvl="0" indent="0" algn="ctr" rtl="0">
                        <a:spcBef>
                          <a:spcPts val="0"/>
                        </a:spcBef>
                        <a:spcAft>
                          <a:spcPts val="0"/>
                        </a:spcAft>
                        <a:buNone/>
                      </a:pPr>
                      <a:r>
                        <a:rPr lang="en" sz="1300" b="1" cap="none" spc="0">
                          <a:solidFill>
                            <a:schemeClr val="tx1"/>
                          </a:solidFill>
                        </a:rPr>
                        <a:t>101</a:t>
                      </a:r>
                      <a:endParaRPr sz="1300" b="1"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0" lvl="0" indent="0" algn="ctr" rtl="0">
                        <a:spcBef>
                          <a:spcPts val="0"/>
                        </a:spcBef>
                        <a:spcAft>
                          <a:spcPts val="0"/>
                        </a:spcAft>
                        <a:buNone/>
                      </a:pPr>
                      <a:r>
                        <a:rPr lang="en" sz="1300" b="1" cap="none" spc="0">
                          <a:solidFill>
                            <a:schemeClr val="tx1"/>
                          </a:solidFill>
                        </a:rPr>
                        <a:t>103</a:t>
                      </a:r>
                      <a:endParaRPr sz="1300" b="1"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0003"/>
                  </a:ext>
                </a:extLst>
              </a:tr>
              <a:tr h="384796">
                <a:tc>
                  <a:txBody>
                    <a:bodyPr/>
                    <a:lstStyle/>
                    <a:p>
                      <a:pPr marL="0" lvl="0" indent="0" algn="ctr" rtl="0">
                        <a:lnSpc>
                          <a:spcPct val="115000"/>
                        </a:lnSpc>
                        <a:spcBef>
                          <a:spcPts val="1200"/>
                        </a:spcBef>
                        <a:spcAft>
                          <a:spcPts val="0"/>
                        </a:spcAft>
                        <a:buNone/>
                      </a:pPr>
                      <a:r>
                        <a:rPr lang="en" sz="1300" b="1" cap="none" spc="0">
                          <a:solidFill>
                            <a:schemeClr val="tx1"/>
                          </a:solidFill>
                        </a:rPr>
                        <a:t>12</a:t>
                      </a:r>
                      <a:r>
                        <a:rPr lang="en" sz="1300" b="1" cap="none" spc="0" baseline="30000">
                          <a:solidFill>
                            <a:schemeClr val="tx1"/>
                          </a:solidFill>
                        </a:rPr>
                        <a:t>th</a:t>
                      </a:r>
                      <a:endParaRPr sz="1300" b="1" cap="none" spc="0" baseline="30000">
                        <a:solidFill>
                          <a:schemeClr val="tx1"/>
                        </a:solidFill>
                      </a:endParaRPr>
                    </a:p>
                  </a:txBody>
                  <a:tcPr marL="55438" marR="55438" marT="73910" marB="7392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lvl="0" indent="0" algn="ctr" rtl="0">
                        <a:spcBef>
                          <a:spcPts val="0"/>
                        </a:spcBef>
                        <a:spcAft>
                          <a:spcPts val="0"/>
                        </a:spcAft>
                        <a:buNone/>
                      </a:pPr>
                      <a:r>
                        <a:rPr lang="en" sz="1300" b="1" cap="none" spc="0">
                          <a:solidFill>
                            <a:schemeClr val="tx1"/>
                          </a:solidFill>
                        </a:rPr>
                        <a:t>81</a:t>
                      </a:r>
                      <a:endParaRPr sz="1300" b="1"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lvl="0" indent="0" algn="ctr" rtl="0">
                        <a:spcBef>
                          <a:spcPts val="0"/>
                        </a:spcBef>
                        <a:spcAft>
                          <a:spcPts val="0"/>
                        </a:spcAft>
                        <a:buNone/>
                      </a:pPr>
                      <a:r>
                        <a:rPr lang="en" sz="1300" b="1" cap="none" spc="0">
                          <a:solidFill>
                            <a:schemeClr val="tx1"/>
                          </a:solidFill>
                        </a:rPr>
                        <a:t>81</a:t>
                      </a:r>
                      <a:endParaRPr sz="1300" b="1"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lvl="0" indent="0" algn="ctr" rtl="0">
                        <a:lnSpc>
                          <a:spcPct val="115000"/>
                        </a:lnSpc>
                        <a:spcBef>
                          <a:spcPts val="1200"/>
                        </a:spcBef>
                        <a:spcAft>
                          <a:spcPts val="0"/>
                        </a:spcAft>
                        <a:buNone/>
                      </a:pPr>
                      <a:r>
                        <a:rPr lang="en" sz="1300" b="1" cap="none" spc="0">
                          <a:solidFill>
                            <a:schemeClr val="tx1"/>
                          </a:solidFill>
                        </a:rPr>
                        <a:t> </a:t>
                      </a:r>
                      <a:endParaRPr sz="1300" b="1" cap="none" spc="0">
                        <a:solidFill>
                          <a:schemeClr val="tx1"/>
                        </a:solidFill>
                      </a:endParaRPr>
                    </a:p>
                  </a:txBody>
                  <a:tcPr marL="55438" marR="55438" marT="73910" marB="7392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lvl="0" indent="0" algn="ctr" rtl="0">
                        <a:spcBef>
                          <a:spcPts val="0"/>
                        </a:spcBef>
                        <a:spcAft>
                          <a:spcPts val="0"/>
                        </a:spcAft>
                        <a:buNone/>
                      </a:pPr>
                      <a:r>
                        <a:rPr lang="en" sz="1300" b="1" cap="none" spc="0">
                          <a:solidFill>
                            <a:schemeClr val="tx1"/>
                          </a:solidFill>
                        </a:rPr>
                        <a:t>73</a:t>
                      </a:r>
                      <a:endParaRPr sz="1300" b="1"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lvl="0" indent="0" algn="ctr" rtl="0">
                        <a:spcBef>
                          <a:spcPts val="0"/>
                        </a:spcBef>
                        <a:spcAft>
                          <a:spcPts val="0"/>
                        </a:spcAft>
                        <a:buNone/>
                      </a:pPr>
                      <a:r>
                        <a:rPr lang="en" sz="1300" b="1" cap="none" spc="0">
                          <a:solidFill>
                            <a:schemeClr val="tx1"/>
                          </a:solidFill>
                        </a:rPr>
                        <a:t>74</a:t>
                      </a:r>
                      <a:endParaRPr sz="1300" b="1"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0004"/>
                  </a:ext>
                </a:extLst>
              </a:tr>
              <a:tr h="384796">
                <a:tc>
                  <a:txBody>
                    <a:bodyPr/>
                    <a:lstStyle/>
                    <a:p>
                      <a:pPr marL="0" lvl="0" indent="0" algn="ctr" rtl="0">
                        <a:lnSpc>
                          <a:spcPct val="115000"/>
                        </a:lnSpc>
                        <a:spcBef>
                          <a:spcPts val="1200"/>
                        </a:spcBef>
                        <a:spcAft>
                          <a:spcPts val="0"/>
                        </a:spcAft>
                        <a:buNone/>
                      </a:pPr>
                      <a:r>
                        <a:rPr lang="en" sz="1300" b="1" cap="none" spc="0">
                          <a:solidFill>
                            <a:schemeClr val="tx1"/>
                          </a:solidFill>
                        </a:rPr>
                        <a:t>Total</a:t>
                      </a:r>
                      <a:endParaRPr sz="1300" b="1" cap="none" spc="0">
                        <a:solidFill>
                          <a:schemeClr val="tx1"/>
                        </a:solidFill>
                      </a:endParaRPr>
                    </a:p>
                  </a:txBody>
                  <a:tcPr marL="55438" marR="55438" marT="73910" marB="73922">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marL="0" lvl="0" indent="0" algn="ctr" rtl="0">
                        <a:spcBef>
                          <a:spcPts val="0"/>
                        </a:spcBef>
                        <a:spcAft>
                          <a:spcPts val="0"/>
                        </a:spcAft>
                        <a:buNone/>
                      </a:pPr>
                      <a:r>
                        <a:rPr lang="en" sz="1300" b="1" cap="none" spc="0">
                          <a:solidFill>
                            <a:schemeClr val="tx1"/>
                          </a:solidFill>
                        </a:rPr>
                        <a:t>387</a:t>
                      </a:r>
                      <a:endParaRPr sz="1300" b="1"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marL="0" lvl="0" indent="0" algn="ctr" rtl="0">
                        <a:spcBef>
                          <a:spcPts val="0"/>
                        </a:spcBef>
                        <a:spcAft>
                          <a:spcPts val="0"/>
                        </a:spcAft>
                        <a:buNone/>
                      </a:pPr>
                      <a:r>
                        <a:rPr lang="en" sz="1300" b="1" cap="none" spc="0">
                          <a:solidFill>
                            <a:schemeClr val="tx1"/>
                          </a:solidFill>
                        </a:rPr>
                        <a:t>387</a:t>
                      </a:r>
                      <a:endParaRPr sz="1300" b="1"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marL="0" lvl="0" indent="0" algn="ctr" rtl="0">
                        <a:lnSpc>
                          <a:spcPct val="115000"/>
                        </a:lnSpc>
                        <a:spcBef>
                          <a:spcPts val="1200"/>
                        </a:spcBef>
                        <a:spcAft>
                          <a:spcPts val="0"/>
                        </a:spcAft>
                        <a:buNone/>
                      </a:pPr>
                      <a:r>
                        <a:rPr lang="en" sz="1300" b="1" cap="none" spc="0">
                          <a:solidFill>
                            <a:schemeClr val="tx1"/>
                          </a:solidFill>
                        </a:rPr>
                        <a:t> </a:t>
                      </a:r>
                      <a:endParaRPr sz="1300" b="1"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marL="0" lvl="0" indent="0" algn="ctr" rtl="0">
                        <a:spcBef>
                          <a:spcPts val="0"/>
                        </a:spcBef>
                        <a:spcAft>
                          <a:spcPts val="0"/>
                        </a:spcAft>
                        <a:buNone/>
                      </a:pPr>
                      <a:r>
                        <a:rPr lang="en" sz="1300" cap="none" spc="0">
                          <a:solidFill>
                            <a:schemeClr val="tx1"/>
                          </a:solidFill>
                        </a:rPr>
                        <a:t>403</a:t>
                      </a:r>
                      <a:endParaRPr sz="1300"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marL="0" lvl="0" indent="0" algn="ctr" rtl="0">
                        <a:spcBef>
                          <a:spcPts val="0"/>
                        </a:spcBef>
                        <a:spcAft>
                          <a:spcPts val="0"/>
                        </a:spcAft>
                        <a:buNone/>
                      </a:pPr>
                      <a:r>
                        <a:rPr lang="en" sz="1300" cap="none" spc="0">
                          <a:solidFill>
                            <a:schemeClr val="tx1"/>
                          </a:solidFill>
                        </a:rPr>
                        <a:t>409</a:t>
                      </a:r>
                      <a:endParaRPr sz="1300" cap="none" spc="0">
                        <a:solidFill>
                          <a:schemeClr val="tx1"/>
                        </a:solidFill>
                      </a:endParaRPr>
                    </a:p>
                  </a:txBody>
                  <a:tcPr marL="55438" marR="55438" marT="73910" marB="7392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5"/>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Google Shape;76;p15"/>
          <p:cNvSpPr txBox="1">
            <a:spLocks noGrp="1"/>
          </p:cNvSpPr>
          <p:nvPr>
            <p:ph type="title"/>
          </p:nvPr>
        </p:nvSpPr>
        <p:spPr>
          <a:xfrm>
            <a:off x="473202" y="480060"/>
            <a:ext cx="3614166" cy="1110996"/>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3500" kern="1200">
                <a:solidFill>
                  <a:schemeClr val="tx1"/>
                </a:solidFill>
                <a:latin typeface="+mj-lt"/>
                <a:ea typeface="+mj-ea"/>
                <a:cs typeface="+mj-cs"/>
              </a:rPr>
              <a:t>International Baccalaureate</a:t>
            </a:r>
          </a:p>
        </p:txBody>
      </p:sp>
      <p:sp>
        <p:nvSpPr>
          <p:cNvPr id="8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1779651"/>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Google Shape;77;p15"/>
          <p:cNvPicPr preferRelativeResize="0"/>
          <p:nvPr/>
        </p:nvPicPr>
        <p:blipFill rotWithShape="1">
          <a:blip r:embed="rId3">
            <a:alphaModFix/>
          </a:blip>
          <a:srcRect l="2570" r="2579"/>
          <a:stretch/>
        </p:blipFill>
        <p:spPr>
          <a:xfrm>
            <a:off x="7047464" y="1321308"/>
            <a:ext cx="1621048" cy="459969"/>
          </a:xfrm>
          <a:prstGeom prst="rect">
            <a:avLst/>
          </a:prstGeom>
          <a:noFill/>
          <a:ln>
            <a:noFill/>
          </a:ln>
        </p:spPr>
      </p:pic>
      <p:pic>
        <p:nvPicPr>
          <p:cNvPr id="78" name="Google Shape;78;p15"/>
          <p:cNvPicPr preferRelativeResize="0"/>
          <p:nvPr/>
        </p:nvPicPr>
        <p:blipFill>
          <a:blip r:embed="rId4">
            <a:alphaModFix/>
          </a:blip>
          <a:stretch>
            <a:fillRect/>
          </a:stretch>
        </p:blipFill>
        <p:spPr>
          <a:xfrm>
            <a:off x="5312664" y="2354862"/>
            <a:ext cx="2076334" cy="1604489"/>
          </a:xfrm>
          <a:prstGeom prst="rect">
            <a:avLst/>
          </a:prstGeom>
          <a:noFill/>
          <a:ln>
            <a:noFill/>
          </a:ln>
        </p:spPr>
      </p:pic>
      <p:sp>
        <p:nvSpPr>
          <p:cNvPr id="79" name="Google Shape;79;p15"/>
          <p:cNvSpPr txBox="1"/>
          <p:nvPr/>
        </p:nvSpPr>
        <p:spPr>
          <a:xfrm>
            <a:off x="5424866" y="4081204"/>
            <a:ext cx="2286302" cy="103670"/>
          </a:xfrm>
          <a:prstGeom prst="rect">
            <a:avLst/>
          </a:prstGeom>
          <a:noFill/>
          <a:ln>
            <a:noFill/>
          </a:ln>
        </p:spPr>
        <p:txBody>
          <a:bodyPr spcFirstLastPara="1" wrap="square" lIns="91425" tIns="91425" rIns="91425" bIns="91425" anchor="t" anchorCtr="0">
            <a:noAutofit/>
          </a:bodyPr>
          <a:lstStyle/>
          <a:p>
            <a:pPr defTabSz="438912">
              <a:spcAft>
                <a:spcPts val="600"/>
              </a:spcAft>
            </a:pPr>
            <a:r>
              <a:rPr lang="en-US" sz="864" kern="1200" dirty="0">
                <a:solidFill>
                  <a:schemeClr val="dk1"/>
                </a:solidFill>
                <a:latin typeface="Roboto"/>
                <a:ea typeface="Roboto"/>
                <a:cs typeface="Roboto"/>
                <a:sym typeface="Roboto"/>
              </a:rPr>
              <a:t>New Library research and writing space</a:t>
            </a:r>
            <a:endParaRPr lang="en-US" sz="1800" dirty="0">
              <a:solidFill>
                <a:schemeClr val="dk1"/>
              </a:solidFill>
              <a:latin typeface="Roboto"/>
              <a:ea typeface="Roboto"/>
              <a:cs typeface="Roboto"/>
              <a:sym typeface="Roboto"/>
            </a:endParaRPr>
          </a:p>
        </p:txBody>
      </p:sp>
      <p:graphicFrame>
        <p:nvGraphicFramePr>
          <p:cNvPr id="89" name="Google Shape;80;p15">
            <a:extLst>
              <a:ext uri="{FF2B5EF4-FFF2-40B4-BE49-F238E27FC236}">
                <a16:creationId xmlns:a16="http://schemas.microsoft.com/office/drawing/2014/main" id="{36B8EB4D-7E29-F975-4431-487D1B7235DF}"/>
              </a:ext>
            </a:extLst>
          </p:cNvPr>
          <p:cNvGraphicFramePr/>
          <p:nvPr/>
        </p:nvGraphicFramePr>
        <p:xfrm>
          <a:off x="473202" y="2076831"/>
          <a:ext cx="3987463" cy="23815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Google Shape;85;p16"/>
          <p:cNvSpPr txBox="1">
            <a:spLocks noGrp="1"/>
          </p:cNvSpPr>
          <p:nvPr>
            <p:ph type="title"/>
          </p:nvPr>
        </p:nvSpPr>
        <p:spPr>
          <a:xfrm>
            <a:off x="473202" y="480617"/>
            <a:ext cx="2564892" cy="418736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800" kern="1200">
                <a:solidFill>
                  <a:schemeClr val="tx1"/>
                </a:solidFill>
                <a:latin typeface="+mj-lt"/>
                <a:ea typeface="+mj-ea"/>
                <a:cs typeface="+mj-cs"/>
              </a:rPr>
              <a:t>EL- Month to Month Comparison	</a:t>
            </a:r>
          </a:p>
        </p:txBody>
      </p:sp>
      <p:sp>
        <p:nvSpPr>
          <p:cNvPr id="101"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00400" y="473202"/>
            <a:ext cx="13716" cy="4192785"/>
          </a:xfrm>
          <a:custGeom>
            <a:avLst/>
            <a:gdLst>
              <a:gd name="connsiteX0" fmla="*/ 0 w 13716"/>
              <a:gd name="connsiteY0" fmla="*/ 0 h 4192785"/>
              <a:gd name="connsiteX1" fmla="*/ 13716 w 13716"/>
              <a:gd name="connsiteY1" fmla="*/ 0 h 4192785"/>
              <a:gd name="connsiteX2" fmla="*/ 13716 w 13716"/>
              <a:gd name="connsiteY2" fmla="*/ 656870 h 4192785"/>
              <a:gd name="connsiteX3" fmla="*/ 13716 w 13716"/>
              <a:gd name="connsiteY3" fmla="*/ 1439523 h 4192785"/>
              <a:gd name="connsiteX4" fmla="*/ 13716 w 13716"/>
              <a:gd name="connsiteY4" fmla="*/ 2054465 h 4192785"/>
              <a:gd name="connsiteX5" fmla="*/ 13716 w 13716"/>
              <a:gd name="connsiteY5" fmla="*/ 2669406 h 4192785"/>
              <a:gd name="connsiteX6" fmla="*/ 13716 w 13716"/>
              <a:gd name="connsiteY6" fmla="*/ 3452060 h 4192785"/>
              <a:gd name="connsiteX7" fmla="*/ 13716 w 13716"/>
              <a:gd name="connsiteY7" fmla="*/ 4192785 h 4192785"/>
              <a:gd name="connsiteX8" fmla="*/ 0 w 13716"/>
              <a:gd name="connsiteY8" fmla="*/ 4192785 h 4192785"/>
              <a:gd name="connsiteX9" fmla="*/ 0 w 13716"/>
              <a:gd name="connsiteY9" fmla="*/ 3535915 h 4192785"/>
              <a:gd name="connsiteX10" fmla="*/ 0 w 13716"/>
              <a:gd name="connsiteY10" fmla="*/ 2795190 h 4192785"/>
              <a:gd name="connsiteX11" fmla="*/ 0 w 13716"/>
              <a:gd name="connsiteY11" fmla="*/ 2012537 h 4192785"/>
              <a:gd name="connsiteX12" fmla="*/ 0 w 13716"/>
              <a:gd name="connsiteY12" fmla="*/ 1271811 h 4192785"/>
              <a:gd name="connsiteX13" fmla="*/ 0 w 13716"/>
              <a:gd name="connsiteY13" fmla="*/ 0 h 4192785"/>
              <a:gd name="connsiteX0" fmla="*/ 0 w 13716"/>
              <a:gd name="connsiteY0" fmla="*/ 0 h 4192785"/>
              <a:gd name="connsiteX1" fmla="*/ 13716 w 13716"/>
              <a:gd name="connsiteY1" fmla="*/ 0 h 4192785"/>
              <a:gd name="connsiteX2" fmla="*/ 13716 w 13716"/>
              <a:gd name="connsiteY2" fmla="*/ 698798 h 4192785"/>
              <a:gd name="connsiteX3" fmla="*/ 13716 w 13716"/>
              <a:gd name="connsiteY3" fmla="*/ 1397595 h 4192785"/>
              <a:gd name="connsiteX4" fmla="*/ 13716 w 13716"/>
              <a:gd name="connsiteY4" fmla="*/ 2138320 h 4192785"/>
              <a:gd name="connsiteX5" fmla="*/ 13716 w 13716"/>
              <a:gd name="connsiteY5" fmla="*/ 2753262 h 4192785"/>
              <a:gd name="connsiteX6" fmla="*/ 13716 w 13716"/>
              <a:gd name="connsiteY6" fmla="*/ 3493988 h 4192785"/>
              <a:gd name="connsiteX7" fmla="*/ 13716 w 13716"/>
              <a:gd name="connsiteY7" fmla="*/ 4192785 h 4192785"/>
              <a:gd name="connsiteX8" fmla="*/ 0 w 13716"/>
              <a:gd name="connsiteY8" fmla="*/ 4192785 h 4192785"/>
              <a:gd name="connsiteX9" fmla="*/ 0 w 13716"/>
              <a:gd name="connsiteY9" fmla="*/ 3452060 h 4192785"/>
              <a:gd name="connsiteX10" fmla="*/ 0 w 13716"/>
              <a:gd name="connsiteY10" fmla="*/ 2711334 h 4192785"/>
              <a:gd name="connsiteX11" fmla="*/ 0 w 13716"/>
              <a:gd name="connsiteY11" fmla="*/ 2012537 h 4192785"/>
              <a:gd name="connsiteX12" fmla="*/ 0 w 13716"/>
              <a:gd name="connsiteY12" fmla="*/ 1397595 h 4192785"/>
              <a:gd name="connsiteX13" fmla="*/ 0 w 13716"/>
              <a:gd name="connsiteY13" fmla="*/ 698797 h 4192785"/>
              <a:gd name="connsiteX14" fmla="*/ 0 w 13716"/>
              <a:gd name="connsiteY14" fmla="*/ 0 h 419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 h="4192785" fill="none" extrusionOk="0">
                <a:moveTo>
                  <a:pt x="0" y="0"/>
                </a:moveTo>
                <a:cubicBezTo>
                  <a:pt x="3162" y="-1514"/>
                  <a:pt x="9044" y="-263"/>
                  <a:pt x="13716" y="0"/>
                </a:cubicBezTo>
                <a:cubicBezTo>
                  <a:pt x="30199" y="336990"/>
                  <a:pt x="52257" y="513949"/>
                  <a:pt x="13716" y="656870"/>
                </a:cubicBezTo>
                <a:cubicBezTo>
                  <a:pt x="-29027" y="863694"/>
                  <a:pt x="5028" y="1110824"/>
                  <a:pt x="13716" y="1439523"/>
                </a:cubicBezTo>
                <a:cubicBezTo>
                  <a:pt x="32987" y="1776607"/>
                  <a:pt x="43776" y="1836554"/>
                  <a:pt x="13716" y="2054465"/>
                </a:cubicBezTo>
                <a:cubicBezTo>
                  <a:pt x="15522" y="2276592"/>
                  <a:pt x="-10308" y="2360593"/>
                  <a:pt x="13716" y="2669406"/>
                </a:cubicBezTo>
                <a:cubicBezTo>
                  <a:pt x="-1457" y="2956100"/>
                  <a:pt x="13826" y="3191643"/>
                  <a:pt x="13716" y="3452060"/>
                </a:cubicBezTo>
                <a:cubicBezTo>
                  <a:pt x="26396" y="3715452"/>
                  <a:pt x="10793" y="3856937"/>
                  <a:pt x="13716" y="4192785"/>
                </a:cubicBezTo>
                <a:cubicBezTo>
                  <a:pt x="7375" y="4193036"/>
                  <a:pt x="6504" y="4193004"/>
                  <a:pt x="0" y="4192785"/>
                </a:cubicBezTo>
                <a:cubicBezTo>
                  <a:pt x="6818" y="4019011"/>
                  <a:pt x="-37617" y="3711646"/>
                  <a:pt x="0" y="3535915"/>
                </a:cubicBezTo>
                <a:cubicBezTo>
                  <a:pt x="-13180" y="3284558"/>
                  <a:pt x="-14073" y="2986331"/>
                  <a:pt x="0" y="2795190"/>
                </a:cubicBezTo>
                <a:cubicBezTo>
                  <a:pt x="-733" y="2602834"/>
                  <a:pt x="-3274" y="2303089"/>
                  <a:pt x="0" y="2012537"/>
                </a:cubicBezTo>
                <a:cubicBezTo>
                  <a:pt x="8792" y="1694344"/>
                  <a:pt x="-8233" y="1580919"/>
                  <a:pt x="0" y="1271811"/>
                </a:cubicBezTo>
                <a:cubicBezTo>
                  <a:pt x="42906" y="1032913"/>
                  <a:pt x="-77490" y="335746"/>
                  <a:pt x="0" y="0"/>
                </a:cubicBezTo>
                <a:close/>
              </a:path>
              <a:path w="13716" h="4192785" stroke="0" extrusionOk="0">
                <a:moveTo>
                  <a:pt x="0" y="0"/>
                </a:moveTo>
                <a:cubicBezTo>
                  <a:pt x="4529" y="613"/>
                  <a:pt x="7710" y="-890"/>
                  <a:pt x="13716" y="0"/>
                </a:cubicBezTo>
                <a:cubicBezTo>
                  <a:pt x="59838" y="150266"/>
                  <a:pt x="-1315" y="413416"/>
                  <a:pt x="13716" y="698798"/>
                </a:cubicBezTo>
                <a:cubicBezTo>
                  <a:pt x="3192" y="972673"/>
                  <a:pt x="47791" y="1210228"/>
                  <a:pt x="13716" y="1397595"/>
                </a:cubicBezTo>
                <a:cubicBezTo>
                  <a:pt x="46085" y="1569177"/>
                  <a:pt x="59180" y="1981653"/>
                  <a:pt x="13716" y="2138320"/>
                </a:cubicBezTo>
                <a:cubicBezTo>
                  <a:pt x="-3252" y="2298494"/>
                  <a:pt x="7482" y="2436840"/>
                  <a:pt x="13716" y="2753262"/>
                </a:cubicBezTo>
                <a:cubicBezTo>
                  <a:pt x="5837" y="3044729"/>
                  <a:pt x="33116" y="3154557"/>
                  <a:pt x="13716" y="3493988"/>
                </a:cubicBezTo>
                <a:cubicBezTo>
                  <a:pt x="-10637" y="3819354"/>
                  <a:pt x="19891" y="4028251"/>
                  <a:pt x="13716" y="4192785"/>
                </a:cubicBezTo>
                <a:cubicBezTo>
                  <a:pt x="8331" y="4192521"/>
                  <a:pt x="3770" y="4193484"/>
                  <a:pt x="0" y="4192785"/>
                </a:cubicBezTo>
                <a:cubicBezTo>
                  <a:pt x="-46129" y="3995531"/>
                  <a:pt x="-31646" y="3707986"/>
                  <a:pt x="0" y="3452060"/>
                </a:cubicBezTo>
                <a:cubicBezTo>
                  <a:pt x="35672" y="3218387"/>
                  <a:pt x="39918" y="3058053"/>
                  <a:pt x="0" y="2711334"/>
                </a:cubicBezTo>
                <a:cubicBezTo>
                  <a:pt x="2963" y="2400670"/>
                  <a:pt x="-27305" y="2227294"/>
                  <a:pt x="0" y="2012537"/>
                </a:cubicBezTo>
                <a:cubicBezTo>
                  <a:pt x="10859" y="1779122"/>
                  <a:pt x="-15998" y="1545723"/>
                  <a:pt x="0" y="1397595"/>
                </a:cubicBezTo>
                <a:cubicBezTo>
                  <a:pt x="-1716" y="1277091"/>
                  <a:pt x="24316" y="906230"/>
                  <a:pt x="0" y="698797"/>
                </a:cubicBezTo>
                <a:cubicBezTo>
                  <a:pt x="-26344" y="488705"/>
                  <a:pt x="-19538" y="243034"/>
                  <a:pt x="0" y="0"/>
                </a:cubicBezTo>
                <a:close/>
              </a:path>
              <a:path w="13716" h="4192785" fill="none" stroke="0" extrusionOk="0">
                <a:moveTo>
                  <a:pt x="0" y="0"/>
                </a:moveTo>
                <a:cubicBezTo>
                  <a:pt x="3566" y="-528"/>
                  <a:pt x="8989" y="-405"/>
                  <a:pt x="13716" y="0"/>
                </a:cubicBezTo>
                <a:cubicBezTo>
                  <a:pt x="40605" y="280621"/>
                  <a:pt x="18605" y="537718"/>
                  <a:pt x="13716" y="656870"/>
                </a:cubicBezTo>
                <a:cubicBezTo>
                  <a:pt x="-5646" y="756182"/>
                  <a:pt x="-21456" y="1125929"/>
                  <a:pt x="13716" y="1439523"/>
                </a:cubicBezTo>
                <a:cubicBezTo>
                  <a:pt x="28677" y="1776351"/>
                  <a:pt x="28652" y="1833545"/>
                  <a:pt x="13716" y="2054465"/>
                </a:cubicBezTo>
                <a:cubicBezTo>
                  <a:pt x="7236" y="2272337"/>
                  <a:pt x="-11499" y="2365760"/>
                  <a:pt x="13716" y="2669406"/>
                </a:cubicBezTo>
                <a:cubicBezTo>
                  <a:pt x="57335" y="2948455"/>
                  <a:pt x="5302" y="3178420"/>
                  <a:pt x="13716" y="3452060"/>
                </a:cubicBezTo>
                <a:cubicBezTo>
                  <a:pt x="2627" y="3696586"/>
                  <a:pt x="35203" y="3887837"/>
                  <a:pt x="13716" y="4192785"/>
                </a:cubicBezTo>
                <a:cubicBezTo>
                  <a:pt x="7225" y="4193006"/>
                  <a:pt x="6561" y="4192819"/>
                  <a:pt x="0" y="4192785"/>
                </a:cubicBezTo>
                <a:cubicBezTo>
                  <a:pt x="21000" y="3959346"/>
                  <a:pt x="31643" y="3775224"/>
                  <a:pt x="0" y="3535915"/>
                </a:cubicBezTo>
                <a:cubicBezTo>
                  <a:pt x="-4274" y="3325368"/>
                  <a:pt x="1862" y="2982673"/>
                  <a:pt x="0" y="2795190"/>
                </a:cubicBezTo>
                <a:cubicBezTo>
                  <a:pt x="9982" y="2622004"/>
                  <a:pt x="-33357" y="2306977"/>
                  <a:pt x="0" y="2012537"/>
                </a:cubicBezTo>
                <a:cubicBezTo>
                  <a:pt x="4954" y="1713101"/>
                  <a:pt x="6928" y="1577541"/>
                  <a:pt x="0" y="1271811"/>
                </a:cubicBezTo>
                <a:cubicBezTo>
                  <a:pt x="37457" y="936106"/>
                  <a:pt x="-4230" y="30246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custGeom>
                    <a:avLst/>
                    <a:gdLst>
                      <a:gd name="connsiteX0" fmla="*/ 0 w 13716"/>
                      <a:gd name="connsiteY0" fmla="*/ 0 h 4192785"/>
                      <a:gd name="connsiteX1" fmla="*/ 13716 w 13716"/>
                      <a:gd name="connsiteY1" fmla="*/ 0 h 4192785"/>
                      <a:gd name="connsiteX2" fmla="*/ 13716 w 13716"/>
                      <a:gd name="connsiteY2" fmla="*/ 656870 h 4192785"/>
                      <a:gd name="connsiteX3" fmla="*/ 13716 w 13716"/>
                      <a:gd name="connsiteY3" fmla="*/ 1439523 h 4192785"/>
                      <a:gd name="connsiteX4" fmla="*/ 13716 w 13716"/>
                      <a:gd name="connsiteY4" fmla="*/ 2054465 h 4192785"/>
                      <a:gd name="connsiteX5" fmla="*/ 13716 w 13716"/>
                      <a:gd name="connsiteY5" fmla="*/ 2669406 h 4192785"/>
                      <a:gd name="connsiteX6" fmla="*/ 13716 w 13716"/>
                      <a:gd name="connsiteY6" fmla="*/ 3452060 h 4192785"/>
                      <a:gd name="connsiteX7" fmla="*/ 13716 w 13716"/>
                      <a:gd name="connsiteY7" fmla="*/ 4192785 h 4192785"/>
                      <a:gd name="connsiteX8" fmla="*/ 0 w 13716"/>
                      <a:gd name="connsiteY8" fmla="*/ 4192785 h 4192785"/>
                      <a:gd name="connsiteX9" fmla="*/ 0 w 13716"/>
                      <a:gd name="connsiteY9" fmla="*/ 3535915 h 4192785"/>
                      <a:gd name="connsiteX10" fmla="*/ 0 w 13716"/>
                      <a:gd name="connsiteY10" fmla="*/ 2795190 h 4192785"/>
                      <a:gd name="connsiteX11" fmla="*/ 0 w 13716"/>
                      <a:gd name="connsiteY11" fmla="*/ 2012537 h 4192785"/>
                      <a:gd name="connsiteX12" fmla="*/ 0 w 13716"/>
                      <a:gd name="connsiteY12" fmla="*/ 1271811 h 4192785"/>
                      <a:gd name="connsiteX13" fmla="*/ 0 w 13716"/>
                      <a:gd name="connsiteY13" fmla="*/ 0 h 419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6" h="4192785" fill="none" extrusionOk="0">
                        <a:moveTo>
                          <a:pt x="0" y="0"/>
                        </a:moveTo>
                        <a:cubicBezTo>
                          <a:pt x="2762" y="-668"/>
                          <a:pt x="9716" y="-533"/>
                          <a:pt x="13716" y="0"/>
                        </a:cubicBezTo>
                        <a:cubicBezTo>
                          <a:pt x="43101" y="303294"/>
                          <a:pt x="18165" y="499581"/>
                          <a:pt x="13716" y="656870"/>
                        </a:cubicBezTo>
                        <a:cubicBezTo>
                          <a:pt x="9268" y="814159"/>
                          <a:pt x="-3904" y="1097817"/>
                          <a:pt x="13716" y="1439523"/>
                        </a:cubicBezTo>
                        <a:cubicBezTo>
                          <a:pt x="31336" y="1781229"/>
                          <a:pt x="31863" y="1833330"/>
                          <a:pt x="13716" y="2054465"/>
                        </a:cubicBezTo>
                        <a:cubicBezTo>
                          <a:pt x="-4431" y="2275600"/>
                          <a:pt x="-12949" y="2362214"/>
                          <a:pt x="13716" y="2669406"/>
                        </a:cubicBezTo>
                        <a:cubicBezTo>
                          <a:pt x="40381" y="2976598"/>
                          <a:pt x="7222" y="3190147"/>
                          <a:pt x="13716" y="3452060"/>
                        </a:cubicBezTo>
                        <a:cubicBezTo>
                          <a:pt x="20210" y="3713973"/>
                          <a:pt x="32379" y="3868494"/>
                          <a:pt x="13716" y="4192785"/>
                        </a:cubicBezTo>
                        <a:cubicBezTo>
                          <a:pt x="7321" y="4193048"/>
                          <a:pt x="6593" y="4192984"/>
                          <a:pt x="0" y="4192785"/>
                        </a:cubicBezTo>
                        <a:cubicBezTo>
                          <a:pt x="19700" y="3996991"/>
                          <a:pt x="-11828" y="3747160"/>
                          <a:pt x="0" y="3535915"/>
                        </a:cubicBezTo>
                        <a:cubicBezTo>
                          <a:pt x="11828" y="3324670"/>
                          <a:pt x="-6947" y="2985802"/>
                          <a:pt x="0" y="2795190"/>
                        </a:cubicBezTo>
                        <a:cubicBezTo>
                          <a:pt x="6947" y="2604578"/>
                          <a:pt x="-6178" y="2328841"/>
                          <a:pt x="0" y="2012537"/>
                        </a:cubicBezTo>
                        <a:cubicBezTo>
                          <a:pt x="6178" y="1696233"/>
                          <a:pt x="-4349" y="1569506"/>
                          <a:pt x="0" y="1271811"/>
                        </a:cubicBezTo>
                        <a:cubicBezTo>
                          <a:pt x="4349" y="974116"/>
                          <a:pt x="-33857" y="310195"/>
                          <a:pt x="0" y="0"/>
                        </a:cubicBezTo>
                        <a:close/>
                      </a:path>
                      <a:path w="13716" h="4192785" stroke="0" extrusionOk="0">
                        <a:moveTo>
                          <a:pt x="0" y="0"/>
                        </a:moveTo>
                        <a:cubicBezTo>
                          <a:pt x="4626" y="620"/>
                          <a:pt x="7856" y="-428"/>
                          <a:pt x="13716" y="0"/>
                        </a:cubicBezTo>
                        <a:cubicBezTo>
                          <a:pt x="36569" y="165299"/>
                          <a:pt x="-959" y="427555"/>
                          <a:pt x="13716" y="698798"/>
                        </a:cubicBezTo>
                        <a:cubicBezTo>
                          <a:pt x="28391" y="970041"/>
                          <a:pt x="15108" y="1226199"/>
                          <a:pt x="13716" y="1397595"/>
                        </a:cubicBezTo>
                        <a:cubicBezTo>
                          <a:pt x="12324" y="1568991"/>
                          <a:pt x="33487" y="1960267"/>
                          <a:pt x="13716" y="2138320"/>
                        </a:cubicBezTo>
                        <a:cubicBezTo>
                          <a:pt x="-6055" y="2316373"/>
                          <a:pt x="9981" y="2460267"/>
                          <a:pt x="13716" y="2753262"/>
                        </a:cubicBezTo>
                        <a:cubicBezTo>
                          <a:pt x="17451" y="3046257"/>
                          <a:pt x="29160" y="3157591"/>
                          <a:pt x="13716" y="3493988"/>
                        </a:cubicBezTo>
                        <a:cubicBezTo>
                          <a:pt x="-1728" y="3830385"/>
                          <a:pt x="-13162" y="4010665"/>
                          <a:pt x="13716" y="4192785"/>
                        </a:cubicBezTo>
                        <a:cubicBezTo>
                          <a:pt x="8162" y="4192735"/>
                          <a:pt x="3367" y="4193247"/>
                          <a:pt x="0" y="4192785"/>
                        </a:cubicBezTo>
                        <a:cubicBezTo>
                          <a:pt x="-14367" y="3952600"/>
                          <a:pt x="-29772" y="3700205"/>
                          <a:pt x="0" y="3452060"/>
                        </a:cubicBezTo>
                        <a:cubicBezTo>
                          <a:pt x="29772" y="3203916"/>
                          <a:pt x="19521" y="3045349"/>
                          <a:pt x="0" y="2711334"/>
                        </a:cubicBezTo>
                        <a:cubicBezTo>
                          <a:pt x="-19521" y="2377319"/>
                          <a:pt x="-11220" y="2227855"/>
                          <a:pt x="0" y="2012537"/>
                        </a:cubicBezTo>
                        <a:cubicBezTo>
                          <a:pt x="11220" y="1797219"/>
                          <a:pt x="-19081" y="1542505"/>
                          <a:pt x="0" y="1397595"/>
                        </a:cubicBezTo>
                        <a:cubicBezTo>
                          <a:pt x="19081" y="1252685"/>
                          <a:pt x="27623" y="900159"/>
                          <a:pt x="0" y="698797"/>
                        </a:cubicBezTo>
                        <a:cubicBezTo>
                          <a:pt x="-27623" y="497435"/>
                          <a:pt x="-34740" y="20074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Google Shape;86;p16" title="Chart"/>
          <p:cNvPicPr preferRelativeResize="0"/>
          <p:nvPr/>
        </p:nvPicPr>
        <p:blipFill>
          <a:blip r:embed="rId3"/>
          <a:stretch>
            <a:fillRect/>
          </a:stretch>
        </p:blipFill>
        <p:spPr>
          <a:xfrm>
            <a:off x="3490722" y="473202"/>
            <a:ext cx="4753398" cy="2935224"/>
          </a:xfrm>
          <a:prstGeom prst="rect">
            <a:avLst/>
          </a:prstGeom>
          <a:noFill/>
        </p:spPr>
      </p:pic>
      <p:sp>
        <p:nvSpPr>
          <p:cNvPr id="87" name="Google Shape;87;p16"/>
          <p:cNvSpPr txBox="1"/>
          <p:nvPr/>
        </p:nvSpPr>
        <p:spPr>
          <a:xfrm>
            <a:off x="3490722" y="3598932"/>
            <a:ext cx="5170932" cy="1071366"/>
          </a:xfrm>
          <a:prstGeom prst="rect">
            <a:avLst/>
          </a:prstGeom>
        </p:spPr>
        <p:txBody>
          <a:bodyPr spcFirstLastPara="1" vert="horz" lIns="91440" tIns="45720" rIns="91440" bIns="45720" rtlCol="0" anchor="t" anchorCtr="0">
            <a:normAutofit/>
          </a:bodyPr>
          <a:lstStyle/>
          <a:p>
            <a:pPr marL="0" lvl="0" indent="-228600">
              <a:lnSpc>
                <a:spcPct val="90000"/>
              </a:lnSpc>
              <a:spcBef>
                <a:spcPts val="0"/>
              </a:spcBef>
              <a:spcAft>
                <a:spcPts val="600"/>
              </a:spcAft>
              <a:buFont typeface="Arial" panose="020B0604020202020204" pitchFamily="34" charset="0"/>
              <a:buChar char="•"/>
            </a:pPr>
            <a:r>
              <a:rPr lang="en-US" sz="1300">
                <a:sym typeface="Roboto"/>
              </a:rPr>
              <a:t>EL enrollment remained the same between November and December with no new enrollments nor transfers/drops. There are several student retained to 11th that will be eligible for graduation (some barring LEAP results). There are also a few students that have been “no shows” for over 15 days but are not yet 18 years old.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1"/>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Google Shape;92;p17"/>
          <p:cNvSpPr txBox="1">
            <a:spLocks noGrp="1"/>
          </p:cNvSpPr>
          <p:nvPr>
            <p:ph type="title"/>
          </p:nvPr>
        </p:nvSpPr>
        <p:spPr>
          <a:xfrm>
            <a:off x="473202" y="480617"/>
            <a:ext cx="2564892" cy="418736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buSzPts val="990"/>
            </a:pPr>
            <a:r>
              <a:rPr lang="en-US" sz="3800" kern="1200">
                <a:solidFill>
                  <a:schemeClr val="tx1"/>
                </a:solidFill>
                <a:latin typeface="+mj-lt"/>
                <a:ea typeface="+mj-ea"/>
                <a:cs typeface="+mj-cs"/>
              </a:rPr>
              <a:t>EL- Year to Year Comparison</a:t>
            </a:r>
          </a:p>
        </p:txBody>
      </p:sp>
      <p:sp>
        <p:nvSpPr>
          <p:cNvPr id="108"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00400" y="473202"/>
            <a:ext cx="13716" cy="4192785"/>
          </a:xfrm>
          <a:custGeom>
            <a:avLst/>
            <a:gdLst>
              <a:gd name="connsiteX0" fmla="*/ 0 w 13716"/>
              <a:gd name="connsiteY0" fmla="*/ 0 h 4192785"/>
              <a:gd name="connsiteX1" fmla="*/ 13716 w 13716"/>
              <a:gd name="connsiteY1" fmla="*/ 0 h 4192785"/>
              <a:gd name="connsiteX2" fmla="*/ 13716 w 13716"/>
              <a:gd name="connsiteY2" fmla="*/ 656870 h 4192785"/>
              <a:gd name="connsiteX3" fmla="*/ 13716 w 13716"/>
              <a:gd name="connsiteY3" fmla="*/ 1439523 h 4192785"/>
              <a:gd name="connsiteX4" fmla="*/ 13716 w 13716"/>
              <a:gd name="connsiteY4" fmla="*/ 2054465 h 4192785"/>
              <a:gd name="connsiteX5" fmla="*/ 13716 w 13716"/>
              <a:gd name="connsiteY5" fmla="*/ 2669406 h 4192785"/>
              <a:gd name="connsiteX6" fmla="*/ 13716 w 13716"/>
              <a:gd name="connsiteY6" fmla="*/ 3452060 h 4192785"/>
              <a:gd name="connsiteX7" fmla="*/ 13716 w 13716"/>
              <a:gd name="connsiteY7" fmla="*/ 4192785 h 4192785"/>
              <a:gd name="connsiteX8" fmla="*/ 0 w 13716"/>
              <a:gd name="connsiteY8" fmla="*/ 4192785 h 4192785"/>
              <a:gd name="connsiteX9" fmla="*/ 0 w 13716"/>
              <a:gd name="connsiteY9" fmla="*/ 3535915 h 4192785"/>
              <a:gd name="connsiteX10" fmla="*/ 0 w 13716"/>
              <a:gd name="connsiteY10" fmla="*/ 2795190 h 4192785"/>
              <a:gd name="connsiteX11" fmla="*/ 0 w 13716"/>
              <a:gd name="connsiteY11" fmla="*/ 2012537 h 4192785"/>
              <a:gd name="connsiteX12" fmla="*/ 0 w 13716"/>
              <a:gd name="connsiteY12" fmla="*/ 1271811 h 4192785"/>
              <a:gd name="connsiteX13" fmla="*/ 0 w 13716"/>
              <a:gd name="connsiteY13" fmla="*/ 0 h 4192785"/>
              <a:gd name="connsiteX0" fmla="*/ 0 w 13716"/>
              <a:gd name="connsiteY0" fmla="*/ 0 h 4192785"/>
              <a:gd name="connsiteX1" fmla="*/ 13716 w 13716"/>
              <a:gd name="connsiteY1" fmla="*/ 0 h 4192785"/>
              <a:gd name="connsiteX2" fmla="*/ 13716 w 13716"/>
              <a:gd name="connsiteY2" fmla="*/ 698798 h 4192785"/>
              <a:gd name="connsiteX3" fmla="*/ 13716 w 13716"/>
              <a:gd name="connsiteY3" fmla="*/ 1397595 h 4192785"/>
              <a:gd name="connsiteX4" fmla="*/ 13716 w 13716"/>
              <a:gd name="connsiteY4" fmla="*/ 2138320 h 4192785"/>
              <a:gd name="connsiteX5" fmla="*/ 13716 w 13716"/>
              <a:gd name="connsiteY5" fmla="*/ 2753262 h 4192785"/>
              <a:gd name="connsiteX6" fmla="*/ 13716 w 13716"/>
              <a:gd name="connsiteY6" fmla="*/ 3493988 h 4192785"/>
              <a:gd name="connsiteX7" fmla="*/ 13716 w 13716"/>
              <a:gd name="connsiteY7" fmla="*/ 4192785 h 4192785"/>
              <a:gd name="connsiteX8" fmla="*/ 0 w 13716"/>
              <a:gd name="connsiteY8" fmla="*/ 4192785 h 4192785"/>
              <a:gd name="connsiteX9" fmla="*/ 0 w 13716"/>
              <a:gd name="connsiteY9" fmla="*/ 3452060 h 4192785"/>
              <a:gd name="connsiteX10" fmla="*/ 0 w 13716"/>
              <a:gd name="connsiteY10" fmla="*/ 2711334 h 4192785"/>
              <a:gd name="connsiteX11" fmla="*/ 0 w 13716"/>
              <a:gd name="connsiteY11" fmla="*/ 2012537 h 4192785"/>
              <a:gd name="connsiteX12" fmla="*/ 0 w 13716"/>
              <a:gd name="connsiteY12" fmla="*/ 1397595 h 4192785"/>
              <a:gd name="connsiteX13" fmla="*/ 0 w 13716"/>
              <a:gd name="connsiteY13" fmla="*/ 698797 h 4192785"/>
              <a:gd name="connsiteX14" fmla="*/ 0 w 13716"/>
              <a:gd name="connsiteY14" fmla="*/ 0 h 419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 h="4192785" fill="none" extrusionOk="0">
                <a:moveTo>
                  <a:pt x="0" y="0"/>
                </a:moveTo>
                <a:cubicBezTo>
                  <a:pt x="3162" y="-1514"/>
                  <a:pt x="9044" y="-263"/>
                  <a:pt x="13716" y="0"/>
                </a:cubicBezTo>
                <a:cubicBezTo>
                  <a:pt x="30199" y="336990"/>
                  <a:pt x="52257" y="513949"/>
                  <a:pt x="13716" y="656870"/>
                </a:cubicBezTo>
                <a:cubicBezTo>
                  <a:pt x="-29027" y="863694"/>
                  <a:pt x="5028" y="1110824"/>
                  <a:pt x="13716" y="1439523"/>
                </a:cubicBezTo>
                <a:cubicBezTo>
                  <a:pt x="32987" y="1776607"/>
                  <a:pt x="43776" y="1836554"/>
                  <a:pt x="13716" y="2054465"/>
                </a:cubicBezTo>
                <a:cubicBezTo>
                  <a:pt x="15522" y="2276592"/>
                  <a:pt x="-10308" y="2360593"/>
                  <a:pt x="13716" y="2669406"/>
                </a:cubicBezTo>
                <a:cubicBezTo>
                  <a:pt x="-1457" y="2956100"/>
                  <a:pt x="13826" y="3191643"/>
                  <a:pt x="13716" y="3452060"/>
                </a:cubicBezTo>
                <a:cubicBezTo>
                  <a:pt x="26396" y="3715452"/>
                  <a:pt x="10793" y="3856937"/>
                  <a:pt x="13716" y="4192785"/>
                </a:cubicBezTo>
                <a:cubicBezTo>
                  <a:pt x="7375" y="4193036"/>
                  <a:pt x="6504" y="4193004"/>
                  <a:pt x="0" y="4192785"/>
                </a:cubicBezTo>
                <a:cubicBezTo>
                  <a:pt x="6818" y="4019011"/>
                  <a:pt x="-37617" y="3711646"/>
                  <a:pt x="0" y="3535915"/>
                </a:cubicBezTo>
                <a:cubicBezTo>
                  <a:pt x="-13180" y="3284558"/>
                  <a:pt x="-14073" y="2986331"/>
                  <a:pt x="0" y="2795190"/>
                </a:cubicBezTo>
                <a:cubicBezTo>
                  <a:pt x="-733" y="2602834"/>
                  <a:pt x="-3274" y="2303089"/>
                  <a:pt x="0" y="2012537"/>
                </a:cubicBezTo>
                <a:cubicBezTo>
                  <a:pt x="8792" y="1694344"/>
                  <a:pt x="-8233" y="1580919"/>
                  <a:pt x="0" y="1271811"/>
                </a:cubicBezTo>
                <a:cubicBezTo>
                  <a:pt x="42906" y="1032913"/>
                  <a:pt x="-77490" y="335746"/>
                  <a:pt x="0" y="0"/>
                </a:cubicBezTo>
                <a:close/>
              </a:path>
              <a:path w="13716" h="4192785" stroke="0" extrusionOk="0">
                <a:moveTo>
                  <a:pt x="0" y="0"/>
                </a:moveTo>
                <a:cubicBezTo>
                  <a:pt x="4529" y="613"/>
                  <a:pt x="7710" y="-890"/>
                  <a:pt x="13716" y="0"/>
                </a:cubicBezTo>
                <a:cubicBezTo>
                  <a:pt x="59838" y="150266"/>
                  <a:pt x="-1315" y="413416"/>
                  <a:pt x="13716" y="698798"/>
                </a:cubicBezTo>
                <a:cubicBezTo>
                  <a:pt x="3192" y="972673"/>
                  <a:pt x="47791" y="1210228"/>
                  <a:pt x="13716" y="1397595"/>
                </a:cubicBezTo>
                <a:cubicBezTo>
                  <a:pt x="46085" y="1569177"/>
                  <a:pt x="59180" y="1981653"/>
                  <a:pt x="13716" y="2138320"/>
                </a:cubicBezTo>
                <a:cubicBezTo>
                  <a:pt x="-3252" y="2298494"/>
                  <a:pt x="7482" y="2436840"/>
                  <a:pt x="13716" y="2753262"/>
                </a:cubicBezTo>
                <a:cubicBezTo>
                  <a:pt x="5837" y="3044729"/>
                  <a:pt x="33116" y="3154557"/>
                  <a:pt x="13716" y="3493988"/>
                </a:cubicBezTo>
                <a:cubicBezTo>
                  <a:pt x="-10637" y="3819354"/>
                  <a:pt x="19891" y="4028251"/>
                  <a:pt x="13716" y="4192785"/>
                </a:cubicBezTo>
                <a:cubicBezTo>
                  <a:pt x="8331" y="4192521"/>
                  <a:pt x="3770" y="4193484"/>
                  <a:pt x="0" y="4192785"/>
                </a:cubicBezTo>
                <a:cubicBezTo>
                  <a:pt x="-46129" y="3995531"/>
                  <a:pt x="-31646" y="3707986"/>
                  <a:pt x="0" y="3452060"/>
                </a:cubicBezTo>
                <a:cubicBezTo>
                  <a:pt x="35672" y="3218387"/>
                  <a:pt x="39918" y="3058053"/>
                  <a:pt x="0" y="2711334"/>
                </a:cubicBezTo>
                <a:cubicBezTo>
                  <a:pt x="2963" y="2400670"/>
                  <a:pt x="-27305" y="2227294"/>
                  <a:pt x="0" y="2012537"/>
                </a:cubicBezTo>
                <a:cubicBezTo>
                  <a:pt x="10859" y="1779122"/>
                  <a:pt x="-15998" y="1545723"/>
                  <a:pt x="0" y="1397595"/>
                </a:cubicBezTo>
                <a:cubicBezTo>
                  <a:pt x="-1716" y="1277091"/>
                  <a:pt x="24316" y="906230"/>
                  <a:pt x="0" y="698797"/>
                </a:cubicBezTo>
                <a:cubicBezTo>
                  <a:pt x="-26344" y="488705"/>
                  <a:pt x="-19538" y="243034"/>
                  <a:pt x="0" y="0"/>
                </a:cubicBezTo>
                <a:close/>
              </a:path>
              <a:path w="13716" h="4192785" fill="none" stroke="0" extrusionOk="0">
                <a:moveTo>
                  <a:pt x="0" y="0"/>
                </a:moveTo>
                <a:cubicBezTo>
                  <a:pt x="3566" y="-528"/>
                  <a:pt x="8989" y="-405"/>
                  <a:pt x="13716" y="0"/>
                </a:cubicBezTo>
                <a:cubicBezTo>
                  <a:pt x="40605" y="280621"/>
                  <a:pt x="18605" y="537718"/>
                  <a:pt x="13716" y="656870"/>
                </a:cubicBezTo>
                <a:cubicBezTo>
                  <a:pt x="-5646" y="756182"/>
                  <a:pt x="-21456" y="1125929"/>
                  <a:pt x="13716" y="1439523"/>
                </a:cubicBezTo>
                <a:cubicBezTo>
                  <a:pt x="28677" y="1776351"/>
                  <a:pt x="28652" y="1833545"/>
                  <a:pt x="13716" y="2054465"/>
                </a:cubicBezTo>
                <a:cubicBezTo>
                  <a:pt x="7236" y="2272337"/>
                  <a:pt x="-11499" y="2365760"/>
                  <a:pt x="13716" y="2669406"/>
                </a:cubicBezTo>
                <a:cubicBezTo>
                  <a:pt x="57335" y="2948455"/>
                  <a:pt x="5302" y="3178420"/>
                  <a:pt x="13716" y="3452060"/>
                </a:cubicBezTo>
                <a:cubicBezTo>
                  <a:pt x="2627" y="3696586"/>
                  <a:pt x="35203" y="3887837"/>
                  <a:pt x="13716" y="4192785"/>
                </a:cubicBezTo>
                <a:cubicBezTo>
                  <a:pt x="7225" y="4193006"/>
                  <a:pt x="6561" y="4192819"/>
                  <a:pt x="0" y="4192785"/>
                </a:cubicBezTo>
                <a:cubicBezTo>
                  <a:pt x="21000" y="3959346"/>
                  <a:pt x="31643" y="3775224"/>
                  <a:pt x="0" y="3535915"/>
                </a:cubicBezTo>
                <a:cubicBezTo>
                  <a:pt x="-4274" y="3325368"/>
                  <a:pt x="1862" y="2982673"/>
                  <a:pt x="0" y="2795190"/>
                </a:cubicBezTo>
                <a:cubicBezTo>
                  <a:pt x="9982" y="2622004"/>
                  <a:pt x="-33357" y="2306977"/>
                  <a:pt x="0" y="2012537"/>
                </a:cubicBezTo>
                <a:cubicBezTo>
                  <a:pt x="4954" y="1713101"/>
                  <a:pt x="6928" y="1577541"/>
                  <a:pt x="0" y="1271811"/>
                </a:cubicBezTo>
                <a:cubicBezTo>
                  <a:pt x="37457" y="936106"/>
                  <a:pt x="-4230" y="30246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custGeom>
                    <a:avLst/>
                    <a:gdLst>
                      <a:gd name="connsiteX0" fmla="*/ 0 w 13716"/>
                      <a:gd name="connsiteY0" fmla="*/ 0 h 4192785"/>
                      <a:gd name="connsiteX1" fmla="*/ 13716 w 13716"/>
                      <a:gd name="connsiteY1" fmla="*/ 0 h 4192785"/>
                      <a:gd name="connsiteX2" fmla="*/ 13716 w 13716"/>
                      <a:gd name="connsiteY2" fmla="*/ 656870 h 4192785"/>
                      <a:gd name="connsiteX3" fmla="*/ 13716 w 13716"/>
                      <a:gd name="connsiteY3" fmla="*/ 1439523 h 4192785"/>
                      <a:gd name="connsiteX4" fmla="*/ 13716 w 13716"/>
                      <a:gd name="connsiteY4" fmla="*/ 2054465 h 4192785"/>
                      <a:gd name="connsiteX5" fmla="*/ 13716 w 13716"/>
                      <a:gd name="connsiteY5" fmla="*/ 2669406 h 4192785"/>
                      <a:gd name="connsiteX6" fmla="*/ 13716 w 13716"/>
                      <a:gd name="connsiteY6" fmla="*/ 3452060 h 4192785"/>
                      <a:gd name="connsiteX7" fmla="*/ 13716 w 13716"/>
                      <a:gd name="connsiteY7" fmla="*/ 4192785 h 4192785"/>
                      <a:gd name="connsiteX8" fmla="*/ 0 w 13716"/>
                      <a:gd name="connsiteY8" fmla="*/ 4192785 h 4192785"/>
                      <a:gd name="connsiteX9" fmla="*/ 0 w 13716"/>
                      <a:gd name="connsiteY9" fmla="*/ 3535915 h 4192785"/>
                      <a:gd name="connsiteX10" fmla="*/ 0 w 13716"/>
                      <a:gd name="connsiteY10" fmla="*/ 2795190 h 4192785"/>
                      <a:gd name="connsiteX11" fmla="*/ 0 w 13716"/>
                      <a:gd name="connsiteY11" fmla="*/ 2012537 h 4192785"/>
                      <a:gd name="connsiteX12" fmla="*/ 0 w 13716"/>
                      <a:gd name="connsiteY12" fmla="*/ 1271811 h 4192785"/>
                      <a:gd name="connsiteX13" fmla="*/ 0 w 13716"/>
                      <a:gd name="connsiteY13" fmla="*/ 0 h 419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6" h="4192785" fill="none" extrusionOk="0">
                        <a:moveTo>
                          <a:pt x="0" y="0"/>
                        </a:moveTo>
                        <a:cubicBezTo>
                          <a:pt x="2762" y="-668"/>
                          <a:pt x="9716" y="-533"/>
                          <a:pt x="13716" y="0"/>
                        </a:cubicBezTo>
                        <a:cubicBezTo>
                          <a:pt x="43101" y="303294"/>
                          <a:pt x="18165" y="499581"/>
                          <a:pt x="13716" y="656870"/>
                        </a:cubicBezTo>
                        <a:cubicBezTo>
                          <a:pt x="9268" y="814159"/>
                          <a:pt x="-3904" y="1097817"/>
                          <a:pt x="13716" y="1439523"/>
                        </a:cubicBezTo>
                        <a:cubicBezTo>
                          <a:pt x="31336" y="1781229"/>
                          <a:pt x="31863" y="1833330"/>
                          <a:pt x="13716" y="2054465"/>
                        </a:cubicBezTo>
                        <a:cubicBezTo>
                          <a:pt x="-4431" y="2275600"/>
                          <a:pt x="-12949" y="2362214"/>
                          <a:pt x="13716" y="2669406"/>
                        </a:cubicBezTo>
                        <a:cubicBezTo>
                          <a:pt x="40381" y="2976598"/>
                          <a:pt x="7222" y="3190147"/>
                          <a:pt x="13716" y="3452060"/>
                        </a:cubicBezTo>
                        <a:cubicBezTo>
                          <a:pt x="20210" y="3713973"/>
                          <a:pt x="32379" y="3868494"/>
                          <a:pt x="13716" y="4192785"/>
                        </a:cubicBezTo>
                        <a:cubicBezTo>
                          <a:pt x="7321" y="4193048"/>
                          <a:pt x="6593" y="4192984"/>
                          <a:pt x="0" y="4192785"/>
                        </a:cubicBezTo>
                        <a:cubicBezTo>
                          <a:pt x="19700" y="3996991"/>
                          <a:pt x="-11828" y="3747160"/>
                          <a:pt x="0" y="3535915"/>
                        </a:cubicBezTo>
                        <a:cubicBezTo>
                          <a:pt x="11828" y="3324670"/>
                          <a:pt x="-6947" y="2985802"/>
                          <a:pt x="0" y="2795190"/>
                        </a:cubicBezTo>
                        <a:cubicBezTo>
                          <a:pt x="6947" y="2604578"/>
                          <a:pt x="-6178" y="2328841"/>
                          <a:pt x="0" y="2012537"/>
                        </a:cubicBezTo>
                        <a:cubicBezTo>
                          <a:pt x="6178" y="1696233"/>
                          <a:pt x="-4349" y="1569506"/>
                          <a:pt x="0" y="1271811"/>
                        </a:cubicBezTo>
                        <a:cubicBezTo>
                          <a:pt x="4349" y="974116"/>
                          <a:pt x="-33857" y="310195"/>
                          <a:pt x="0" y="0"/>
                        </a:cubicBezTo>
                        <a:close/>
                      </a:path>
                      <a:path w="13716" h="4192785" stroke="0" extrusionOk="0">
                        <a:moveTo>
                          <a:pt x="0" y="0"/>
                        </a:moveTo>
                        <a:cubicBezTo>
                          <a:pt x="4626" y="620"/>
                          <a:pt x="7856" y="-428"/>
                          <a:pt x="13716" y="0"/>
                        </a:cubicBezTo>
                        <a:cubicBezTo>
                          <a:pt x="36569" y="165299"/>
                          <a:pt x="-959" y="427555"/>
                          <a:pt x="13716" y="698798"/>
                        </a:cubicBezTo>
                        <a:cubicBezTo>
                          <a:pt x="28391" y="970041"/>
                          <a:pt x="15108" y="1226199"/>
                          <a:pt x="13716" y="1397595"/>
                        </a:cubicBezTo>
                        <a:cubicBezTo>
                          <a:pt x="12324" y="1568991"/>
                          <a:pt x="33487" y="1960267"/>
                          <a:pt x="13716" y="2138320"/>
                        </a:cubicBezTo>
                        <a:cubicBezTo>
                          <a:pt x="-6055" y="2316373"/>
                          <a:pt x="9981" y="2460267"/>
                          <a:pt x="13716" y="2753262"/>
                        </a:cubicBezTo>
                        <a:cubicBezTo>
                          <a:pt x="17451" y="3046257"/>
                          <a:pt x="29160" y="3157591"/>
                          <a:pt x="13716" y="3493988"/>
                        </a:cubicBezTo>
                        <a:cubicBezTo>
                          <a:pt x="-1728" y="3830385"/>
                          <a:pt x="-13162" y="4010665"/>
                          <a:pt x="13716" y="4192785"/>
                        </a:cubicBezTo>
                        <a:cubicBezTo>
                          <a:pt x="8162" y="4192735"/>
                          <a:pt x="3367" y="4193247"/>
                          <a:pt x="0" y="4192785"/>
                        </a:cubicBezTo>
                        <a:cubicBezTo>
                          <a:pt x="-14367" y="3952600"/>
                          <a:pt x="-29772" y="3700205"/>
                          <a:pt x="0" y="3452060"/>
                        </a:cubicBezTo>
                        <a:cubicBezTo>
                          <a:pt x="29772" y="3203916"/>
                          <a:pt x="19521" y="3045349"/>
                          <a:pt x="0" y="2711334"/>
                        </a:cubicBezTo>
                        <a:cubicBezTo>
                          <a:pt x="-19521" y="2377319"/>
                          <a:pt x="-11220" y="2227855"/>
                          <a:pt x="0" y="2012537"/>
                        </a:cubicBezTo>
                        <a:cubicBezTo>
                          <a:pt x="11220" y="1797219"/>
                          <a:pt x="-19081" y="1542505"/>
                          <a:pt x="0" y="1397595"/>
                        </a:cubicBezTo>
                        <a:cubicBezTo>
                          <a:pt x="19081" y="1252685"/>
                          <a:pt x="27623" y="900159"/>
                          <a:pt x="0" y="698797"/>
                        </a:cubicBezTo>
                        <a:cubicBezTo>
                          <a:pt x="-27623" y="497435"/>
                          <a:pt x="-34740" y="20074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Google Shape;93;p17" title="Chart"/>
          <p:cNvPicPr preferRelativeResize="0"/>
          <p:nvPr/>
        </p:nvPicPr>
        <p:blipFill>
          <a:blip r:embed="rId3"/>
          <a:stretch>
            <a:fillRect/>
          </a:stretch>
        </p:blipFill>
        <p:spPr>
          <a:xfrm>
            <a:off x="3490722" y="473202"/>
            <a:ext cx="4753398" cy="2935224"/>
          </a:xfrm>
          <a:prstGeom prst="rect">
            <a:avLst/>
          </a:prstGeom>
          <a:noFill/>
        </p:spPr>
      </p:pic>
      <p:sp>
        <p:nvSpPr>
          <p:cNvPr id="94" name="Google Shape;94;p17"/>
          <p:cNvSpPr txBox="1"/>
          <p:nvPr/>
        </p:nvSpPr>
        <p:spPr>
          <a:xfrm>
            <a:off x="3490722" y="3598932"/>
            <a:ext cx="5170932" cy="1071366"/>
          </a:xfrm>
          <a:prstGeom prst="rect">
            <a:avLst/>
          </a:prstGeom>
        </p:spPr>
        <p:txBody>
          <a:bodyPr spcFirstLastPara="1" vert="horz" lIns="91440" tIns="45720" rIns="91440" bIns="45720" rtlCol="0" anchor="t" anchorCtr="0">
            <a:normAutofit/>
          </a:bodyPr>
          <a:lstStyle/>
          <a:p>
            <a:pPr marL="0" lvl="0" indent="-228600">
              <a:lnSpc>
                <a:spcPct val="90000"/>
              </a:lnSpc>
              <a:spcBef>
                <a:spcPts val="0"/>
              </a:spcBef>
              <a:spcAft>
                <a:spcPts val="600"/>
              </a:spcAft>
              <a:buFont typeface="Arial" panose="020B0604020202020204" pitchFamily="34" charset="0"/>
              <a:buChar char="•"/>
            </a:pPr>
            <a:r>
              <a:rPr lang="en-US" sz="1600">
                <a:sym typeface="Roboto"/>
              </a:rPr>
              <a:t>Semester 1’s year to year trends show that we will remain around 30 students in each grade level. The Senior cohort will be our last small cohort if enrollment remains similar to this year’s Semester 1 EL enrollment.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8"/>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Google Shape;99;p18"/>
          <p:cNvSpPr txBox="1">
            <a:spLocks noGrp="1"/>
          </p:cNvSpPr>
          <p:nvPr>
            <p:ph type="title"/>
          </p:nvPr>
        </p:nvSpPr>
        <p:spPr>
          <a:xfrm>
            <a:off x="473202" y="480060"/>
            <a:ext cx="3614166" cy="1110996"/>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endParaRPr lang="en-US" sz="2300" b="1" kern="1200">
              <a:solidFill>
                <a:schemeClr val="tx1"/>
              </a:solidFill>
              <a:latin typeface="+mj-lt"/>
              <a:ea typeface="+mj-ea"/>
              <a:cs typeface="+mj-cs"/>
              <a:sym typeface="Raleway"/>
            </a:endParaRPr>
          </a:p>
          <a:p>
            <a:pPr marL="0" lvl="0" indent="0" defTabSz="914400">
              <a:spcBef>
                <a:spcPct val="0"/>
              </a:spcBef>
              <a:spcAft>
                <a:spcPts val="0"/>
              </a:spcAft>
            </a:pPr>
            <a:r>
              <a:rPr lang="en-US" sz="2300" kern="1200">
                <a:solidFill>
                  <a:schemeClr val="tx1"/>
                </a:solidFill>
                <a:latin typeface="+mj-lt"/>
                <a:ea typeface="+mj-ea"/>
                <a:cs typeface="+mj-cs"/>
              </a:rPr>
              <a:t>Remediation - Year to Year</a:t>
            </a:r>
          </a:p>
        </p:txBody>
      </p:sp>
      <p:sp>
        <p:nvSpPr>
          <p:cNvPr id="1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1779651"/>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Google Shape;101;p18"/>
          <p:cNvSpPr txBox="1"/>
          <p:nvPr/>
        </p:nvSpPr>
        <p:spPr>
          <a:xfrm>
            <a:off x="473202" y="1995678"/>
            <a:ext cx="3614166" cy="2660904"/>
          </a:xfrm>
          <a:prstGeom prst="rect">
            <a:avLst/>
          </a:prstGeom>
        </p:spPr>
        <p:txBody>
          <a:bodyPr spcFirstLastPara="1" vert="horz" lIns="91440" tIns="45720" rIns="91440" bIns="45720" rtlCol="0" anchor="t" anchorCtr="0">
            <a:normAutofit/>
          </a:bodyPr>
          <a:lstStyle/>
          <a:p>
            <a:pPr marL="0" lvl="0" indent="-228600">
              <a:lnSpc>
                <a:spcPct val="90000"/>
              </a:lnSpc>
              <a:spcBef>
                <a:spcPts val="0"/>
              </a:spcBef>
              <a:spcAft>
                <a:spcPts val="600"/>
              </a:spcAft>
              <a:buFont typeface="Arial" panose="020B0604020202020204" pitchFamily="34" charset="0"/>
              <a:buChar char="•"/>
            </a:pPr>
            <a:r>
              <a:rPr lang="en-US" sz="1700">
                <a:sym typeface="Roboto"/>
              </a:rPr>
              <a:t>There is a high demand for remediation support in English II this year; which it has trended to need more support out of the ELA subject tests.  US History has seen a decrease in the need for remediation support this year.</a:t>
            </a:r>
          </a:p>
        </p:txBody>
      </p:sp>
      <p:pic>
        <p:nvPicPr>
          <p:cNvPr id="100" name="Google Shape;100;p18"/>
          <p:cNvPicPr preferRelativeResize="0"/>
          <p:nvPr/>
        </p:nvPicPr>
        <p:blipFill>
          <a:blip r:embed="rId3"/>
          <a:stretch>
            <a:fillRect/>
          </a:stretch>
        </p:blipFill>
        <p:spPr>
          <a:xfrm>
            <a:off x="4574286" y="1341304"/>
            <a:ext cx="4094226" cy="246089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p19"/>
          <p:cNvSpPr txBox="1">
            <a:spLocks noGrp="1"/>
          </p:cNvSpPr>
          <p:nvPr>
            <p:ph type="title"/>
          </p:nvPr>
        </p:nvSpPr>
        <p:spPr>
          <a:xfrm>
            <a:off x="473202" y="480617"/>
            <a:ext cx="2564892" cy="418736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500" kern="1200">
                <a:solidFill>
                  <a:schemeClr val="tx1"/>
                </a:solidFill>
                <a:latin typeface="+mj-lt"/>
                <a:ea typeface="+mj-ea"/>
                <a:cs typeface="+mj-cs"/>
              </a:rPr>
              <a:t>Remediation - Month to Month</a:t>
            </a:r>
          </a:p>
        </p:txBody>
      </p:sp>
      <p:sp>
        <p:nvSpPr>
          <p:cNvPr id="12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00400" y="473202"/>
            <a:ext cx="13716" cy="4192785"/>
          </a:xfrm>
          <a:custGeom>
            <a:avLst/>
            <a:gdLst>
              <a:gd name="connsiteX0" fmla="*/ 0 w 13716"/>
              <a:gd name="connsiteY0" fmla="*/ 0 h 4192785"/>
              <a:gd name="connsiteX1" fmla="*/ 13716 w 13716"/>
              <a:gd name="connsiteY1" fmla="*/ 0 h 4192785"/>
              <a:gd name="connsiteX2" fmla="*/ 13716 w 13716"/>
              <a:gd name="connsiteY2" fmla="*/ 656870 h 4192785"/>
              <a:gd name="connsiteX3" fmla="*/ 13716 w 13716"/>
              <a:gd name="connsiteY3" fmla="*/ 1439523 h 4192785"/>
              <a:gd name="connsiteX4" fmla="*/ 13716 w 13716"/>
              <a:gd name="connsiteY4" fmla="*/ 2054465 h 4192785"/>
              <a:gd name="connsiteX5" fmla="*/ 13716 w 13716"/>
              <a:gd name="connsiteY5" fmla="*/ 2669406 h 4192785"/>
              <a:gd name="connsiteX6" fmla="*/ 13716 w 13716"/>
              <a:gd name="connsiteY6" fmla="*/ 3452060 h 4192785"/>
              <a:gd name="connsiteX7" fmla="*/ 13716 w 13716"/>
              <a:gd name="connsiteY7" fmla="*/ 4192785 h 4192785"/>
              <a:gd name="connsiteX8" fmla="*/ 0 w 13716"/>
              <a:gd name="connsiteY8" fmla="*/ 4192785 h 4192785"/>
              <a:gd name="connsiteX9" fmla="*/ 0 w 13716"/>
              <a:gd name="connsiteY9" fmla="*/ 3535915 h 4192785"/>
              <a:gd name="connsiteX10" fmla="*/ 0 w 13716"/>
              <a:gd name="connsiteY10" fmla="*/ 2795190 h 4192785"/>
              <a:gd name="connsiteX11" fmla="*/ 0 w 13716"/>
              <a:gd name="connsiteY11" fmla="*/ 2012537 h 4192785"/>
              <a:gd name="connsiteX12" fmla="*/ 0 w 13716"/>
              <a:gd name="connsiteY12" fmla="*/ 1271811 h 4192785"/>
              <a:gd name="connsiteX13" fmla="*/ 0 w 13716"/>
              <a:gd name="connsiteY13" fmla="*/ 0 h 4192785"/>
              <a:gd name="connsiteX0" fmla="*/ 0 w 13716"/>
              <a:gd name="connsiteY0" fmla="*/ 0 h 4192785"/>
              <a:gd name="connsiteX1" fmla="*/ 13716 w 13716"/>
              <a:gd name="connsiteY1" fmla="*/ 0 h 4192785"/>
              <a:gd name="connsiteX2" fmla="*/ 13716 w 13716"/>
              <a:gd name="connsiteY2" fmla="*/ 698798 h 4192785"/>
              <a:gd name="connsiteX3" fmla="*/ 13716 w 13716"/>
              <a:gd name="connsiteY3" fmla="*/ 1397595 h 4192785"/>
              <a:gd name="connsiteX4" fmla="*/ 13716 w 13716"/>
              <a:gd name="connsiteY4" fmla="*/ 2138320 h 4192785"/>
              <a:gd name="connsiteX5" fmla="*/ 13716 w 13716"/>
              <a:gd name="connsiteY5" fmla="*/ 2753262 h 4192785"/>
              <a:gd name="connsiteX6" fmla="*/ 13716 w 13716"/>
              <a:gd name="connsiteY6" fmla="*/ 3493988 h 4192785"/>
              <a:gd name="connsiteX7" fmla="*/ 13716 w 13716"/>
              <a:gd name="connsiteY7" fmla="*/ 4192785 h 4192785"/>
              <a:gd name="connsiteX8" fmla="*/ 0 w 13716"/>
              <a:gd name="connsiteY8" fmla="*/ 4192785 h 4192785"/>
              <a:gd name="connsiteX9" fmla="*/ 0 w 13716"/>
              <a:gd name="connsiteY9" fmla="*/ 3452060 h 4192785"/>
              <a:gd name="connsiteX10" fmla="*/ 0 w 13716"/>
              <a:gd name="connsiteY10" fmla="*/ 2711334 h 4192785"/>
              <a:gd name="connsiteX11" fmla="*/ 0 w 13716"/>
              <a:gd name="connsiteY11" fmla="*/ 2012537 h 4192785"/>
              <a:gd name="connsiteX12" fmla="*/ 0 w 13716"/>
              <a:gd name="connsiteY12" fmla="*/ 1397595 h 4192785"/>
              <a:gd name="connsiteX13" fmla="*/ 0 w 13716"/>
              <a:gd name="connsiteY13" fmla="*/ 698797 h 4192785"/>
              <a:gd name="connsiteX14" fmla="*/ 0 w 13716"/>
              <a:gd name="connsiteY14" fmla="*/ 0 h 419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 h="4192785" fill="none" extrusionOk="0">
                <a:moveTo>
                  <a:pt x="0" y="0"/>
                </a:moveTo>
                <a:cubicBezTo>
                  <a:pt x="3162" y="-1514"/>
                  <a:pt x="9044" y="-263"/>
                  <a:pt x="13716" y="0"/>
                </a:cubicBezTo>
                <a:cubicBezTo>
                  <a:pt x="30199" y="336990"/>
                  <a:pt x="52257" y="513949"/>
                  <a:pt x="13716" y="656870"/>
                </a:cubicBezTo>
                <a:cubicBezTo>
                  <a:pt x="-29027" y="863694"/>
                  <a:pt x="5028" y="1110824"/>
                  <a:pt x="13716" y="1439523"/>
                </a:cubicBezTo>
                <a:cubicBezTo>
                  <a:pt x="32987" y="1776607"/>
                  <a:pt x="43776" y="1836554"/>
                  <a:pt x="13716" y="2054465"/>
                </a:cubicBezTo>
                <a:cubicBezTo>
                  <a:pt x="15522" y="2276592"/>
                  <a:pt x="-10308" y="2360593"/>
                  <a:pt x="13716" y="2669406"/>
                </a:cubicBezTo>
                <a:cubicBezTo>
                  <a:pt x="-1457" y="2956100"/>
                  <a:pt x="13826" y="3191643"/>
                  <a:pt x="13716" y="3452060"/>
                </a:cubicBezTo>
                <a:cubicBezTo>
                  <a:pt x="26396" y="3715452"/>
                  <a:pt x="10793" y="3856937"/>
                  <a:pt x="13716" y="4192785"/>
                </a:cubicBezTo>
                <a:cubicBezTo>
                  <a:pt x="7375" y="4193036"/>
                  <a:pt x="6504" y="4193004"/>
                  <a:pt x="0" y="4192785"/>
                </a:cubicBezTo>
                <a:cubicBezTo>
                  <a:pt x="6818" y="4019011"/>
                  <a:pt x="-37617" y="3711646"/>
                  <a:pt x="0" y="3535915"/>
                </a:cubicBezTo>
                <a:cubicBezTo>
                  <a:pt x="-13180" y="3284558"/>
                  <a:pt x="-14073" y="2986331"/>
                  <a:pt x="0" y="2795190"/>
                </a:cubicBezTo>
                <a:cubicBezTo>
                  <a:pt x="-733" y="2602834"/>
                  <a:pt x="-3274" y="2303089"/>
                  <a:pt x="0" y="2012537"/>
                </a:cubicBezTo>
                <a:cubicBezTo>
                  <a:pt x="8792" y="1694344"/>
                  <a:pt x="-8233" y="1580919"/>
                  <a:pt x="0" y="1271811"/>
                </a:cubicBezTo>
                <a:cubicBezTo>
                  <a:pt x="42906" y="1032913"/>
                  <a:pt x="-77490" y="335746"/>
                  <a:pt x="0" y="0"/>
                </a:cubicBezTo>
                <a:close/>
              </a:path>
              <a:path w="13716" h="4192785" stroke="0" extrusionOk="0">
                <a:moveTo>
                  <a:pt x="0" y="0"/>
                </a:moveTo>
                <a:cubicBezTo>
                  <a:pt x="4529" y="613"/>
                  <a:pt x="7710" y="-890"/>
                  <a:pt x="13716" y="0"/>
                </a:cubicBezTo>
                <a:cubicBezTo>
                  <a:pt x="59838" y="150266"/>
                  <a:pt x="-1315" y="413416"/>
                  <a:pt x="13716" y="698798"/>
                </a:cubicBezTo>
                <a:cubicBezTo>
                  <a:pt x="3192" y="972673"/>
                  <a:pt x="47791" y="1210228"/>
                  <a:pt x="13716" y="1397595"/>
                </a:cubicBezTo>
                <a:cubicBezTo>
                  <a:pt x="46085" y="1569177"/>
                  <a:pt x="59180" y="1981653"/>
                  <a:pt x="13716" y="2138320"/>
                </a:cubicBezTo>
                <a:cubicBezTo>
                  <a:pt x="-3252" y="2298494"/>
                  <a:pt x="7482" y="2436840"/>
                  <a:pt x="13716" y="2753262"/>
                </a:cubicBezTo>
                <a:cubicBezTo>
                  <a:pt x="5837" y="3044729"/>
                  <a:pt x="33116" y="3154557"/>
                  <a:pt x="13716" y="3493988"/>
                </a:cubicBezTo>
                <a:cubicBezTo>
                  <a:pt x="-10637" y="3819354"/>
                  <a:pt x="19891" y="4028251"/>
                  <a:pt x="13716" y="4192785"/>
                </a:cubicBezTo>
                <a:cubicBezTo>
                  <a:pt x="8331" y="4192521"/>
                  <a:pt x="3770" y="4193484"/>
                  <a:pt x="0" y="4192785"/>
                </a:cubicBezTo>
                <a:cubicBezTo>
                  <a:pt x="-46129" y="3995531"/>
                  <a:pt x="-31646" y="3707986"/>
                  <a:pt x="0" y="3452060"/>
                </a:cubicBezTo>
                <a:cubicBezTo>
                  <a:pt x="35672" y="3218387"/>
                  <a:pt x="39918" y="3058053"/>
                  <a:pt x="0" y="2711334"/>
                </a:cubicBezTo>
                <a:cubicBezTo>
                  <a:pt x="2963" y="2400670"/>
                  <a:pt x="-27305" y="2227294"/>
                  <a:pt x="0" y="2012537"/>
                </a:cubicBezTo>
                <a:cubicBezTo>
                  <a:pt x="10859" y="1779122"/>
                  <a:pt x="-15998" y="1545723"/>
                  <a:pt x="0" y="1397595"/>
                </a:cubicBezTo>
                <a:cubicBezTo>
                  <a:pt x="-1716" y="1277091"/>
                  <a:pt x="24316" y="906230"/>
                  <a:pt x="0" y="698797"/>
                </a:cubicBezTo>
                <a:cubicBezTo>
                  <a:pt x="-26344" y="488705"/>
                  <a:pt x="-19538" y="243034"/>
                  <a:pt x="0" y="0"/>
                </a:cubicBezTo>
                <a:close/>
              </a:path>
              <a:path w="13716" h="4192785" fill="none" stroke="0" extrusionOk="0">
                <a:moveTo>
                  <a:pt x="0" y="0"/>
                </a:moveTo>
                <a:cubicBezTo>
                  <a:pt x="3566" y="-528"/>
                  <a:pt x="8989" y="-405"/>
                  <a:pt x="13716" y="0"/>
                </a:cubicBezTo>
                <a:cubicBezTo>
                  <a:pt x="40605" y="280621"/>
                  <a:pt x="18605" y="537718"/>
                  <a:pt x="13716" y="656870"/>
                </a:cubicBezTo>
                <a:cubicBezTo>
                  <a:pt x="-5646" y="756182"/>
                  <a:pt x="-21456" y="1125929"/>
                  <a:pt x="13716" y="1439523"/>
                </a:cubicBezTo>
                <a:cubicBezTo>
                  <a:pt x="28677" y="1776351"/>
                  <a:pt x="28652" y="1833545"/>
                  <a:pt x="13716" y="2054465"/>
                </a:cubicBezTo>
                <a:cubicBezTo>
                  <a:pt x="7236" y="2272337"/>
                  <a:pt x="-11499" y="2365760"/>
                  <a:pt x="13716" y="2669406"/>
                </a:cubicBezTo>
                <a:cubicBezTo>
                  <a:pt x="57335" y="2948455"/>
                  <a:pt x="5302" y="3178420"/>
                  <a:pt x="13716" y="3452060"/>
                </a:cubicBezTo>
                <a:cubicBezTo>
                  <a:pt x="2627" y="3696586"/>
                  <a:pt x="35203" y="3887837"/>
                  <a:pt x="13716" y="4192785"/>
                </a:cubicBezTo>
                <a:cubicBezTo>
                  <a:pt x="7225" y="4193006"/>
                  <a:pt x="6561" y="4192819"/>
                  <a:pt x="0" y="4192785"/>
                </a:cubicBezTo>
                <a:cubicBezTo>
                  <a:pt x="21000" y="3959346"/>
                  <a:pt x="31643" y="3775224"/>
                  <a:pt x="0" y="3535915"/>
                </a:cubicBezTo>
                <a:cubicBezTo>
                  <a:pt x="-4274" y="3325368"/>
                  <a:pt x="1862" y="2982673"/>
                  <a:pt x="0" y="2795190"/>
                </a:cubicBezTo>
                <a:cubicBezTo>
                  <a:pt x="9982" y="2622004"/>
                  <a:pt x="-33357" y="2306977"/>
                  <a:pt x="0" y="2012537"/>
                </a:cubicBezTo>
                <a:cubicBezTo>
                  <a:pt x="4954" y="1713101"/>
                  <a:pt x="6928" y="1577541"/>
                  <a:pt x="0" y="1271811"/>
                </a:cubicBezTo>
                <a:cubicBezTo>
                  <a:pt x="37457" y="936106"/>
                  <a:pt x="-4230" y="30246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custGeom>
                    <a:avLst/>
                    <a:gdLst>
                      <a:gd name="connsiteX0" fmla="*/ 0 w 13716"/>
                      <a:gd name="connsiteY0" fmla="*/ 0 h 4192785"/>
                      <a:gd name="connsiteX1" fmla="*/ 13716 w 13716"/>
                      <a:gd name="connsiteY1" fmla="*/ 0 h 4192785"/>
                      <a:gd name="connsiteX2" fmla="*/ 13716 w 13716"/>
                      <a:gd name="connsiteY2" fmla="*/ 656870 h 4192785"/>
                      <a:gd name="connsiteX3" fmla="*/ 13716 w 13716"/>
                      <a:gd name="connsiteY3" fmla="*/ 1439523 h 4192785"/>
                      <a:gd name="connsiteX4" fmla="*/ 13716 w 13716"/>
                      <a:gd name="connsiteY4" fmla="*/ 2054465 h 4192785"/>
                      <a:gd name="connsiteX5" fmla="*/ 13716 w 13716"/>
                      <a:gd name="connsiteY5" fmla="*/ 2669406 h 4192785"/>
                      <a:gd name="connsiteX6" fmla="*/ 13716 w 13716"/>
                      <a:gd name="connsiteY6" fmla="*/ 3452060 h 4192785"/>
                      <a:gd name="connsiteX7" fmla="*/ 13716 w 13716"/>
                      <a:gd name="connsiteY7" fmla="*/ 4192785 h 4192785"/>
                      <a:gd name="connsiteX8" fmla="*/ 0 w 13716"/>
                      <a:gd name="connsiteY8" fmla="*/ 4192785 h 4192785"/>
                      <a:gd name="connsiteX9" fmla="*/ 0 w 13716"/>
                      <a:gd name="connsiteY9" fmla="*/ 3535915 h 4192785"/>
                      <a:gd name="connsiteX10" fmla="*/ 0 w 13716"/>
                      <a:gd name="connsiteY10" fmla="*/ 2795190 h 4192785"/>
                      <a:gd name="connsiteX11" fmla="*/ 0 w 13716"/>
                      <a:gd name="connsiteY11" fmla="*/ 2012537 h 4192785"/>
                      <a:gd name="connsiteX12" fmla="*/ 0 w 13716"/>
                      <a:gd name="connsiteY12" fmla="*/ 1271811 h 4192785"/>
                      <a:gd name="connsiteX13" fmla="*/ 0 w 13716"/>
                      <a:gd name="connsiteY13" fmla="*/ 0 h 419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6" h="4192785" fill="none" extrusionOk="0">
                        <a:moveTo>
                          <a:pt x="0" y="0"/>
                        </a:moveTo>
                        <a:cubicBezTo>
                          <a:pt x="2762" y="-668"/>
                          <a:pt x="9716" y="-533"/>
                          <a:pt x="13716" y="0"/>
                        </a:cubicBezTo>
                        <a:cubicBezTo>
                          <a:pt x="43101" y="303294"/>
                          <a:pt x="18165" y="499581"/>
                          <a:pt x="13716" y="656870"/>
                        </a:cubicBezTo>
                        <a:cubicBezTo>
                          <a:pt x="9268" y="814159"/>
                          <a:pt x="-3904" y="1097817"/>
                          <a:pt x="13716" y="1439523"/>
                        </a:cubicBezTo>
                        <a:cubicBezTo>
                          <a:pt x="31336" y="1781229"/>
                          <a:pt x="31863" y="1833330"/>
                          <a:pt x="13716" y="2054465"/>
                        </a:cubicBezTo>
                        <a:cubicBezTo>
                          <a:pt x="-4431" y="2275600"/>
                          <a:pt x="-12949" y="2362214"/>
                          <a:pt x="13716" y="2669406"/>
                        </a:cubicBezTo>
                        <a:cubicBezTo>
                          <a:pt x="40381" y="2976598"/>
                          <a:pt x="7222" y="3190147"/>
                          <a:pt x="13716" y="3452060"/>
                        </a:cubicBezTo>
                        <a:cubicBezTo>
                          <a:pt x="20210" y="3713973"/>
                          <a:pt x="32379" y="3868494"/>
                          <a:pt x="13716" y="4192785"/>
                        </a:cubicBezTo>
                        <a:cubicBezTo>
                          <a:pt x="7321" y="4193048"/>
                          <a:pt x="6593" y="4192984"/>
                          <a:pt x="0" y="4192785"/>
                        </a:cubicBezTo>
                        <a:cubicBezTo>
                          <a:pt x="19700" y="3996991"/>
                          <a:pt x="-11828" y="3747160"/>
                          <a:pt x="0" y="3535915"/>
                        </a:cubicBezTo>
                        <a:cubicBezTo>
                          <a:pt x="11828" y="3324670"/>
                          <a:pt x="-6947" y="2985802"/>
                          <a:pt x="0" y="2795190"/>
                        </a:cubicBezTo>
                        <a:cubicBezTo>
                          <a:pt x="6947" y="2604578"/>
                          <a:pt x="-6178" y="2328841"/>
                          <a:pt x="0" y="2012537"/>
                        </a:cubicBezTo>
                        <a:cubicBezTo>
                          <a:pt x="6178" y="1696233"/>
                          <a:pt x="-4349" y="1569506"/>
                          <a:pt x="0" y="1271811"/>
                        </a:cubicBezTo>
                        <a:cubicBezTo>
                          <a:pt x="4349" y="974116"/>
                          <a:pt x="-33857" y="310195"/>
                          <a:pt x="0" y="0"/>
                        </a:cubicBezTo>
                        <a:close/>
                      </a:path>
                      <a:path w="13716" h="4192785" stroke="0" extrusionOk="0">
                        <a:moveTo>
                          <a:pt x="0" y="0"/>
                        </a:moveTo>
                        <a:cubicBezTo>
                          <a:pt x="4626" y="620"/>
                          <a:pt x="7856" y="-428"/>
                          <a:pt x="13716" y="0"/>
                        </a:cubicBezTo>
                        <a:cubicBezTo>
                          <a:pt x="36569" y="165299"/>
                          <a:pt x="-959" y="427555"/>
                          <a:pt x="13716" y="698798"/>
                        </a:cubicBezTo>
                        <a:cubicBezTo>
                          <a:pt x="28391" y="970041"/>
                          <a:pt x="15108" y="1226199"/>
                          <a:pt x="13716" y="1397595"/>
                        </a:cubicBezTo>
                        <a:cubicBezTo>
                          <a:pt x="12324" y="1568991"/>
                          <a:pt x="33487" y="1960267"/>
                          <a:pt x="13716" y="2138320"/>
                        </a:cubicBezTo>
                        <a:cubicBezTo>
                          <a:pt x="-6055" y="2316373"/>
                          <a:pt x="9981" y="2460267"/>
                          <a:pt x="13716" y="2753262"/>
                        </a:cubicBezTo>
                        <a:cubicBezTo>
                          <a:pt x="17451" y="3046257"/>
                          <a:pt x="29160" y="3157591"/>
                          <a:pt x="13716" y="3493988"/>
                        </a:cubicBezTo>
                        <a:cubicBezTo>
                          <a:pt x="-1728" y="3830385"/>
                          <a:pt x="-13162" y="4010665"/>
                          <a:pt x="13716" y="4192785"/>
                        </a:cubicBezTo>
                        <a:cubicBezTo>
                          <a:pt x="8162" y="4192735"/>
                          <a:pt x="3367" y="4193247"/>
                          <a:pt x="0" y="4192785"/>
                        </a:cubicBezTo>
                        <a:cubicBezTo>
                          <a:pt x="-14367" y="3952600"/>
                          <a:pt x="-29772" y="3700205"/>
                          <a:pt x="0" y="3452060"/>
                        </a:cubicBezTo>
                        <a:cubicBezTo>
                          <a:pt x="29772" y="3203916"/>
                          <a:pt x="19521" y="3045349"/>
                          <a:pt x="0" y="2711334"/>
                        </a:cubicBezTo>
                        <a:cubicBezTo>
                          <a:pt x="-19521" y="2377319"/>
                          <a:pt x="-11220" y="2227855"/>
                          <a:pt x="0" y="2012537"/>
                        </a:cubicBezTo>
                        <a:cubicBezTo>
                          <a:pt x="11220" y="1797219"/>
                          <a:pt x="-19081" y="1542505"/>
                          <a:pt x="0" y="1397595"/>
                        </a:cubicBezTo>
                        <a:cubicBezTo>
                          <a:pt x="19081" y="1252685"/>
                          <a:pt x="27623" y="900159"/>
                          <a:pt x="0" y="698797"/>
                        </a:cubicBezTo>
                        <a:cubicBezTo>
                          <a:pt x="-27623" y="497435"/>
                          <a:pt x="-34740" y="20074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Google Shape;107;p19"/>
          <p:cNvPicPr preferRelativeResize="0"/>
          <p:nvPr/>
        </p:nvPicPr>
        <p:blipFill>
          <a:blip r:embed="rId3"/>
          <a:stretch>
            <a:fillRect/>
          </a:stretch>
        </p:blipFill>
        <p:spPr>
          <a:xfrm>
            <a:off x="3490722" y="473202"/>
            <a:ext cx="4883381" cy="2935224"/>
          </a:xfrm>
          <a:prstGeom prst="rect">
            <a:avLst/>
          </a:prstGeom>
          <a:noFill/>
        </p:spPr>
      </p:pic>
      <p:sp>
        <p:nvSpPr>
          <p:cNvPr id="108" name="Google Shape;108;p19"/>
          <p:cNvSpPr txBox="1"/>
          <p:nvPr/>
        </p:nvSpPr>
        <p:spPr>
          <a:xfrm>
            <a:off x="3490722" y="3598932"/>
            <a:ext cx="5170932" cy="1071366"/>
          </a:xfrm>
          <a:prstGeom prst="rect">
            <a:avLst/>
          </a:prstGeom>
        </p:spPr>
        <p:txBody>
          <a:bodyPr spcFirstLastPara="1" vert="horz" lIns="91440" tIns="45720" rIns="91440" bIns="45720" rtlCol="0" anchor="t" anchorCtr="0">
            <a:normAutofit/>
          </a:bodyPr>
          <a:lstStyle/>
          <a:p>
            <a:pPr marL="0" lvl="0" indent="-228600">
              <a:lnSpc>
                <a:spcPct val="90000"/>
              </a:lnSpc>
              <a:spcBef>
                <a:spcPts val="0"/>
              </a:spcBef>
              <a:spcAft>
                <a:spcPts val="600"/>
              </a:spcAft>
              <a:buFont typeface="Arial" panose="020B0604020202020204" pitchFamily="34" charset="0"/>
              <a:buChar char="•"/>
            </a:pPr>
            <a:r>
              <a:rPr lang="en-US" sz="1600">
                <a:sym typeface="Roboto"/>
              </a:rPr>
              <a:t>No change in the amount of students served from November to December.  Students will be assessed in January to measure the impact of the interventions provided throughout the semester.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2"/>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Google Shape;113;p20"/>
          <p:cNvSpPr txBox="1">
            <a:spLocks noGrp="1"/>
          </p:cNvSpPr>
          <p:nvPr>
            <p:ph type="title"/>
          </p:nvPr>
        </p:nvSpPr>
        <p:spPr>
          <a:xfrm>
            <a:off x="473202" y="479640"/>
            <a:ext cx="2571750" cy="1289304"/>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2900" kern="1200">
                <a:solidFill>
                  <a:schemeClr val="tx1"/>
                </a:solidFill>
                <a:latin typeface="+mj-lt"/>
                <a:ea typeface="+mj-ea"/>
                <a:cs typeface="+mj-cs"/>
              </a:rPr>
              <a:t>Staff Development - Year to Year</a:t>
            </a:r>
          </a:p>
        </p:txBody>
      </p:sp>
      <p:sp>
        <p:nvSpPr>
          <p:cNvPr id="129"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1930317"/>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Google Shape;115;p20"/>
          <p:cNvSpPr txBox="1"/>
          <p:nvPr/>
        </p:nvSpPr>
        <p:spPr>
          <a:xfrm>
            <a:off x="473202" y="2105406"/>
            <a:ext cx="2571750" cy="2558034"/>
          </a:xfrm>
          <a:prstGeom prst="rect">
            <a:avLst/>
          </a:prstGeom>
        </p:spPr>
        <p:txBody>
          <a:bodyPr spcFirstLastPara="1" vert="horz" lIns="91440" tIns="45720" rIns="91440" bIns="45720" rtlCol="0" anchor="t" anchorCtr="0">
            <a:normAutofit/>
          </a:bodyPr>
          <a:lstStyle/>
          <a:p>
            <a:pPr marL="0" lvl="0" indent="-228600">
              <a:lnSpc>
                <a:spcPct val="90000"/>
              </a:lnSpc>
              <a:spcBef>
                <a:spcPts val="0"/>
              </a:spcBef>
              <a:spcAft>
                <a:spcPts val="600"/>
              </a:spcAft>
              <a:buFont typeface="Arial" panose="020B0604020202020204" pitchFamily="34" charset="0"/>
              <a:buChar char="•"/>
            </a:pPr>
            <a:r>
              <a:rPr lang="en-US" sz="1600">
                <a:sym typeface="Roboto"/>
              </a:rPr>
              <a:t>This year more observations were conducted, which could explain the need for coaching/corrective actions simply due to be more aware of what is going on in classrooms. There was a reduction in PD hours due to the building move.</a:t>
            </a:r>
          </a:p>
        </p:txBody>
      </p:sp>
      <p:pic>
        <p:nvPicPr>
          <p:cNvPr id="114" name="Google Shape;114;p20"/>
          <p:cNvPicPr preferRelativeResize="0"/>
          <p:nvPr/>
        </p:nvPicPr>
        <p:blipFill>
          <a:blip r:embed="rId3"/>
          <a:stretch>
            <a:fillRect/>
          </a:stretch>
        </p:blipFill>
        <p:spPr>
          <a:xfrm>
            <a:off x="3490722" y="1277302"/>
            <a:ext cx="5177790" cy="258889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2"/>
        <p:cNvGrpSpPr/>
        <p:nvPr/>
      </p:nvGrpSpPr>
      <p:grpSpPr>
        <a:xfrm>
          <a:off x="0" y="0"/>
          <a:ext cx="0" cy="0"/>
          <a:chOff x="0" y="0"/>
          <a:chExt cx="0" cy="0"/>
        </a:xfrm>
      </p:grpSpPr>
      <p:sp useBgFill="1">
        <p:nvSpPr>
          <p:cNvPr id="160" name="Rectangle 15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Google Shape;153;p26"/>
          <p:cNvSpPr txBox="1">
            <a:spLocks noGrp="1"/>
          </p:cNvSpPr>
          <p:nvPr>
            <p:ph type="title"/>
          </p:nvPr>
        </p:nvSpPr>
        <p:spPr>
          <a:xfrm>
            <a:off x="479161" y="479394"/>
            <a:ext cx="2678858" cy="2680137"/>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5000" kern="1200">
                <a:solidFill>
                  <a:schemeClr val="tx1"/>
                </a:solidFill>
                <a:latin typeface="+mj-lt"/>
                <a:ea typeface="+mj-ea"/>
                <a:cs typeface="+mj-cs"/>
              </a:rPr>
              <a:t>Social Work</a:t>
            </a:r>
          </a:p>
        </p:txBody>
      </p:sp>
      <p:sp>
        <p:nvSpPr>
          <p:cNvPr id="16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3306950"/>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Google Shape;155;p26"/>
          <p:cNvPicPr preferRelativeResize="0"/>
          <p:nvPr/>
        </p:nvPicPr>
        <p:blipFill>
          <a:blip r:embed="rId3"/>
          <a:stretch>
            <a:fillRect/>
          </a:stretch>
        </p:blipFill>
        <p:spPr>
          <a:xfrm>
            <a:off x="3490722" y="938174"/>
            <a:ext cx="5410962" cy="3246577"/>
          </a:xfrm>
          <a:prstGeom prst="rect">
            <a:avLst/>
          </a:prstGeom>
          <a:noFill/>
        </p:spPr>
      </p:pic>
      <p:sp>
        <p:nvSpPr>
          <p:cNvPr id="154" name="Google Shape;154;p2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527</Words>
  <Application>Microsoft Macintosh PowerPoint</Application>
  <PresentationFormat>On-screen Show (16:9)</PresentationFormat>
  <Paragraphs>70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Roboto</vt:lpstr>
      <vt:lpstr>Calibri Light</vt:lpstr>
      <vt:lpstr>Arial</vt:lpstr>
      <vt:lpstr>Office Theme</vt:lpstr>
      <vt:lpstr>Academics Report</vt:lpstr>
      <vt:lpstr>IHSNO Enrollment</vt:lpstr>
      <vt:lpstr>International Baccalaureate</vt:lpstr>
      <vt:lpstr>EL- Month to Month Comparison </vt:lpstr>
      <vt:lpstr>EL- Year to Year Comparison</vt:lpstr>
      <vt:lpstr> Remediation - Year to Year</vt:lpstr>
      <vt:lpstr>Remediation - Month to Month</vt:lpstr>
      <vt:lpstr>Staff Development - Year to Year</vt:lpstr>
      <vt:lpstr>Social Work</vt:lpstr>
      <vt:lpstr>Social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Academics Report</dc:title>
  <cp:lastModifiedBy>Adierah Berger</cp:lastModifiedBy>
  <cp:revision>1</cp:revision>
  <dcterms:modified xsi:type="dcterms:W3CDTF">2024-01-23T20:55:06Z</dcterms:modified>
</cp:coreProperties>
</file>