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91502-6469-4705-9AF9-C676A64ED3D6}" v="205" dt="2018-08-17T21:04:43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CAD5-C0DE-4583-AB27-DD12D0570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DA7A5-F79B-45E4-B266-E5F47CE3C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39A06-970D-4057-9D7F-50C51136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1B1C7-685D-4DFB-B6BE-CA02C3FC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B9500-E52D-46E2-B74D-5C81CC85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1139-4BA1-4909-B541-38ADC5A6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AE379-7CBF-4F9B-9901-2B1CE7603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24F7-48FA-4A55-B653-97E5228F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56CED-C209-4483-912A-C11BB92C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9950-3347-4ECE-8AE4-4448C7C5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71AA0-EC52-49E4-B429-4C63A5570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0F1F1-4A99-4564-94CA-FA3EFA42D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6307-41FF-43A3-9FDD-0E383E31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E416-B49C-4D72-AE1B-6DD6BFC9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031D8-F478-4EAE-B451-F12A9055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67"/>
            <a:ext cx="9037320" cy="566931"/>
          </a:xfrm>
        </p:spPr>
        <p:txBody>
          <a:bodyPr lIns="36000" tIns="0" rIns="0" bIns="0"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D31C4-8140-4486-8E32-7EA32B16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950868"/>
            <a:ext cx="4866745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A551-48C9-48F6-BF4E-DE641842128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01E1CE2-D1DE-4252-B61A-6630E4C2C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6612" y="3322311"/>
            <a:ext cx="4866745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19B118-F379-4011-B1CF-E685CC09FA3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486746" y="2950868"/>
            <a:ext cx="4866745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F59DFEB-5DA9-4E64-84A0-3FAA80806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86746" y="3318403"/>
            <a:ext cx="4866745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6F4EC4F-5660-46EA-97AC-4F2DD125B4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6612" y="2284186"/>
            <a:ext cx="612648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F842B3BB-CE92-4AEA-A2FF-5EEC732A4E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86746" y="2284186"/>
            <a:ext cx="612648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97EA708-3A77-4F99-A2EA-0333462ED1F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36612" y="4654845"/>
            <a:ext cx="4866745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7207F0C-C876-4E0B-B625-1FDCC3DE6B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6612" y="5026287"/>
            <a:ext cx="4866745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8D53F1E4-6C15-48EA-8342-A2127473F132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6486746" y="4654845"/>
            <a:ext cx="4866745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F3CFD351-584A-4587-BC54-F35254DC7E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86746" y="5022379"/>
            <a:ext cx="4866745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1303F657-7B5B-4B28-8EAA-386438351FB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36612" y="3988163"/>
            <a:ext cx="612648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F994D41E-0FC7-48BC-98E8-C6B199A7B0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86746" y="3988163"/>
            <a:ext cx="612648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8514664-8AD0-4DF7-8C6F-12FFA6BEA7B2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838200" y="1377833"/>
            <a:ext cx="9037320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529940" y="742867"/>
            <a:ext cx="786384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5625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DC1B-708C-4FF6-899F-7A597F6D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0C2E-8398-4143-9226-9E2176FB4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22783-E9BF-43F8-86D9-8EB0D5AD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3525C-5AAB-4E9E-91A0-3D6E9D79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7CC4D-CA29-44AD-B0E0-EA8D879C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CF7C-A58B-4A12-89BE-356C4FB9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E8D12-E997-4E5A-AD59-A9D92833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1C68-96C0-4FE9-BE93-E234C6E5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7511E-ED01-4BB1-A37E-9B2BBCC7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B32CE-7A37-45C7-87E3-787F6B63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0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BD1E-80B7-4639-9425-0E646AD2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67330-7665-47FE-93FF-1556B2EF9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53ABA-8842-48A4-9B80-C59DF5247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568E2-8E45-4B87-A45F-8C536CDE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9EDD6-43A9-48DC-8243-42AF0220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37314-D150-4ECC-906C-04EAB9C7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951B-EDAE-4780-B1EC-868F088B1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8ADE8-12E7-49F1-BF0B-F2A5DA189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813CD-02B8-4B34-9289-F20F04C44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180DB-FB49-4427-BF16-60E1D28D4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3EA2A-F364-4E4E-B9AB-3B20856A8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B8E03-AF05-4729-850C-40F20C97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B3F8D8-FD65-4291-92E7-CE4A249B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A2220-FE00-44F0-8520-AF389CC7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0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CF09-AFD2-480F-8EA9-4AE1DFEF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8AE70-B17D-4217-BB49-C887CD85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98ACA-C29A-45AE-AA20-0C85BA07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1B121-754A-4035-AAD3-8A554642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7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D6E8C-60F6-4A42-AB9C-A1C909A3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CFEFA-13B8-44C2-8D45-39673854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A9076-831E-4D01-875D-BD387436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9D95-EF97-4A35-810D-A6B62AED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6F355-B2A1-4686-82B3-551F0146B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1EC1D-802D-491D-933B-DBE39A12E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E4FE-BBED-4BE5-AE28-D4E528FA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58762-5B5E-4839-82F5-E8DE8848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DB903-93F5-4708-A4B6-896244D7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4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4757-50AE-4FB7-9194-2E3722C3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C5D2BE-9FD8-4727-A978-D3790A530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D2565-2CFA-4D86-AD7E-AA8883974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C915B-477B-462D-B249-ADF803CB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DD03-A2A2-4C85-90C6-6CE6E55F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F3C20-632A-4F81-8563-1515E35D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3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E6D9E-6811-4F58-8AB4-93FA325C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A6CA8-E72E-4AB2-9613-E6D0B95A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98121-3044-4DFF-9A8B-8101EDAEF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E421-4985-49CC-904E-23E40C80253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AA041-2D94-4928-B6EB-E038FCA5B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C5B3B-7A65-4BB1-859F-B2CCF6F49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7911-B3DC-44F1-9C95-424371B2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702-8A75-423F-B84F-01840820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&amp; Operations Committee Update</a:t>
            </a:r>
            <a:endParaRPr lang="ru-RU" dirty="0"/>
          </a:p>
        </p:txBody>
      </p:sp>
      <p:pic>
        <p:nvPicPr>
          <p:cNvPr id="51" name="Picture Placeholder 50" descr="Piggy Bank">
            <a:extLst>
              <a:ext uri="{FF2B5EF4-FFF2-40B4-BE49-F238E27FC236}">
                <a16:creationId xmlns:a16="http://schemas.microsoft.com/office/drawing/2014/main" id="{CE94755E-3E02-4C45-936F-D02A0217AA3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044" y="2028216"/>
            <a:ext cx="813754" cy="813754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1D5-DBF1-43B7-BBB0-730366719F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744087-FB5E-49D7-98F3-1A513E463A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6612" y="3322310"/>
            <a:ext cx="4951792" cy="303403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Cash balance (period end 7/31/18) = $1.36M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$549k in Operating Account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$813k in Investments ($773k designated as restricted funds)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August APS Allocation was received without issue (No allocations during June &amp; July)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New APS Allocation increase will result in approximately $756K in additional funding this fiscal year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Budget amendment process will occur in early 2019 to reflect the new allocation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Upcoming expenses of interest: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Healthcare Renewal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Staff Tenure Bonuses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39" name="Picture Placeholder 38" descr="Bank">
            <a:extLst>
              <a:ext uri="{FF2B5EF4-FFF2-40B4-BE49-F238E27FC236}">
                <a16:creationId xmlns:a16="http://schemas.microsoft.com/office/drawing/2014/main" id="{F56C6E05-2968-4DE1-9D1C-B5646DF6CB7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4177" y="2028217"/>
            <a:ext cx="813753" cy="813753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A8CC28-6DD2-445E-BB0B-D20300C9A8B0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Facilities &amp; Grounds</a:t>
            </a:r>
            <a:endParaRPr lang="ru-R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B53B3A-22A6-4234-A6A3-0873B4C6AE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86746" y="3318403"/>
            <a:ext cx="4866745" cy="27967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New roof project did not occur over the summer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New lock project was completed over the summer and is operational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Trailer Acquisition will occur in the fall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Office &amp; meeting space for CREATE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Funded through CREATE funds &amp; reflected </a:t>
            </a:r>
            <a:r>
              <a:rPr lang="en-US"/>
              <a:t>on their financial </a:t>
            </a:r>
            <a:r>
              <a:rPr lang="en-US" dirty="0"/>
              <a:t>statements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Not currently anticipating any shared/ancillary expenses for ANCS related to this purchase</a:t>
            </a:r>
          </a:p>
          <a:p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DC096A-1FBB-4EAC-B48A-D292CD71579B}"/>
              </a:ext>
            </a:extLst>
          </p:cNvPr>
          <p:cNvSpPr txBox="1"/>
          <p:nvPr/>
        </p:nvSpPr>
        <p:spPr>
          <a:xfrm>
            <a:off x="864044" y="1263032"/>
            <a:ext cx="349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2018</a:t>
            </a:r>
          </a:p>
        </p:txBody>
      </p:sp>
    </p:spTree>
    <p:extLst>
      <p:ext uri="{BB962C8B-B14F-4D97-AF65-F5344CB8AC3E}">
        <p14:creationId xmlns:p14="http://schemas.microsoft.com/office/powerpoint/2010/main" val="132562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Business &amp; Operations Committee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</dc:title>
  <dc:creator>Laura Melton</dc:creator>
  <cp:lastModifiedBy>Laura Melton</cp:lastModifiedBy>
  <cp:revision>6</cp:revision>
  <dcterms:created xsi:type="dcterms:W3CDTF">2018-08-17T20:26:34Z</dcterms:created>
  <dcterms:modified xsi:type="dcterms:W3CDTF">2018-08-17T21:18:39Z</dcterms:modified>
</cp:coreProperties>
</file>