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entury Schoolbook" panose="02040604050505020304" pitchFamily="18" charset="0"/>
      <p:regular r:id="rId6"/>
      <p:bold r:id="rId7"/>
      <p:italic r:id="rId8"/>
      <p:boldItalic r:id="rId9"/>
    </p:embeddedFont>
    <p:embeddedFont>
      <p:font typeface="Trebuchet MS" panose="020B0703020202090204" pitchFamily="3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D4B6BsbxR95x+Y7M/OyGFt/fT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Google Shape;29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31;p7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2" name="Google Shape;32;p7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" name="Google Shape;33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7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6" name="Google Shape;36;p7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7" name="Google Shape;37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9" name="Google Shape;39;p7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44" name="Google Shape;44;p7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" name="Google Shape;108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" name="Google Shape;109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10" name="Google Shape;110;p16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18" name="Google Shape;118;p1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 dirty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dirty="0"/>
          </a:p>
        </p:txBody>
      </p:sp>
      <p:sp>
        <p:nvSpPr>
          <p:cNvPr id="119" name="Google Shape;119;p1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 dirty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 dirty="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17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5" name="Google Shape;12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27" name="Google Shape;127;p18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3" name="Google Shape;133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35" name="Google Shape;135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 dirty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dirty="0"/>
          </a:p>
        </p:txBody>
      </p:sp>
      <p:sp>
        <p:nvSpPr>
          <p:cNvPr id="136" name="Google Shape;136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 dirty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dirty="0"/>
          </a:p>
        </p:txBody>
      </p:sp>
      <p:pic>
        <p:nvPicPr>
          <p:cNvPr id="137" name="Google Shape;137;p19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3" name="Google Shape;143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4" name="Google Shape;144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45" name="Google Shape;145;p20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0" name="Google Shape;150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1" name="Google Shape;151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52" name="Google Shape;152;p21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59" name="Google Shape;159;p22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51" name="Google Shape;51;p8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58" name="Google Shape;58;p9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66" name="Google Shape;66;p10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76" name="Google Shape;76;p11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82" name="Google Shape;82;p12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87" name="Google Shape;87;p13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95" name="Google Shape;95;p14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03" name="Google Shape;103;p15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6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dirty="0"/>
          </a:p>
        </p:txBody>
      </p:sp>
      <p:sp>
        <p:nvSpPr>
          <p:cNvPr id="24" name="Google Shape;24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dirty="0"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6" name="Google Shape;26;p6"/>
          <p:cNvSpPr/>
          <p:nvPr/>
        </p:nvSpPr>
        <p:spPr>
          <a:xfrm>
            <a:off x="0" y="6492239"/>
            <a:ext cx="12188825" cy="36576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 dirty="0"/>
              <a:t>PTCA Report</a:t>
            </a:r>
            <a:endParaRPr dirty="0"/>
          </a:p>
        </p:txBody>
      </p:sp>
      <p:sp>
        <p:nvSpPr>
          <p:cNvPr id="166" name="Google Shape;166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54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dirty="0"/>
              <a:t>Governing Board Meeting</a:t>
            </a:r>
            <a:endParaRPr dirty="0"/>
          </a:p>
        </p:txBody>
      </p:sp>
      <p:sp>
        <p:nvSpPr>
          <p:cNvPr id="167" name="Google Shape;167;p1"/>
          <p:cNvSpPr txBox="1"/>
          <p:nvPr/>
        </p:nvSpPr>
        <p:spPr>
          <a:xfrm>
            <a:off x="1507067" y="4325059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September 23</a:t>
            </a:r>
            <a:r>
              <a:rPr lang="en-US" sz="1800" b="0" i="0" u="none" strike="noStrike" cap="none" baseline="30000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rd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, 2021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2400" dirty="0"/>
              <a:t>Membership Report (as of 9/13/21)</a:t>
            </a:r>
            <a:endParaRPr sz="2400" dirty="0"/>
          </a:p>
        </p:txBody>
      </p:sp>
      <p:sp>
        <p:nvSpPr>
          <p:cNvPr id="173" name="Google Shape;173;p2"/>
          <p:cNvSpPr txBox="1"/>
          <p:nvPr/>
        </p:nvSpPr>
        <p:spPr>
          <a:xfrm>
            <a:off x="1371600" y="1295400"/>
            <a:ext cx="4184035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Goal: $11,000</a:t>
            </a:r>
            <a:endParaRPr dirty="0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YTD: $2,145 (20%)</a:t>
            </a:r>
            <a:endParaRPr dirty="0"/>
          </a:p>
        </p:txBody>
      </p:sp>
      <p:sp>
        <p:nvSpPr>
          <p:cNvPr id="174" name="Google Shape;174;p2"/>
          <p:cNvSpPr txBox="1"/>
          <p:nvPr/>
        </p:nvSpPr>
        <p:spPr>
          <a:xfrm>
            <a:off x="4544349" y="1295400"/>
            <a:ext cx="4184035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2"/>
          <p:cNvSpPr txBox="1">
            <a:spLocks noGrp="1"/>
          </p:cNvSpPr>
          <p:nvPr>
            <p:ph type="title"/>
          </p:nvPr>
        </p:nvSpPr>
        <p:spPr>
          <a:xfrm>
            <a:off x="677271" y="2331375"/>
            <a:ext cx="8596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2400" dirty="0"/>
              <a:t>Financial Update (as of 9/13/21)</a:t>
            </a:r>
            <a:endParaRPr sz="2400" dirty="0"/>
          </a:p>
        </p:txBody>
      </p:sp>
      <p:sp>
        <p:nvSpPr>
          <p:cNvPr id="176" name="Google Shape;176;p2"/>
          <p:cNvSpPr txBox="1"/>
          <p:nvPr/>
        </p:nvSpPr>
        <p:spPr>
          <a:xfrm>
            <a:off x="1459150" y="2926400"/>
            <a:ext cx="4520100" cy="17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Balanced Budget of $55,000</a:t>
            </a:r>
            <a:endParaRPr dirty="0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YTD: </a:t>
            </a:r>
            <a:r>
              <a:rPr lang="en-US" sz="18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$3,565 from school store &amp; membership</a:t>
            </a:r>
            <a:endParaRPr sz="18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657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►"/>
            </a:pPr>
            <a:r>
              <a:rPr lang="en-US" sz="18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$90,930.20 Bank Balance as of 8/31/21.</a:t>
            </a:r>
            <a:endParaRPr sz="18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677263" y="683425"/>
            <a:ext cx="8596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Event Updates</a:t>
            </a:r>
            <a:endParaRPr dirty="0"/>
          </a:p>
        </p:txBody>
      </p:sp>
      <p:sp>
        <p:nvSpPr>
          <p:cNvPr id="182" name="Google Shape;182;p4"/>
          <p:cNvSpPr txBox="1">
            <a:spLocks noGrp="1"/>
          </p:cNvSpPr>
          <p:nvPr>
            <p:ph type="body" idx="1"/>
          </p:nvPr>
        </p:nvSpPr>
        <p:spPr>
          <a:xfrm>
            <a:off x="677334" y="1488614"/>
            <a:ext cx="8596668" cy="239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PTCA General Meeting -&gt; Still working on dates for the 1st general meeting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Third Friday Coffee –&gt; First coffee being held Sept. 27th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Kickball </a:t>
            </a:r>
            <a:r>
              <a:rPr lang="en-US"/>
              <a:t>will be held </a:t>
            </a:r>
            <a:r>
              <a:rPr lang="en-US" dirty="0"/>
              <a:t>on 10/17 at Maynard Jackson High School.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Fall Fest will be held on 11/13 at the elementary campus.</a:t>
            </a:r>
            <a:endParaRPr dirty="0"/>
          </a:p>
        </p:txBody>
      </p:sp>
      <p:sp>
        <p:nvSpPr>
          <p:cNvPr id="183" name="Google Shape;183;p4"/>
          <p:cNvSpPr txBox="1">
            <a:spLocks noGrp="1"/>
          </p:cNvSpPr>
          <p:nvPr>
            <p:ph type="title"/>
          </p:nvPr>
        </p:nvSpPr>
        <p:spPr>
          <a:xfrm>
            <a:off x="751838" y="3429000"/>
            <a:ext cx="8596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Teacher/Staff Appreciation</a:t>
            </a:r>
            <a:endParaRPr dirty="0"/>
          </a:p>
        </p:txBody>
      </p:sp>
      <p:sp>
        <p:nvSpPr>
          <p:cNvPr id="184" name="Google Shape;184;p4"/>
          <p:cNvSpPr txBox="1">
            <a:spLocks noGrp="1"/>
          </p:cNvSpPr>
          <p:nvPr>
            <p:ph type="body" idx="1"/>
          </p:nvPr>
        </p:nvSpPr>
        <p:spPr>
          <a:xfrm>
            <a:off x="751850" y="4118318"/>
            <a:ext cx="8288400" cy="9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" indent="0">
              <a:spcBef>
                <a:spcPts val="0"/>
              </a:spcBef>
              <a:buSzPct val="79999"/>
              <a:buNone/>
            </a:pPr>
            <a:r>
              <a:rPr lang="en-US" dirty="0"/>
              <a:t>The PTCA Board voted to use allocate funds to continue with special teacher/staff appreciation events throughout the year. </a:t>
            </a:r>
          </a:p>
          <a:p>
            <a:pPr marL="6858" lvl="0" indent="0" algn="l" rtl="0">
              <a:spcBef>
                <a:spcPts val="0"/>
              </a:spcBef>
              <a:spcAft>
                <a:spcPts val="0"/>
              </a:spcAft>
              <a:buSzPct val="79999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rgbClr val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Century Schoolbook</vt:lpstr>
      <vt:lpstr>Noto Sans Symbols</vt:lpstr>
      <vt:lpstr>Trebuchet MS</vt:lpstr>
      <vt:lpstr>Arial</vt:lpstr>
      <vt:lpstr>Facet</vt:lpstr>
      <vt:lpstr>PTCA Report</vt:lpstr>
      <vt:lpstr>Membership Report (as of 9/13/21)</vt:lpstr>
      <vt:lpstr>Event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PTCA Report</dc:title>
  <dc:creator>Paige Teusink</dc:creator>
  <cp:lastModifiedBy>rachel ezzo</cp:lastModifiedBy>
  <cp:revision>2</cp:revision>
  <dcterms:created xsi:type="dcterms:W3CDTF">2020-09-17T19:42:27Z</dcterms:created>
  <dcterms:modified xsi:type="dcterms:W3CDTF">2021-09-21T19:42:41Z</dcterms:modified>
</cp:coreProperties>
</file>