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entury Schoolbook" panose="02040604050505020304" pitchFamily="18" charset="0"/>
      <p:regular r:id="rId6"/>
      <p:bold r:id="rId7"/>
      <p:italic r:id="rId8"/>
      <p:boldItalic r:id="rId9"/>
    </p:embeddedFont>
    <p:embeddedFont>
      <p:font typeface="Trebuchet MS" panose="020B0703020202090204" pitchFamily="3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D4B6BsbxR95x+Y7M/OyGFt/fT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Google Shape;29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30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31;p7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2" name="Google Shape;32;p7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7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6" name="Google Shape;36;p7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7" name="Google Shape;37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7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4" name="Google Shape;44;p7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0" name="Google Shape;110;p16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17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7" name="Google Shape;127;p18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pic>
        <p:nvPicPr>
          <p:cNvPr id="137" name="Google Shape;137;p19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5" name="Google Shape;145;p20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2" name="Google Shape;152;p21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9" name="Google Shape;159;p22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8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8" name="Google Shape;58;p9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6" name="Google Shape;66;p10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6" name="Google Shape;76;p11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2" name="Google Shape;82;p12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7" name="Google Shape;87;p13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5" name="Google Shape;95;p14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3" name="Google Shape;103;p15" descr="A picture containing room, pla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58400" y="4900879"/>
            <a:ext cx="1323045" cy="132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6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6"/>
          <p:cNvSpPr/>
          <p:nvPr/>
        </p:nvSpPr>
        <p:spPr>
          <a:xfrm>
            <a:off x="0" y="6492239"/>
            <a:ext cx="12188825" cy="36576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PTCA Report</a:t>
            </a:r>
            <a:endParaRPr/>
          </a:p>
        </p:txBody>
      </p:sp>
      <p:sp>
        <p:nvSpPr>
          <p:cNvPr id="166" name="Google Shape;166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548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Governing Board Meeting</a:t>
            </a:r>
            <a:endParaRPr/>
          </a:p>
        </p:txBody>
      </p:sp>
      <p:sp>
        <p:nvSpPr>
          <p:cNvPr id="167" name="Google Shape;167;p1"/>
          <p:cNvSpPr txBox="1"/>
          <p:nvPr/>
        </p:nvSpPr>
        <p:spPr>
          <a:xfrm>
            <a:off x="1507067" y="4325059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August 20</a:t>
            </a:r>
            <a:r>
              <a:rPr lang="en-US" sz="1800" baseline="30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, 202</a:t>
            </a:r>
            <a:r>
              <a:rPr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/>
              <a:t>Membership Report (as of 8/17/20)</a:t>
            </a:r>
            <a:endParaRPr sz="2400"/>
          </a:p>
        </p:txBody>
      </p:sp>
      <p:sp>
        <p:nvSpPr>
          <p:cNvPr id="173" name="Google Shape;173;p2"/>
          <p:cNvSpPr txBox="1"/>
          <p:nvPr/>
        </p:nvSpPr>
        <p:spPr>
          <a:xfrm>
            <a:off x="1371600" y="1295400"/>
            <a:ext cx="4184035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Goal: $11,000</a:t>
            </a:r>
            <a:endParaRPr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YTD: $</a:t>
            </a: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1,900</a:t>
            </a: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17</a:t>
            </a: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%)</a:t>
            </a:r>
            <a:endParaRPr/>
          </a:p>
        </p:txBody>
      </p:sp>
      <p:sp>
        <p:nvSpPr>
          <p:cNvPr id="174" name="Google Shape;174;p2"/>
          <p:cNvSpPr txBox="1"/>
          <p:nvPr/>
        </p:nvSpPr>
        <p:spPr>
          <a:xfrm>
            <a:off x="4544349" y="1295400"/>
            <a:ext cx="4184035" cy="86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"/>
          <p:cNvSpPr txBox="1">
            <a:spLocks noGrp="1"/>
          </p:cNvSpPr>
          <p:nvPr>
            <p:ph type="title"/>
          </p:nvPr>
        </p:nvSpPr>
        <p:spPr>
          <a:xfrm>
            <a:off x="677271" y="2331375"/>
            <a:ext cx="8596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sz="2400"/>
              <a:t>Financial Update (as of 8/17/20)</a:t>
            </a:r>
            <a:endParaRPr sz="2400"/>
          </a:p>
        </p:txBody>
      </p:sp>
      <p:sp>
        <p:nvSpPr>
          <p:cNvPr id="176" name="Google Shape;176;p2"/>
          <p:cNvSpPr txBox="1"/>
          <p:nvPr/>
        </p:nvSpPr>
        <p:spPr>
          <a:xfrm>
            <a:off x="1459150" y="2926400"/>
            <a:ext cx="4520100" cy="17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Balanced Budget of $55,000</a:t>
            </a:r>
            <a:endParaRPr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</a:pP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YTD: </a:t>
            </a: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$2,775 from school store &amp; membership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657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Char char="►"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$76,268.22 Bank Balance as of 7/30/21.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677263" y="683425"/>
            <a:ext cx="8596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Event Updates</a:t>
            </a:r>
            <a:endParaRPr/>
          </a:p>
        </p:txBody>
      </p:sp>
      <p:sp>
        <p:nvSpPr>
          <p:cNvPr id="182" name="Google Shape;182;p4"/>
          <p:cNvSpPr txBox="1">
            <a:spLocks noGrp="1"/>
          </p:cNvSpPr>
          <p:nvPr>
            <p:ph type="body" idx="1"/>
          </p:nvPr>
        </p:nvSpPr>
        <p:spPr>
          <a:xfrm>
            <a:off x="677334" y="1488614"/>
            <a:ext cx="8596668" cy="239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New Student Social - very successfu, thanks to the staff who attended!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Ice Cream Social -&gt; Postponed until work is finished at MC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PTCA General Meeting -&gt; Postponed until September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Third Friday Coffee –&gt; Postponed for August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Plan is to move forward with events in cooperation with the campuses &amp; in line with COVID protocols</a:t>
            </a:r>
            <a:endParaRPr/>
          </a:p>
        </p:txBody>
      </p:sp>
      <p:sp>
        <p:nvSpPr>
          <p:cNvPr id="183" name="Google Shape;183;p4"/>
          <p:cNvSpPr txBox="1">
            <a:spLocks noGrp="1"/>
          </p:cNvSpPr>
          <p:nvPr>
            <p:ph type="title"/>
          </p:nvPr>
        </p:nvSpPr>
        <p:spPr>
          <a:xfrm>
            <a:off x="751838" y="3429000"/>
            <a:ext cx="8596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Teacher/Staff Appreciation</a:t>
            </a:r>
            <a:endParaRPr/>
          </a:p>
        </p:txBody>
      </p:sp>
      <p:sp>
        <p:nvSpPr>
          <p:cNvPr id="184" name="Google Shape;184;p4"/>
          <p:cNvSpPr txBox="1">
            <a:spLocks noGrp="1"/>
          </p:cNvSpPr>
          <p:nvPr>
            <p:ph type="body" idx="1"/>
          </p:nvPr>
        </p:nvSpPr>
        <p:spPr>
          <a:xfrm>
            <a:off x="751850" y="4118318"/>
            <a:ext cx="8288400" cy="9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3604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The PTCA provided a Welcome Back Breakfast at both campuses for the teachers and staff.</a:t>
            </a:r>
            <a:endParaRPr/>
          </a:p>
          <a:p>
            <a:pPr marL="342900" lvl="0" indent="-33604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US"/>
              <a:t>The PTCA will be looking for regular opportunities throughout the year to show their appreciation to teachers and staff.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rgbClr val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Macintosh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Schoolbook</vt:lpstr>
      <vt:lpstr>Trebuchet MS</vt:lpstr>
      <vt:lpstr>Noto Sans Symbols</vt:lpstr>
      <vt:lpstr>Facet</vt:lpstr>
      <vt:lpstr>PTCA Report</vt:lpstr>
      <vt:lpstr>Membership Report (as of 8/17/20)</vt:lpstr>
      <vt:lpstr>Event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PTCA Report</dc:title>
  <dc:creator>Paige Teusink</dc:creator>
  <cp:lastModifiedBy>Kristi Malloy</cp:lastModifiedBy>
  <cp:revision>1</cp:revision>
  <dcterms:created xsi:type="dcterms:W3CDTF">2020-09-17T19:42:27Z</dcterms:created>
  <dcterms:modified xsi:type="dcterms:W3CDTF">2021-08-18T00:52:14Z</dcterms:modified>
</cp:coreProperties>
</file>