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300" r:id="rId5"/>
    <p:sldId id="259" r:id="rId6"/>
    <p:sldId id="261" r:id="rId7"/>
    <p:sldId id="266" r:id="rId8"/>
    <p:sldId id="274" r:id="rId9"/>
    <p:sldId id="271" r:id="rId10"/>
    <p:sldId id="290" r:id="rId11"/>
    <p:sldId id="272" r:id="rId12"/>
    <p:sldId id="273" r:id="rId13"/>
    <p:sldId id="302" r:id="rId14"/>
    <p:sldId id="286" r:id="rId15"/>
    <p:sldId id="287" r:id="rId16"/>
    <p:sldId id="288" r:id="rId17"/>
  </p:sldIdLst>
  <p:sldSz cx="9144000" cy="5143500" type="screen16x9"/>
  <p:notesSz cx="6858000" cy="9144000"/>
  <p:defaultTextStyle>
    <a:defPPr marL="0" marR="0" indent="0" algn="l" defTabSz="6858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1pPr>
    <a:lvl2pPr marL="0" marR="0" indent="3429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2pPr>
    <a:lvl3pPr marL="0" marR="0" indent="6858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3pPr>
    <a:lvl4pPr marL="0" marR="0" indent="10287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4pPr>
    <a:lvl5pPr marL="0" marR="0" indent="13716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5pPr>
    <a:lvl6pPr marL="0" marR="0" indent="17145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6pPr>
    <a:lvl7pPr marL="0" marR="0" indent="20574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7pPr>
    <a:lvl8pPr marL="0" marR="0" indent="24003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8pPr>
    <a:lvl9pPr marL="0" marR="0" indent="2743200" algn="r" defTabSz="685800" rtl="0" fontAlgn="auto" latinLnBrk="0" hangingPunct="0">
      <a:lnSpc>
        <a:spcPct val="100000"/>
      </a:lnSpc>
      <a:spcBef>
        <a:spcPts val="0"/>
      </a:spcBef>
      <a:spcAft>
        <a:spcPts val="0"/>
      </a:spcAft>
      <a:buClrTx/>
      <a:buSzTx/>
      <a:buFontTx/>
      <a:buNone/>
      <a:tabLst/>
      <a:defRPr kumimoji="0" sz="8700" b="0" i="0" u="none" strike="noStrike" cap="none" spc="-243" normalizeH="0" baseline="0">
        <a:ln>
          <a:noFill/>
        </a:ln>
        <a:solidFill>
          <a:schemeClr val="accent1">
            <a:lumOff val="-8705"/>
          </a:schemeClr>
        </a:solidFill>
        <a:effectLst/>
        <a:uFillTx/>
        <a:latin typeface="Montserrat SemiBold"/>
        <a:ea typeface="Montserrat SemiBold"/>
        <a:cs typeface="Montserrat SemiBold"/>
        <a:sym typeface="Montserrat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A16"/>
    <a:srgbClr val="38BB24"/>
    <a:srgbClr val="FFFFFF"/>
    <a:srgbClr val="E8E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DCA"/>
          </a:solidFill>
        </a:fill>
      </a:tcStyle>
    </a:wholeTbl>
    <a:band2H>
      <a:tcTxStyle/>
      <a:tcStyle>
        <a:tcBdr/>
        <a:fill>
          <a:solidFill>
            <a:srgbClr val="EEF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6461"/>
            </a:schemeClr>
          </a:solidFill>
        </a:fill>
      </a:tcStyle>
    </a:wholeTbl>
    <a:band2H>
      <a:tcTxStyle/>
      <a:tcStyle>
        <a:tcBdr/>
        <a:fill>
          <a:solidFill>
            <a:schemeClr val="accent2">
              <a:lumOff val="10787"/>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25098"/>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25098"/>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25098"/>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2192" y="-6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527777777777778"/>
          <c:y val="0.0555555555555555"/>
          <c:w val="0.842897200349956"/>
          <c:h val="0.87962962962963"/>
        </c:manualLayout>
      </c:layout>
      <c:pie3DChart>
        <c:varyColors val="1"/>
        <c:ser>
          <c:idx val="0"/>
          <c:order val="0"/>
          <c:explosion val="25"/>
          <c:val>
            <c:numRef>
              <c:f>[Workbook2]Sheet1!$F$5:$F$6</c:f>
              <c:numCache>
                <c:formatCode>General</c:formatCode>
                <c:ptCount val="2"/>
                <c:pt idx="0">
                  <c:v>99.0</c:v>
                </c:pt>
                <c:pt idx="1">
                  <c:v>1.0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12"/>
          <c:val>
            <c:numRef>
              <c:f>[Workbook2]Sheet1!$E$5:$E$6</c:f>
              <c:numCache>
                <c:formatCode>General</c:formatCode>
                <c:ptCount val="2"/>
                <c:pt idx="0">
                  <c:v>82.0</c:v>
                </c:pt>
                <c:pt idx="1">
                  <c:v>18.0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3" name="Shape 983"/>
          <p:cNvSpPr>
            <a:spLocks noGrp="1" noRot="1" noChangeAspect="1"/>
          </p:cNvSpPr>
          <p:nvPr>
            <p:ph type="sldImg"/>
          </p:nvPr>
        </p:nvSpPr>
        <p:spPr>
          <a:xfrm>
            <a:off x="381000" y="685800"/>
            <a:ext cx="6096000" cy="3429000"/>
          </a:xfrm>
          <a:prstGeom prst="rect">
            <a:avLst/>
          </a:prstGeom>
        </p:spPr>
        <p:txBody>
          <a:bodyPr/>
          <a:lstStyle/>
          <a:p>
            <a:endParaRPr/>
          </a:p>
        </p:txBody>
      </p:sp>
      <p:sp>
        <p:nvSpPr>
          <p:cNvPr id="984" name="Shape 98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1454833"/>
      </p:ext>
    </p:extLst>
  </p:cSld>
  <p:clrMap bg1="lt1" tx1="dk1" bg2="lt2" tx2="dk2" accent1="accent1" accent2="accent2" accent3="accent3" accent4="accent4" accent5="accent5" accent6="accent6" hlink="hlink" folHlink="folHlink"/>
  <p:notesStyle>
    <a:lvl1pPr latinLnBrk="0">
      <a:defRPr sz="900">
        <a:latin typeface="+mj-lt"/>
        <a:ea typeface="+mj-ea"/>
        <a:cs typeface="+mj-cs"/>
        <a:sym typeface="Calibri"/>
      </a:defRPr>
    </a:lvl1pPr>
    <a:lvl2pPr indent="171450" latinLnBrk="0">
      <a:defRPr sz="900">
        <a:latin typeface="+mj-lt"/>
        <a:ea typeface="+mj-ea"/>
        <a:cs typeface="+mj-cs"/>
        <a:sym typeface="Calibri"/>
      </a:defRPr>
    </a:lvl2pPr>
    <a:lvl3pPr indent="342900" latinLnBrk="0">
      <a:defRPr sz="900">
        <a:latin typeface="+mj-lt"/>
        <a:ea typeface="+mj-ea"/>
        <a:cs typeface="+mj-cs"/>
        <a:sym typeface="Calibri"/>
      </a:defRPr>
    </a:lvl3pPr>
    <a:lvl4pPr indent="514350" latinLnBrk="0">
      <a:defRPr sz="900">
        <a:latin typeface="+mj-lt"/>
        <a:ea typeface="+mj-ea"/>
        <a:cs typeface="+mj-cs"/>
        <a:sym typeface="Calibri"/>
      </a:defRPr>
    </a:lvl4pPr>
    <a:lvl5pPr indent="685800" latinLnBrk="0">
      <a:defRPr sz="900">
        <a:latin typeface="+mj-lt"/>
        <a:ea typeface="+mj-ea"/>
        <a:cs typeface="+mj-cs"/>
        <a:sym typeface="Calibri"/>
      </a:defRPr>
    </a:lvl5pPr>
    <a:lvl6pPr indent="857250" latinLnBrk="0">
      <a:defRPr sz="900">
        <a:latin typeface="+mj-lt"/>
        <a:ea typeface="+mj-ea"/>
        <a:cs typeface="+mj-cs"/>
        <a:sym typeface="Calibri"/>
      </a:defRPr>
    </a:lvl6pPr>
    <a:lvl7pPr indent="1028700" latinLnBrk="0">
      <a:defRPr sz="900">
        <a:latin typeface="+mj-lt"/>
        <a:ea typeface="+mj-ea"/>
        <a:cs typeface="+mj-cs"/>
        <a:sym typeface="Calibri"/>
      </a:defRPr>
    </a:lvl7pPr>
    <a:lvl8pPr indent="1200150" latinLnBrk="0">
      <a:defRPr sz="900">
        <a:latin typeface="+mj-lt"/>
        <a:ea typeface="+mj-ea"/>
        <a:cs typeface="+mj-cs"/>
        <a:sym typeface="Calibri"/>
      </a:defRPr>
    </a:lvl8pPr>
    <a:lvl9pPr indent="1371600" latinLnBrk="0">
      <a:defRPr sz="9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be talking today about how it is that CREATE landed on this as our vision statement. Our organizational</a:t>
            </a:r>
            <a:r>
              <a:rPr lang="en-US" baseline="0" dirty="0" smtClean="0"/>
              <a:t> learning process, our impacts, and why it is that we’re calling out these three components of teacher training as our focus: critical-consciousness, compassion and skill.  </a:t>
            </a:r>
          </a:p>
          <a:p>
            <a:endParaRPr lang="en-US" baseline="0" dirty="0" smtClean="0"/>
          </a:p>
          <a:p>
            <a:r>
              <a:rPr lang="en-US" baseline="0" dirty="0" smtClean="0"/>
              <a:t>See the brochure for definitions</a:t>
            </a:r>
          </a:p>
          <a:p>
            <a:endParaRPr lang="en-US" baseline="0" dirty="0" smtClean="0"/>
          </a:p>
          <a:p>
            <a:pPr marL="0" marR="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9954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a:t>
            </a:r>
            <a:r>
              <a:rPr lang="en-US" baseline="0" dirty="0" smtClean="0"/>
              <a:t> data from National Center for Teacher Residencies </a:t>
            </a:r>
          </a:p>
          <a:p>
            <a:endParaRPr lang="en-US" baseline="0" dirty="0" smtClean="0"/>
          </a:p>
          <a:p>
            <a:r>
              <a:rPr lang="en-US" dirty="0" smtClean="0"/>
              <a:t>Residency programs in this country are a</a:t>
            </a:r>
            <a:r>
              <a:rPr lang="en-US" baseline="0" dirty="0" smtClean="0"/>
              <a:t> fairly recent phenomenon.  They have arisen as a potential solution to the teacher pipeline problem. This data references some of the positive impacts seen nationally from teacher residencies.</a:t>
            </a:r>
          </a:p>
          <a:p>
            <a:endParaRPr lang="en-US" baseline="0" dirty="0" smtClean="0"/>
          </a:p>
          <a:p>
            <a:r>
              <a:rPr lang="en-US" baseline="0" dirty="0" smtClean="0"/>
              <a:t>But not all teacher residencies are alike – in fact many of the most effective programs use strategies that are responsive to local need. </a:t>
            </a:r>
            <a:endParaRPr lang="en-US" dirty="0"/>
          </a:p>
        </p:txBody>
      </p:sp>
    </p:spTree>
    <p:extLst>
      <p:ext uri="{BB962C8B-B14F-4D97-AF65-F5344CB8AC3E}">
        <p14:creationId xmlns:p14="http://schemas.microsoft.com/office/powerpoint/2010/main" val="365300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562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racial makeup of the teacher workforce nationally is between 70-80% White, whereas more than 50% of students are non-White.  Broadly speaking, Georgia’s teacher workforce and student body matches the nation’s.</a:t>
            </a:r>
          </a:p>
          <a:p>
            <a:endParaRPr lang="en-US" baseline="0" dirty="0" smtClean="0"/>
          </a:p>
          <a:p>
            <a:pPr algn="l"/>
            <a:r>
              <a:rPr lang="en-US" sz="900" spc="0" dirty="0" smtClean="0">
                <a:solidFill>
                  <a:srgbClr val="FFFFFF"/>
                </a:solidFill>
              </a:rPr>
              <a:t>The result</a:t>
            </a:r>
            <a:r>
              <a:rPr lang="en-US" sz="900" spc="0" baseline="0" dirty="0" smtClean="0">
                <a:solidFill>
                  <a:srgbClr val="FFFFFF"/>
                </a:solidFill>
              </a:rPr>
              <a:t> </a:t>
            </a:r>
            <a:r>
              <a:rPr lang="en-US" sz="900" spc="0" dirty="0" smtClean="0">
                <a:solidFill>
                  <a:srgbClr val="FFFFFF"/>
                </a:solidFill>
              </a:rPr>
              <a:t>is that minority students in the nation’s schools increasingly lack minority adult role models and contact with teachers who understand their racial and cultural background and experience. The minority teacher shortage, it is held, is a notable contributing factor in the gap in scores between White and non-White students and, ultimately,</a:t>
            </a:r>
            <a:r>
              <a:rPr lang="en-US" sz="900" spc="0" baseline="0" dirty="0" smtClean="0">
                <a:solidFill>
                  <a:srgbClr val="FFFFFF"/>
                </a:solidFill>
              </a:rPr>
              <a:t> </a:t>
            </a:r>
            <a:r>
              <a:rPr lang="en-US" sz="900" spc="0" dirty="0" smtClean="0">
                <a:solidFill>
                  <a:srgbClr val="FFFFFF"/>
                </a:solidFill>
              </a:rPr>
              <a:t>unequal occupational and life outcomes for disadvantaged students. </a:t>
            </a:r>
            <a:endParaRPr lang="en-US" sz="900" dirty="0" smtClean="0">
              <a:solidFill>
                <a:srgbClr val="FFFFFF"/>
              </a:solidFill>
            </a:endParaRPr>
          </a:p>
          <a:p>
            <a:pPr algn="l"/>
            <a:endParaRPr lang="en-US" sz="900" dirty="0" smtClean="0">
              <a:solidFill>
                <a:srgbClr val="FFFFFF"/>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en-US" sz="900" spc="0" dirty="0" smtClean="0">
                <a:solidFill>
                  <a:srgbClr val="FFFFFF"/>
                </a:solidFill>
              </a:rPr>
              <a:t>Based on analysis of: two-and-a-half decades of data from 1987 to 2013 from the Schools and Staffing Survey (SASS) and its supplement, the Teacher Follow-Up Survey (TFS) –Ingersoll and May</a:t>
            </a:r>
          </a:p>
          <a:p>
            <a:pPr algn="l"/>
            <a:endParaRPr lang="en-US" sz="900" dirty="0" smtClean="0">
              <a:solidFill>
                <a:srgbClr val="FFFFFF"/>
              </a:solidFill>
            </a:endParaRPr>
          </a:p>
          <a:p>
            <a:endParaRPr lang="en-US" dirty="0"/>
          </a:p>
        </p:txBody>
      </p:sp>
    </p:spTree>
    <p:extLst>
      <p:ext uri="{BB962C8B-B14F-4D97-AF65-F5344CB8AC3E}">
        <p14:creationId xmlns:p14="http://schemas.microsoft.com/office/powerpoint/2010/main" val="75059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Image"/>
          <p:cNvSpPr>
            <a:spLocks noGrp="1"/>
          </p:cNvSpPr>
          <p:nvPr>
            <p:ph type="pic" idx="13"/>
          </p:nvPr>
        </p:nvSpPr>
        <p:spPr>
          <a:xfrm>
            <a:off x="0" y="0"/>
            <a:ext cx="9144000" cy="5143500"/>
          </a:xfrm>
          <a:prstGeom prst="rect">
            <a:avLst/>
          </a:prstGeom>
        </p:spPr>
        <p:txBody>
          <a:bodyPr lIns="68579" rIns="68579"/>
          <a:lstStyle/>
          <a:p>
            <a:endParaRP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2_Custom Layout">
    <p:bg>
      <p:bgPr>
        <a:solidFill>
          <a:srgbClr val="262626"/>
        </a:solidFill>
        <a:effectLst/>
      </p:bgPr>
    </p:bg>
    <p:spTree>
      <p:nvGrpSpPr>
        <p:cNvPr id="1" name=""/>
        <p:cNvGrpSpPr/>
        <p:nvPr/>
      </p:nvGrpSpPr>
      <p:grpSpPr>
        <a:xfrm>
          <a:off x="0" y="0"/>
          <a:ext cx="0" cy="0"/>
          <a:chOff x="0" y="0"/>
          <a:chExt cx="0" cy="0"/>
        </a:xfrm>
      </p:grpSpPr>
      <p:sp>
        <p:nvSpPr>
          <p:cNvPr id="173"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174"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177" name="Group"/>
          <p:cNvGrpSpPr/>
          <p:nvPr/>
        </p:nvGrpSpPr>
        <p:grpSpPr>
          <a:xfrm>
            <a:off x="295277" y="4760382"/>
            <a:ext cx="1897857" cy="478013"/>
            <a:chOff x="0" y="0"/>
            <a:chExt cx="2530475" cy="637349"/>
          </a:xfrm>
        </p:grpSpPr>
        <p:sp>
          <p:nvSpPr>
            <p:cNvPr id="175"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176"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178"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179"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182" name="Group"/>
          <p:cNvGrpSpPr/>
          <p:nvPr/>
        </p:nvGrpSpPr>
        <p:grpSpPr>
          <a:xfrm>
            <a:off x="2" y="-24546"/>
            <a:ext cx="1343027" cy="955133"/>
            <a:chOff x="0" y="0"/>
            <a:chExt cx="1790700" cy="1273509"/>
          </a:xfrm>
        </p:grpSpPr>
        <p:sp>
          <p:nvSpPr>
            <p:cNvPr id="180"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181"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183" name="Image"/>
          <p:cNvSpPr>
            <a:spLocks noGrp="1"/>
          </p:cNvSpPr>
          <p:nvPr>
            <p:ph type="pic" idx="13"/>
          </p:nvPr>
        </p:nvSpPr>
        <p:spPr>
          <a:xfrm>
            <a:off x="3829050" y="657227"/>
            <a:ext cx="5314950" cy="4486276"/>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3_Custom Layout">
    <p:bg>
      <p:bgPr>
        <a:solidFill>
          <a:srgbClr val="262626"/>
        </a:solidFill>
        <a:effectLst/>
      </p:bgPr>
    </p:bg>
    <p:spTree>
      <p:nvGrpSpPr>
        <p:cNvPr id="1" name=""/>
        <p:cNvGrpSpPr/>
        <p:nvPr/>
      </p:nvGrpSpPr>
      <p:grpSpPr>
        <a:xfrm>
          <a:off x="0" y="0"/>
          <a:ext cx="0" cy="0"/>
          <a:chOff x="0" y="0"/>
          <a:chExt cx="0" cy="0"/>
        </a:xfrm>
      </p:grpSpPr>
      <p:sp>
        <p:nvSpPr>
          <p:cNvPr id="190"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191"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194" name="Group"/>
          <p:cNvGrpSpPr/>
          <p:nvPr/>
        </p:nvGrpSpPr>
        <p:grpSpPr>
          <a:xfrm>
            <a:off x="295277" y="4760382"/>
            <a:ext cx="1897857" cy="478013"/>
            <a:chOff x="0" y="0"/>
            <a:chExt cx="2530475" cy="637349"/>
          </a:xfrm>
        </p:grpSpPr>
        <p:sp>
          <p:nvSpPr>
            <p:cNvPr id="192"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193"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195"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196"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199" name="Group"/>
          <p:cNvGrpSpPr/>
          <p:nvPr/>
        </p:nvGrpSpPr>
        <p:grpSpPr>
          <a:xfrm>
            <a:off x="2" y="-24546"/>
            <a:ext cx="1343027" cy="955133"/>
            <a:chOff x="0" y="0"/>
            <a:chExt cx="1790700" cy="1273509"/>
          </a:xfrm>
        </p:grpSpPr>
        <p:sp>
          <p:nvSpPr>
            <p:cNvPr id="197"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198"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200" name="Image"/>
          <p:cNvSpPr>
            <a:spLocks noGrp="1"/>
          </p:cNvSpPr>
          <p:nvPr>
            <p:ph type="pic" idx="13"/>
          </p:nvPr>
        </p:nvSpPr>
        <p:spPr>
          <a:xfrm>
            <a:off x="-561974" y="133350"/>
            <a:ext cx="4543426" cy="4543425"/>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4_Custom Layout">
    <p:bg>
      <p:bgPr>
        <a:solidFill>
          <a:srgbClr val="262626"/>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208"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211" name="Group"/>
          <p:cNvGrpSpPr/>
          <p:nvPr/>
        </p:nvGrpSpPr>
        <p:grpSpPr>
          <a:xfrm>
            <a:off x="295277" y="4760382"/>
            <a:ext cx="1897857" cy="478013"/>
            <a:chOff x="0" y="0"/>
            <a:chExt cx="2530475" cy="637349"/>
          </a:xfrm>
        </p:grpSpPr>
        <p:sp>
          <p:nvSpPr>
            <p:cNvPr id="209"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210"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212"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213"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216" name="Group"/>
          <p:cNvGrpSpPr/>
          <p:nvPr/>
        </p:nvGrpSpPr>
        <p:grpSpPr>
          <a:xfrm>
            <a:off x="2" y="-24546"/>
            <a:ext cx="1343027" cy="955133"/>
            <a:chOff x="0" y="0"/>
            <a:chExt cx="1790700" cy="1273509"/>
          </a:xfrm>
        </p:grpSpPr>
        <p:sp>
          <p:nvSpPr>
            <p:cNvPr id="214"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215"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217" name="Rectangle"/>
          <p:cNvSpPr/>
          <p:nvPr/>
        </p:nvSpPr>
        <p:spPr>
          <a:xfrm>
            <a:off x="0" y="0"/>
            <a:ext cx="9144000" cy="1400175"/>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218" name="Image"/>
          <p:cNvSpPr>
            <a:spLocks noGrp="1"/>
          </p:cNvSpPr>
          <p:nvPr>
            <p:ph type="pic" idx="13"/>
          </p:nvPr>
        </p:nvSpPr>
        <p:spPr>
          <a:xfrm>
            <a:off x="2" y="-1"/>
            <a:ext cx="9136857" cy="4568430"/>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5_Custom Layout">
    <p:bg>
      <p:bgPr>
        <a:solidFill>
          <a:srgbClr val="262626"/>
        </a:solidFill>
        <a:effectLst/>
      </p:bgPr>
    </p:bg>
    <p:spTree>
      <p:nvGrpSpPr>
        <p:cNvPr id="1" name=""/>
        <p:cNvGrpSpPr/>
        <p:nvPr/>
      </p:nvGrpSpPr>
      <p:grpSpPr>
        <a:xfrm>
          <a:off x="0" y="0"/>
          <a:ext cx="0" cy="0"/>
          <a:chOff x="0" y="0"/>
          <a:chExt cx="0" cy="0"/>
        </a:xfrm>
      </p:grpSpPr>
      <p:sp>
        <p:nvSpPr>
          <p:cNvPr id="225" name="Image"/>
          <p:cNvSpPr>
            <a:spLocks noGrp="1"/>
          </p:cNvSpPr>
          <p:nvPr>
            <p:ph type="pic" idx="13"/>
          </p:nvPr>
        </p:nvSpPr>
        <p:spPr>
          <a:xfrm>
            <a:off x="2000250" y="0"/>
            <a:ext cx="7143750" cy="5143500"/>
          </a:xfrm>
          <a:prstGeom prst="rect">
            <a:avLst/>
          </a:prstGeom>
        </p:spPr>
        <p:txBody>
          <a:bodyPr lIns="68579" rIns="68579"/>
          <a:lstStyle/>
          <a:p>
            <a:endParaRPr/>
          </a:p>
        </p:txBody>
      </p:sp>
      <p:sp>
        <p:nvSpPr>
          <p:cNvPr id="226" name="Image"/>
          <p:cNvSpPr>
            <a:spLocks noGrp="1"/>
          </p:cNvSpPr>
          <p:nvPr>
            <p:ph type="pic" idx="14"/>
          </p:nvPr>
        </p:nvSpPr>
        <p:spPr>
          <a:xfrm>
            <a:off x="0" y="-2"/>
            <a:ext cx="7143750" cy="5143503"/>
          </a:xfrm>
          <a:prstGeom prst="rect">
            <a:avLst/>
          </a:prstGeom>
        </p:spPr>
        <p:txBody>
          <a:bodyPr lIns="68579" rIns="68579"/>
          <a:lstStyle/>
          <a:p>
            <a:endParaRP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6_Custom Layout">
    <p:bg>
      <p:bgPr>
        <a:solidFill>
          <a:srgbClr val="262626"/>
        </a:solidFill>
        <a:effectLst/>
      </p:bgPr>
    </p:bg>
    <p:spTree>
      <p:nvGrpSpPr>
        <p:cNvPr id="1" name=""/>
        <p:cNvGrpSpPr/>
        <p:nvPr/>
      </p:nvGrpSpPr>
      <p:grpSpPr>
        <a:xfrm>
          <a:off x="0" y="0"/>
          <a:ext cx="0" cy="0"/>
          <a:chOff x="0" y="0"/>
          <a:chExt cx="0" cy="0"/>
        </a:xfrm>
      </p:grpSpPr>
      <p:sp>
        <p:nvSpPr>
          <p:cNvPr id="234"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235"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238" name="Group"/>
          <p:cNvGrpSpPr/>
          <p:nvPr/>
        </p:nvGrpSpPr>
        <p:grpSpPr>
          <a:xfrm>
            <a:off x="295277" y="4760382"/>
            <a:ext cx="1897857" cy="478013"/>
            <a:chOff x="0" y="0"/>
            <a:chExt cx="2530475" cy="637349"/>
          </a:xfrm>
        </p:grpSpPr>
        <p:sp>
          <p:nvSpPr>
            <p:cNvPr id="236"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237"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239"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240"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243" name="Group"/>
          <p:cNvGrpSpPr/>
          <p:nvPr/>
        </p:nvGrpSpPr>
        <p:grpSpPr>
          <a:xfrm>
            <a:off x="2" y="-24546"/>
            <a:ext cx="1343027" cy="955133"/>
            <a:chOff x="0" y="0"/>
            <a:chExt cx="1790700" cy="1273509"/>
          </a:xfrm>
        </p:grpSpPr>
        <p:sp>
          <p:nvSpPr>
            <p:cNvPr id="241"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242"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244" name="Image"/>
          <p:cNvSpPr>
            <a:spLocks noGrp="1"/>
          </p:cNvSpPr>
          <p:nvPr>
            <p:ph type="pic" idx="13"/>
          </p:nvPr>
        </p:nvSpPr>
        <p:spPr>
          <a:xfrm>
            <a:off x="2100945" y="0"/>
            <a:ext cx="7043056" cy="5143500"/>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7_Custom Layout">
    <p:bg>
      <p:bgPr>
        <a:solidFill>
          <a:srgbClr val="262626"/>
        </a:solidFill>
        <a:effectLst/>
      </p:bgPr>
    </p:bg>
    <p:spTree>
      <p:nvGrpSpPr>
        <p:cNvPr id="1" name=""/>
        <p:cNvGrpSpPr/>
        <p:nvPr/>
      </p:nvGrpSpPr>
      <p:grpSpPr>
        <a:xfrm>
          <a:off x="0" y="0"/>
          <a:ext cx="0" cy="0"/>
          <a:chOff x="0" y="0"/>
          <a:chExt cx="0" cy="0"/>
        </a:xfrm>
      </p:grpSpPr>
      <p:sp>
        <p:nvSpPr>
          <p:cNvPr id="251"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252"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255" name="Group"/>
          <p:cNvGrpSpPr/>
          <p:nvPr/>
        </p:nvGrpSpPr>
        <p:grpSpPr>
          <a:xfrm>
            <a:off x="295277" y="4760382"/>
            <a:ext cx="1897857" cy="478013"/>
            <a:chOff x="0" y="0"/>
            <a:chExt cx="2530475" cy="637349"/>
          </a:xfrm>
        </p:grpSpPr>
        <p:sp>
          <p:nvSpPr>
            <p:cNvPr id="253"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254"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256"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257"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260" name="Group"/>
          <p:cNvGrpSpPr/>
          <p:nvPr/>
        </p:nvGrpSpPr>
        <p:grpSpPr>
          <a:xfrm>
            <a:off x="2" y="-24546"/>
            <a:ext cx="1343027" cy="955133"/>
            <a:chOff x="0" y="0"/>
            <a:chExt cx="1790700" cy="1273509"/>
          </a:xfrm>
        </p:grpSpPr>
        <p:sp>
          <p:nvSpPr>
            <p:cNvPr id="258"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259"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261" name="Image"/>
          <p:cNvSpPr>
            <a:spLocks noGrp="1"/>
          </p:cNvSpPr>
          <p:nvPr>
            <p:ph type="pic" idx="13"/>
          </p:nvPr>
        </p:nvSpPr>
        <p:spPr>
          <a:xfrm>
            <a:off x="0" y="0"/>
            <a:ext cx="8130268" cy="4443555"/>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8_Custom Layout">
    <p:bg>
      <p:bgPr>
        <a:solidFill>
          <a:srgbClr val="262626"/>
        </a:solidFill>
        <a:effectLst/>
      </p:bgPr>
    </p:bg>
    <p:spTree>
      <p:nvGrpSpPr>
        <p:cNvPr id="1" name=""/>
        <p:cNvGrpSpPr/>
        <p:nvPr/>
      </p:nvGrpSpPr>
      <p:grpSpPr>
        <a:xfrm>
          <a:off x="0" y="0"/>
          <a:ext cx="0" cy="0"/>
          <a:chOff x="0" y="0"/>
          <a:chExt cx="0" cy="0"/>
        </a:xfrm>
      </p:grpSpPr>
      <p:sp>
        <p:nvSpPr>
          <p:cNvPr id="268"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269"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272" name="Group"/>
          <p:cNvGrpSpPr/>
          <p:nvPr/>
        </p:nvGrpSpPr>
        <p:grpSpPr>
          <a:xfrm>
            <a:off x="295277" y="4760382"/>
            <a:ext cx="1897857" cy="478013"/>
            <a:chOff x="0" y="0"/>
            <a:chExt cx="2530475" cy="637349"/>
          </a:xfrm>
        </p:grpSpPr>
        <p:sp>
          <p:nvSpPr>
            <p:cNvPr id="270"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271"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273"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274"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277" name="Group"/>
          <p:cNvGrpSpPr/>
          <p:nvPr/>
        </p:nvGrpSpPr>
        <p:grpSpPr>
          <a:xfrm>
            <a:off x="2" y="-24546"/>
            <a:ext cx="1343027" cy="955133"/>
            <a:chOff x="0" y="0"/>
            <a:chExt cx="1790700" cy="1273509"/>
          </a:xfrm>
        </p:grpSpPr>
        <p:sp>
          <p:nvSpPr>
            <p:cNvPr id="275"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276"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278" name="Image"/>
          <p:cNvSpPr>
            <a:spLocks noGrp="1"/>
          </p:cNvSpPr>
          <p:nvPr>
            <p:ph type="pic" idx="13"/>
          </p:nvPr>
        </p:nvSpPr>
        <p:spPr>
          <a:xfrm>
            <a:off x="-1" y="-2"/>
            <a:ext cx="7232270" cy="4667663"/>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9_Custom Layout">
    <p:bg>
      <p:bgPr>
        <a:solidFill>
          <a:srgbClr val="262626"/>
        </a:solidFill>
        <a:effectLst/>
      </p:bgPr>
    </p:bg>
    <p:spTree>
      <p:nvGrpSpPr>
        <p:cNvPr id="1" name=""/>
        <p:cNvGrpSpPr/>
        <p:nvPr/>
      </p:nvGrpSpPr>
      <p:grpSpPr>
        <a:xfrm>
          <a:off x="0" y="0"/>
          <a:ext cx="0" cy="0"/>
          <a:chOff x="0" y="0"/>
          <a:chExt cx="0" cy="0"/>
        </a:xfrm>
      </p:grpSpPr>
      <p:sp>
        <p:nvSpPr>
          <p:cNvPr id="285"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286"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289" name="Group"/>
          <p:cNvGrpSpPr/>
          <p:nvPr/>
        </p:nvGrpSpPr>
        <p:grpSpPr>
          <a:xfrm>
            <a:off x="295277" y="4760382"/>
            <a:ext cx="1897857" cy="478013"/>
            <a:chOff x="0" y="0"/>
            <a:chExt cx="2530475" cy="637349"/>
          </a:xfrm>
        </p:grpSpPr>
        <p:sp>
          <p:nvSpPr>
            <p:cNvPr id="287"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288"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290"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291"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294" name="Group"/>
          <p:cNvGrpSpPr/>
          <p:nvPr/>
        </p:nvGrpSpPr>
        <p:grpSpPr>
          <a:xfrm>
            <a:off x="2" y="-24546"/>
            <a:ext cx="1343027" cy="955133"/>
            <a:chOff x="0" y="0"/>
            <a:chExt cx="1790700" cy="1273509"/>
          </a:xfrm>
        </p:grpSpPr>
        <p:sp>
          <p:nvSpPr>
            <p:cNvPr id="292"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293"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295" name="Image"/>
          <p:cNvSpPr>
            <a:spLocks noGrp="1"/>
          </p:cNvSpPr>
          <p:nvPr>
            <p:ph type="pic" idx="13"/>
          </p:nvPr>
        </p:nvSpPr>
        <p:spPr>
          <a:xfrm>
            <a:off x="-1" y="0"/>
            <a:ext cx="6252279" cy="5143500"/>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0_Custom Layout">
    <p:bg>
      <p:bgPr>
        <a:solidFill>
          <a:srgbClr val="262626"/>
        </a:solidFill>
        <a:effectLst/>
      </p:bgPr>
    </p:bg>
    <p:spTree>
      <p:nvGrpSpPr>
        <p:cNvPr id="1" name=""/>
        <p:cNvGrpSpPr/>
        <p:nvPr/>
      </p:nvGrpSpPr>
      <p:grpSpPr>
        <a:xfrm>
          <a:off x="0" y="0"/>
          <a:ext cx="0" cy="0"/>
          <a:chOff x="0" y="0"/>
          <a:chExt cx="0" cy="0"/>
        </a:xfrm>
      </p:grpSpPr>
      <p:sp>
        <p:nvSpPr>
          <p:cNvPr id="302"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sp>
        <p:nvSpPr>
          <p:cNvPr id="303" name="CREATE TEACHER RESIDENCY"/>
          <p:cNvSpPr txBox="1"/>
          <p:nvPr/>
        </p:nvSpPr>
        <p:spPr>
          <a:xfrm>
            <a:off x="6373709" y="4838286"/>
            <a:ext cx="2313091" cy="223138"/>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defRPr sz="1000" b="1" spc="-27">
                <a:solidFill>
                  <a:srgbClr val="F2F2F2"/>
                </a:solidFill>
                <a:latin typeface="Aller"/>
                <a:ea typeface="Aller"/>
                <a:cs typeface="Aller"/>
                <a:sym typeface="Aller"/>
              </a:defRPr>
            </a:lvl1pPr>
          </a:lstStyle>
          <a:p>
            <a:r>
              <a:rPr b="0" dirty="0"/>
              <a:t>CREATE TEACHER RESIDENCY</a:t>
            </a:r>
          </a:p>
        </p:txBody>
      </p:sp>
      <p:sp>
        <p:nvSpPr>
          <p:cNvPr id="304" name="Image"/>
          <p:cNvSpPr>
            <a:spLocks noGrp="1"/>
          </p:cNvSpPr>
          <p:nvPr>
            <p:ph type="pic" idx="13"/>
          </p:nvPr>
        </p:nvSpPr>
        <p:spPr>
          <a:xfrm>
            <a:off x="-38100" y="0"/>
            <a:ext cx="6096000" cy="5143500"/>
          </a:xfrm>
          <a:prstGeom prst="rect">
            <a:avLst/>
          </a:prstGeom>
        </p:spPr>
        <p:txBody>
          <a:bodyPr lIns="68579" rIns="68579"/>
          <a:lstStyle/>
          <a:p>
            <a:endParaRPr/>
          </a:p>
        </p:txBody>
      </p:sp>
      <p:sp>
        <p:nvSpPr>
          <p:cNvPr id="305"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1_Custom Layout">
    <p:bg>
      <p:bgPr>
        <a:solidFill>
          <a:srgbClr val="262626"/>
        </a:solidFill>
        <a:effectLst/>
      </p:bgPr>
    </p:bg>
    <p:spTree>
      <p:nvGrpSpPr>
        <p:cNvPr id="1" name=""/>
        <p:cNvGrpSpPr/>
        <p:nvPr/>
      </p:nvGrpSpPr>
      <p:grpSpPr>
        <a:xfrm>
          <a:off x="0" y="0"/>
          <a:ext cx="0" cy="0"/>
          <a:chOff x="0" y="0"/>
          <a:chExt cx="0" cy="0"/>
        </a:xfrm>
      </p:grpSpPr>
      <p:sp>
        <p:nvSpPr>
          <p:cNvPr id="312"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313"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316" name="Group"/>
          <p:cNvGrpSpPr/>
          <p:nvPr/>
        </p:nvGrpSpPr>
        <p:grpSpPr>
          <a:xfrm>
            <a:off x="295277" y="4760382"/>
            <a:ext cx="1897857" cy="478013"/>
            <a:chOff x="0" y="0"/>
            <a:chExt cx="2530475" cy="637349"/>
          </a:xfrm>
        </p:grpSpPr>
        <p:sp>
          <p:nvSpPr>
            <p:cNvPr id="314"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315"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317"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318"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321" name="Group"/>
          <p:cNvGrpSpPr/>
          <p:nvPr/>
        </p:nvGrpSpPr>
        <p:grpSpPr>
          <a:xfrm>
            <a:off x="2" y="-24546"/>
            <a:ext cx="1343027" cy="955133"/>
            <a:chOff x="0" y="0"/>
            <a:chExt cx="1790700" cy="1273509"/>
          </a:xfrm>
        </p:grpSpPr>
        <p:sp>
          <p:nvSpPr>
            <p:cNvPr id="319"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320"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322" name="Image"/>
          <p:cNvSpPr>
            <a:spLocks noGrp="1"/>
          </p:cNvSpPr>
          <p:nvPr>
            <p:ph type="pic" idx="13"/>
          </p:nvPr>
        </p:nvSpPr>
        <p:spPr>
          <a:xfrm>
            <a:off x="0" y="2"/>
            <a:ext cx="9144000" cy="3331029"/>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Title Slide">
    <p:bg>
      <p:bgPr>
        <a:solidFill>
          <a:srgbClr val="262626"/>
        </a:solidFill>
        <a:effectLst/>
      </p:bgPr>
    </p:bg>
    <p:spTree>
      <p:nvGrpSpPr>
        <p:cNvPr id="1" name=""/>
        <p:cNvGrpSpPr/>
        <p:nvPr/>
      </p:nvGrpSpPr>
      <p:grpSpPr>
        <a:xfrm>
          <a:off x="0" y="0"/>
          <a:ext cx="0" cy="0"/>
          <a:chOff x="0" y="0"/>
          <a:chExt cx="0" cy="0"/>
        </a:xfrm>
      </p:grpSpPr>
      <p:sp>
        <p:nvSpPr>
          <p:cNvPr id="19" name="Image"/>
          <p:cNvSpPr>
            <a:spLocks noGrp="1"/>
          </p:cNvSpPr>
          <p:nvPr>
            <p:ph type="pic" idx="13"/>
          </p:nvPr>
        </p:nvSpPr>
        <p:spPr>
          <a:xfrm>
            <a:off x="161925" y="133945"/>
            <a:ext cx="8829676" cy="4838105"/>
          </a:xfrm>
          <a:prstGeom prst="rect">
            <a:avLst/>
          </a:prstGeom>
        </p:spPr>
        <p:txBody>
          <a:bodyPr lIns="68579" rIns="68579"/>
          <a:lstStyle/>
          <a:p>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3_Custom Layout">
    <p:bg>
      <p:bgPr>
        <a:solidFill>
          <a:srgbClr val="262626"/>
        </a:solidFill>
        <a:effectLst/>
      </p:bgPr>
    </p:bg>
    <p:spTree>
      <p:nvGrpSpPr>
        <p:cNvPr id="1" name=""/>
        <p:cNvGrpSpPr/>
        <p:nvPr/>
      </p:nvGrpSpPr>
      <p:grpSpPr>
        <a:xfrm>
          <a:off x="0" y="0"/>
          <a:ext cx="0" cy="0"/>
          <a:chOff x="0" y="0"/>
          <a:chExt cx="0" cy="0"/>
        </a:xfrm>
      </p:grpSpPr>
      <p:sp>
        <p:nvSpPr>
          <p:cNvPr id="329"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330"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333" name="Group"/>
          <p:cNvGrpSpPr/>
          <p:nvPr/>
        </p:nvGrpSpPr>
        <p:grpSpPr>
          <a:xfrm>
            <a:off x="295277" y="4760382"/>
            <a:ext cx="1897857" cy="478013"/>
            <a:chOff x="0" y="0"/>
            <a:chExt cx="2530475" cy="637349"/>
          </a:xfrm>
        </p:grpSpPr>
        <p:sp>
          <p:nvSpPr>
            <p:cNvPr id="331"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332"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334"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335"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338" name="Group"/>
          <p:cNvGrpSpPr/>
          <p:nvPr/>
        </p:nvGrpSpPr>
        <p:grpSpPr>
          <a:xfrm>
            <a:off x="2" y="-24546"/>
            <a:ext cx="1343027" cy="955133"/>
            <a:chOff x="0" y="0"/>
            <a:chExt cx="1790700" cy="1273509"/>
          </a:xfrm>
        </p:grpSpPr>
        <p:sp>
          <p:nvSpPr>
            <p:cNvPr id="336"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337"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339" name="Image"/>
          <p:cNvSpPr>
            <a:spLocks noGrp="1"/>
          </p:cNvSpPr>
          <p:nvPr>
            <p:ph type="pic" sz="quarter" idx="13"/>
          </p:nvPr>
        </p:nvSpPr>
        <p:spPr>
          <a:xfrm>
            <a:off x="4011218" y="1767569"/>
            <a:ext cx="5123259" cy="1623333"/>
          </a:xfrm>
          <a:prstGeom prst="rect">
            <a:avLst/>
          </a:prstGeom>
        </p:spPr>
        <p:txBody>
          <a:bodyPr lIns="68579" rIns="68579"/>
          <a:lstStyle/>
          <a:p>
            <a:endParaRPr/>
          </a:p>
        </p:txBody>
      </p:sp>
      <p:sp>
        <p:nvSpPr>
          <p:cNvPr id="340" name="Image"/>
          <p:cNvSpPr>
            <a:spLocks noGrp="1"/>
          </p:cNvSpPr>
          <p:nvPr>
            <p:ph type="pic" idx="14"/>
          </p:nvPr>
        </p:nvSpPr>
        <p:spPr>
          <a:xfrm>
            <a:off x="2271885" y="0"/>
            <a:ext cx="6862590" cy="5143500"/>
          </a:xfrm>
          <a:prstGeom prst="rect">
            <a:avLst/>
          </a:prstGeom>
        </p:spPr>
        <p:txBody>
          <a:bodyPr lIns="68579" rIns="68579"/>
          <a:lstStyle/>
          <a:p>
            <a:endParaRPr/>
          </a:p>
        </p:txBody>
      </p:sp>
      <p:sp>
        <p:nvSpPr>
          <p:cNvPr id="341" name="Shape"/>
          <p:cNvSpPr/>
          <p:nvPr/>
        </p:nvSpPr>
        <p:spPr>
          <a:xfrm>
            <a:off x="-2" y="1767569"/>
            <a:ext cx="3598070" cy="16233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995" y="0"/>
                </a:lnTo>
                <a:lnTo>
                  <a:pt x="11995" y="0"/>
                </a:lnTo>
                <a:lnTo>
                  <a:pt x="21600" y="21582"/>
                </a:lnTo>
                <a:lnTo>
                  <a:pt x="11995" y="21582"/>
                </a:lnTo>
                <a:lnTo>
                  <a:pt x="11995" y="21600"/>
                </a:lnTo>
                <a:lnTo>
                  <a:pt x="0" y="21600"/>
                </a:lnTo>
                <a:close/>
              </a:path>
            </a:pathLst>
          </a:cu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342" name="Image"/>
          <p:cNvSpPr>
            <a:spLocks noGrp="1"/>
          </p:cNvSpPr>
          <p:nvPr>
            <p:ph type="pic" sz="quarter" idx="15"/>
          </p:nvPr>
        </p:nvSpPr>
        <p:spPr>
          <a:xfrm>
            <a:off x="1187907" y="951481"/>
            <a:ext cx="3796564" cy="1791722"/>
          </a:xfrm>
          <a:prstGeom prst="rect">
            <a:avLst/>
          </a:prstGeom>
        </p:spPr>
        <p:txBody>
          <a:bodyPr lIns="68579" rIns="68579"/>
          <a:lstStyle/>
          <a:p>
            <a:endParaRPr/>
          </a:p>
        </p:txBody>
      </p:sp>
      <p:sp>
        <p:nvSpPr>
          <p:cNvPr id="343" name="Image"/>
          <p:cNvSpPr>
            <a:spLocks noGrp="1"/>
          </p:cNvSpPr>
          <p:nvPr>
            <p:ph type="pic" sz="quarter" idx="16"/>
          </p:nvPr>
        </p:nvSpPr>
        <p:spPr>
          <a:xfrm>
            <a:off x="2956833" y="2743202"/>
            <a:ext cx="3796564" cy="1791722"/>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47_Custom Layout">
    <p:bg>
      <p:bgPr>
        <a:solidFill>
          <a:srgbClr val="262626"/>
        </a:solidFill>
        <a:effectLst/>
      </p:bgPr>
    </p:bg>
    <p:spTree>
      <p:nvGrpSpPr>
        <p:cNvPr id="1" name=""/>
        <p:cNvGrpSpPr/>
        <p:nvPr/>
      </p:nvGrpSpPr>
      <p:grpSpPr>
        <a:xfrm>
          <a:off x="0" y="0"/>
          <a:ext cx="0" cy="0"/>
          <a:chOff x="0" y="0"/>
          <a:chExt cx="0" cy="0"/>
        </a:xfrm>
      </p:grpSpPr>
      <p:sp>
        <p:nvSpPr>
          <p:cNvPr id="360"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361"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364" name="Group"/>
          <p:cNvGrpSpPr/>
          <p:nvPr/>
        </p:nvGrpSpPr>
        <p:grpSpPr>
          <a:xfrm>
            <a:off x="295277" y="4760382"/>
            <a:ext cx="1897857" cy="478013"/>
            <a:chOff x="0" y="0"/>
            <a:chExt cx="2530475" cy="637349"/>
          </a:xfrm>
        </p:grpSpPr>
        <p:sp>
          <p:nvSpPr>
            <p:cNvPr id="362"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363"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365"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366"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369" name="Group"/>
          <p:cNvGrpSpPr/>
          <p:nvPr/>
        </p:nvGrpSpPr>
        <p:grpSpPr>
          <a:xfrm>
            <a:off x="2" y="-24546"/>
            <a:ext cx="1343027" cy="955133"/>
            <a:chOff x="0" y="0"/>
            <a:chExt cx="1790700" cy="1273509"/>
          </a:xfrm>
        </p:grpSpPr>
        <p:sp>
          <p:nvSpPr>
            <p:cNvPr id="367"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368"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370" name="Title Text"/>
          <p:cNvSpPr txBox="1">
            <a:spLocks noGrp="1"/>
          </p:cNvSpPr>
          <p:nvPr>
            <p:ph type="title"/>
          </p:nvPr>
        </p:nvSpPr>
        <p:spPr>
          <a:xfrm>
            <a:off x="1652589" y="578645"/>
            <a:ext cx="5838826" cy="507207"/>
          </a:xfrm>
          <a:prstGeom prst="rect">
            <a:avLst/>
          </a:prstGeom>
        </p:spPr>
        <p:txBody>
          <a:bodyPr anchor="t">
            <a:normAutofit/>
          </a:bodyPr>
          <a:lstStyle>
            <a:lvl1pPr algn="ctr">
              <a:defRPr spc="-113">
                <a:solidFill>
                  <a:srgbClr val="F2F2F2"/>
                </a:solidFill>
                <a:latin typeface="Aller Bold"/>
                <a:ea typeface="Aller Bold"/>
                <a:cs typeface="Aller Bold"/>
                <a:sym typeface="Aller Bold"/>
              </a:defRPr>
            </a:lvl1pPr>
          </a:lstStyle>
          <a:p>
            <a:r>
              <a:t>Title Text</a:t>
            </a:r>
          </a:p>
        </p:txBody>
      </p:sp>
      <p:sp>
        <p:nvSpPr>
          <p:cNvPr id="371" name="Body Level One…"/>
          <p:cNvSpPr txBox="1">
            <a:spLocks noGrp="1"/>
          </p:cNvSpPr>
          <p:nvPr>
            <p:ph type="body" sz="quarter" idx="1"/>
          </p:nvPr>
        </p:nvSpPr>
        <p:spPr>
          <a:xfrm>
            <a:off x="1652589" y="1066800"/>
            <a:ext cx="5838826" cy="209550"/>
          </a:xfrm>
          <a:prstGeom prst="rect">
            <a:avLst/>
          </a:prstGeom>
        </p:spPr>
        <p:txBody>
          <a:bodyPr>
            <a:normAutofit/>
          </a:bodyPr>
          <a:lstStyle>
            <a:lvl1pPr marL="0" indent="0" algn="ctr">
              <a:buSzTx/>
              <a:buFontTx/>
              <a:buNone/>
              <a:defRPr sz="1200" spc="225">
                <a:solidFill>
                  <a:srgbClr val="808080"/>
                </a:solidFill>
                <a:latin typeface="Calibri Light"/>
                <a:ea typeface="Calibri Light"/>
                <a:cs typeface="Calibri Light"/>
                <a:sym typeface="Calibri Light"/>
              </a:defRPr>
            </a:lvl1pPr>
            <a:lvl2pPr marL="457188" indent="-114296" algn="ctr">
              <a:buFontTx/>
              <a:defRPr sz="1200" spc="225">
                <a:solidFill>
                  <a:srgbClr val="808080"/>
                </a:solidFill>
                <a:latin typeface="Calibri Light"/>
                <a:ea typeface="Calibri Light"/>
                <a:cs typeface="Calibri Light"/>
                <a:sym typeface="Calibri Light"/>
              </a:defRPr>
            </a:lvl2pPr>
            <a:lvl3pPr marL="822939" indent="-137156" algn="ctr">
              <a:buFontTx/>
              <a:defRPr sz="1200" spc="225">
                <a:solidFill>
                  <a:srgbClr val="808080"/>
                </a:solidFill>
                <a:latin typeface="Calibri Light"/>
                <a:ea typeface="Calibri Light"/>
                <a:cs typeface="Calibri Light"/>
                <a:sym typeface="Calibri Light"/>
              </a:defRPr>
            </a:lvl3pPr>
            <a:lvl4pPr marL="1181070" indent="-152396" algn="ctr">
              <a:buFontTx/>
              <a:defRPr sz="1200" spc="225">
                <a:solidFill>
                  <a:srgbClr val="808080"/>
                </a:solidFill>
                <a:latin typeface="Calibri Light"/>
                <a:ea typeface="Calibri Light"/>
                <a:cs typeface="Calibri Light"/>
                <a:sym typeface="Calibri Light"/>
              </a:defRPr>
            </a:lvl4pPr>
            <a:lvl5pPr marL="1523962" indent="-152396" algn="ctr">
              <a:buFontTx/>
              <a:defRPr sz="1200" spc="225">
                <a:solidFill>
                  <a:srgbClr val="808080"/>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372" name="Rectangle"/>
          <p:cNvSpPr/>
          <p:nvPr/>
        </p:nvSpPr>
        <p:spPr>
          <a:xfrm>
            <a:off x="0" y="1611085"/>
            <a:ext cx="533400" cy="1970315"/>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5_Custom Layout">
    <p:bg>
      <p:bgPr>
        <a:solidFill>
          <a:srgbClr val="262626"/>
        </a:solidFill>
        <a:effectLst/>
      </p:bgPr>
    </p:bg>
    <p:spTree>
      <p:nvGrpSpPr>
        <p:cNvPr id="1" name=""/>
        <p:cNvGrpSpPr/>
        <p:nvPr/>
      </p:nvGrpSpPr>
      <p:grpSpPr>
        <a:xfrm>
          <a:off x="0" y="0"/>
          <a:ext cx="0" cy="0"/>
          <a:chOff x="0" y="0"/>
          <a:chExt cx="0" cy="0"/>
        </a:xfrm>
      </p:grpSpPr>
      <p:sp>
        <p:nvSpPr>
          <p:cNvPr id="379"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380"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383" name="Group"/>
          <p:cNvGrpSpPr/>
          <p:nvPr/>
        </p:nvGrpSpPr>
        <p:grpSpPr>
          <a:xfrm>
            <a:off x="295277" y="4760382"/>
            <a:ext cx="1897857" cy="478013"/>
            <a:chOff x="0" y="0"/>
            <a:chExt cx="2530475" cy="637349"/>
          </a:xfrm>
        </p:grpSpPr>
        <p:sp>
          <p:nvSpPr>
            <p:cNvPr id="381"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382"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384"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385"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388" name="Group"/>
          <p:cNvGrpSpPr/>
          <p:nvPr/>
        </p:nvGrpSpPr>
        <p:grpSpPr>
          <a:xfrm>
            <a:off x="2" y="-24546"/>
            <a:ext cx="1343027" cy="955133"/>
            <a:chOff x="0" y="0"/>
            <a:chExt cx="1790700" cy="1273509"/>
          </a:xfrm>
        </p:grpSpPr>
        <p:sp>
          <p:nvSpPr>
            <p:cNvPr id="386"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387"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389" name="Image"/>
          <p:cNvSpPr>
            <a:spLocks noGrp="1"/>
          </p:cNvSpPr>
          <p:nvPr>
            <p:ph type="pic" sz="quarter" idx="13"/>
          </p:nvPr>
        </p:nvSpPr>
        <p:spPr>
          <a:xfrm>
            <a:off x="5305648" y="1764506"/>
            <a:ext cx="3465720" cy="1309493"/>
          </a:xfrm>
          <a:prstGeom prst="rect">
            <a:avLst/>
          </a:prstGeom>
        </p:spPr>
        <p:txBody>
          <a:bodyPr lIns="68579" rIns="68579"/>
          <a:lstStyle/>
          <a:p>
            <a:endParaRPr/>
          </a:p>
        </p:txBody>
      </p:sp>
      <p:sp>
        <p:nvSpPr>
          <p:cNvPr id="390" name="Image"/>
          <p:cNvSpPr>
            <a:spLocks noGrp="1"/>
          </p:cNvSpPr>
          <p:nvPr>
            <p:ph type="pic" sz="quarter" idx="14"/>
          </p:nvPr>
        </p:nvSpPr>
        <p:spPr>
          <a:xfrm>
            <a:off x="3029064" y="1764510"/>
            <a:ext cx="3465721" cy="1309493"/>
          </a:xfrm>
          <a:prstGeom prst="rect">
            <a:avLst/>
          </a:prstGeom>
        </p:spPr>
        <p:txBody>
          <a:bodyPr lIns="68579" rIns="68579"/>
          <a:lstStyle/>
          <a:p>
            <a:endParaRPr/>
          </a:p>
        </p:txBody>
      </p:sp>
      <p:sp>
        <p:nvSpPr>
          <p:cNvPr id="391" name="Image"/>
          <p:cNvSpPr>
            <a:spLocks noGrp="1"/>
          </p:cNvSpPr>
          <p:nvPr>
            <p:ph type="pic" sz="quarter" idx="15"/>
          </p:nvPr>
        </p:nvSpPr>
        <p:spPr>
          <a:xfrm>
            <a:off x="752475" y="1764510"/>
            <a:ext cx="3465720" cy="1309493"/>
          </a:xfrm>
          <a:prstGeom prst="rect">
            <a:avLst/>
          </a:prstGeom>
        </p:spPr>
        <p:txBody>
          <a:bodyPr lIns="68579" rIns="68579"/>
          <a:lstStyle/>
          <a:p>
            <a:endParaRPr/>
          </a:p>
        </p:txBody>
      </p:sp>
      <p:sp>
        <p:nvSpPr>
          <p:cNvPr id="392" name="Title Text"/>
          <p:cNvSpPr txBox="1">
            <a:spLocks noGrp="1"/>
          </p:cNvSpPr>
          <p:nvPr>
            <p:ph type="title"/>
          </p:nvPr>
        </p:nvSpPr>
        <p:spPr>
          <a:xfrm>
            <a:off x="752475" y="578645"/>
            <a:ext cx="5838826" cy="507207"/>
          </a:xfrm>
          <a:prstGeom prst="rect">
            <a:avLst/>
          </a:prstGeom>
        </p:spPr>
        <p:txBody>
          <a:bodyPr anchor="t">
            <a:normAutofit/>
          </a:bodyPr>
          <a:lstStyle>
            <a:lvl1pPr>
              <a:defRPr spc="-113">
                <a:solidFill>
                  <a:srgbClr val="F2F2F2"/>
                </a:solidFill>
                <a:latin typeface="Aller Bold"/>
                <a:ea typeface="Aller Bold"/>
                <a:cs typeface="Aller Bold"/>
                <a:sym typeface="Aller Bold"/>
              </a:defRPr>
            </a:lvl1pPr>
          </a:lstStyle>
          <a:p>
            <a:r>
              <a:t>Title Text</a:t>
            </a:r>
          </a:p>
        </p:txBody>
      </p:sp>
      <p:sp>
        <p:nvSpPr>
          <p:cNvPr id="393" name="Body Level One…"/>
          <p:cNvSpPr txBox="1">
            <a:spLocks noGrp="1"/>
          </p:cNvSpPr>
          <p:nvPr>
            <p:ph type="body" sz="quarter" idx="1"/>
          </p:nvPr>
        </p:nvSpPr>
        <p:spPr>
          <a:xfrm>
            <a:off x="819150" y="1066800"/>
            <a:ext cx="5838826" cy="209550"/>
          </a:xfrm>
          <a:prstGeom prst="rect">
            <a:avLst/>
          </a:prstGeom>
        </p:spPr>
        <p:txBody>
          <a:bodyPr>
            <a:normAutofit/>
          </a:bodyPr>
          <a:lstStyle>
            <a:lvl1pPr marL="0" indent="0">
              <a:buSzTx/>
              <a:buFontTx/>
              <a:buNone/>
              <a:defRPr sz="1200" spc="225">
                <a:solidFill>
                  <a:srgbClr val="808080"/>
                </a:solidFill>
                <a:latin typeface="Calibri Light"/>
                <a:ea typeface="Calibri Light"/>
                <a:cs typeface="Calibri Light"/>
                <a:sym typeface="Calibri Light"/>
              </a:defRPr>
            </a:lvl1pPr>
            <a:lvl2pPr marL="457188" indent="-114296">
              <a:buFontTx/>
              <a:defRPr sz="1200" spc="225">
                <a:solidFill>
                  <a:srgbClr val="808080"/>
                </a:solidFill>
                <a:latin typeface="Calibri Light"/>
                <a:ea typeface="Calibri Light"/>
                <a:cs typeface="Calibri Light"/>
                <a:sym typeface="Calibri Light"/>
              </a:defRPr>
            </a:lvl2pPr>
            <a:lvl3pPr marL="822939" indent="-137156">
              <a:buFontTx/>
              <a:defRPr sz="1200" spc="225">
                <a:solidFill>
                  <a:srgbClr val="808080"/>
                </a:solidFill>
                <a:latin typeface="Calibri Light"/>
                <a:ea typeface="Calibri Light"/>
                <a:cs typeface="Calibri Light"/>
                <a:sym typeface="Calibri Light"/>
              </a:defRPr>
            </a:lvl3pPr>
            <a:lvl4pPr marL="1181070" indent="-152396">
              <a:buFontTx/>
              <a:defRPr sz="1200" spc="225">
                <a:solidFill>
                  <a:srgbClr val="808080"/>
                </a:solidFill>
                <a:latin typeface="Calibri Light"/>
                <a:ea typeface="Calibri Light"/>
                <a:cs typeface="Calibri Light"/>
                <a:sym typeface="Calibri Light"/>
              </a:defRPr>
            </a:lvl4pPr>
            <a:lvl5pPr marL="1523962" indent="-152396">
              <a:buFontTx/>
              <a:defRPr sz="1200" spc="225">
                <a:solidFill>
                  <a:srgbClr val="808080"/>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262626"/>
        </a:solidFill>
        <a:effectLst/>
      </p:bgPr>
    </p:bg>
    <p:spTree>
      <p:nvGrpSpPr>
        <p:cNvPr id="1" name=""/>
        <p:cNvGrpSpPr/>
        <p:nvPr/>
      </p:nvGrpSpPr>
      <p:grpSpPr>
        <a:xfrm>
          <a:off x="0" y="0"/>
          <a:ext cx="0" cy="0"/>
          <a:chOff x="0" y="0"/>
          <a:chExt cx="0" cy="0"/>
        </a:xfrm>
      </p:grpSpPr>
      <p:sp>
        <p:nvSpPr>
          <p:cNvPr id="400"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401"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404" name="Group"/>
          <p:cNvGrpSpPr/>
          <p:nvPr/>
        </p:nvGrpSpPr>
        <p:grpSpPr>
          <a:xfrm>
            <a:off x="295277" y="4760382"/>
            <a:ext cx="1897857" cy="478013"/>
            <a:chOff x="0" y="0"/>
            <a:chExt cx="2530475" cy="637349"/>
          </a:xfrm>
        </p:grpSpPr>
        <p:sp>
          <p:nvSpPr>
            <p:cNvPr id="402"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403"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405"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406"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409" name="Group"/>
          <p:cNvGrpSpPr/>
          <p:nvPr/>
        </p:nvGrpSpPr>
        <p:grpSpPr>
          <a:xfrm>
            <a:off x="2" y="-24546"/>
            <a:ext cx="1343027" cy="955133"/>
            <a:chOff x="0" y="0"/>
            <a:chExt cx="1790700" cy="1273509"/>
          </a:xfrm>
        </p:grpSpPr>
        <p:sp>
          <p:nvSpPr>
            <p:cNvPr id="407"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08"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410" name="Rectangle"/>
          <p:cNvSpPr/>
          <p:nvPr/>
        </p:nvSpPr>
        <p:spPr>
          <a:xfrm>
            <a:off x="0" y="1175656"/>
            <a:ext cx="533400" cy="2460173"/>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411" name="Image"/>
          <p:cNvSpPr>
            <a:spLocks noGrp="1"/>
          </p:cNvSpPr>
          <p:nvPr>
            <p:ph type="pic" sz="half" idx="13"/>
          </p:nvPr>
        </p:nvSpPr>
        <p:spPr>
          <a:xfrm>
            <a:off x="4572000" y="2571750"/>
            <a:ext cx="4572000" cy="2571750"/>
          </a:xfrm>
          <a:prstGeom prst="rect">
            <a:avLst/>
          </a:prstGeom>
        </p:spPr>
        <p:txBody>
          <a:bodyPr lIns="68579" rIns="68579"/>
          <a:lstStyle/>
          <a:p>
            <a:endParaRPr/>
          </a:p>
        </p:txBody>
      </p:sp>
      <p:sp>
        <p:nvSpPr>
          <p:cNvPr id="412" name="Image"/>
          <p:cNvSpPr>
            <a:spLocks noGrp="1"/>
          </p:cNvSpPr>
          <p:nvPr>
            <p:ph type="pic" sz="half" idx="14"/>
          </p:nvPr>
        </p:nvSpPr>
        <p:spPr>
          <a:xfrm>
            <a:off x="0" y="0"/>
            <a:ext cx="4572000" cy="2571750"/>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6_Custom Layout">
    <p:bg>
      <p:bgPr>
        <a:solidFill>
          <a:srgbClr val="262626"/>
        </a:solidFill>
        <a:effectLst/>
      </p:bgPr>
    </p:bg>
    <p:spTree>
      <p:nvGrpSpPr>
        <p:cNvPr id="1" name=""/>
        <p:cNvGrpSpPr/>
        <p:nvPr/>
      </p:nvGrpSpPr>
      <p:grpSpPr>
        <a:xfrm>
          <a:off x="0" y="0"/>
          <a:ext cx="0" cy="0"/>
          <a:chOff x="0" y="0"/>
          <a:chExt cx="0" cy="0"/>
        </a:xfrm>
      </p:grpSpPr>
      <p:sp>
        <p:nvSpPr>
          <p:cNvPr id="419" name="Image"/>
          <p:cNvSpPr>
            <a:spLocks noGrp="1"/>
          </p:cNvSpPr>
          <p:nvPr>
            <p:ph type="pic" idx="13"/>
          </p:nvPr>
        </p:nvSpPr>
        <p:spPr>
          <a:xfrm>
            <a:off x="2182010" y="1"/>
            <a:ext cx="6961992" cy="5090433"/>
          </a:xfrm>
          <a:prstGeom prst="rect">
            <a:avLst/>
          </a:prstGeom>
        </p:spPr>
        <p:txBody>
          <a:bodyPr lIns="68579" rIns="68579"/>
          <a:lstStyle/>
          <a:p>
            <a:endParaRPr/>
          </a:p>
        </p:txBody>
      </p:sp>
      <p:sp>
        <p:nvSpPr>
          <p:cNvPr id="420" name="Shape"/>
          <p:cNvSpPr/>
          <p:nvPr/>
        </p:nvSpPr>
        <p:spPr>
          <a:xfrm>
            <a:off x="2" y="2013862"/>
            <a:ext cx="7151915" cy="31296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132" y="0"/>
                </a:lnTo>
                <a:lnTo>
                  <a:pt x="12132" y="0"/>
                </a:lnTo>
                <a:lnTo>
                  <a:pt x="21600" y="21600"/>
                </a:lnTo>
                <a:lnTo>
                  <a:pt x="0" y="21600"/>
                </a:lnTo>
                <a:close/>
              </a:path>
            </a:pathLst>
          </a:custGeom>
          <a:solidFill>
            <a:srgbClr val="80808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4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7_Custom Layout">
    <p:bg>
      <p:bgPr>
        <a:solidFill>
          <a:srgbClr val="262626"/>
        </a:solidFill>
        <a:effectLst/>
      </p:bgPr>
    </p:bg>
    <p:spTree>
      <p:nvGrpSpPr>
        <p:cNvPr id="1" name=""/>
        <p:cNvGrpSpPr/>
        <p:nvPr/>
      </p:nvGrpSpPr>
      <p:grpSpPr>
        <a:xfrm>
          <a:off x="0" y="0"/>
          <a:ext cx="0" cy="0"/>
          <a:chOff x="0" y="0"/>
          <a:chExt cx="0" cy="0"/>
        </a:xfrm>
      </p:grpSpPr>
      <p:sp>
        <p:nvSpPr>
          <p:cNvPr id="428" name="Image"/>
          <p:cNvSpPr>
            <a:spLocks noGrp="1"/>
          </p:cNvSpPr>
          <p:nvPr>
            <p:ph type="pic" idx="13"/>
          </p:nvPr>
        </p:nvSpPr>
        <p:spPr>
          <a:xfrm>
            <a:off x="728492" y="0"/>
            <a:ext cx="7687017" cy="5143500"/>
          </a:xfrm>
          <a:prstGeom prst="rect">
            <a:avLst/>
          </a:prstGeom>
        </p:spPr>
        <p:txBody>
          <a:bodyPr lIns="68579" rIns="68579"/>
          <a:lstStyle/>
          <a:p>
            <a:endParaRPr/>
          </a:p>
        </p:txBody>
      </p:sp>
      <p:grpSp>
        <p:nvGrpSpPr>
          <p:cNvPr id="431" name="Group"/>
          <p:cNvGrpSpPr/>
          <p:nvPr/>
        </p:nvGrpSpPr>
        <p:grpSpPr>
          <a:xfrm>
            <a:off x="-1" y="-24545"/>
            <a:ext cx="2836695" cy="2017400"/>
            <a:chOff x="0" y="0"/>
            <a:chExt cx="3782258" cy="2689865"/>
          </a:xfrm>
        </p:grpSpPr>
        <p:sp>
          <p:nvSpPr>
            <p:cNvPr id="429" name="Shape"/>
            <p:cNvSpPr/>
            <p:nvPr/>
          </p:nvSpPr>
          <p:spPr>
            <a:xfrm>
              <a:off x="1028469" y="0"/>
              <a:ext cx="2753790" cy="18511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D9D9D9">
                <a:alpha val="35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30" name="Shape"/>
            <p:cNvSpPr/>
            <p:nvPr/>
          </p:nvSpPr>
          <p:spPr>
            <a:xfrm>
              <a:off x="-1" y="925571"/>
              <a:ext cx="1748627" cy="1764295"/>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F2F2F2">
                <a:alpha val="43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grpSp>
        <p:nvGrpSpPr>
          <p:cNvPr id="434" name="Group"/>
          <p:cNvGrpSpPr/>
          <p:nvPr/>
        </p:nvGrpSpPr>
        <p:grpSpPr>
          <a:xfrm>
            <a:off x="2" y="3126106"/>
            <a:ext cx="2836695" cy="2017400"/>
            <a:chOff x="0" y="0"/>
            <a:chExt cx="3782258" cy="2689865"/>
          </a:xfrm>
        </p:grpSpPr>
        <p:sp>
          <p:nvSpPr>
            <p:cNvPr id="432" name="Shape"/>
            <p:cNvSpPr/>
            <p:nvPr/>
          </p:nvSpPr>
          <p:spPr>
            <a:xfrm rot="10800000" flipH="1">
              <a:off x="1028469" y="838726"/>
              <a:ext cx="2753790" cy="18511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D9D9D9">
                <a:alpha val="35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33" name="Shape"/>
            <p:cNvSpPr/>
            <p:nvPr/>
          </p:nvSpPr>
          <p:spPr>
            <a:xfrm rot="10800000" flipH="1">
              <a:off x="0" y="-1"/>
              <a:ext cx="1748626" cy="1764295"/>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F2F2F2">
                <a:alpha val="43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grpSp>
        <p:nvGrpSpPr>
          <p:cNvPr id="437" name="Group"/>
          <p:cNvGrpSpPr/>
          <p:nvPr/>
        </p:nvGrpSpPr>
        <p:grpSpPr>
          <a:xfrm>
            <a:off x="6307307" y="-38497"/>
            <a:ext cx="2836695" cy="2017400"/>
            <a:chOff x="0" y="0"/>
            <a:chExt cx="3782258" cy="2689865"/>
          </a:xfrm>
        </p:grpSpPr>
        <p:sp>
          <p:nvSpPr>
            <p:cNvPr id="435" name="Shape"/>
            <p:cNvSpPr/>
            <p:nvPr/>
          </p:nvSpPr>
          <p:spPr>
            <a:xfrm flipH="1">
              <a:off x="-1" y="0"/>
              <a:ext cx="2753791" cy="18511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D9D9D9">
                <a:alpha val="35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36" name="Shape"/>
            <p:cNvSpPr/>
            <p:nvPr/>
          </p:nvSpPr>
          <p:spPr>
            <a:xfrm flipH="1">
              <a:off x="2033632" y="925571"/>
              <a:ext cx="1748627" cy="1764295"/>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F2F2F2">
                <a:alpha val="43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grpSp>
        <p:nvGrpSpPr>
          <p:cNvPr id="440" name="Group"/>
          <p:cNvGrpSpPr/>
          <p:nvPr/>
        </p:nvGrpSpPr>
        <p:grpSpPr>
          <a:xfrm>
            <a:off x="6307307" y="3126106"/>
            <a:ext cx="2836695" cy="2017400"/>
            <a:chOff x="0" y="0"/>
            <a:chExt cx="3782258" cy="2689865"/>
          </a:xfrm>
        </p:grpSpPr>
        <p:sp>
          <p:nvSpPr>
            <p:cNvPr id="438" name="Shape"/>
            <p:cNvSpPr/>
            <p:nvPr/>
          </p:nvSpPr>
          <p:spPr>
            <a:xfrm rot="10800000">
              <a:off x="-1" y="838726"/>
              <a:ext cx="2753791" cy="18511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D9D9D9">
                <a:alpha val="35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39" name="Shape"/>
            <p:cNvSpPr/>
            <p:nvPr/>
          </p:nvSpPr>
          <p:spPr>
            <a:xfrm rot="10800000">
              <a:off x="2033632" y="-1"/>
              <a:ext cx="1748627" cy="1764295"/>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F2F2F2">
                <a:alpha val="43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441" name="Triangle"/>
          <p:cNvSpPr/>
          <p:nvPr/>
        </p:nvSpPr>
        <p:spPr>
          <a:xfrm rot="5400000">
            <a:off x="-2" y="5"/>
            <a:ext cx="2497542" cy="24975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alpha val="23000"/>
            </a:scheme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442" name="Triangle"/>
          <p:cNvSpPr/>
          <p:nvPr/>
        </p:nvSpPr>
        <p:spPr>
          <a:xfrm>
            <a:off x="1" y="2645964"/>
            <a:ext cx="2497541" cy="24975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alpha val="23000"/>
            </a:scheme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443" name="Triangle"/>
          <p:cNvSpPr/>
          <p:nvPr/>
        </p:nvSpPr>
        <p:spPr>
          <a:xfrm rot="16200000" flipH="1">
            <a:off x="6646459" y="5"/>
            <a:ext cx="2497542" cy="24975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alpha val="23000"/>
            </a:scheme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444" name="Triangle"/>
          <p:cNvSpPr/>
          <p:nvPr/>
        </p:nvSpPr>
        <p:spPr>
          <a:xfrm flipH="1">
            <a:off x="6646459" y="2645964"/>
            <a:ext cx="2497542" cy="24975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alpha val="23000"/>
            </a:scheme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4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8_Custom Layout">
    <p:bg>
      <p:bgPr>
        <a:solidFill>
          <a:srgbClr val="262626"/>
        </a:solidFill>
        <a:effectLst/>
      </p:bgPr>
    </p:bg>
    <p:spTree>
      <p:nvGrpSpPr>
        <p:cNvPr id="1" name=""/>
        <p:cNvGrpSpPr/>
        <p:nvPr/>
      </p:nvGrpSpPr>
      <p:grpSpPr>
        <a:xfrm>
          <a:off x="0" y="0"/>
          <a:ext cx="0" cy="0"/>
          <a:chOff x="0" y="0"/>
          <a:chExt cx="0" cy="0"/>
        </a:xfrm>
      </p:grpSpPr>
      <p:sp>
        <p:nvSpPr>
          <p:cNvPr id="452"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453"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456" name="Group"/>
          <p:cNvGrpSpPr/>
          <p:nvPr/>
        </p:nvGrpSpPr>
        <p:grpSpPr>
          <a:xfrm>
            <a:off x="295277" y="4760382"/>
            <a:ext cx="1897857" cy="478013"/>
            <a:chOff x="0" y="0"/>
            <a:chExt cx="2530475" cy="637349"/>
          </a:xfrm>
        </p:grpSpPr>
        <p:sp>
          <p:nvSpPr>
            <p:cNvPr id="454"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455"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457"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458"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461" name="Group"/>
          <p:cNvGrpSpPr/>
          <p:nvPr/>
        </p:nvGrpSpPr>
        <p:grpSpPr>
          <a:xfrm>
            <a:off x="2" y="-24546"/>
            <a:ext cx="1343027" cy="955133"/>
            <a:chOff x="0" y="0"/>
            <a:chExt cx="1790700" cy="1273509"/>
          </a:xfrm>
        </p:grpSpPr>
        <p:sp>
          <p:nvSpPr>
            <p:cNvPr id="459"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60"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462" name="Image"/>
          <p:cNvSpPr>
            <a:spLocks noGrp="1"/>
          </p:cNvSpPr>
          <p:nvPr>
            <p:ph type="pic" idx="13"/>
          </p:nvPr>
        </p:nvSpPr>
        <p:spPr>
          <a:xfrm>
            <a:off x="-19057" y="3"/>
            <a:ext cx="9163058" cy="5143501"/>
          </a:xfrm>
          <a:prstGeom prst="rect">
            <a:avLst/>
          </a:prstGeom>
        </p:spPr>
        <p:txBody>
          <a:bodyPr lIns="68579" rIns="68579"/>
          <a:lstStyle/>
          <a:p>
            <a:endParaRPr/>
          </a:p>
        </p:txBody>
      </p:sp>
      <p:sp>
        <p:nvSpPr>
          <p:cNvPr id="463" name="Shape"/>
          <p:cNvSpPr/>
          <p:nvPr/>
        </p:nvSpPr>
        <p:spPr>
          <a:xfrm>
            <a:off x="3" y="4"/>
            <a:ext cx="4257676" cy="4357690"/>
          </a:xfrm>
          <a:custGeom>
            <a:avLst/>
            <a:gdLst/>
            <a:ahLst/>
            <a:cxnLst>
              <a:cxn ang="0">
                <a:pos x="wd2" y="hd2"/>
              </a:cxn>
              <a:cxn ang="5400000">
                <a:pos x="wd2" y="hd2"/>
              </a:cxn>
              <a:cxn ang="10800000">
                <a:pos x="wd2" y="hd2"/>
              </a:cxn>
              <a:cxn ang="16200000">
                <a:pos x="wd2" y="hd2"/>
              </a:cxn>
            </a:cxnLst>
            <a:rect l="0" t="0" r="r" b="b"/>
            <a:pathLst>
              <a:path w="21600" h="21600" extrusionOk="0">
                <a:moveTo>
                  <a:pt x="0" y="10233"/>
                </a:moveTo>
                <a:lnTo>
                  <a:pt x="10233" y="0"/>
                </a:lnTo>
                <a:lnTo>
                  <a:pt x="21600" y="0"/>
                </a:lnTo>
                <a:lnTo>
                  <a:pt x="0" y="21600"/>
                </a:lnTo>
                <a:close/>
              </a:path>
            </a:pathLst>
          </a:custGeom>
          <a:solidFill>
            <a:schemeClr val="accent6"/>
          </a:solidFill>
          <a:ln w="12700">
            <a:miter lim="400000"/>
          </a:ln>
        </p:spPr>
        <p:txBody>
          <a:bodyPr lIns="34289" tIns="34290" rIns="34289" bIns="34290" anchor="ctr"/>
          <a:lstStyle/>
          <a:p>
            <a:pPr algn="ctr">
              <a:defRPr sz="1800" spc="0">
                <a:latin typeface="+mj-lt"/>
                <a:ea typeface="+mj-ea"/>
                <a:cs typeface="+mj-cs"/>
                <a:sym typeface="Calibri"/>
              </a:defRPr>
            </a:pPr>
            <a:endParaRPr/>
          </a:p>
        </p:txBody>
      </p:sp>
      <p:sp>
        <p:nvSpPr>
          <p:cNvPr id="464" name="Shape"/>
          <p:cNvSpPr/>
          <p:nvPr/>
        </p:nvSpPr>
        <p:spPr>
          <a:xfrm>
            <a:off x="1209675" y="0"/>
            <a:ext cx="3048000" cy="3114675"/>
          </a:xfrm>
          <a:custGeom>
            <a:avLst/>
            <a:gdLst/>
            <a:ahLst/>
            <a:cxnLst>
              <a:cxn ang="0">
                <a:pos x="wd2" y="hd2"/>
              </a:cxn>
              <a:cxn ang="5400000">
                <a:pos x="wd2" y="hd2"/>
              </a:cxn>
              <a:cxn ang="10800000">
                <a:pos x="wd2" y="hd2"/>
              </a:cxn>
              <a:cxn ang="16200000">
                <a:pos x="wd2" y="hd2"/>
              </a:cxn>
            </a:cxnLst>
            <a:rect l="0" t="0" r="r" b="b"/>
            <a:pathLst>
              <a:path w="21600" h="21600" extrusionOk="0">
                <a:moveTo>
                  <a:pt x="0" y="16811"/>
                </a:moveTo>
                <a:lnTo>
                  <a:pt x="16811" y="0"/>
                </a:lnTo>
                <a:lnTo>
                  <a:pt x="21600" y="0"/>
                </a:lnTo>
                <a:lnTo>
                  <a:pt x="0" y="21600"/>
                </a:lnTo>
                <a:close/>
              </a:path>
            </a:pathLst>
          </a:custGeom>
          <a:solidFill>
            <a:srgbClr val="262626">
              <a:alpha val="31000"/>
            </a:srgbClr>
          </a:solidFill>
          <a:ln w="12700">
            <a:miter lim="400000"/>
          </a:ln>
        </p:spPr>
        <p:txBody>
          <a:bodyPr lIns="34289" tIns="34290" rIns="34289" bIns="34290" anchor="ctr"/>
          <a:lstStyle/>
          <a:p>
            <a:pPr algn="ctr">
              <a:defRPr sz="1800" spc="0">
                <a:latin typeface="+mj-lt"/>
                <a:ea typeface="+mj-ea"/>
                <a:cs typeface="+mj-cs"/>
                <a:sym typeface="Calibri"/>
              </a:defRPr>
            </a:pPr>
            <a:endParaRPr/>
          </a:p>
        </p:txBody>
      </p:sp>
      <p:sp>
        <p:nvSpPr>
          <p:cNvPr id="465" name="Shape"/>
          <p:cNvSpPr/>
          <p:nvPr/>
        </p:nvSpPr>
        <p:spPr>
          <a:xfrm>
            <a:off x="-19057" y="288136"/>
            <a:ext cx="3078973" cy="3146324"/>
          </a:xfrm>
          <a:custGeom>
            <a:avLst/>
            <a:gdLst/>
            <a:ahLst/>
            <a:cxnLst>
              <a:cxn ang="0">
                <a:pos x="wd2" y="hd2"/>
              </a:cxn>
              <a:cxn ang="5400000">
                <a:pos x="wd2" y="hd2"/>
              </a:cxn>
              <a:cxn ang="10800000">
                <a:pos x="wd2" y="hd2"/>
              </a:cxn>
              <a:cxn ang="16200000">
                <a:pos x="wd2" y="hd2"/>
              </a:cxn>
            </a:cxnLst>
            <a:rect l="0" t="0" r="r" b="b"/>
            <a:pathLst>
              <a:path w="21600" h="21600" extrusionOk="0">
                <a:moveTo>
                  <a:pt x="19955" y="0"/>
                </a:moveTo>
                <a:lnTo>
                  <a:pt x="21600" y="0"/>
                </a:lnTo>
                <a:lnTo>
                  <a:pt x="0" y="21600"/>
                </a:lnTo>
                <a:lnTo>
                  <a:pt x="0" y="19955"/>
                </a:lnTo>
                <a:close/>
              </a:path>
            </a:pathLst>
          </a:custGeom>
          <a:solidFill>
            <a:srgbClr val="808080">
              <a:alpha val="13000"/>
            </a:srgbClr>
          </a:solidFill>
          <a:ln w="12700">
            <a:miter lim="400000"/>
          </a:ln>
        </p:spPr>
        <p:txBody>
          <a:bodyPr lIns="34289" tIns="34290" rIns="34289" bIns="34290" anchor="ctr"/>
          <a:lstStyle/>
          <a:p>
            <a:pPr algn="ctr">
              <a:defRPr sz="1800" spc="0">
                <a:latin typeface="+mj-lt"/>
                <a:ea typeface="+mj-ea"/>
                <a:cs typeface="+mj-cs"/>
                <a:sym typeface="Calibri"/>
              </a:defRPr>
            </a:pPr>
            <a:endParaRPr/>
          </a:p>
        </p:txBody>
      </p:sp>
      <p:sp>
        <p:nvSpPr>
          <p:cNvPr id="466" name="Shape"/>
          <p:cNvSpPr/>
          <p:nvPr/>
        </p:nvSpPr>
        <p:spPr>
          <a:xfrm>
            <a:off x="409906" y="4"/>
            <a:ext cx="2414168" cy="2466977"/>
          </a:xfrm>
          <a:custGeom>
            <a:avLst/>
            <a:gdLst/>
            <a:ahLst/>
            <a:cxnLst>
              <a:cxn ang="0">
                <a:pos x="wd2" y="hd2"/>
              </a:cxn>
              <a:cxn ang="5400000">
                <a:pos x="wd2" y="hd2"/>
              </a:cxn>
              <a:cxn ang="10800000">
                <a:pos x="wd2" y="hd2"/>
              </a:cxn>
              <a:cxn ang="16200000">
                <a:pos x="wd2" y="hd2"/>
              </a:cxn>
            </a:cxnLst>
            <a:rect l="0" t="0" r="r" b="b"/>
            <a:pathLst>
              <a:path w="21600" h="21600" extrusionOk="0">
                <a:moveTo>
                  <a:pt x="20645" y="0"/>
                </a:moveTo>
                <a:lnTo>
                  <a:pt x="21600" y="0"/>
                </a:lnTo>
                <a:lnTo>
                  <a:pt x="0" y="21600"/>
                </a:lnTo>
                <a:lnTo>
                  <a:pt x="0" y="20645"/>
                </a:lnTo>
                <a:close/>
              </a:path>
            </a:pathLst>
          </a:custGeom>
          <a:solidFill>
            <a:srgbClr val="262626">
              <a:alpha val="11000"/>
            </a:srgbClr>
          </a:solidFill>
          <a:ln w="12700">
            <a:miter lim="400000"/>
          </a:ln>
        </p:spPr>
        <p:txBody>
          <a:bodyPr lIns="34289" tIns="34290" rIns="34289" bIns="34290" anchor="ctr"/>
          <a:lstStyle/>
          <a:p>
            <a:pPr algn="ctr">
              <a:defRPr sz="1800" spc="0">
                <a:latin typeface="+mj-lt"/>
                <a:ea typeface="+mj-ea"/>
                <a:cs typeface="+mj-cs"/>
                <a:sym typeface="Calibri"/>
              </a:defRPr>
            </a:pPr>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9_Custom Layout">
    <p:bg>
      <p:bgPr>
        <a:solidFill>
          <a:srgbClr val="262626"/>
        </a:solidFill>
        <a:effectLst/>
      </p:bgPr>
    </p:bg>
    <p:spTree>
      <p:nvGrpSpPr>
        <p:cNvPr id="1" name=""/>
        <p:cNvGrpSpPr/>
        <p:nvPr/>
      </p:nvGrpSpPr>
      <p:grpSpPr>
        <a:xfrm>
          <a:off x="0" y="0"/>
          <a:ext cx="0" cy="0"/>
          <a:chOff x="0" y="0"/>
          <a:chExt cx="0" cy="0"/>
        </a:xfrm>
      </p:grpSpPr>
      <p:sp>
        <p:nvSpPr>
          <p:cNvPr id="473"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474"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477" name="Group"/>
          <p:cNvGrpSpPr/>
          <p:nvPr/>
        </p:nvGrpSpPr>
        <p:grpSpPr>
          <a:xfrm>
            <a:off x="295277" y="4760382"/>
            <a:ext cx="1897857" cy="478013"/>
            <a:chOff x="0" y="0"/>
            <a:chExt cx="2530475" cy="637349"/>
          </a:xfrm>
        </p:grpSpPr>
        <p:sp>
          <p:nvSpPr>
            <p:cNvPr id="475"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476"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478"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479"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482" name="Group"/>
          <p:cNvGrpSpPr/>
          <p:nvPr/>
        </p:nvGrpSpPr>
        <p:grpSpPr>
          <a:xfrm>
            <a:off x="2" y="-24546"/>
            <a:ext cx="1343027" cy="955133"/>
            <a:chOff x="0" y="0"/>
            <a:chExt cx="1790700" cy="1273509"/>
          </a:xfrm>
        </p:grpSpPr>
        <p:sp>
          <p:nvSpPr>
            <p:cNvPr id="480"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81"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483" name="Image"/>
          <p:cNvSpPr>
            <a:spLocks noGrp="1"/>
          </p:cNvSpPr>
          <p:nvPr>
            <p:ph type="pic" idx="13"/>
          </p:nvPr>
        </p:nvSpPr>
        <p:spPr>
          <a:xfrm>
            <a:off x="5114925" y="0"/>
            <a:ext cx="4029076" cy="5143500"/>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0_Custom Layout">
    <p:bg>
      <p:bgPr>
        <a:solidFill>
          <a:srgbClr val="262626"/>
        </a:solidFill>
        <a:effectLst/>
      </p:bgPr>
    </p:bg>
    <p:spTree>
      <p:nvGrpSpPr>
        <p:cNvPr id="1" name=""/>
        <p:cNvGrpSpPr/>
        <p:nvPr/>
      </p:nvGrpSpPr>
      <p:grpSpPr>
        <a:xfrm>
          <a:off x="0" y="0"/>
          <a:ext cx="0" cy="0"/>
          <a:chOff x="0" y="0"/>
          <a:chExt cx="0" cy="0"/>
        </a:xfrm>
      </p:grpSpPr>
      <p:sp>
        <p:nvSpPr>
          <p:cNvPr id="490"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491"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494" name="Group"/>
          <p:cNvGrpSpPr/>
          <p:nvPr/>
        </p:nvGrpSpPr>
        <p:grpSpPr>
          <a:xfrm>
            <a:off x="295277" y="4760382"/>
            <a:ext cx="1897857" cy="478013"/>
            <a:chOff x="0" y="0"/>
            <a:chExt cx="2530475" cy="637349"/>
          </a:xfrm>
        </p:grpSpPr>
        <p:sp>
          <p:nvSpPr>
            <p:cNvPr id="492"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493"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495"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496"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499" name="Group"/>
          <p:cNvGrpSpPr/>
          <p:nvPr/>
        </p:nvGrpSpPr>
        <p:grpSpPr>
          <a:xfrm>
            <a:off x="2" y="-24546"/>
            <a:ext cx="1343027" cy="955133"/>
            <a:chOff x="0" y="0"/>
            <a:chExt cx="1790700" cy="1273509"/>
          </a:xfrm>
        </p:grpSpPr>
        <p:sp>
          <p:nvSpPr>
            <p:cNvPr id="497"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498"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500" name="Image"/>
          <p:cNvSpPr>
            <a:spLocks noGrp="1"/>
          </p:cNvSpPr>
          <p:nvPr>
            <p:ph type="pic" sz="half" idx="13"/>
          </p:nvPr>
        </p:nvSpPr>
        <p:spPr>
          <a:xfrm>
            <a:off x="3945255" y="0"/>
            <a:ext cx="5095876" cy="2491784"/>
          </a:xfrm>
          <a:prstGeom prst="rect">
            <a:avLst/>
          </a:prstGeom>
        </p:spPr>
        <p:txBody>
          <a:bodyPr lIns="68579" rIns="68579"/>
          <a:lstStyle/>
          <a:p>
            <a:endParaRPr/>
          </a:p>
        </p:txBody>
      </p:sp>
      <p:sp>
        <p:nvSpPr>
          <p:cNvPr id="501" name="Image"/>
          <p:cNvSpPr>
            <a:spLocks noGrp="1"/>
          </p:cNvSpPr>
          <p:nvPr>
            <p:ph type="pic" sz="half" idx="14"/>
          </p:nvPr>
        </p:nvSpPr>
        <p:spPr>
          <a:xfrm>
            <a:off x="6529346" y="0"/>
            <a:ext cx="2614657" cy="5143500"/>
          </a:xfrm>
          <a:prstGeom prst="rect">
            <a:avLst/>
          </a:prstGeom>
        </p:spPr>
        <p:txBody>
          <a:bodyPr lIns="68579" rIns="68579"/>
          <a:lstStyle/>
          <a:p>
            <a:endParaRPr/>
          </a:p>
        </p:txBody>
      </p:sp>
      <p:sp>
        <p:nvSpPr>
          <p:cNvPr id="502" name="Image"/>
          <p:cNvSpPr>
            <a:spLocks noGrp="1"/>
          </p:cNvSpPr>
          <p:nvPr>
            <p:ph type="pic" sz="half" idx="15"/>
          </p:nvPr>
        </p:nvSpPr>
        <p:spPr>
          <a:xfrm>
            <a:off x="3945255" y="2651716"/>
            <a:ext cx="5095876" cy="2491784"/>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1_Custom Layout">
    <p:bg>
      <p:bgPr>
        <a:solidFill>
          <a:srgbClr val="262626"/>
        </a:solidFill>
        <a:effectLst/>
      </p:bgPr>
    </p:bg>
    <p:spTree>
      <p:nvGrpSpPr>
        <p:cNvPr id="1" name=""/>
        <p:cNvGrpSpPr/>
        <p:nvPr/>
      </p:nvGrpSpPr>
      <p:grpSpPr>
        <a:xfrm>
          <a:off x="0" y="0"/>
          <a:ext cx="0" cy="0"/>
          <a:chOff x="0" y="0"/>
          <a:chExt cx="0" cy="0"/>
        </a:xfrm>
      </p:grpSpPr>
      <p:sp>
        <p:nvSpPr>
          <p:cNvPr id="509"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510"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513" name="Group"/>
          <p:cNvGrpSpPr/>
          <p:nvPr/>
        </p:nvGrpSpPr>
        <p:grpSpPr>
          <a:xfrm>
            <a:off x="295277" y="4760382"/>
            <a:ext cx="1897857" cy="478013"/>
            <a:chOff x="0" y="0"/>
            <a:chExt cx="2530475" cy="637349"/>
          </a:xfrm>
        </p:grpSpPr>
        <p:sp>
          <p:nvSpPr>
            <p:cNvPr id="511"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512"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514"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515"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518" name="Group"/>
          <p:cNvGrpSpPr/>
          <p:nvPr/>
        </p:nvGrpSpPr>
        <p:grpSpPr>
          <a:xfrm>
            <a:off x="2" y="-24546"/>
            <a:ext cx="1343027" cy="955133"/>
            <a:chOff x="0" y="0"/>
            <a:chExt cx="1790700" cy="1273509"/>
          </a:xfrm>
        </p:grpSpPr>
        <p:sp>
          <p:nvSpPr>
            <p:cNvPr id="516"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517"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519" name="Image"/>
          <p:cNvSpPr>
            <a:spLocks noGrp="1"/>
          </p:cNvSpPr>
          <p:nvPr>
            <p:ph type="pic" idx="13"/>
          </p:nvPr>
        </p:nvSpPr>
        <p:spPr>
          <a:xfrm>
            <a:off x="2" y="3"/>
            <a:ext cx="5057513" cy="5143501"/>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Custom Layout">
    <p:bg>
      <p:bgPr>
        <a:solidFill>
          <a:schemeClr val="accent1">
            <a:lumOff val="-8705"/>
          </a:schemeClr>
        </a:solidFill>
        <a:effectLst/>
      </p:bgPr>
    </p:bg>
    <p:spTree>
      <p:nvGrpSpPr>
        <p:cNvPr id="1" name=""/>
        <p:cNvGrpSpPr/>
        <p:nvPr/>
      </p:nvGrpSpPr>
      <p:grpSpPr>
        <a:xfrm>
          <a:off x="0" y="0"/>
          <a:ext cx="0" cy="0"/>
          <a:chOff x="0" y="0"/>
          <a:chExt cx="0" cy="0"/>
        </a:xfrm>
      </p:grpSpPr>
      <p:sp>
        <p:nvSpPr>
          <p:cNvPr id="35"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sp>
        <p:nvSpPr>
          <p:cNvPr id="36"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37" name="CREATE TEACHER RESIDENCY"/>
          <p:cNvSpPr txBox="1"/>
          <p:nvPr/>
        </p:nvSpPr>
        <p:spPr>
          <a:xfrm>
            <a:off x="6323445" y="4838286"/>
            <a:ext cx="2334081" cy="207749"/>
          </a:xfrm>
          <a:prstGeom prst="rect">
            <a:avLst/>
          </a:prstGeom>
          <a:ln w="12700">
            <a:miter lim="400000"/>
          </a:ln>
          <a:extLst>
            <a:ext uri="{C572A759-6A51-4108-AA02-DFA0A04FC94B}">
              <ma14:wrappingTextBoxFlag xmlns:ma14="http://schemas.microsoft.com/office/mac/drawingml/2011/main" val="1"/>
            </a:ext>
          </a:extLst>
        </p:spPr>
        <p:txBody>
          <a:bodyPr wrap="square" lIns="19050" tIns="19050" rIns="19050" bIns="19050">
            <a:spAutoFit/>
          </a:bodyPr>
          <a:lstStyle>
            <a:lvl1pPr>
              <a:defRPr sz="1100" spc="-30">
                <a:solidFill>
                  <a:srgbClr val="F2F2F2"/>
                </a:solidFill>
              </a:defRPr>
            </a:lvl1pPr>
          </a:lstStyle>
          <a:p>
            <a:r>
              <a:rPr dirty="0"/>
              <a:t>CREATE TEACHER RESIDENCY</a:t>
            </a:r>
          </a:p>
        </p:txBody>
      </p:sp>
      <p:grpSp>
        <p:nvGrpSpPr>
          <p:cNvPr id="40" name="Group"/>
          <p:cNvGrpSpPr/>
          <p:nvPr/>
        </p:nvGrpSpPr>
        <p:grpSpPr>
          <a:xfrm>
            <a:off x="2" y="-24546"/>
            <a:ext cx="1343027" cy="955133"/>
            <a:chOff x="0" y="0"/>
            <a:chExt cx="1790700" cy="1273509"/>
          </a:xfrm>
        </p:grpSpPr>
        <p:sp>
          <p:nvSpPr>
            <p:cNvPr id="38"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39"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41" name="Image"/>
          <p:cNvSpPr>
            <a:spLocks noGrp="1"/>
          </p:cNvSpPr>
          <p:nvPr>
            <p:ph type="pic" idx="13"/>
          </p:nvPr>
        </p:nvSpPr>
        <p:spPr>
          <a:xfrm>
            <a:off x="-1" y="0"/>
            <a:ext cx="5350132" cy="4404501"/>
          </a:xfrm>
          <a:prstGeom prst="rect">
            <a:avLst/>
          </a:prstGeom>
        </p:spPr>
        <p:txBody>
          <a:bodyPr lIns="68579" rIns="68579"/>
          <a:lstStyle/>
          <a:p>
            <a:endParaRPr/>
          </a:p>
        </p:txBody>
      </p:sp>
      <p:sp>
        <p:nvSpPr>
          <p:cNvPr id="42"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0A381F">
                    <a:alpha val="50000"/>
                  </a:srgbClr>
                </a:solidFill>
                <a:latin typeface="Aller Bold"/>
                <a:ea typeface="Aller Bold"/>
                <a:cs typeface="Aller Bold"/>
                <a:sym typeface="Aller Bold"/>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2_Custom Layout">
    <p:bg>
      <p:bgPr>
        <a:solidFill>
          <a:srgbClr val="262626"/>
        </a:solidFill>
        <a:effectLst/>
      </p:bgPr>
    </p:bg>
    <p:spTree>
      <p:nvGrpSpPr>
        <p:cNvPr id="1" name=""/>
        <p:cNvGrpSpPr/>
        <p:nvPr/>
      </p:nvGrpSpPr>
      <p:grpSpPr>
        <a:xfrm>
          <a:off x="0" y="0"/>
          <a:ext cx="0" cy="0"/>
          <a:chOff x="0" y="0"/>
          <a:chExt cx="0" cy="0"/>
        </a:xfrm>
      </p:grpSpPr>
      <p:sp>
        <p:nvSpPr>
          <p:cNvPr id="526" name="Image"/>
          <p:cNvSpPr>
            <a:spLocks noGrp="1"/>
          </p:cNvSpPr>
          <p:nvPr>
            <p:ph type="pic" sz="quarter" idx="13"/>
          </p:nvPr>
        </p:nvSpPr>
        <p:spPr>
          <a:xfrm>
            <a:off x="-9525" y="0"/>
            <a:ext cx="3028950" cy="1690688"/>
          </a:xfrm>
          <a:prstGeom prst="rect">
            <a:avLst/>
          </a:prstGeom>
        </p:spPr>
        <p:txBody>
          <a:bodyPr lIns="68579" rIns="68579"/>
          <a:lstStyle/>
          <a:p>
            <a:endParaRPr/>
          </a:p>
        </p:txBody>
      </p:sp>
      <p:sp>
        <p:nvSpPr>
          <p:cNvPr id="527" name="Image"/>
          <p:cNvSpPr>
            <a:spLocks noGrp="1"/>
          </p:cNvSpPr>
          <p:nvPr>
            <p:ph type="pic" sz="quarter" idx="14"/>
          </p:nvPr>
        </p:nvSpPr>
        <p:spPr>
          <a:xfrm>
            <a:off x="6115050" y="0"/>
            <a:ext cx="3028950" cy="1690688"/>
          </a:xfrm>
          <a:prstGeom prst="rect">
            <a:avLst/>
          </a:prstGeom>
        </p:spPr>
        <p:txBody>
          <a:bodyPr lIns="68579" rIns="68579"/>
          <a:lstStyle/>
          <a:p>
            <a:endParaRPr/>
          </a:p>
        </p:txBody>
      </p:sp>
      <p:sp>
        <p:nvSpPr>
          <p:cNvPr id="528" name="Image"/>
          <p:cNvSpPr>
            <a:spLocks noGrp="1"/>
          </p:cNvSpPr>
          <p:nvPr>
            <p:ph type="pic" sz="quarter" idx="15"/>
          </p:nvPr>
        </p:nvSpPr>
        <p:spPr>
          <a:xfrm>
            <a:off x="3019428" y="1690688"/>
            <a:ext cx="3095626" cy="1762125"/>
          </a:xfrm>
          <a:prstGeom prst="rect">
            <a:avLst/>
          </a:prstGeom>
        </p:spPr>
        <p:txBody>
          <a:bodyPr lIns="68579" rIns="68579"/>
          <a:lstStyle/>
          <a:p>
            <a:endParaRPr/>
          </a:p>
        </p:txBody>
      </p:sp>
      <p:sp>
        <p:nvSpPr>
          <p:cNvPr id="529" name="Image"/>
          <p:cNvSpPr>
            <a:spLocks noGrp="1"/>
          </p:cNvSpPr>
          <p:nvPr>
            <p:ph type="pic" sz="quarter" idx="16"/>
          </p:nvPr>
        </p:nvSpPr>
        <p:spPr>
          <a:xfrm>
            <a:off x="-9525" y="3452812"/>
            <a:ext cx="3028950" cy="1690688"/>
          </a:xfrm>
          <a:prstGeom prst="rect">
            <a:avLst/>
          </a:prstGeom>
        </p:spPr>
        <p:txBody>
          <a:bodyPr lIns="68579" rIns="68579"/>
          <a:lstStyle/>
          <a:p>
            <a:endParaRPr/>
          </a:p>
        </p:txBody>
      </p:sp>
      <p:sp>
        <p:nvSpPr>
          <p:cNvPr id="530" name="Image"/>
          <p:cNvSpPr>
            <a:spLocks noGrp="1"/>
          </p:cNvSpPr>
          <p:nvPr>
            <p:ph type="pic" sz="quarter" idx="17"/>
          </p:nvPr>
        </p:nvSpPr>
        <p:spPr>
          <a:xfrm>
            <a:off x="6115050" y="3452812"/>
            <a:ext cx="3028950" cy="1690688"/>
          </a:xfrm>
          <a:prstGeom prst="rect">
            <a:avLst/>
          </a:prstGeom>
        </p:spPr>
        <p:txBody>
          <a:bodyPr lIns="68579" rIns="68579"/>
          <a:lstStyle/>
          <a:p>
            <a:endParaRPr/>
          </a:p>
        </p:txBody>
      </p:sp>
      <p:sp>
        <p:nvSpPr>
          <p:cNvPr id="531" name="Rectangle"/>
          <p:cNvSpPr/>
          <p:nvPr/>
        </p:nvSpPr>
        <p:spPr>
          <a:xfrm>
            <a:off x="-9526" y="1690688"/>
            <a:ext cx="3028950" cy="1762125"/>
          </a:xfrm>
          <a:prstGeom prst="rect">
            <a:avLst/>
          </a:pr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3_Custom Layout">
    <p:bg>
      <p:bgPr>
        <a:solidFill>
          <a:srgbClr val="262626"/>
        </a:solidFill>
        <a:effectLst/>
      </p:bgPr>
    </p:bg>
    <p:spTree>
      <p:nvGrpSpPr>
        <p:cNvPr id="1" name=""/>
        <p:cNvGrpSpPr/>
        <p:nvPr/>
      </p:nvGrpSpPr>
      <p:grpSpPr>
        <a:xfrm>
          <a:off x="0" y="0"/>
          <a:ext cx="0" cy="0"/>
          <a:chOff x="0" y="0"/>
          <a:chExt cx="0" cy="0"/>
        </a:xfrm>
      </p:grpSpPr>
      <p:sp>
        <p:nvSpPr>
          <p:cNvPr id="539"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540"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543" name="Group"/>
          <p:cNvGrpSpPr/>
          <p:nvPr/>
        </p:nvGrpSpPr>
        <p:grpSpPr>
          <a:xfrm>
            <a:off x="295277" y="4760382"/>
            <a:ext cx="1897857" cy="478013"/>
            <a:chOff x="0" y="0"/>
            <a:chExt cx="2530475" cy="637349"/>
          </a:xfrm>
        </p:grpSpPr>
        <p:sp>
          <p:nvSpPr>
            <p:cNvPr id="541"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542"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544"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545"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548" name="Group"/>
          <p:cNvGrpSpPr/>
          <p:nvPr/>
        </p:nvGrpSpPr>
        <p:grpSpPr>
          <a:xfrm>
            <a:off x="2" y="-24546"/>
            <a:ext cx="1343027" cy="955133"/>
            <a:chOff x="0" y="0"/>
            <a:chExt cx="1790700" cy="1273509"/>
          </a:xfrm>
        </p:grpSpPr>
        <p:sp>
          <p:nvSpPr>
            <p:cNvPr id="546"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547"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549" name="Image"/>
          <p:cNvSpPr>
            <a:spLocks noGrp="1"/>
          </p:cNvSpPr>
          <p:nvPr>
            <p:ph type="pic" idx="13"/>
          </p:nvPr>
        </p:nvSpPr>
        <p:spPr>
          <a:xfrm>
            <a:off x="2" y="4"/>
            <a:ext cx="9144000" cy="5143499"/>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4_Custom Layout">
    <p:bg>
      <p:bgPr>
        <a:solidFill>
          <a:srgbClr val="262626"/>
        </a:solidFill>
        <a:effectLst/>
      </p:bgPr>
    </p:bg>
    <p:spTree>
      <p:nvGrpSpPr>
        <p:cNvPr id="1" name=""/>
        <p:cNvGrpSpPr/>
        <p:nvPr/>
      </p:nvGrpSpPr>
      <p:grpSpPr>
        <a:xfrm>
          <a:off x="0" y="0"/>
          <a:ext cx="0" cy="0"/>
          <a:chOff x="0" y="0"/>
          <a:chExt cx="0" cy="0"/>
        </a:xfrm>
      </p:grpSpPr>
      <p:sp>
        <p:nvSpPr>
          <p:cNvPr id="556" name="Rectangle"/>
          <p:cNvSpPr/>
          <p:nvPr/>
        </p:nvSpPr>
        <p:spPr>
          <a:xfrm>
            <a:off x="3494314" y="0"/>
            <a:ext cx="5649686" cy="5143500"/>
          </a:xfrm>
          <a:prstGeom prst="rect">
            <a:avLst/>
          </a:prstGeom>
          <a:solidFill>
            <a:schemeClr val="accent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57" name="Rectangle"/>
          <p:cNvSpPr/>
          <p:nvPr/>
        </p:nvSpPr>
        <p:spPr>
          <a:xfrm>
            <a:off x="3" y="2571754"/>
            <a:ext cx="3491573" cy="2158091"/>
          </a:xfrm>
          <a:prstGeom prst="rect">
            <a:avLst/>
          </a:pr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58" name="Rectangle"/>
          <p:cNvSpPr/>
          <p:nvPr/>
        </p:nvSpPr>
        <p:spPr>
          <a:xfrm>
            <a:off x="1331597" y="1492453"/>
            <a:ext cx="1080001" cy="1081088"/>
          </a:xfrm>
          <a:prstGeom prst="rect">
            <a:avLst/>
          </a:prstGeom>
          <a:solidFill>
            <a:schemeClr val="accent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59" name="Image"/>
          <p:cNvSpPr>
            <a:spLocks noGrp="1"/>
          </p:cNvSpPr>
          <p:nvPr>
            <p:ph type="pic" sz="quarter" idx="13"/>
          </p:nvPr>
        </p:nvSpPr>
        <p:spPr>
          <a:xfrm>
            <a:off x="3498821" y="2575277"/>
            <a:ext cx="1078707" cy="1078707"/>
          </a:xfrm>
          <a:prstGeom prst="rect">
            <a:avLst/>
          </a:prstGeom>
        </p:spPr>
        <p:txBody>
          <a:bodyPr lIns="68579" rIns="68579"/>
          <a:lstStyle/>
          <a:p>
            <a:endParaRPr/>
          </a:p>
        </p:txBody>
      </p:sp>
      <p:sp>
        <p:nvSpPr>
          <p:cNvPr id="560" name="Image"/>
          <p:cNvSpPr>
            <a:spLocks noGrp="1"/>
          </p:cNvSpPr>
          <p:nvPr>
            <p:ph type="pic" sz="quarter" idx="14"/>
          </p:nvPr>
        </p:nvSpPr>
        <p:spPr>
          <a:xfrm>
            <a:off x="2415608" y="1488879"/>
            <a:ext cx="1078707" cy="1080001"/>
          </a:xfrm>
          <a:prstGeom prst="rect">
            <a:avLst/>
          </a:prstGeom>
        </p:spPr>
        <p:txBody>
          <a:bodyPr lIns="68579" rIns="68579"/>
          <a:lstStyle/>
          <a:p>
            <a:endParaRPr/>
          </a:p>
        </p:txBody>
      </p:sp>
      <p:sp>
        <p:nvSpPr>
          <p:cNvPr id="561" name="Rectangle"/>
          <p:cNvSpPr/>
          <p:nvPr/>
        </p:nvSpPr>
        <p:spPr>
          <a:xfrm>
            <a:off x="2410302" y="408383"/>
            <a:ext cx="1087842" cy="1080494"/>
          </a:xfrm>
          <a:prstGeom prst="rect">
            <a:avLst/>
          </a:prstGeom>
          <a:solidFill>
            <a:schemeClr val="accent1"/>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62" name="Image"/>
          <p:cNvSpPr>
            <a:spLocks noGrp="1"/>
          </p:cNvSpPr>
          <p:nvPr>
            <p:ph type="pic" sz="quarter" idx="15"/>
          </p:nvPr>
        </p:nvSpPr>
        <p:spPr>
          <a:xfrm>
            <a:off x="1331597" y="411957"/>
            <a:ext cx="1078707" cy="1078707"/>
          </a:xfrm>
          <a:prstGeom prst="rect">
            <a:avLst/>
          </a:prstGeom>
        </p:spPr>
        <p:txBody>
          <a:bodyPr lIns="68579" rIns="68579"/>
          <a:lstStyle/>
          <a:p>
            <a:endParaRPr/>
          </a:p>
        </p:txBody>
      </p:sp>
      <p:sp>
        <p:nvSpPr>
          <p:cNvPr id="563" name="Image"/>
          <p:cNvSpPr>
            <a:spLocks noGrp="1"/>
          </p:cNvSpPr>
          <p:nvPr>
            <p:ph type="pic" sz="quarter" idx="16"/>
          </p:nvPr>
        </p:nvSpPr>
        <p:spPr>
          <a:xfrm>
            <a:off x="4578329" y="1493044"/>
            <a:ext cx="1078707" cy="1078707"/>
          </a:xfrm>
          <a:prstGeom prst="rect">
            <a:avLst/>
          </a:prstGeom>
        </p:spPr>
        <p:txBody>
          <a:bodyPr lIns="68579" rIns="68579"/>
          <a:lstStyle/>
          <a:p>
            <a:endParaRPr/>
          </a:p>
        </p:txBody>
      </p:sp>
      <p:sp>
        <p:nvSpPr>
          <p:cNvPr id="564" name="Image"/>
          <p:cNvSpPr>
            <a:spLocks noGrp="1"/>
          </p:cNvSpPr>
          <p:nvPr>
            <p:ph type="pic" sz="quarter" idx="17"/>
          </p:nvPr>
        </p:nvSpPr>
        <p:spPr>
          <a:xfrm>
            <a:off x="4583633" y="3651136"/>
            <a:ext cx="1078707" cy="1078707"/>
          </a:xfrm>
          <a:prstGeom prst="rect">
            <a:avLst/>
          </a:prstGeom>
        </p:spPr>
        <p:txBody>
          <a:bodyPr lIns="68579" rIns="68579"/>
          <a:lstStyle/>
          <a:p>
            <a:endParaRPr/>
          </a:p>
        </p:txBody>
      </p:sp>
      <p:sp>
        <p:nvSpPr>
          <p:cNvPr id="565" name="Image"/>
          <p:cNvSpPr>
            <a:spLocks noGrp="1"/>
          </p:cNvSpPr>
          <p:nvPr>
            <p:ph type="pic" sz="quarter" idx="18"/>
          </p:nvPr>
        </p:nvSpPr>
        <p:spPr>
          <a:xfrm>
            <a:off x="5657033" y="2572090"/>
            <a:ext cx="1078707" cy="1078707"/>
          </a:xfrm>
          <a:prstGeom prst="rect">
            <a:avLst/>
          </a:prstGeom>
        </p:spPr>
        <p:txBody>
          <a:bodyPr lIns="68579" rIns="68579"/>
          <a:lstStyle/>
          <a:p>
            <a:endParaRPr/>
          </a:p>
        </p:txBody>
      </p:sp>
      <p:sp>
        <p:nvSpPr>
          <p:cNvPr id="566" name="Image"/>
          <p:cNvSpPr>
            <a:spLocks noGrp="1"/>
          </p:cNvSpPr>
          <p:nvPr>
            <p:ph type="pic" sz="quarter" idx="19"/>
          </p:nvPr>
        </p:nvSpPr>
        <p:spPr>
          <a:xfrm>
            <a:off x="5655248" y="410171"/>
            <a:ext cx="1078707" cy="1078707"/>
          </a:xfrm>
          <a:prstGeom prst="rect">
            <a:avLst/>
          </a:prstGeom>
        </p:spPr>
        <p:txBody>
          <a:bodyPr lIns="68579" rIns="68579"/>
          <a:lstStyle/>
          <a:p>
            <a:endParaRPr/>
          </a:p>
        </p:txBody>
      </p:sp>
      <p:sp>
        <p:nvSpPr>
          <p:cNvPr id="567" name="Image"/>
          <p:cNvSpPr>
            <a:spLocks noGrp="1"/>
          </p:cNvSpPr>
          <p:nvPr>
            <p:ph type="pic" sz="quarter" idx="20"/>
          </p:nvPr>
        </p:nvSpPr>
        <p:spPr>
          <a:xfrm>
            <a:off x="6735740" y="1490068"/>
            <a:ext cx="1078707" cy="1078707"/>
          </a:xfrm>
          <a:prstGeom prst="rect">
            <a:avLst/>
          </a:prstGeom>
        </p:spPr>
        <p:txBody>
          <a:bodyPr lIns="68579" rIns="68579"/>
          <a:lstStyle/>
          <a:p>
            <a:endParaRPr/>
          </a:p>
        </p:txBody>
      </p:sp>
      <p:sp>
        <p:nvSpPr>
          <p:cNvPr id="568" name="Image"/>
          <p:cNvSpPr>
            <a:spLocks noGrp="1"/>
          </p:cNvSpPr>
          <p:nvPr>
            <p:ph type="pic" sz="quarter" idx="21"/>
          </p:nvPr>
        </p:nvSpPr>
        <p:spPr>
          <a:xfrm>
            <a:off x="7819751" y="408386"/>
            <a:ext cx="1078707" cy="1078707"/>
          </a:xfrm>
          <a:prstGeom prst="rect">
            <a:avLst/>
          </a:prstGeom>
        </p:spPr>
        <p:txBody>
          <a:bodyPr lIns="68579" rIns="68579"/>
          <a:lstStyle/>
          <a:p>
            <a:endParaRPr/>
          </a:p>
        </p:txBody>
      </p:sp>
      <p:sp>
        <p:nvSpPr>
          <p:cNvPr id="569" name="Rectangle"/>
          <p:cNvSpPr/>
          <p:nvPr/>
        </p:nvSpPr>
        <p:spPr>
          <a:xfrm>
            <a:off x="3492375" y="1491855"/>
            <a:ext cx="1080001" cy="1081088"/>
          </a:xfrm>
          <a:prstGeom prst="rect">
            <a:avLst/>
          </a:prstGeom>
          <a:solidFill>
            <a:schemeClr val="accent2"/>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70" name="Rectangle"/>
          <p:cNvSpPr/>
          <p:nvPr/>
        </p:nvSpPr>
        <p:spPr>
          <a:xfrm>
            <a:off x="5655434" y="1491085"/>
            <a:ext cx="1080001" cy="1081088"/>
          </a:xfrm>
          <a:prstGeom prst="rect">
            <a:avLst/>
          </a:prstGeom>
          <a:solidFill>
            <a:schemeClr val="accent5"/>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71" name="Rectangle"/>
          <p:cNvSpPr/>
          <p:nvPr/>
        </p:nvSpPr>
        <p:spPr>
          <a:xfrm>
            <a:off x="4577682" y="2575745"/>
            <a:ext cx="1080001" cy="1081088"/>
          </a:xfrm>
          <a:prstGeom prst="rect">
            <a:avLst/>
          </a:prstGeom>
          <a:solidFill>
            <a:schemeClr val="accent5">
              <a:lumOff val="14963"/>
            </a:scheme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72" name="Square"/>
          <p:cNvSpPr/>
          <p:nvPr/>
        </p:nvSpPr>
        <p:spPr>
          <a:xfrm>
            <a:off x="4569705" y="408983"/>
            <a:ext cx="1085615" cy="1081088"/>
          </a:xfrm>
          <a:prstGeom prst="rect">
            <a:avLst/>
          </a:prstGeom>
          <a:solidFill>
            <a:schemeClr val="accent5">
              <a:lumOff val="25098"/>
            </a:scheme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73" name="Rectangle"/>
          <p:cNvSpPr/>
          <p:nvPr/>
        </p:nvSpPr>
        <p:spPr>
          <a:xfrm>
            <a:off x="6739193" y="2567836"/>
            <a:ext cx="1080001" cy="1081088"/>
          </a:xfrm>
          <a:prstGeom prst="rect">
            <a:avLst/>
          </a:prstGeom>
          <a:solidFill>
            <a:schemeClr val="accent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74" name="Square"/>
          <p:cNvSpPr/>
          <p:nvPr/>
        </p:nvSpPr>
        <p:spPr>
          <a:xfrm>
            <a:off x="7807539" y="1491855"/>
            <a:ext cx="1085615" cy="1081088"/>
          </a:xfrm>
          <a:prstGeom prst="rect">
            <a:avLst/>
          </a:prstGeom>
          <a:solidFill>
            <a:schemeClr val="accent1"/>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5_Custom Layout">
    <p:bg>
      <p:bgPr>
        <a:solidFill>
          <a:srgbClr val="262626"/>
        </a:solidFill>
        <a:effectLst/>
      </p:bgPr>
    </p:bg>
    <p:spTree>
      <p:nvGrpSpPr>
        <p:cNvPr id="1" name=""/>
        <p:cNvGrpSpPr/>
        <p:nvPr/>
      </p:nvGrpSpPr>
      <p:grpSpPr>
        <a:xfrm>
          <a:off x="0" y="0"/>
          <a:ext cx="0" cy="0"/>
          <a:chOff x="0" y="0"/>
          <a:chExt cx="0" cy="0"/>
        </a:xfrm>
      </p:grpSpPr>
      <p:sp>
        <p:nvSpPr>
          <p:cNvPr id="582" name="Image"/>
          <p:cNvSpPr>
            <a:spLocks noGrp="1"/>
          </p:cNvSpPr>
          <p:nvPr>
            <p:ph type="pic" sz="quarter" idx="13"/>
          </p:nvPr>
        </p:nvSpPr>
        <p:spPr>
          <a:xfrm>
            <a:off x="176896" y="163285"/>
            <a:ext cx="2103155" cy="1807202"/>
          </a:xfrm>
          <a:prstGeom prst="rect">
            <a:avLst/>
          </a:prstGeom>
        </p:spPr>
        <p:txBody>
          <a:bodyPr lIns="68579" rIns="68579"/>
          <a:lstStyle/>
          <a:p>
            <a:endParaRPr/>
          </a:p>
        </p:txBody>
      </p:sp>
      <p:sp>
        <p:nvSpPr>
          <p:cNvPr id="583" name="Image"/>
          <p:cNvSpPr>
            <a:spLocks noGrp="1"/>
          </p:cNvSpPr>
          <p:nvPr>
            <p:ph type="pic" sz="quarter" idx="14"/>
          </p:nvPr>
        </p:nvSpPr>
        <p:spPr>
          <a:xfrm>
            <a:off x="176895" y="2078254"/>
            <a:ext cx="2103155" cy="1807946"/>
          </a:xfrm>
          <a:prstGeom prst="rect">
            <a:avLst/>
          </a:prstGeom>
        </p:spPr>
        <p:txBody>
          <a:bodyPr lIns="68579" rIns="68579"/>
          <a:lstStyle/>
          <a:p>
            <a:endParaRPr/>
          </a:p>
        </p:txBody>
      </p:sp>
      <p:sp>
        <p:nvSpPr>
          <p:cNvPr id="584" name="Image"/>
          <p:cNvSpPr>
            <a:spLocks noGrp="1"/>
          </p:cNvSpPr>
          <p:nvPr>
            <p:ph type="pic" sz="quarter" idx="15"/>
          </p:nvPr>
        </p:nvSpPr>
        <p:spPr>
          <a:xfrm>
            <a:off x="4606871" y="163285"/>
            <a:ext cx="2103156" cy="1807202"/>
          </a:xfrm>
          <a:prstGeom prst="rect">
            <a:avLst/>
          </a:prstGeom>
        </p:spPr>
        <p:txBody>
          <a:bodyPr lIns="68579" rIns="68579"/>
          <a:lstStyle/>
          <a:p>
            <a:endParaRPr/>
          </a:p>
        </p:txBody>
      </p:sp>
      <p:sp>
        <p:nvSpPr>
          <p:cNvPr id="585" name="Image"/>
          <p:cNvSpPr>
            <a:spLocks noGrp="1"/>
          </p:cNvSpPr>
          <p:nvPr>
            <p:ph type="pic" sz="quarter" idx="16"/>
          </p:nvPr>
        </p:nvSpPr>
        <p:spPr>
          <a:xfrm>
            <a:off x="6823134" y="163285"/>
            <a:ext cx="2103155" cy="1807202"/>
          </a:xfrm>
          <a:prstGeom prst="rect">
            <a:avLst/>
          </a:prstGeom>
        </p:spPr>
        <p:txBody>
          <a:bodyPr lIns="68579" rIns="68579"/>
          <a:lstStyle/>
          <a:p>
            <a:endParaRPr/>
          </a:p>
        </p:txBody>
      </p:sp>
      <p:sp>
        <p:nvSpPr>
          <p:cNvPr id="586" name="Image"/>
          <p:cNvSpPr>
            <a:spLocks noGrp="1"/>
          </p:cNvSpPr>
          <p:nvPr>
            <p:ph type="pic" sz="quarter" idx="17"/>
          </p:nvPr>
        </p:nvSpPr>
        <p:spPr>
          <a:xfrm>
            <a:off x="2392390" y="163284"/>
            <a:ext cx="2103156" cy="3722916"/>
          </a:xfrm>
          <a:prstGeom prst="rect">
            <a:avLst/>
          </a:prstGeom>
        </p:spPr>
        <p:txBody>
          <a:bodyPr lIns="68579" rIns="68579"/>
          <a:lstStyle/>
          <a:p>
            <a:endParaRPr/>
          </a:p>
        </p:txBody>
      </p:sp>
      <p:sp>
        <p:nvSpPr>
          <p:cNvPr id="587" name="Image"/>
          <p:cNvSpPr>
            <a:spLocks noGrp="1"/>
          </p:cNvSpPr>
          <p:nvPr>
            <p:ph type="pic" sz="half" idx="18"/>
          </p:nvPr>
        </p:nvSpPr>
        <p:spPr>
          <a:xfrm>
            <a:off x="4606872" y="2079003"/>
            <a:ext cx="4319417" cy="2902577"/>
          </a:xfrm>
          <a:prstGeom prst="rect">
            <a:avLst/>
          </a:prstGeom>
        </p:spPr>
        <p:txBody>
          <a:bodyPr lIns="68579" rIns="68579"/>
          <a:lstStyle/>
          <a:p>
            <a:endParaRPr/>
          </a:p>
        </p:txBody>
      </p:sp>
      <p:sp>
        <p:nvSpPr>
          <p:cNvPr id="588" name="Rectangle"/>
          <p:cNvSpPr/>
          <p:nvPr/>
        </p:nvSpPr>
        <p:spPr>
          <a:xfrm>
            <a:off x="176894" y="4000500"/>
            <a:ext cx="4318909" cy="981075"/>
          </a:xfrm>
          <a:prstGeom prst="rect">
            <a:avLst/>
          </a:pr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6_Custom Layout">
    <p:bg>
      <p:bgPr>
        <a:solidFill>
          <a:srgbClr val="262626"/>
        </a:solidFill>
        <a:effectLst/>
      </p:bgPr>
    </p:bg>
    <p:spTree>
      <p:nvGrpSpPr>
        <p:cNvPr id="1" name=""/>
        <p:cNvGrpSpPr/>
        <p:nvPr/>
      </p:nvGrpSpPr>
      <p:grpSpPr>
        <a:xfrm>
          <a:off x="0" y="0"/>
          <a:ext cx="0" cy="0"/>
          <a:chOff x="0" y="0"/>
          <a:chExt cx="0" cy="0"/>
        </a:xfrm>
      </p:grpSpPr>
      <p:sp>
        <p:nvSpPr>
          <p:cNvPr id="596"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597"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600" name="Group"/>
          <p:cNvGrpSpPr/>
          <p:nvPr/>
        </p:nvGrpSpPr>
        <p:grpSpPr>
          <a:xfrm>
            <a:off x="295277" y="4760382"/>
            <a:ext cx="1897857" cy="478013"/>
            <a:chOff x="0" y="0"/>
            <a:chExt cx="2530475" cy="637349"/>
          </a:xfrm>
        </p:grpSpPr>
        <p:sp>
          <p:nvSpPr>
            <p:cNvPr id="598"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599"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601"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602"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605" name="Group"/>
          <p:cNvGrpSpPr/>
          <p:nvPr/>
        </p:nvGrpSpPr>
        <p:grpSpPr>
          <a:xfrm>
            <a:off x="2" y="-24546"/>
            <a:ext cx="1343027" cy="955133"/>
            <a:chOff x="0" y="0"/>
            <a:chExt cx="1790700" cy="1273509"/>
          </a:xfrm>
        </p:grpSpPr>
        <p:sp>
          <p:nvSpPr>
            <p:cNvPr id="603"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604"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606" name="Image"/>
          <p:cNvSpPr>
            <a:spLocks noGrp="1"/>
          </p:cNvSpPr>
          <p:nvPr>
            <p:ph type="pic" idx="13"/>
          </p:nvPr>
        </p:nvSpPr>
        <p:spPr>
          <a:xfrm>
            <a:off x="2797630" y="-1"/>
            <a:ext cx="6346373" cy="4767945"/>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37_Custom Layout">
    <p:bg>
      <p:bgPr>
        <a:solidFill>
          <a:srgbClr val="262626"/>
        </a:solidFill>
        <a:effectLst/>
      </p:bgPr>
    </p:bg>
    <p:spTree>
      <p:nvGrpSpPr>
        <p:cNvPr id="1" name=""/>
        <p:cNvGrpSpPr/>
        <p:nvPr/>
      </p:nvGrpSpPr>
      <p:grpSpPr>
        <a:xfrm>
          <a:off x="0" y="0"/>
          <a:ext cx="0" cy="0"/>
          <a:chOff x="0" y="0"/>
          <a:chExt cx="0" cy="0"/>
        </a:xfrm>
      </p:grpSpPr>
      <p:sp>
        <p:nvSpPr>
          <p:cNvPr id="613" name="Image"/>
          <p:cNvSpPr>
            <a:spLocks noGrp="1"/>
          </p:cNvSpPr>
          <p:nvPr>
            <p:ph type="pic" idx="13"/>
          </p:nvPr>
        </p:nvSpPr>
        <p:spPr>
          <a:xfrm>
            <a:off x="1" y="0"/>
            <a:ext cx="7966332" cy="5143500"/>
          </a:xfrm>
          <a:prstGeom prst="rect">
            <a:avLst/>
          </a:prstGeom>
        </p:spPr>
        <p:txBody>
          <a:bodyPr lIns="68579" rIns="68579"/>
          <a:lstStyle/>
          <a:p>
            <a:endParaRPr/>
          </a:p>
        </p:txBody>
      </p:sp>
      <p:sp>
        <p:nvSpPr>
          <p:cNvPr id="614" name="Shape"/>
          <p:cNvSpPr/>
          <p:nvPr/>
        </p:nvSpPr>
        <p:spPr>
          <a:xfrm rot="18900000">
            <a:off x="3397539" y="1697986"/>
            <a:ext cx="7956286" cy="4319282"/>
          </a:xfrm>
          <a:custGeom>
            <a:avLst/>
            <a:gdLst/>
            <a:ahLst/>
            <a:cxnLst>
              <a:cxn ang="0">
                <a:pos x="wd2" y="hd2"/>
              </a:cxn>
              <a:cxn ang="5400000">
                <a:pos x="wd2" y="hd2"/>
              </a:cxn>
              <a:cxn ang="10800000">
                <a:pos x="wd2" y="hd2"/>
              </a:cxn>
              <a:cxn ang="16200000">
                <a:pos x="wd2" y="hd2"/>
              </a:cxn>
            </a:cxnLst>
            <a:rect l="0" t="0" r="r" b="b"/>
            <a:pathLst>
              <a:path w="21600" h="21600" extrusionOk="0">
                <a:moveTo>
                  <a:pt x="19748" y="0"/>
                </a:moveTo>
                <a:lnTo>
                  <a:pt x="21600" y="3412"/>
                </a:lnTo>
                <a:lnTo>
                  <a:pt x="11726" y="21600"/>
                </a:lnTo>
                <a:lnTo>
                  <a:pt x="0" y="0"/>
                </a:lnTo>
                <a:close/>
              </a:path>
            </a:pathLst>
          </a:cu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8_Custom Layout">
    <p:bg>
      <p:bgPr>
        <a:solidFill>
          <a:srgbClr val="262626"/>
        </a:solidFill>
        <a:effectLst/>
      </p:bgPr>
    </p:bg>
    <p:spTree>
      <p:nvGrpSpPr>
        <p:cNvPr id="1" name=""/>
        <p:cNvGrpSpPr/>
        <p:nvPr/>
      </p:nvGrpSpPr>
      <p:grpSpPr>
        <a:xfrm>
          <a:off x="0" y="0"/>
          <a:ext cx="0" cy="0"/>
          <a:chOff x="0" y="0"/>
          <a:chExt cx="0" cy="0"/>
        </a:xfrm>
      </p:grpSpPr>
      <p:sp>
        <p:nvSpPr>
          <p:cNvPr id="622" name="Triangle"/>
          <p:cNvSpPr/>
          <p:nvPr/>
        </p:nvSpPr>
        <p:spPr>
          <a:xfrm flipH="1">
            <a:off x="4000500" y="0"/>
            <a:ext cx="5143500" cy="5143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23" name="Shape"/>
          <p:cNvSpPr/>
          <p:nvPr/>
        </p:nvSpPr>
        <p:spPr>
          <a:xfrm rot="18900000">
            <a:off x="3917580" y="-2157370"/>
            <a:ext cx="4325705" cy="4319282"/>
          </a:xfrm>
          <a:custGeom>
            <a:avLst/>
            <a:gdLst/>
            <a:ahLst/>
            <a:cxnLst>
              <a:cxn ang="0">
                <a:pos x="wd2" y="hd2"/>
              </a:cxn>
              <a:cxn ang="5400000">
                <a:pos x="wd2" y="hd2"/>
              </a:cxn>
              <a:cxn ang="10800000">
                <a:pos x="wd2" y="hd2"/>
              </a:cxn>
              <a:cxn ang="16200000">
                <a:pos x="wd2" y="hd2"/>
              </a:cxn>
            </a:cxnLst>
            <a:rect l="0" t="0" r="r" b="b"/>
            <a:pathLst>
              <a:path w="21600" h="21600" extrusionOk="0">
                <a:moveTo>
                  <a:pt x="32" y="0"/>
                </a:moveTo>
                <a:lnTo>
                  <a:pt x="21600" y="21600"/>
                </a:lnTo>
                <a:lnTo>
                  <a:pt x="0" y="21600"/>
                </a:lnTo>
                <a:lnTo>
                  <a:pt x="0" y="0"/>
                </a:lnTo>
                <a:close/>
              </a:path>
            </a:pathLst>
          </a:custGeom>
          <a:solidFill>
            <a:schemeClr val="accent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24" name="Image"/>
          <p:cNvSpPr>
            <a:spLocks noGrp="1"/>
          </p:cNvSpPr>
          <p:nvPr>
            <p:ph type="pic" sz="quarter" idx="13"/>
          </p:nvPr>
        </p:nvSpPr>
        <p:spPr>
          <a:xfrm>
            <a:off x="6091720" y="812609"/>
            <a:ext cx="1484138" cy="1485902"/>
          </a:xfrm>
          <a:prstGeom prst="rect">
            <a:avLst/>
          </a:prstGeom>
        </p:spPr>
        <p:txBody>
          <a:bodyPr lIns="68579" rIns="68579"/>
          <a:lstStyle/>
          <a:p>
            <a:endParaRPr/>
          </a:p>
        </p:txBody>
      </p:sp>
      <p:sp>
        <p:nvSpPr>
          <p:cNvPr id="625" name="Image"/>
          <p:cNvSpPr>
            <a:spLocks noGrp="1"/>
          </p:cNvSpPr>
          <p:nvPr>
            <p:ph type="pic" sz="quarter" idx="14"/>
          </p:nvPr>
        </p:nvSpPr>
        <p:spPr>
          <a:xfrm>
            <a:off x="6854254" y="1572831"/>
            <a:ext cx="1484138" cy="1485902"/>
          </a:xfrm>
          <a:prstGeom prst="rect">
            <a:avLst/>
          </a:prstGeom>
        </p:spPr>
        <p:txBody>
          <a:bodyPr lIns="68579" rIns="68579"/>
          <a:lstStyle/>
          <a:p>
            <a:endParaRPr/>
          </a:p>
        </p:txBody>
      </p:sp>
      <p:sp>
        <p:nvSpPr>
          <p:cNvPr id="626" name="Image"/>
          <p:cNvSpPr>
            <a:spLocks noGrp="1"/>
          </p:cNvSpPr>
          <p:nvPr>
            <p:ph type="pic" sz="quarter" idx="15"/>
          </p:nvPr>
        </p:nvSpPr>
        <p:spPr>
          <a:xfrm>
            <a:off x="3816667" y="52386"/>
            <a:ext cx="1484138" cy="1485902"/>
          </a:xfrm>
          <a:prstGeom prst="rect">
            <a:avLst/>
          </a:prstGeom>
        </p:spPr>
        <p:txBody>
          <a:bodyPr lIns="68579" rIns="68579"/>
          <a:lstStyle/>
          <a:p>
            <a:endParaRPr/>
          </a:p>
        </p:txBody>
      </p:sp>
      <p:sp>
        <p:nvSpPr>
          <p:cNvPr id="627" name="Image"/>
          <p:cNvSpPr>
            <a:spLocks noGrp="1"/>
          </p:cNvSpPr>
          <p:nvPr>
            <p:ph type="pic" sz="quarter" idx="16"/>
          </p:nvPr>
        </p:nvSpPr>
        <p:spPr>
          <a:xfrm>
            <a:off x="5332369" y="52386"/>
            <a:ext cx="1484138" cy="1485902"/>
          </a:xfrm>
          <a:prstGeom prst="rect">
            <a:avLst/>
          </a:prstGeom>
        </p:spPr>
        <p:txBody>
          <a:bodyPr lIns="68579" rIns="68579"/>
          <a:lstStyle/>
          <a:p>
            <a:endParaRPr/>
          </a:p>
        </p:txBody>
      </p:sp>
      <p:sp>
        <p:nvSpPr>
          <p:cNvPr id="628" name="Image"/>
          <p:cNvSpPr>
            <a:spLocks noGrp="1"/>
          </p:cNvSpPr>
          <p:nvPr>
            <p:ph type="pic" sz="quarter" idx="17"/>
          </p:nvPr>
        </p:nvSpPr>
        <p:spPr>
          <a:xfrm>
            <a:off x="6846310" y="52385"/>
            <a:ext cx="1484138" cy="1485902"/>
          </a:xfrm>
          <a:prstGeom prst="rect">
            <a:avLst/>
          </a:prstGeom>
        </p:spPr>
        <p:txBody>
          <a:bodyPr lIns="68579" rIns="68579"/>
          <a:lstStyle/>
          <a:p>
            <a:endParaRPr/>
          </a:p>
        </p:txBody>
      </p:sp>
      <p:sp>
        <p:nvSpPr>
          <p:cNvPr id="629" name="Image"/>
          <p:cNvSpPr>
            <a:spLocks noGrp="1"/>
          </p:cNvSpPr>
          <p:nvPr>
            <p:ph type="pic" sz="quarter" idx="18"/>
          </p:nvPr>
        </p:nvSpPr>
        <p:spPr>
          <a:xfrm>
            <a:off x="4576018" y="812609"/>
            <a:ext cx="1484138" cy="1485902"/>
          </a:xfrm>
          <a:prstGeom prst="rect">
            <a:avLst/>
          </a:prstGeom>
        </p:spPr>
        <p:txBody>
          <a:bodyPr lIns="68579" rIns="68579"/>
          <a:lstStyle/>
          <a:p>
            <a:endParaRPr/>
          </a:p>
        </p:txBody>
      </p:sp>
      <p:sp>
        <p:nvSpPr>
          <p:cNvPr id="630" name="Image"/>
          <p:cNvSpPr>
            <a:spLocks noGrp="1"/>
          </p:cNvSpPr>
          <p:nvPr>
            <p:ph type="pic" sz="quarter" idx="19"/>
          </p:nvPr>
        </p:nvSpPr>
        <p:spPr>
          <a:xfrm>
            <a:off x="5338552" y="1572831"/>
            <a:ext cx="1484138" cy="1485902"/>
          </a:xfrm>
          <a:prstGeom prst="rect">
            <a:avLst/>
          </a:prstGeom>
        </p:spPr>
        <p:txBody>
          <a:bodyPr lIns="68579" rIns="68579"/>
          <a:lstStyle/>
          <a:p>
            <a:endParaRPr/>
          </a:p>
        </p:txBody>
      </p:sp>
      <p:sp>
        <p:nvSpPr>
          <p:cNvPr id="631" name="Image"/>
          <p:cNvSpPr>
            <a:spLocks noGrp="1"/>
          </p:cNvSpPr>
          <p:nvPr>
            <p:ph type="pic" sz="quarter" idx="20"/>
          </p:nvPr>
        </p:nvSpPr>
        <p:spPr>
          <a:xfrm>
            <a:off x="7618183" y="812607"/>
            <a:ext cx="1484138" cy="1485902"/>
          </a:xfrm>
          <a:prstGeom prst="rect">
            <a:avLst/>
          </a:prstGeom>
        </p:spPr>
        <p:txBody>
          <a:bodyPr lIns="68579" rIns="68579"/>
          <a:lstStyle/>
          <a:p>
            <a:endParaRPr/>
          </a:p>
        </p:txBody>
      </p:sp>
      <p:sp>
        <p:nvSpPr>
          <p:cNvPr id="632" name="Triangle"/>
          <p:cNvSpPr/>
          <p:nvPr/>
        </p:nvSpPr>
        <p:spPr>
          <a:xfrm>
            <a:off x="2" y="2792186"/>
            <a:ext cx="2351317" cy="23513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grpSp>
        <p:nvGrpSpPr>
          <p:cNvPr id="635" name="Group"/>
          <p:cNvGrpSpPr/>
          <p:nvPr/>
        </p:nvGrpSpPr>
        <p:grpSpPr>
          <a:xfrm>
            <a:off x="2" y="-24546"/>
            <a:ext cx="1343027" cy="955133"/>
            <a:chOff x="0" y="0"/>
            <a:chExt cx="1790700" cy="1273509"/>
          </a:xfrm>
        </p:grpSpPr>
        <p:sp>
          <p:nvSpPr>
            <p:cNvPr id="633"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chemeClr val="accent6">
                <a:alpha val="40000"/>
              </a:scheme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634"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6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9_Custom Layout">
    <p:bg>
      <p:bgPr>
        <a:solidFill>
          <a:srgbClr val="262626"/>
        </a:solidFill>
        <a:effectLst/>
      </p:bgPr>
    </p:bg>
    <p:spTree>
      <p:nvGrpSpPr>
        <p:cNvPr id="1" name=""/>
        <p:cNvGrpSpPr/>
        <p:nvPr/>
      </p:nvGrpSpPr>
      <p:grpSpPr>
        <a:xfrm>
          <a:off x="0" y="0"/>
          <a:ext cx="0" cy="0"/>
          <a:chOff x="0" y="0"/>
          <a:chExt cx="0" cy="0"/>
        </a:xfrm>
      </p:grpSpPr>
      <p:sp>
        <p:nvSpPr>
          <p:cNvPr id="643" name="Shape"/>
          <p:cNvSpPr/>
          <p:nvPr/>
        </p:nvSpPr>
        <p:spPr>
          <a:xfrm>
            <a:off x="0" y="-1"/>
            <a:ext cx="9144000" cy="5160462"/>
          </a:xfrm>
          <a:custGeom>
            <a:avLst/>
            <a:gdLst/>
            <a:ahLst/>
            <a:cxnLst>
              <a:cxn ang="0">
                <a:pos x="wd2" y="hd2"/>
              </a:cxn>
              <a:cxn ang="5400000">
                <a:pos x="wd2" y="hd2"/>
              </a:cxn>
              <a:cxn ang="10800000">
                <a:pos x="wd2" y="hd2"/>
              </a:cxn>
              <a:cxn ang="16200000">
                <a:pos x="wd2" y="hd2"/>
              </a:cxn>
            </a:cxnLst>
            <a:rect l="0" t="0" r="r" b="b"/>
            <a:pathLst>
              <a:path w="21600" h="21600" extrusionOk="0">
                <a:moveTo>
                  <a:pt x="9450" y="0"/>
                </a:moveTo>
                <a:lnTo>
                  <a:pt x="21600" y="0"/>
                </a:lnTo>
                <a:lnTo>
                  <a:pt x="21600" y="21600"/>
                </a:lnTo>
                <a:lnTo>
                  <a:pt x="9450" y="21600"/>
                </a:lnTo>
                <a:lnTo>
                  <a:pt x="9450" y="21529"/>
                </a:lnTo>
                <a:lnTo>
                  <a:pt x="0" y="21529"/>
                </a:lnTo>
                <a:lnTo>
                  <a:pt x="0" y="16745"/>
                </a:lnTo>
                <a:close/>
              </a:path>
            </a:pathLst>
          </a:custGeom>
          <a:solidFill>
            <a:schemeClr val="accent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44" name="Image"/>
          <p:cNvSpPr>
            <a:spLocks noGrp="1"/>
          </p:cNvSpPr>
          <p:nvPr>
            <p:ph type="pic" idx="13"/>
          </p:nvPr>
        </p:nvSpPr>
        <p:spPr>
          <a:xfrm>
            <a:off x="4356693" y="-3"/>
            <a:ext cx="4787311" cy="4787313"/>
          </a:xfrm>
          <a:prstGeom prst="rect">
            <a:avLst/>
          </a:prstGeom>
        </p:spPr>
        <p:txBody>
          <a:bodyPr lIns="68579" rIns="68579"/>
          <a:lstStyle/>
          <a:p>
            <a:endParaRPr/>
          </a:p>
        </p:txBody>
      </p:sp>
      <p:sp>
        <p:nvSpPr>
          <p:cNvPr id="645" name="Shape"/>
          <p:cNvSpPr/>
          <p:nvPr/>
        </p:nvSpPr>
        <p:spPr>
          <a:xfrm>
            <a:off x="1" y="-1"/>
            <a:ext cx="7522028" cy="51604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781" y="0"/>
                </a:lnTo>
                <a:lnTo>
                  <a:pt x="21600" y="21600"/>
                </a:lnTo>
                <a:lnTo>
                  <a:pt x="0" y="21600"/>
                </a:lnTo>
                <a:close/>
              </a:path>
            </a:pathLst>
          </a:cu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40_Custom Layout">
    <p:bg>
      <p:bgPr>
        <a:solidFill>
          <a:srgbClr val="262626"/>
        </a:solidFill>
        <a:effectLst/>
      </p:bgPr>
    </p:bg>
    <p:spTree>
      <p:nvGrpSpPr>
        <p:cNvPr id="1" name=""/>
        <p:cNvGrpSpPr/>
        <p:nvPr/>
      </p:nvGrpSpPr>
      <p:grpSpPr>
        <a:xfrm>
          <a:off x="0" y="0"/>
          <a:ext cx="0" cy="0"/>
          <a:chOff x="0" y="0"/>
          <a:chExt cx="0" cy="0"/>
        </a:xfrm>
      </p:grpSpPr>
      <p:sp>
        <p:nvSpPr>
          <p:cNvPr id="653" name="Shape"/>
          <p:cNvSpPr/>
          <p:nvPr/>
        </p:nvSpPr>
        <p:spPr>
          <a:xfrm rot="18900000">
            <a:off x="-70719" y="-2174355"/>
            <a:ext cx="7643069" cy="7611818"/>
          </a:xfrm>
          <a:custGeom>
            <a:avLst/>
            <a:gdLst/>
            <a:ahLst/>
            <a:cxnLst>
              <a:cxn ang="0">
                <a:pos x="wd2" y="hd2"/>
              </a:cxn>
              <a:cxn ang="5400000">
                <a:pos x="wd2" y="hd2"/>
              </a:cxn>
              <a:cxn ang="10800000">
                <a:pos x="wd2" y="hd2"/>
              </a:cxn>
              <a:cxn ang="16200000">
                <a:pos x="wd2" y="hd2"/>
              </a:cxn>
            </a:cxnLst>
            <a:rect l="0" t="0" r="r" b="b"/>
            <a:pathLst>
              <a:path w="21600" h="21600" extrusionOk="0">
                <a:moveTo>
                  <a:pt x="21599" y="15096"/>
                </a:moveTo>
                <a:lnTo>
                  <a:pt x="21600" y="15097"/>
                </a:lnTo>
                <a:lnTo>
                  <a:pt x="21600" y="21599"/>
                </a:lnTo>
                <a:lnTo>
                  <a:pt x="21599" y="21600"/>
                </a:lnTo>
                <a:close/>
                <a:moveTo>
                  <a:pt x="6565" y="0"/>
                </a:moveTo>
                <a:lnTo>
                  <a:pt x="21599" y="15096"/>
                </a:lnTo>
                <a:lnTo>
                  <a:pt x="1042" y="15096"/>
                </a:lnTo>
                <a:lnTo>
                  <a:pt x="0" y="14049"/>
                </a:lnTo>
                <a:lnTo>
                  <a:pt x="0" y="6592"/>
                </a:lnTo>
                <a:close/>
              </a:path>
            </a:pathLst>
          </a:cu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41_Custom Layout">
    <p:bg>
      <p:bgPr>
        <a:solidFill>
          <a:srgbClr val="262626"/>
        </a:solidFill>
        <a:effectLst/>
      </p:bgPr>
    </p:bg>
    <p:spTree>
      <p:nvGrpSpPr>
        <p:cNvPr id="1" name=""/>
        <p:cNvGrpSpPr/>
        <p:nvPr/>
      </p:nvGrpSpPr>
      <p:grpSpPr>
        <a:xfrm>
          <a:off x="0" y="0"/>
          <a:ext cx="0" cy="0"/>
          <a:chOff x="0" y="0"/>
          <a:chExt cx="0" cy="0"/>
        </a:xfrm>
      </p:grpSpPr>
      <p:sp>
        <p:nvSpPr>
          <p:cNvPr id="661"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662"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665" name="Group"/>
          <p:cNvGrpSpPr/>
          <p:nvPr/>
        </p:nvGrpSpPr>
        <p:grpSpPr>
          <a:xfrm>
            <a:off x="295277" y="4760382"/>
            <a:ext cx="1897857" cy="478013"/>
            <a:chOff x="0" y="0"/>
            <a:chExt cx="2530475" cy="637349"/>
          </a:xfrm>
        </p:grpSpPr>
        <p:sp>
          <p:nvSpPr>
            <p:cNvPr id="663"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664"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666"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667"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670" name="Group"/>
          <p:cNvGrpSpPr/>
          <p:nvPr/>
        </p:nvGrpSpPr>
        <p:grpSpPr>
          <a:xfrm>
            <a:off x="2" y="-24546"/>
            <a:ext cx="1343027" cy="955133"/>
            <a:chOff x="0" y="0"/>
            <a:chExt cx="1790700" cy="1273509"/>
          </a:xfrm>
        </p:grpSpPr>
        <p:sp>
          <p:nvSpPr>
            <p:cNvPr id="668"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669"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671" name="Shape"/>
          <p:cNvSpPr/>
          <p:nvPr/>
        </p:nvSpPr>
        <p:spPr>
          <a:xfrm>
            <a:off x="3224149" y="330893"/>
            <a:ext cx="1490729" cy="730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327" y="0"/>
                </a:lnTo>
                <a:lnTo>
                  <a:pt x="21600" y="0"/>
                </a:lnTo>
                <a:lnTo>
                  <a:pt x="11273" y="21600"/>
                </a:lnTo>
                <a:close/>
              </a:path>
            </a:pathLst>
          </a:custGeom>
          <a:solidFill>
            <a:srgbClr val="E4E4E4">
              <a:alpha val="28000"/>
            </a:srgb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72" name="Shape"/>
          <p:cNvSpPr/>
          <p:nvPr/>
        </p:nvSpPr>
        <p:spPr>
          <a:xfrm>
            <a:off x="3538650" y="0"/>
            <a:ext cx="2352455" cy="11535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327" y="0"/>
                </a:lnTo>
                <a:lnTo>
                  <a:pt x="21600" y="0"/>
                </a:lnTo>
                <a:lnTo>
                  <a:pt x="11273" y="21600"/>
                </a:lnTo>
                <a:close/>
              </a:path>
            </a:pathLst>
          </a:custGeom>
          <a:solidFill>
            <a:srgbClr val="404040">
              <a:alpha val="38000"/>
            </a:srgb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673" name="Image"/>
          <p:cNvSpPr>
            <a:spLocks noGrp="1"/>
          </p:cNvSpPr>
          <p:nvPr>
            <p:ph type="pic" sz="half" idx="13"/>
          </p:nvPr>
        </p:nvSpPr>
        <p:spPr>
          <a:xfrm>
            <a:off x="3" y="752475"/>
            <a:ext cx="4714876" cy="3543300"/>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ustom Layout">
    <p:bg>
      <p:bgPr>
        <a:solidFill>
          <a:srgbClr val="404040"/>
        </a:solidFill>
        <a:effectLst/>
      </p:bgPr>
    </p:bg>
    <p:spTree>
      <p:nvGrpSpPr>
        <p:cNvPr id="1" name=""/>
        <p:cNvGrpSpPr/>
        <p:nvPr/>
      </p:nvGrpSpPr>
      <p:grpSpPr>
        <a:xfrm>
          <a:off x="0" y="0"/>
          <a:ext cx="0" cy="0"/>
          <a:chOff x="0" y="0"/>
          <a:chExt cx="0" cy="0"/>
        </a:xfrm>
      </p:grpSpPr>
      <p:sp>
        <p:nvSpPr>
          <p:cNvPr id="49" name="Rectangle"/>
          <p:cNvSpPr/>
          <p:nvPr/>
        </p:nvSpPr>
        <p:spPr>
          <a:xfrm>
            <a:off x="228602" y="206828"/>
            <a:ext cx="8686801" cy="4713516"/>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42_Custom Layout">
    <p:bg>
      <p:bgPr>
        <a:solidFill>
          <a:srgbClr val="262626"/>
        </a:solidFill>
        <a:effectLst/>
      </p:bgPr>
    </p:bg>
    <p:spTree>
      <p:nvGrpSpPr>
        <p:cNvPr id="1" name=""/>
        <p:cNvGrpSpPr/>
        <p:nvPr/>
      </p:nvGrpSpPr>
      <p:grpSpPr>
        <a:xfrm>
          <a:off x="0" y="0"/>
          <a:ext cx="0" cy="0"/>
          <a:chOff x="0" y="0"/>
          <a:chExt cx="0" cy="0"/>
        </a:xfrm>
      </p:grpSpPr>
      <p:sp>
        <p:nvSpPr>
          <p:cNvPr id="680"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681"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684" name="Group"/>
          <p:cNvGrpSpPr/>
          <p:nvPr/>
        </p:nvGrpSpPr>
        <p:grpSpPr>
          <a:xfrm>
            <a:off x="295277" y="4760382"/>
            <a:ext cx="1897857" cy="478013"/>
            <a:chOff x="0" y="0"/>
            <a:chExt cx="2530475" cy="637349"/>
          </a:xfrm>
        </p:grpSpPr>
        <p:sp>
          <p:nvSpPr>
            <p:cNvPr id="682"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683"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685"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686"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689" name="Group"/>
          <p:cNvGrpSpPr/>
          <p:nvPr/>
        </p:nvGrpSpPr>
        <p:grpSpPr>
          <a:xfrm>
            <a:off x="2" y="-24546"/>
            <a:ext cx="1343027" cy="955133"/>
            <a:chOff x="0" y="0"/>
            <a:chExt cx="1790700" cy="1273509"/>
          </a:xfrm>
        </p:grpSpPr>
        <p:sp>
          <p:nvSpPr>
            <p:cNvPr id="687"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688"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690" name="Title Text"/>
          <p:cNvSpPr txBox="1">
            <a:spLocks noGrp="1"/>
          </p:cNvSpPr>
          <p:nvPr>
            <p:ph type="title"/>
          </p:nvPr>
        </p:nvSpPr>
        <p:spPr>
          <a:xfrm>
            <a:off x="752475" y="578645"/>
            <a:ext cx="5838826" cy="507207"/>
          </a:xfrm>
          <a:prstGeom prst="rect">
            <a:avLst/>
          </a:prstGeom>
        </p:spPr>
        <p:txBody>
          <a:bodyPr anchor="t">
            <a:normAutofit/>
          </a:bodyPr>
          <a:lstStyle>
            <a:lvl1pPr>
              <a:defRPr spc="-113">
                <a:solidFill>
                  <a:srgbClr val="F2F2F2"/>
                </a:solidFill>
                <a:latin typeface="Aller Bold"/>
                <a:ea typeface="Aller Bold"/>
                <a:cs typeface="Aller Bold"/>
                <a:sym typeface="Aller Bold"/>
              </a:defRPr>
            </a:lvl1pPr>
          </a:lstStyle>
          <a:p>
            <a:r>
              <a:t>Title Text</a:t>
            </a:r>
          </a:p>
        </p:txBody>
      </p:sp>
      <p:sp>
        <p:nvSpPr>
          <p:cNvPr id="691" name="Body Level One…"/>
          <p:cNvSpPr txBox="1">
            <a:spLocks noGrp="1"/>
          </p:cNvSpPr>
          <p:nvPr>
            <p:ph type="body" sz="quarter" idx="1"/>
          </p:nvPr>
        </p:nvSpPr>
        <p:spPr>
          <a:xfrm>
            <a:off x="819150" y="1066800"/>
            <a:ext cx="5838826" cy="209550"/>
          </a:xfrm>
          <a:prstGeom prst="rect">
            <a:avLst/>
          </a:prstGeom>
        </p:spPr>
        <p:txBody>
          <a:bodyPr>
            <a:normAutofit/>
          </a:bodyPr>
          <a:lstStyle>
            <a:lvl1pPr marL="0" indent="0">
              <a:buSzTx/>
              <a:buFontTx/>
              <a:buNone/>
              <a:defRPr sz="1200" spc="225">
                <a:solidFill>
                  <a:srgbClr val="808080"/>
                </a:solidFill>
                <a:latin typeface="Calibri Light"/>
                <a:ea typeface="Calibri Light"/>
                <a:cs typeface="Calibri Light"/>
                <a:sym typeface="Calibri Light"/>
              </a:defRPr>
            </a:lvl1pPr>
            <a:lvl2pPr marL="457188" indent="-114296">
              <a:buFontTx/>
              <a:defRPr sz="1200" spc="225">
                <a:solidFill>
                  <a:srgbClr val="808080"/>
                </a:solidFill>
                <a:latin typeface="Calibri Light"/>
                <a:ea typeface="Calibri Light"/>
                <a:cs typeface="Calibri Light"/>
                <a:sym typeface="Calibri Light"/>
              </a:defRPr>
            </a:lvl2pPr>
            <a:lvl3pPr marL="822939" indent="-137156">
              <a:buFontTx/>
              <a:defRPr sz="1200" spc="225">
                <a:solidFill>
                  <a:srgbClr val="808080"/>
                </a:solidFill>
                <a:latin typeface="Calibri Light"/>
                <a:ea typeface="Calibri Light"/>
                <a:cs typeface="Calibri Light"/>
                <a:sym typeface="Calibri Light"/>
              </a:defRPr>
            </a:lvl3pPr>
            <a:lvl4pPr marL="1181070" indent="-152396">
              <a:buFontTx/>
              <a:defRPr sz="1200" spc="225">
                <a:solidFill>
                  <a:srgbClr val="808080"/>
                </a:solidFill>
                <a:latin typeface="Calibri Light"/>
                <a:ea typeface="Calibri Light"/>
                <a:cs typeface="Calibri Light"/>
                <a:sym typeface="Calibri Light"/>
              </a:defRPr>
            </a:lvl4pPr>
            <a:lvl5pPr marL="1523962" indent="-152396">
              <a:buFontTx/>
              <a:defRPr sz="1200" spc="225">
                <a:solidFill>
                  <a:srgbClr val="808080"/>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692" name="Image"/>
          <p:cNvSpPr>
            <a:spLocks noGrp="1"/>
          </p:cNvSpPr>
          <p:nvPr>
            <p:ph type="pic" sz="quarter" idx="13"/>
          </p:nvPr>
        </p:nvSpPr>
        <p:spPr>
          <a:xfrm>
            <a:off x="752475" y="1707356"/>
            <a:ext cx="1714500" cy="1714500"/>
          </a:xfrm>
          <a:prstGeom prst="rect">
            <a:avLst/>
          </a:prstGeom>
        </p:spPr>
        <p:txBody>
          <a:bodyPr lIns="68579" rIns="68579"/>
          <a:lstStyle/>
          <a:p>
            <a:endParaRPr/>
          </a:p>
        </p:txBody>
      </p:sp>
      <p:sp>
        <p:nvSpPr>
          <p:cNvPr id="693" name="Image"/>
          <p:cNvSpPr>
            <a:spLocks noGrp="1"/>
          </p:cNvSpPr>
          <p:nvPr>
            <p:ph type="pic" sz="quarter" idx="14"/>
          </p:nvPr>
        </p:nvSpPr>
        <p:spPr>
          <a:xfrm>
            <a:off x="2686050" y="1707356"/>
            <a:ext cx="1714500" cy="1714500"/>
          </a:xfrm>
          <a:prstGeom prst="rect">
            <a:avLst/>
          </a:prstGeom>
        </p:spPr>
        <p:txBody>
          <a:bodyPr lIns="68579" rIns="68579"/>
          <a:lstStyle/>
          <a:p>
            <a:endParaRPr/>
          </a:p>
        </p:txBody>
      </p:sp>
      <p:sp>
        <p:nvSpPr>
          <p:cNvPr id="694" name="Image"/>
          <p:cNvSpPr>
            <a:spLocks noGrp="1"/>
          </p:cNvSpPr>
          <p:nvPr>
            <p:ph type="pic" sz="quarter" idx="15"/>
          </p:nvPr>
        </p:nvSpPr>
        <p:spPr>
          <a:xfrm>
            <a:off x="4619625" y="1707356"/>
            <a:ext cx="1714500" cy="1714500"/>
          </a:xfrm>
          <a:prstGeom prst="rect">
            <a:avLst/>
          </a:prstGeom>
        </p:spPr>
        <p:txBody>
          <a:bodyPr lIns="68579" rIns="68579"/>
          <a:lstStyle/>
          <a:p>
            <a:endParaRPr/>
          </a:p>
        </p:txBody>
      </p:sp>
      <p:sp>
        <p:nvSpPr>
          <p:cNvPr id="695" name="Image"/>
          <p:cNvSpPr>
            <a:spLocks noGrp="1"/>
          </p:cNvSpPr>
          <p:nvPr>
            <p:ph type="pic" sz="quarter" idx="16"/>
          </p:nvPr>
        </p:nvSpPr>
        <p:spPr>
          <a:xfrm>
            <a:off x="6553200" y="1707356"/>
            <a:ext cx="1714500" cy="1714500"/>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43_Custom Layout">
    <p:bg>
      <p:bgPr>
        <a:solidFill>
          <a:srgbClr val="262626"/>
        </a:solidFill>
        <a:effectLst/>
      </p:bgPr>
    </p:bg>
    <p:spTree>
      <p:nvGrpSpPr>
        <p:cNvPr id="1" name=""/>
        <p:cNvGrpSpPr/>
        <p:nvPr/>
      </p:nvGrpSpPr>
      <p:grpSpPr>
        <a:xfrm>
          <a:off x="0" y="0"/>
          <a:ext cx="0" cy="0"/>
          <a:chOff x="0" y="0"/>
          <a:chExt cx="0" cy="0"/>
        </a:xfrm>
      </p:grpSpPr>
      <p:sp>
        <p:nvSpPr>
          <p:cNvPr id="702"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703"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sp>
        <p:nvSpPr>
          <p:cNvPr id="704"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705"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708" name="Group"/>
          <p:cNvGrpSpPr/>
          <p:nvPr/>
        </p:nvGrpSpPr>
        <p:grpSpPr>
          <a:xfrm>
            <a:off x="2" y="-24546"/>
            <a:ext cx="1343027" cy="955133"/>
            <a:chOff x="0" y="0"/>
            <a:chExt cx="1790700" cy="1273509"/>
          </a:xfrm>
        </p:grpSpPr>
        <p:sp>
          <p:nvSpPr>
            <p:cNvPr id="706"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707"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709" name="Image"/>
          <p:cNvSpPr>
            <a:spLocks noGrp="1"/>
          </p:cNvSpPr>
          <p:nvPr>
            <p:ph type="pic" idx="13"/>
          </p:nvPr>
        </p:nvSpPr>
        <p:spPr>
          <a:xfrm>
            <a:off x="-1551220" y="-67004"/>
            <a:ext cx="3909265" cy="5277507"/>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44_Custom Layout">
    <p:bg>
      <p:bgPr>
        <a:solidFill>
          <a:srgbClr val="262626"/>
        </a:solidFill>
        <a:effectLst/>
      </p:bgPr>
    </p:bg>
    <p:spTree>
      <p:nvGrpSpPr>
        <p:cNvPr id="1" name=""/>
        <p:cNvGrpSpPr/>
        <p:nvPr/>
      </p:nvGrpSpPr>
      <p:grpSpPr>
        <a:xfrm>
          <a:off x="0" y="0"/>
          <a:ext cx="0" cy="0"/>
          <a:chOff x="0" y="0"/>
          <a:chExt cx="0" cy="0"/>
        </a:xfrm>
      </p:grpSpPr>
      <p:sp>
        <p:nvSpPr>
          <p:cNvPr id="716"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717"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720" name="Group"/>
          <p:cNvGrpSpPr/>
          <p:nvPr/>
        </p:nvGrpSpPr>
        <p:grpSpPr>
          <a:xfrm>
            <a:off x="295277" y="4760382"/>
            <a:ext cx="1897857" cy="478013"/>
            <a:chOff x="0" y="0"/>
            <a:chExt cx="2530475" cy="637349"/>
          </a:xfrm>
        </p:grpSpPr>
        <p:sp>
          <p:nvSpPr>
            <p:cNvPr id="718"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719"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721"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722"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725" name="Group"/>
          <p:cNvGrpSpPr/>
          <p:nvPr/>
        </p:nvGrpSpPr>
        <p:grpSpPr>
          <a:xfrm>
            <a:off x="2" y="-24546"/>
            <a:ext cx="1343027" cy="955133"/>
            <a:chOff x="0" y="0"/>
            <a:chExt cx="1790700" cy="1273509"/>
          </a:xfrm>
        </p:grpSpPr>
        <p:sp>
          <p:nvSpPr>
            <p:cNvPr id="723"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724"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726" name="Image"/>
          <p:cNvSpPr>
            <a:spLocks noGrp="1"/>
          </p:cNvSpPr>
          <p:nvPr>
            <p:ph type="pic" sz="quarter" idx="13"/>
          </p:nvPr>
        </p:nvSpPr>
        <p:spPr>
          <a:xfrm>
            <a:off x="3048452" y="1008434"/>
            <a:ext cx="1783081" cy="1212256"/>
          </a:xfrm>
          <a:prstGeom prst="rect">
            <a:avLst/>
          </a:prstGeom>
        </p:spPr>
        <p:txBody>
          <a:bodyPr lIns="68579" rIns="68579"/>
          <a:lstStyle/>
          <a:p>
            <a:endParaRPr/>
          </a:p>
        </p:txBody>
      </p:sp>
      <p:sp>
        <p:nvSpPr>
          <p:cNvPr id="727" name="Image"/>
          <p:cNvSpPr>
            <a:spLocks noGrp="1"/>
          </p:cNvSpPr>
          <p:nvPr>
            <p:ph type="pic" sz="quarter" idx="14"/>
          </p:nvPr>
        </p:nvSpPr>
        <p:spPr>
          <a:xfrm>
            <a:off x="5003653" y="1008434"/>
            <a:ext cx="1783081" cy="1212256"/>
          </a:xfrm>
          <a:prstGeom prst="rect">
            <a:avLst/>
          </a:prstGeom>
        </p:spPr>
        <p:txBody>
          <a:bodyPr lIns="68579" rIns="68579"/>
          <a:lstStyle/>
          <a:p>
            <a:endParaRPr/>
          </a:p>
        </p:txBody>
      </p:sp>
      <p:sp>
        <p:nvSpPr>
          <p:cNvPr id="728" name="Image"/>
          <p:cNvSpPr>
            <a:spLocks noGrp="1"/>
          </p:cNvSpPr>
          <p:nvPr>
            <p:ph type="pic" sz="quarter" idx="15"/>
          </p:nvPr>
        </p:nvSpPr>
        <p:spPr>
          <a:xfrm>
            <a:off x="6958855" y="1008434"/>
            <a:ext cx="1783081" cy="1212256"/>
          </a:xfrm>
          <a:prstGeom prst="rect">
            <a:avLst/>
          </a:prstGeom>
        </p:spPr>
        <p:txBody>
          <a:bodyPr lIns="68579" rIns="68579"/>
          <a:lstStyle/>
          <a:p>
            <a:endParaRPr/>
          </a:p>
        </p:txBody>
      </p:sp>
      <p:sp>
        <p:nvSpPr>
          <p:cNvPr id="729" name="Title Text"/>
          <p:cNvSpPr txBox="1">
            <a:spLocks noGrp="1"/>
          </p:cNvSpPr>
          <p:nvPr>
            <p:ph type="title"/>
          </p:nvPr>
        </p:nvSpPr>
        <p:spPr>
          <a:xfrm>
            <a:off x="700424" y="1314121"/>
            <a:ext cx="2175907" cy="1500740"/>
          </a:xfrm>
          <a:prstGeom prst="rect">
            <a:avLst/>
          </a:prstGeom>
        </p:spPr>
        <p:txBody>
          <a:bodyPr anchor="t">
            <a:normAutofit/>
          </a:bodyPr>
          <a:lstStyle>
            <a:lvl1pPr>
              <a:defRPr>
                <a:solidFill>
                  <a:srgbClr val="404040"/>
                </a:solidFill>
                <a:latin typeface="Aller Bold"/>
                <a:ea typeface="Aller Bold"/>
                <a:cs typeface="Aller Bold"/>
                <a:sym typeface="Aller Bold"/>
              </a:defRPr>
            </a:lvl1pPr>
          </a:lstStyle>
          <a:p>
            <a:r>
              <a:t>Title Text</a:t>
            </a:r>
          </a:p>
        </p:txBody>
      </p:sp>
      <p:sp>
        <p:nvSpPr>
          <p:cNvPr id="730" name="Line"/>
          <p:cNvSpPr/>
          <p:nvPr/>
        </p:nvSpPr>
        <p:spPr>
          <a:xfrm>
            <a:off x="813392" y="2870794"/>
            <a:ext cx="366825" cy="1"/>
          </a:xfrm>
          <a:prstGeom prst="line">
            <a:avLst/>
          </a:prstGeom>
          <a:ln w="38100">
            <a:solidFill>
              <a:schemeClr val="accent6"/>
            </a:solidFill>
            <a:miter/>
          </a:ln>
        </p:spPr>
        <p:txBody>
          <a:bodyPr lIns="34289" tIns="34290" rIns="34289" bIns="34290"/>
          <a:lstStyle/>
          <a:p>
            <a:pPr algn="ctr">
              <a:defRPr sz="1800" spc="0">
                <a:latin typeface="+mj-lt"/>
                <a:ea typeface="+mj-ea"/>
                <a:cs typeface="+mj-cs"/>
                <a:sym typeface="Calibri"/>
              </a:defRPr>
            </a:pPr>
            <a:endParaRPr/>
          </a:p>
        </p:txBody>
      </p:sp>
      <p:sp>
        <p:nvSpPr>
          <p:cNvPr id="731" name="Body Level One…"/>
          <p:cNvSpPr txBox="1">
            <a:spLocks noGrp="1"/>
          </p:cNvSpPr>
          <p:nvPr>
            <p:ph type="body" sz="quarter" idx="1"/>
          </p:nvPr>
        </p:nvSpPr>
        <p:spPr>
          <a:xfrm>
            <a:off x="700090" y="2982656"/>
            <a:ext cx="2176463" cy="1132146"/>
          </a:xfrm>
          <a:prstGeom prst="rect">
            <a:avLst/>
          </a:prstGeom>
        </p:spPr>
        <p:txBody>
          <a:bodyPr>
            <a:normAutofit/>
          </a:bodyPr>
          <a:lstStyle>
            <a:lvl1pPr marL="0" indent="0">
              <a:lnSpc>
                <a:spcPct val="120000"/>
              </a:lnSpc>
              <a:buSzTx/>
              <a:buFontTx/>
              <a:buNone/>
              <a:defRPr sz="900">
                <a:solidFill>
                  <a:schemeClr val="accent5">
                    <a:lumOff val="25098"/>
                  </a:schemeClr>
                </a:solidFill>
                <a:latin typeface="Calibri Light"/>
                <a:ea typeface="Calibri Light"/>
                <a:cs typeface="Calibri Light"/>
                <a:sym typeface="Calibri Light"/>
              </a:defRPr>
            </a:lvl1pPr>
            <a:lvl2pPr marL="428614" indent="-85722">
              <a:lnSpc>
                <a:spcPct val="120000"/>
              </a:lnSpc>
              <a:buFontTx/>
              <a:defRPr sz="900">
                <a:solidFill>
                  <a:schemeClr val="accent5">
                    <a:lumOff val="25098"/>
                  </a:schemeClr>
                </a:solidFill>
                <a:latin typeface="Calibri Light"/>
                <a:ea typeface="Calibri Light"/>
                <a:cs typeface="Calibri Light"/>
                <a:sym typeface="Calibri Light"/>
              </a:defRPr>
            </a:lvl2pPr>
            <a:lvl3pPr marL="788650" indent="-102867">
              <a:lnSpc>
                <a:spcPct val="120000"/>
              </a:lnSpc>
              <a:buFontTx/>
              <a:defRPr sz="900">
                <a:solidFill>
                  <a:schemeClr val="accent5">
                    <a:lumOff val="25098"/>
                  </a:schemeClr>
                </a:solidFill>
                <a:latin typeface="Calibri Light"/>
                <a:ea typeface="Calibri Light"/>
                <a:cs typeface="Calibri Light"/>
                <a:sym typeface="Calibri Light"/>
              </a:defRPr>
            </a:lvl3pPr>
            <a:lvl4pPr marL="1142972" indent="-114297">
              <a:lnSpc>
                <a:spcPct val="120000"/>
              </a:lnSpc>
              <a:buFontTx/>
              <a:defRPr sz="900">
                <a:solidFill>
                  <a:schemeClr val="accent5">
                    <a:lumOff val="25098"/>
                  </a:schemeClr>
                </a:solidFill>
                <a:latin typeface="Calibri Light"/>
                <a:ea typeface="Calibri Light"/>
                <a:cs typeface="Calibri Light"/>
                <a:sym typeface="Calibri Light"/>
              </a:defRPr>
            </a:lvl4pPr>
            <a:lvl5pPr marL="1485863" indent="-114296">
              <a:lnSpc>
                <a:spcPct val="120000"/>
              </a:lnSpc>
              <a:buFontTx/>
              <a:defRPr sz="900">
                <a:solidFill>
                  <a:schemeClr val="accent5">
                    <a:lumOff val="25098"/>
                  </a:schemeClr>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5_Custom Layout">
    <p:bg>
      <p:bgPr>
        <a:solidFill>
          <a:srgbClr val="262626"/>
        </a:solidFill>
        <a:effectLst/>
      </p:bgPr>
    </p:bg>
    <p:spTree>
      <p:nvGrpSpPr>
        <p:cNvPr id="1" name=""/>
        <p:cNvGrpSpPr/>
        <p:nvPr/>
      </p:nvGrpSpPr>
      <p:grpSpPr>
        <a:xfrm>
          <a:off x="0" y="0"/>
          <a:ext cx="0" cy="0"/>
          <a:chOff x="0" y="0"/>
          <a:chExt cx="0" cy="0"/>
        </a:xfrm>
      </p:grpSpPr>
      <p:sp>
        <p:nvSpPr>
          <p:cNvPr id="738"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739"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742" name="Group"/>
          <p:cNvGrpSpPr/>
          <p:nvPr/>
        </p:nvGrpSpPr>
        <p:grpSpPr>
          <a:xfrm>
            <a:off x="295277" y="4760382"/>
            <a:ext cx="1897857" cy="478013"/>
            <a:chOff x="0" y="0"/>
            <a:chExt cx="2530475" cy="637349"/>
          </a:xfrm>
        </p:grpSpPr>
        <p:sp>
          <p:nvSpPr>
            <p:cNvPr id="740"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741"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743"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744"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747" name="Group"/>
          <p:cNvGrpSpPr/>
          <p:nvPr/>
        </p:nvGrpSpPr>
        <p:grpSpPr>
          <a:xfrm>
            <a:off x="2" y="-24546"/>
            <a:ext cx="1343027" cy="955133"/>
            <a:chOff x="0" y="0"/>
            <a:chExt cx="1790700" cy="1273509"/>
          </a:xfrm>
        </p:grpSpPr>
        <p:sp>
          <p:nvSpPr>
            <p:cNvPr id="745"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746"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748" name="Rectangle"/>
          <p:cNvSpPr/>
          <p:nvPr/>
        </p:nvSpPr>
        <p:spPr>
          <a:xfrm>
            <a:off x="297714" y="1071232"/>
            <a:ext cx="196705" cy="2607636"/>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749" name="Rectangle"/>
          <p:cNvSpPr/>
          <p:nvPr/>
        </p:nvSpPr>
        <p:spPr>
          <a:xfrm>
            <a:off x="0" y="0"/>
            <a:ext cx="9144000" cy="2599662"/>
          </a:xfrm>
          <a:prstGeom prst="rect">
            <a:avLst/>
          </a:prstGeom>
          <a:solidFill>
            <a:srgbClr val="404040"/>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750" name="Title Text"/>
          <p:cNvSpPr txBox="1">
            <a:spLocks noGrp="1"/>
          </p:cNvSpPr>
          <p:nvPr>
            <p:ph type="title"/>
          </p:nvPr>
        </p:nvSpPr>
        <p:spPr>
          <a:xfrm>
            <a:off x="1652589" y="578645"/>
            <a:ext cx="5838826" cy="507207"/>
          </a:xfrm>
          <a:prstGeom prst="rect">
            <a:avLst/>
          </a:prstGeom>
        </p:spPr>
        <p:txBody>
          <a:bodyPr anchor="t">
            <a:normAutofit/>
          </a:bodyPr>
          <a:lstStyle>
            <a:lvl1pPr algn="ctr">
              <a:defRPr spc="-113">
                <a:solidFill>
                  <a:srgbClr val="FFFFFF"/>
                </a:solidFill>
                <a:latin typeface="Aller Bold"/>
                <a:ea typeface="Aller Bold"/>
                <a:cs typeface="Aller Bold"/>
                <a:sym typeface="Aller Bold"/>
              </a:defRPr>
            </a:lvl1pPr>
          </a:lstStyle>
          <a:p>
            <a:r>
              <a:t>Title Text</a:t>
            </a:r>
          </a:p>
        </p:txBody>
      </p:sp>
      <p:sp>
        <p:nvSpPr>
          <p:cNvPr id="751" name="Body Level One…"/>
          <p:cNvSpPr txBox="1">
            <a:spLocks noGrp="1"/>
          </p:cNvSpPr>
          <p:nvPr>
            <p:ph type="body" sz="quarter" idx="1"/>
          </p:nvPr>
        </p:nvSpPr>
        <p:spPr>
          <a:xfrm>
            <a:off x="1719265" y="1066800"/>
            <a:ext cx="5772151" cy="209550"/>
          </a:xfrm>
          <a:prstGeom prst="rect">
            <a:avLst/>
          </a:prstGeom>
        </p:spPr>
        <p:txBody>
          <a:bodyPr>
            <a:normAutofit/>
          </a:bodyPr>
          <a:lstStyle>
            <a:lvl1pPr marL="0" indent="0" algn="ctr">
              <a:buSzTx/>
              <a:buFontTx/>
              <a:buNone/>
              <a:defRPr sz="1200" spc="225">
                <a:solidFill>
                  <a:srgbClr val="FFFFFF"/>
                </a:solidFill>
                <a:latin typeface="Calibri Light"/>
                <a:ea typeface="Calibri Light"/>
                <a:cs typeface="Calibri Light"/>
                <a:sym typeface="Calibri Light"/>
              </a:defRPr>
            </a:lvl1pPr>
            <a:lvl2pPr marL="457188" indent="-114296" algn="ctr">
              <a:buFontTx/>
              <a:defRPr sz="1200" spc="225">
                <a:solidFill>
                  <a:srgbClr val="FFFFFF"/>
                </a:solidFill>
                <a:latin typeface="Calibri Light"/>
                <a:ea typeface="Calibri Light"/>
                <a:cs typeface="Calibri Light"/>
                <a:sym typeface="Calibri Light"/>
              </a:defRPr>
            </a:lvl2pPr>
            <a:lvl3pPr marL="822939" indent="-137156" algn="ctr">
              <a:buFontTx/>
              <a:defRPr sz="1200" spc="225">
                <a:solidFill>
                  <a:srgbClr val="FFFFFF"/>
                </a:solidFill>
                <a:latin typeface="Calibri Light"/>
                <a:ea typeface="Calibri Light"/>
                <a:cs typeface="Calibri Light"/>
                <a:sym typeface="Calibri Light"/>
              </a:defRPr>
            </a:lvl3pPr>
            <a:lvl4pPr marL="1181070" indent="-152396" algn="ctr">
              <a:buFontTx/>
              <a:defRPr sz="1200" spc="225">
                <a:solidFill>
                  <a:srgbClr val="FFFFFF"/>
                </a:solidFill>
                <a:latin typeface="Calibri Light"/>
                <a:ea typeface="Calibri Light"/>
                <a:cs typeface="Calibri Light"/>
                <a:sym typeface="Calibri Light"/>
              </a:defRPr>
            </a:lvl4pPr>
            <a:lvl5pPr marL="1523962" indent="-152396" algn="ctr">
              <a:buFontTx/>
              <a:defRPr sz="1200" spc="225">
                <a:solidFill>
                  <a:srgbClr val="FFFFFF"/>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46_Custom Layout">
    <p:bg>
      <p:bgPr>
        <a:solidFill>
          <a:srgbClr val="262626"/>
        </a:solidFill>
        <a:effectLst/>
      </p:bgPr>
    </p:bg>
    <p:spTree>
      <p:nvGrpSpPr>
        <p:cNvPr id="1" name=""/>
        <p:cNvGrpSpPr/>
        <p:nvPr/>
      </p:nvGrpSpPr>
      <p:grpSpPr>
        <a:xfrm>
          <a:off x="0" y="0"/>
          <a:ext cx="0" cy="0"/>
          <a:chOff x="0" y="0"/>
          <a:chExt cx="0" cy="0"/>
        </a:xfrm>
      </p:grpSpPr>
      <p:sp>
        <p:nvSpPr>
          <p:cNvPr id="758"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759"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sp>
        <p:nvSpPr>
          <p:cNvPr id="760"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sp>
        <p:nvSpPr>
          <p:cNvPr id="761" name="Image"/>
          <p:cNvSpPr>
            <a:spLocks noGrp="1"/>
          </p:cNvSpPr>
          <p:nvPr>
            <p:ph type="pic" idx="13"/>
          </p:nvPr>
        </p:nvSpPr>
        <p:spPr>
          <a:xfrm>
            <a:off x="1763807" y="-1"/>
            <a:ext cx="7380197" cy="5143501"/>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48_Custom Layout">
    <p:bg>
      <p:bgPr>
        <a:solidFill>
          <a:srgbClr val="262626"/>
        </a:solidFill>
        <a:effectLst/>
      </p:bgPr>
    </p:bg>
    <p:spTree>
      <p:nvGrpSpPr>
        <p:cNvPr id="1" name=""/>
        <p:cNvGrpSpPr/>
        <p:nvPr/>
      </p:nvGrpSpPr>
      <p:grpSpPr>
        <a:xfrm>
          <a:off x="0" y="0"/>
          <a:ext cx="0" cy="0"/>
          <a:chOff x="0" y="0"/>
          <a:chExt cx="0" cy="0"/>
        </a:xfrm>
      </p:grpSpPr>
      <p:sp>
        <p:nvSpPr>
          <p:cNvPr id="768"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769"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772" name="Group"/>
          <p:cNvGrpSpPr/>
          <p:nvPr/>
        </p:nvGrpSpPr>
        <p:grpSpPr>
          <a:xfrm>
            <a:off x="295277" y="4760382"/>
            <a:ext cx="1897857" cy="478013"/>
            <a:chOff x="0" y="0"/>
            <a:chExt cx="2530475" cy="637349"/>
          </a:xfrm>
        </p:grpSpPr>
        <p:sp>
          <p:nvSpPr>
            <p:cNvPr id="770"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771"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773"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774"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777" name="Group"/>
          <p:cNvGrpSpPr/>
          <p:nvPr/>
        </p:nvGrpSpPr>
        <p:grpSpPr>
          <a:xfrm>
            <a:off x="2" y="-24546"/>
            <a:ext cx="1343027" cy="955133"/>
            <a:chOff x="0" y="0"/>
            <a:chExt cx="1790700" cy="1273509"/>
          </a:xfrm>
        </p:grpSpPr>
        <p:sp>
          <p:nvSpPr>
            <p:cNvPr id="775"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776"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Tree>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49_Custom Layout">
    <p:bg>
      <p:bgPr>
        <a:solidFill>
          <a:srgbClr val="262626"/>
        </a:solidFill>
        <a:effectLst/>
      </p:bgPr>
    </p:bg>
    <p:spTree>
      <p:nvGrpSpPr>
        <p:cNvPr id="1" name=""/>
        <p:cNvGrpSpPr/>
        <p:nvPr/>
      </p:nvGrpSpPr>
      <p:grpSpPr>
        <a:xfrm>
          <a:off x="0" y="0"/>
          <a:ext cx="0" cy="0"/>
          <a:chOff x="0" y="0"/>
          <a:chExt cx="0" cy="0"/>
        </a:xfrm>
      </p:grpSpPr>
      <p:sp>
        <p:nvSpPr>
          <p:cNvPr id="784"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785"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788" name="Group"/>
          <p:cNvGrpSpPr/>
          <p:nvPr/>
        </p:nvGrpSpPr>
        <p:grpSpPr>
          <a:xfrm>
            <a:off x="295277" y="4760382"/>
            <a:ext cx="1897857" cy="478013"/>
            <a:chOff x="0" y="0"/>
            <a:chExt cx="2530475" cy="637349"/>
          </a:xfrm>
        </p:grpSpPr>
        <p:sp>
          <p:nvSpPr>
            <p:cNvPr id="786"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787"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789"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790"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793" name="Group"/>
          <p:cNvGrpSpPr/>
          <p:nvPr/>
        </p:nvGrpSpPr>
        <p:grpSpPr>
          <a:xfrm>
            <a:off x="2" y="-24546"/>
            <a:ext cx="1343027" cy="955133"/>
            <a:chOff x="0" y="0"/>
            <a:chExt cx="1790700" cy="1273509"/>
          </a:xfrm>
        </p:grpSpPr>
        <p:sp>
          <p:nvSpPr>
            <p:cNvPr id="791"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792"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794" name="Rectangle"/>
          <p:cNvSpPr/>
          <p:nvPr/>
        </p:nvSpPr>
        <p:spPr>
          <a:xfrm>
            <a:off x="6139542" y="3"/>
            <a:ext cx="3004458" cy="1719943"/>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Tree>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50_Custom Layout">
    <p:bg>
      <p:bgPr>
        <a:solidFill>
          <a:srgbClr val="262626"/>
        </a:solidFill>
        <a:effectLst/>
      </p:bgPr>
    </p:bg>
    <p:spTree>
      <p:nvGrpSpPr>
        <p:cNvPr id="1" name=""/>
        <p:cNvGrpSpPr/>
        <p:nvPr/>
      </p:nvGrpSpPr>
      <p:grpSpPr>
        <a:xfrm>
          <a:off x="0" y="0"/>
          <a:ext cx="0" cy="0"/>
          <a:chOff x="0" y="0"/>
          <a:chExt cx="0" cy="0"/>
        </a:xfrm>
      </p:grpSpPr>
      <p:sp>
        <p:nvSpPr>
          <p:cNvPr id="801"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802"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805" name="Group"/>
          <p:cNvGrpSpPr/>
          <p:nvPr/>
        </p:nvGrpSpPr>
        <p:grpSpPr>
          <a:xfrm>
            <a:off x="295277" y="4760382"/>
            <a:ext cx="1897857" cy="478013"/>
            <a:chOff x="0" y="0"/>
            <a:chExt cx="2530475" cy="637349"/>
          </a:xfrm>
        </p:grpSpPr>
        <p:sp>
          <p:nvSpPr>
            <p:cNvPr id="803"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804"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806"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807"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810" name="Group"/>
          <p:cNvGrpSpPr/>
          <p:nvPr/>
        </p:nvGrpSpPr>
        <p:grpSpPr>
          <a:xfrm>
            <a:off x="2" y="-24546"/>
            <a:ext cx="1343027" cy="955133"/>
            <a:chOff x="0" y="0"/>
            <a:chExt cx="1790700" cy="1273509"/>
          </a:xfrm>
        </p:grpSpPr>
        <p:sp>
          <p:nvSpPr>
            <p:cNvPr id="808"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809"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811" name="Rectangle"/>
          <p:cNvSpPr/>
          <p:nvPr/>
        </p:nvSpPr>
        <p:spPr>
          <a:xfrm>
            <a:off x="1" y="0"/>
            <a:ext cx="6117770" cy="4419600"/>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Tree>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51_Custom Layout">
    <p:bg>
      <p:bgPr>
        <a:solidFill>
          <a:srgbClr val="262626"/>
        </a:solidFill>
        <a:effectLst/>
      </p:bgPr>
    </p:bg>
    <p:spTree>
      <p:nvGrpSpPr>
        <p:cNvPr id="1" name=""/>
        <p:cNvGrpSpPr/>
        <p:nvPr/>
      </p:nvGrpSpPr>
      <p:grpSpPr>
        <a:xfrm>
          <a:off x="0" y="0"/>
          <a:ext cx="0" cy="0"/>
          <a:chOff x="0" y="0"/>
          <a:chExt cx="0" cy="0"/>
        </a:xfrm>
      </p:grpSpPr>
      <p:sp>
        <p:nvSpPr>
          <p:cNvPr id="818"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819"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822" name="Group"/>
          <p:cNvGrpSpPr/>
          <p:nvPr/>
        </p:nvGrpSpPr>
        <p:grpSpPr>
          <a:xfrm>
            <a:off x="295277" y="4760382"/>
            <a:ext cx="1897857" cy="478013"/>
            <a:chOff x="0" y="0"/>
            <a:chExt cx="2530475" cy="637349"/>
          </a:xfrm>
        </p:grpSpPr>
        <p:sp>
          <p:nvSpPr>
            <p:cNvPr id="820"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821"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823"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824"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827" name="Group"/>
          <p:cNvGrpSpPr/>
          <p:nvPr/>
        </p:nvGrpSpPr>
        <p:grpSpPr>
          <a:xfrm>
            <a:off x="2" y="-24546"/>
            <a:ext cx="1343027" cy="955133"/>
            <a:chOff x="0" y="0"/>
            <a:chExt cx="1790700" cy="1273509"/>
          </a:xfrm>
        </p:grpSpPr>
        <p:sp>
          <p:nvSpPr>
            <p:cNvPr id="825"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826"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828" name="Rectangle"/>
          <p:cNvSpPr/>
          <p:nvPr/>
        </p:nvSpPr>
        <p:spPr>
          <a:xfrm>
            <a:off x="-1" y="4599218"/>
            <a:ext cx="9144001" cy="544286"/>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829" name="Title Text"/>
          <p:cNvSpPr txBox="1">
            <a:spLocks noGrp="1"/>
          </p:cNvSpPr>
          <p:nvPr>
            <p:ph type="title"/>
          </p:nvPr>
        </p:nvSpPr>
        <p:spPr>
          <a:xfrm>
            <a:off x="1652589" y="578645"/>
            <a:ext cx="5838826" cy="507207"/>
          </a:xfrm>
          <a:prstGeom prst="rect">
            <a:avLst/>
          </a:prstGeom>
        </p:spPr>
        <p:txBody>
          <a:bodyPr anchor="t">
            <a:normAutofit/>
          </a:bodyPr>
          <a:lstStyle>
            <a:lvl1pPr algn="ctr">
              <a:defRPr spc="-113">
                <a:solidFill>
                  <a:srgbClr val="F2F2F2"/>
                </a:solidFill>
                <a:latin typeface="Aller Bold"/>
                <a:ea typeface="Aller Bold"/>
                <a:cs typeface="Aller Bold"/>
                <a:sym typeface="Aller Bold"/>
              </a:defRPr>
            </a:lvl1pPr>
          </a:lstStyle>
          <a:p>
            <a:r>
              <a:t>Title Text</a:t>
            </a:r>
          </a:p>
        </p:txBody>
      </p:sp>
      <p:sp>
        <p:nvSpPr>
          <p:cNvPr id="830" name="Body Level One…"/>
          <p:cNvSpPr txBox="1">
            <a:spLocks noGrp="1"/>
          </p:cNvSpPr>
          <p:nvPr>
            <p:ph type="body" sz="quarter" idx="1"/>
          </p:nvPr>
        </p:nvSpPr>
        <p:spPr>
          <a:xfrm>
            <a:off x="1652589" y="1066800"/>
            <a:ext cx="5838826" cy="209550"/>
          </a:xfrm>
          <a:prstGeom prst="rect">
            <a:avLst/>
          </a:prstGeom>
        </p:spPr>
        <p:txBody>
          <a:bodyPr>
            <a:normAutofit/>
          </a:bodyPr>
          <a:lstStyle>
            <a:lvl1pPr marL="0" indent="0" algn="ctr">
              <a:buSzTx/>
              <a:buFontTx/>
              <a:buNone/>
              <a:defRPr sz="1200" spc="225">
                <a:solidFill>
                  <a:srgbClr val="808080"/>
                </a:solidFill>
                <a:latin typeface="Calibri Light"/>
                <a:ea typeface="Calibri Light"/>
                <a:cs typeface="Calibri Light"/>
                <a:sym typeface="Calibri Light"/>
              </a:defRPr>
            </a:lvl1pPr>
            <a:lvl2pPr marL="457188" indent="-114296" algn="ctr">
              <a:buFontTx/>
              <a:defRPr sz="1200" spc="225">
                <a:solidFill>
                  <a:srgbClr val="808080"/>
                </a:solidFill>
                <a:latin typeface="Calibri Light"/>
                <a:ea typeface="Calibri Light"/>
                <a:cs typeface="Calibri Light"/>
                <a:sym typeface="Calibri Light"/>
              </a:defRPr>
            </a:lvl2pPr>
            <a:lvl3pPr marL="822939" indent="-137156" algn="ctr">
              <a:buFontTx/>
              <a:defRPr sz="1200" spc="225">
                <a:solidFill>
                  <a:srgbClr val="808080"/>
                </a:solidFill>
                <a:latin typeface="Calibri Light"/>
                <a:ea typeface="Calibri Light"/>
                <a:cs typeface="Calibri Light"/>
                <a:sym typeface="Calibri Light"/>
              </a:defRPr>
            </a:lvl3pPr>
            <a:lvl4pPr marL="1181070" indent="-152396" algn="ctr">
              <a:buFontTx/>
              <a:defRPr sz="1200" spc="225">
                <a:solidFill>
                  <a:srgbClr val="808080"/>
                </a:solidFill>
                <a:latin typeface="Calibri Light"/>
                <a:ea typeface="Calibri Light"/>
                <a:cs typeface="Calibri Light"/>
                <a:sym typeface="Calibri Light"/>
              </a:defRPr>
            </a:lvl4pPr>
            <a:lvl5pPr marL="1523962" indent="-152396" algn="ctr">
              <a:buFontTx/>
              <a:defRPr sz="1200" spc="225">
                <a:solidFill>
                  <a:srgbClr val="808080"/>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52_Custom Layout">
    <p:bg>
      <p:bgPr>
        <a:solidFill>
          <a:srgbClr val="262626"/>
        </a:solidFill>
        <a:effectLst/>
      </p:bgPr>
    </p:bg>
    <p:spTree>
      <p:nvGrpSpPr>
        <p:cNvPr id="1" name=""/>
        <p:cNvGrpSpPr/>
        <p:nvPr/>
      </p:nvGrpSpPr>
      <p:grpSpPr>
        <a:xfrm>
          <a:off x="0" y="0"/>
          <a:ext cx="0" cy="0"/>
          <a:chOff x="0" y="0"/>
          <a:chExt cx="0" cy="0"/>
        </a:xfrm>
      </p:grpSpPr>
      <p:sp>
        <p:nvSpPr>
          <p:cNvPr id="837"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838"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841" name="Group"/>
          <p:cNvGrpSpPr/>
          <p:nvPr/>
        </p:nvGrpSpPr>
        <p:grpSpPr>
          <a:xfrm>
            <a:off x="295277" y="4760382"/>
            <a:ext cx="1897857" cy="478013"/>
            <a:chOff x="0" y="0"/>
            <a:chExt cx="2530475" cy="637349"/>
          </a:xfrm>
        </p:grpSpPr>
        <p:sp>
          <p:nvSpPr>
            <p:cNvPr id="839"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840"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842"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843"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846" name="Group"/>
          <p:cNvGrpSpPr/>
          <p:nvPr/>
        </p:nvGrpSpPr>
        <p:grpSpPr>
          <a:xfrm>
            <a:off x="2" y="-24546"/>
            <a:ext cx="1343027" cy="955133"/>
            <a:chOff x="0" y="0"/>
            <a:chExt cx="1790700" cy="1273509"/>
          </a:xfrm>
        </p:grpSpPr>
        <p:sp>
          <p:nvSpPr>
            <p:cNvPr id="844"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845"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847" name="Rectangle"/>
          <p:cNvSpPr/>
          <p:nvPr/>
        </p:nvSpPr>
        <p:spPr>
          <a:xfrm>
            <a:off x="-1" y="-2"/>
            <a:ext cx="9144001" cy="4593774"/>
          </a:xfrm>
          <a:prstGeom prst="rect">
            <a:avLst/>
          </a:prstGeom>
          <a:solidFill>
            <a:srgbClr val="262626"/>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3_Custom Layout">
    <p:bg>
      <p:bgPr>
        <a:solidFill>
          <a:srgbClr val="262626"/>
        </a:solidFill>
        <a:effectLst/>
      </p:bgPr>
    </p:bg>
    <p:spTree>
      <p:nvGrpSpPr>
        <p:cNvPr id="1" name=""/>
        <p:cNvGrpSpPr/>
        <p:nvPr/>
      </p:nvGrpSpPr>
      <p:grpSpPr>
        <a:xfrm>
          <a:off x="0" y="0"/>
          <a:ext cx="0" cy="0"/>
          <a:chOff x="0" y="0"/>
          <a:chExt cx="0" cy="0"/>
        </a:xfrm>
      </p:grpSpPr>
      <p:sp>
        <p:nvSpPr>
          <p:cNvPr id="57" name="Image"/>
          <p:cNvSpPr>
            <a:spLocks noGrp="1"/>
          </p:cNvSpPr>
          <p:nvPr>
            <p:ph type="pic" sz="half" idx="13"/>
          </p:nvPr>
        </p:nvSpPr>
        <p:spPr>
          <a:xfrm>
            <a:off x="5464629" y="6"/>
            <a:ext cx="3679372" cy="3679372"/>
          </a:xfrm>
          <a:prstGeom prst="rect">
            <a:avLst/>
          </a:prstGeom>
        </p:spPr>
        <p:txBody>
          <a:bodyPr lIns="68579" rIns="68579"/>
          <a:lstStyle/>
          <a:p>
            <a:endParaRPr/>
          </a:p>
        </p:txBody>
      </p:sp>
      <p:sp>
        <p:nvSpPr>
          <p:cNvPr id="58" name="Image"/>
          <p:cNvSpPr>
            <a:spLocks noGrp="1"/>
          </p:cNvSpPr>
          <p:nvPr>
            <p:ph type="pic" sz="half" idx="14"/>
          </p:nvPr>
        </p:nvSpPr>
        <p:spPr>
          <a:xfrm>
            <a:off x="2" y="1458691"/>
            <a:ext cx="3679372" cy="3679372"/>
          </a:xfrm>
          <a:prstGeom prst="rect">
            <a:avLst/>
          </a:prstGeom>
        </p:spPr>
        <p:txBody>
          <a:bodyPr lIns="68579" rIns="68579"/>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53_Custom Layout">
    <p:bg>
      <p:bgPr>
        <a:solidFill>
          <a:schemeClr val="accent5"/>
        </a:solidFill>
        <a:effectLst/>
      </p:bgPr>
    </p:bg>
    <p:spTree>
      <p:nvGrpSpPr>
        <p:cNvPr id="1" name=""/>
        <p:cNvGrpSpPr/>
        <p:nvPr/>
      </p:nvGrpSpPr>
      <p:grpSpPr>
        <a:xfrm>
          <a:off x="0" y="0"/>
          <a:ext cx="0" cy="0"/>
          <a:chOff x="0" y="0"/>
          <a:chExt cx="0" cy="0"/>
        </a:xfrm>
      </p:grpSpPr>
      <p:sp>
        <p:nvSpPr>
          <p:cNvPr id="854"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FFFFFF">
                    <a:alpha val="4000"/>
                  </a:srgbClr>
                </a:solidFill>
                <a:latin typeface="Aller Bold"/>
                <a:ea typeface="Aller Bold"/>
                <a:cs typeface="Aller Bold"/>
                <a:sym typeface="Aller Bold"/>
              </a:defRPr>
            </a:lvl1pPr>
          </a:lstStyle>
          <a:p>
            <a:fld id="{86CB4B4D-7CA3-9044-876B-883B54F8677D}" type="slidenum">
              <a:t>‹#›</a:t>
            </a:fld>
            <a:endParaRPr/>
          </a:p>
        </p:txBody>
      </p:sp>
      <p:sp>
        <p:nvSpPr>
          <p:cNvPr id="855" name="Line"/>
          <p:cNvSpPr/>
          <p:nvPr/>
        </p:nvSpPr>
        <p:spPr>
          <a:xfrm>
            <a:off x="489861" y="4767945"/>
            <a:ext cx="8196943" cy="1"/>
          </a:xfrm>
          <a:prstGeom prst="line">
            <a:avLst/>
          </a:prstGeom>
          <a:ln>
            <a:solidFill>
              <a:srgbClr val="D9D9D9">
                <a:alpha val="23000"/>
              </a:srgbClr>
            </a:solidFill>
            <a:miter/>
          </a:ln>
        </p:spPr>
        <p:txBody>
          <a:bodyPr lIns="34289" tIns="34290" rIns="34289" bIns="34290"/>
          <a:lstStyle/>
          <a:p>
            <a:pPr algn="ctr">
              <a:defRPr sz="1800" spc="0">
                <a:latin typeface="+mj-lt"/>
                <a:ea typeface="+mj-ea"/>
                <a:cs typeface="+mj-cs"/>
                <a:sym typeface="Calibri"/>
              </a:defRPr>
            </a:pPr>
            <a:endParaRPr/>
          </a:p>
        </p:txBody>
      </p:sp>
      <p:grpSp>
        <p:nvGrpSpPr>
          <p:cNvPr id="858" name="Group"/>
          <p:cNvGrpSpPr/>
          <p:nvPr/>
        </p:nvGrpSpPr>
        <p:grpSpPr>
          <a:xfrm>
            <a:off x="295277" y="4760382"/>
            <a:ext cx="1897857" cy="478013"/>
            <a:chOff x="0" y="0"/>
            <a:chExt cx="2530475" cy="637349"/>
          </a:xfrm>
        </p:grpSpPr>
        <p:sp>
          <p:nvSpPr>
            <p:cNvPr id="856"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FFFFF"/>
                  </a:solidFill>
                  <a:latin typeface="Aller Bold"/>
                  <a:ea typeface="Aller Bold"/>
                  <a:cs typeface="Aller Bold"/>
                  <a:sym typeface="Aller Bold"/>
                </a:defRPr>
              </a:lvl1pPr>
            </a:lstStyle>
            <a:p>
              <a:r>
                <a:t>2017</a:t>
              </a:r>
            </a:p>
          </p:txBody>
        </p:sp>
        <p:sp>
          <p:nvSpPr>
            <p:cNvPr id="857"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b="1" spc="-27">
                  <a:solidFill>
                    <a:srgbClr val="FFFFFF"/>
                  </a:solidFill>
                  <a:latin typeface="Aller"/>
                  <a:ea typeface="Aller"/>
                  <a:cs typeface="Aller"/>
                  <a:sym typeface="Aller"/>
                </a:defRPr>
              </a:lvl1pPr>
            </a:lstStyle>
            <a:p>
              <a:r>
                <a:t>Presentation Template</a:t>
              </a:r>
            </a:p>
          </p:txBody>
        </p:sp>
      </p:grpSp>
      <p:sp>
        <p:nvSpPr>
          <p:cNvPr id="859"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5">
                    <a:lumOff val="25098"/>
                  </a:schemeClr>
                </a:solidFill>
                <a:latin typeface="Aller"/>
                <a:ea typeface="Aller"/>
                <a:cs typeface="Aller"/>
                <a:sym typeface="Aller"/>
              </a:defRPr>
            </a:lvl1pPr>
          </a:lstStyle>
          <a:p>
            <a:r>
              <a:t>www.website.com</a:t>
            </a:r>
          </a:p>
        </p:txBody>
      </p:sp>
      <p:sp>
        <p:nvSpPr>
          <p:cNvPr id="860"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defRPr sz="1000" b="1" spc="-27">
                <a:solidFill>
                  <a:srgbClr val="FFFFFF"/>
                </a:solidFill>
                <a:latin typeface="Aller"/>
                <a:ea typeface="Aller"/>
                <a:cs typeface="Aller"/>
                <a:sym typeface="Aller"/>
              </a:defRPr>
            </a:lvl1pPr>
          </a:lstStyle>
          <a:p>
            <a:r>
              <a:t>Company Address Goes Here</a:t>
            </a:r>
          </a:p>
        </p:txBody>
      </p:sp>
      <p:grpSp>
        <p:nvGrpSpPr>
          <p:cNvPr id="863" name="Group"/>
          <p:cNvGrpSpPr/>
          <p:nvPr/>
        </p:nvGrpSpPr>
        <p:grpSpPr>
          <a:xfrm>
            <a:off x="2" y="-24546"/>
            <a:ext cx="1343027" cy="955133"/>
            <a:chOff x="0" y="0"/>
            <a:chExt cx="1790700" cy="1273509"/>
          </a:xfrm>
        </p:grpSpPr>
        <p:sp>
          <p:nvSpPr>
            <p:cNvPr id="861"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D9D9D9">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862"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F2F2F2">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Tree>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3_Title Slide">
    <p:bg>
      <p:bgPr>
        <a:solidFill>
          <a:srgbClr val="262626"/>
        </a:solidFill>
        <a:effectLst/>
      </p:bgPr>
    </p:bg>
    <p:spTree>
      <p:nvGrpSpPr>
        <p:cNvPr id="1" name=""/>
        <p:cNvGrpSpPr/>
        <p:nvPr/>
      </p:nvGrpSpPr>
      <p:grpSpPr>
        <a:xfrm>
          <a:off x="0" y="0"/>
          <a:ext cx="0" cy="0"/>
          <a:chOff x="0" y="0"/>
          <a:chExt cx="0" cy="0"/>
        </a:xfrm>
      </p:grpSpPr>
      <p:sp>
        <p:nvSpPr>
          <p:cNvPr id="870"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871"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874" name="Group"/>
          <p:cNvGrpSpPr/>
          <p:nvPr/>
        </p:nvGrpSpPr>
        <p:grpSpPr>
          <a:xfrm>
            <a:off x="295277" y="4760382"/>
            <a:ext cx="1897857" cy="478013"/>
            <a:chOff x="0" y="0"/>
            <a:chExt cx="2530475" cy="637349"/>
          </a:xfrm>
        </p:grpSpPr>
        <p:sp>
          <p:nvSpPr>
            <p:cNvPr id="872"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873"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875"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876"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879" name="Group"/>
          <p:cNvGrpSpPr/>
          <p:nvPr/>
        </p:nvGrpSpPr>
        <p:grpSpPr>
          <a:xfrm>
            <a:off x="2" y="-24546"/>
            <a:ext cx="1343027" cy="955133"/>
            <a:chOff x="0" y="0"/>
            <a:chExt cx="1790700" cy="1273509"/>
          </a:xfrm>
        </p:grpSpPr>
        <p:sp>
          <p:nvSpPr>
            <p:cNvPr id="877"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878"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880" name="Image"/>
          <p:cNvSpPr>
            <a:spLocks noGrp="1"/>
          </p:cNvSpPr>
          <p:nvPr>
            <p:ph type="pic" idx="13"/>
          </p:nvPr>
        </p:nvSpPr>
        <p:spPr>
          <a:xfrm>
            <a:off x="0" y="1417184"/>
            <a:ext cx="9144000" cy="2309133"/>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2_Custom Layout">
    <p:bg>
      <p:bgPr>
        <a:solidFill>
          <a:srgbClr val="262626"/>
        </a:solidFill>
        <a:effectLst/>
      </p:bgPr>
    </p:bg>
    <p:spTree>
      <p:nvGrpSpPr>
        <p:cNvPr id="1" name=""/>
        <p:cNvGrpSpPr/>
        <p:nvPr/>
      </p:nvGrpSpPr>
      <p:grpSpPr>
        <a:xfrm>
          <a:off x="0" y="0"/>
          <a:ext cx="0" cy="0"/>
          <a:chOff x="0" y="0"/>
          <a:chExt cx="0" cy="0"/>
        </a:xfrm>
      </p:grpSpPr>
      <p:sp>
        <p:nvSpPr>
          <p:cNvPr id="887"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888"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891" name="Group"/>
          <p:cNvGrpSpPr/>
          <p:nvPr/>
        </p:nvGrpSpPr>
        <p:grpSpPr>
          <a:xfrm>
            <a:off x="295277" y="4760382"/>
            <a:ext cx="1897857" cy="478013"/>
            <a:chOff x="0" y="0"/>
            <a:chExt cx="2530475" cy="637349"/>
          </a:xfrm>
        </p:grpSpPr>
        <p:sp>
          <p:nvSpPr>
            <p:cNvPr id="889"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890"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892"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893"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896" name="Group"/>
          <p:cNvGrpSpPr/>
          <p:nvPr/>
        </p:nvGrpSpPr>
        <p:grpSpPr>
          <a:xfrm>
            <a:off x="2" y="-24546"/>
            <a:ext cx="1343027" cy="955133"/>
            <a:chOff x="0" y="0"/>
            <a:chExt cx="1790700" cy="1273509"/>
          </a:xfrm>
        </p:grpSpPr>
        <p:sp>
          <p:nvSpPr>
            <p:cNvPr id="894"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895"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pic>
        <p:nvPicPr>
          <p:cNvPr id="897" name="image1.png" descr="image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39905" y="-1"/>
            <a:ext cx="2720555" cy="4375646"/>
          </a:xfrm>
          <a:prstGeom prst="rect">
            <a:avLst/>
          </a:prstGeom>
          <a:ln w="12700">
            <a:miter lim="400000"/>
          </a:ln>
        </p:spPr>
      </p:pic>
      <p:pic>
        <p:nvPicPr>
          <p:cNvPr id="898" name="image1.png" descr="image1.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224" y="818649"/>
            <a:ext cx="2720555" cy="4324853"/>
          </a:xfrm>
          <a:prstGeom prst="rect">
            <a:avLst/>
          </a:prstGeom>
          <a:ln w="12700">
            <a:miter lim="400000"/>
          </a:ln>
        </p:spPr>
      </p:pic>
      <p:sp>
        <p:nvSpPr>
          <p:cNvPr id="899" name="Image"/>
          <p:cNvSpPr>
            <a:spLocks noGrp="1"/>
          </p:cNvSpPr>
          <p:nvPr>
            <p:ph type="pic" sz="quarter" idx="13"/>
          </p:nvPr>
        </p:nvSpPr>
        <p:spPr>
          <a:xfrm>
            <a:off x="158800" y="1475284"/>
            <a:ext cx="2272055" cy="3668219"/>
          </a:xfrm>
          <a:prstGeom prst="rect">
            <a:avLst/>
          </a:prstGeom>
        </p:spPr>
        <p:txBody>
          <a:bodyPr lIns="68579" rIns="68579"/>
          <a:lstStyle/>
          <a:p>
            <a:endParaRPr/>
          </a:p>
        </p:txBody>
      </p:sp>
      <p:sp>
        <p:nvSpPr>
          <p:cNvPr id="900" name="Image"/>
          <p:cNvSpPr>
            <a:spLocks noGrp="1"/>
          </p:cNvSpPr>
          <p:nvPr>
            <p:ph type="pic" sz="quarter" idx="14"/>
          </p:nvPr>
        </p:nvSpPr>
        <p:spPr>
          <a:xfrm>
            <a:off x="2762383" y="-2"/>
            <a:ext cx="2272055" cy="3628929"/>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4_Custom Layout">
    <p:bg>
      <p:bgPr>
        <a:solidFill>
          <a:srgbClr val="262626"/>
        </a:solidFill>
        <a:effectLst/>
      </p:bgPr>
    </p:bg>
    <p:spTree>
      <p:nvGrpSpPr>
        <p:cNvPr id="1" name=""/>
        <p:cNvGrpSpPr/>
        <p:nvPr/>
      </p:nvGrpSpPr>
      <p:grpSpPr>
        <a:xfrm>
          <a:off x="0" y="0"/>
          <a:ext cx="0" cy="0"/>
          <a:chOff x="0" y="0"/>
          <a:chExt cx="0" cy="0"/>
        </a:xfrm>
      </p:grpSpPr>
      <p:sp>
        <p:nvSpPr>
          <p:cNvPr id="907"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908"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911" name="Group"/>
          <p:cNvGrpSpPr/>
          <p:nvPr/>
        </p:nvGrpSpPr>
        <p:grpSpPr>
          <a:xfrm>
            <a:off x="295277" y="4760382"/>
            <a:ext cx="1897857" cy="478013"/>
            <a:chOff x="0" y="0"/>
            <a:chExt cx="2530475" cy="637349"/>
          </a:xfrm>
        </p:grpSpPr>
        <p:sp>
          <p:nvSpPr>
            <p:cNvPr id="909"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910"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912"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913"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916" name="Group"/>
          <p:cNvGrpSpPr/>
          <p:nvPr/>
        </p:nvGrpSpPr>
        <p:grpSpPr>
          <a:xfrm>
            <a:off x="2" y="-24546"/>
            <a:ext cx="1343027" cy="955133"/>
            <a:chOff x="0" y="0"/>
            <a:chExt cx="1790700" cy="1273509"/>
          </a:xfrm>
        </p:grpSpPr>
        <p:sp>
          <p:nvSpPr>
            <p:cNvPr id="914"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915"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pic>
        <p:nvPicPr>
          <p:cNvPr id="917" name="image2.png" descr="image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631" y="-118100"/>
            <a:ext cx="7084742" cy="5261601"/>
          </a:xfrm>
          <a:prstGeom prst="rect">
            <a:avLst/>
          </a:prstGeom>
          <a:ln w="12700">
            <a:miter lim="400000"/>
          </a:ln>
          <a:effectLst>
            <a:outerShdw blurRad="939800" dist="63500" dir="5400000" rotWithShape="0">
              <a:srgbClr val="000000">
                <a:alpha val="21000"/>
              </a:srgbClr>
            </a:outerShdw>
          </a:effectLst>
        </p:spPr>
      </p:pic>
      <p:sp>
        <p:nvSpPr>
          <p:cNvPr id="918" name="Image"/>
          <p:cNvSpPr>
            <a:spLocks noGrp="1"/>
          </p:cNvSpPr>
          <p:nvPr>
            <p:ph type="pic" idx="13"/>
          </p:nvPr>
        </p:nvSpPr>
        <p:spPr>
          <a:xfrm>
            <a:off x="2031558" y="612014"/>
            <a:ext cx="5080889" cy="3801369"/>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55_Custom Layout">
    <p:bg>
      <p:bgPr>
        <a:solidFill>
          <a:srgbClr val="262626"/>
        </a:solidFill>
        <a:effectLst/>
      </p:bgPr>
    </p:bg>
    <p:spTree>
      <p:nvGrpSpPr>
        <p:cNvPr id="1" name=""/>
        <p:cNvGrpSpPr/>
        <p:nvPr/>
      </p:nvGrpSpPr>
      <p:grpSpPr>
        <a:xfrm>
          <a:off x="0" y="0"/>
          <a:ext cx="0" cy="0"/>
          <a:chOff x="0" y="0"/>
          <a:chExt cx="0" cy="0"/>
        </a:xfrm>
      </p:grpSpPr>
      <p:sp>
        <p:nvSpPr>
          <p:cNvPr id="925"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926"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929" name="Group"/>
          <p:cNvGrpSpPr/>
          <p:nvPr/>
        </p:nvGrpSpPr>
        <p:grpSpPr>
          <a:xfrm>
            <a:off x="295277" y="4760382"/>
            <a:ext cx="1897857" cy="478013"/>
            <a:chOff x="0" y="0"/>
            <a:chExt cx="2530475" cy="637349"/>
          </a:xfrm>
        </p:grpSpPr>
        <p:sp>
          <p:nvSpPr>
            <p:cNvPr id="927"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928"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930"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931"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934" name="Group"/>
          <p:cNvGrpSpPr/>
          <p:nvPr/>
        </p:nvGrpSpPr>
        <p:grpSpPr>
          <a:xfrm>
            <a:off x="2" y="-24546"/>
            <a:ext cx="1343027" cy="955133"/>
            <a:chOff x="0" y="0"/>
            <a:chExt cx="1790700" cy="1273509"/>
          </a:xfrm>
        </p:grpSpPr>
        <p:sp>
          <p:nvSpPr>
            <p:cNvPr id="932"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933"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935" name="Image"/>
          <p:cNvSpPr>
            <a:spLocks noGrp="1"/>
          </p:cNvSpPr>
          <p:nvPr>
            <p:ph type="pic" sz="quarter" idx="13"/>
          </p:nvPr>
        </p:nvSpPr>
        <p:spPr>
          <a:xfrm>
            <a:off x="5165782" y="1201985"/>
            <a:ext cx="2912438" cy="1837726"/>
          </a:xfrm>
          <a:prstGeom prst="rect">
            <a:avLst/>
          </a:prstGeom>
        </p:spPr>
        <p:txBody>
          <a:bodyPr lIns="68579" rIns="68579"/>
          <a:lstStyle/>
          <a:p>
            <a:endParaRPr/>
          </a:p>
        </p:txBody>
      </p:sp>
      <p:sp>
        <p:nvSpPr>
          <p:cNvPr id="936" name="Image"/>
          <p:cNvSpPr>
            <a:spLocks noGrp="1"/>
          </p:cNvSpPr>
          <p:nvPr>
            <p:ph type="pic" sz="quarter" idx="14"/>
          </p:nvPr>
        </p:nvSpPr>
        <p:spPr>
          <a:xfrm>
            <a:off x="1037441" y="1201985"/>
            <a:ext cx="2912439" cy="1837726"/>
          </a:xfrm>
          <a:prstGeom prst="rect">
            <a:avLst/>
          </a:prstGeom>
        </p:spPr>
        <p:txBody>
          <a:bodyPr lIns="68579" rIns="68579"/>
          <a:lstStyle/>
          <a:p>
            <a:endParaRPr/>
          </a:p>
        </p:txBody>
      </p:sp>
      <p:sp>
        <p:nvSpPr>
          <p:cNvPr id="937" name="Image"/>
          <p:cNvSpPr>
            <a:spLocks noGrp="1"/>
          </p:cNvSpPr>
          <p:nvPr>
            <p:ph type="pic" sz="quarter" idx="15"/>
          </p:nvPr>
        </p:nvSpPr>
        <p:spPr>
          <a:xfrm>
            <a:off x="2838982" y="1005571"/>
            <a:ext cx="3466277" cy="2187194"/>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56_Custom Layout">
    <p:bg>
      <p:bgPr>
        <a:solidFill>
          <a:srgbClr val="262626"/>
        </a:solidFill>
        <a:effectLst/>
      </p:bgPr>
    </p:bg>
    <p:spTree>
      <p:nvGrpSpPr>
        <p:cNvPr id="1" name=""/>
        <p:cNvGrpSpPr/>
        <p:nvPr/>
      </p:nvGrpSpPr>
      <p:grpSpPr>
        <a:xfrm>
          <a:off x="0" y="0"/>
          <a:ext cx="0" cy="0"/>
          <a:chOff x="0" y="0"/>
          <a:chExt cx="0" cy="0"/>
        </a:xfrm>
      </p:grpSpPr>
      <p:sp>
        <p:nvSpPr>
          <p:cNvPr id="944"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945"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948" name="Group"/>
          <p:cNvGrpSpPr/>
          <p:nvPr/>
        </p:nvGrpSpPr>
        <p:grpSpPr>
          <a:xfrm>
            <a:off x="295277" y="4760382"/>
            <a:ext cx="1897857" cy="478013"/>
            <a:chOff x="0" y="0"/>
            <a:chExt cx="2530475" cy="637349"/>
          </a:xfrm>
        </p:grpSpPr>
        <p:sp>
          <p:nvSpPr>
            <p:cNvPr id="946"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947"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949"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950"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953" name="Group"/>
          <p:cNvGrpSpPr/>
          <p:nvPr/>
        </p:nvGrpSpPr>
        <p:grpSpPr>
          <a:xfrm>
            <a:off x="2" y="-24546"/>
            <a:ext cx="1343027" cy="955133"/>
            <a:chOff x="0" y="0"/>
            <a:chExt cx="1790700" cy="1273509"/>
          </a:xfrm>
        </p:grpSpPr>
        <p:sp>
          <p:nvSpPr>
            <p:cNvPr id="951"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952"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pic>
        <p:nvPicPr>
          <p:cNvPr id="954" name="image3.png" descr="image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453" y="1773057"/>
            <a:ext cx="4892216" cy="2791898"/>
          </a:xfrm>
          <a:prstGeom prst="rect">
            <a:avLst/>
          </a:prstGeom>
          <a:ln w="12700">
            <a:miter lim="400000"/>
          </a:ln>
        </p:spPr>
      </p:pic>
      <p:sp>
        <p:nvSpPr>
          <p:cNvPr id="955" name="Image"/>
          <p:cNvSpPr>
            <a:spLocks noGrp="1"/>
          </p:cNvSpPr>
          <p:nvPr>
            <p:ph type="pic" sz="quarter" idx="13"/>
          </p:nvPr>
        </p:nvSpPr>
        <p:spPr>
          <a:xfrm>
            <a:off x="-237227" y="1995897"/>
            <a:ext cx="3211764" cy="1986622"/>
          </a:xfrm>
          <a:prstGeom prst="rect">
            <a:avLst/>
          </a:prstGeom>
        </p:spPr>
        <p:txBody>
          <a:bodyPr lIns="68579" rIns="68579"/>
          <a:lstStyle/>
          <a:p>
            <a:endParaRPr/>
          </a:p>
        </p:txBody>
      </p:sp>
      <p:sp>
        <p:nvSpPr>
          <p:cNvPr id="956" name="Image"/>
          <p:cNvSpPr>
            <a:spLocks noGrp="1"/>
          </p:cNvSpPr>
          <p:nvPr>
            <p:ph type="pic" sz="quarter" idx="14"/>
          </p:nvPr>
        </p:nvSpPr>
        <p:spPr>
          <a:xfrm>
            <a:off x="602998" y="1413461"/>
            <a:ext cx="3211764" cy="1986622"/>
          </a:xfrm>
          <a:prstGeom prst="rect">
            <a:avLst/>
          </a:prstGeom>
          <a:effectLst>
            <a:outerShdw blurRad="1270000" dist="431800" dir="8460000" rotWithShape="0">
              <a:srgbClr val="000000">
                <a:alpha val="60000"/>
              </a:srgbClr>
            </a:outerShdw>
          </a:effectLst>
        </p:spPr>
        <p:txBody>
          <a:bodyPr lIns="68579" rIns="68579"/>
          <a:lstStyle/>
          <a:p>
            <a:endParaRPr/>
          </a:p>
        </p:txBody>
      </p:sp>
      <p:sp>
        <p:nvSpPr>
          <p:cNvPr id="957" name="Image"/>
          <p:cNvSpPr>
            <a:spLocks noGrp="1"/>
          </p:cNvSpPr>
          <p:nvPr>
            <p:ph type="pic" sz="quarter" idx="15"/>
          </p:nvPr>
        </p:nvSpPr>
        <p:spPr>
          <a:xfrm>
            <a:off x="1368653" y="1995897"/>
            <a:ext cx="3211764" cy="1986622"/>
          </a:xfrm>
          <a:prstGeom prst="rect">
            <a:avLst/>
          </a:prstGeom>
          <a:effectLst>
            <a:outerShdw blurRad="1270000" dist="431800" dir="8460000" rotWithShape="0">
              <a:srgbClr val="000000">
                <a:alpha val="60000"/>
              </a:srgbClr>
            </a:outerShdw>
          </a:effectLst>
        </p:spPr>
        <p:txBody>
          <a:bodyPr lIns="68579" rIns="68579"/>
          <a:lstStyle/>
          <a:p>
            <a:endParaRPr/>
          </a:p>
        </p:txBody>
      </p:sp>
      <p:sp>
        <p:nvSpPr>
          <p:cNvPr id="958" name="Image"/>
          <p:cNvSpPr>
            <a:spLocks noGrp="1"/>
          </p:cNvSpPr>
          <p:nvPr>
            <p:ph type="pic" sz="quarter" idx="16"/>
          </p:nvPr>
        </p:nvSpPr>
        <p:spPr>
          <a:xfrm>
            <a:off x="2445028" y="831026"/>
            <a:ext cx="3211764" cy="1986622"/>
          </a:xfrm>
          <a:prstGeom prst="rect">
            <a:avLst/>
          </a:prstGeom>
          <a:effectLst>
            <a:outerShdw blurRad="1270000" dist="431800" dir="8460000" rotWithShape="0">
              <a:srgbClr val="000000">
                <a:alpha val="60000"/>
              </a:srgbClr>
            </a:outerShdw>
          </a:effectLst>
        </p:spPr>
        <p:txBody>
          <a:bodyPr lIns="68579" rIns="68579"/>
          <a:lstStyle/>
          <a:p>
            <a:endParaRPr/>
          </a:p>
        </p:txBody>
      </p:sp>
      <p:sp>
        <p:nvSpPr>
          <p:cNvPr id="959" name="Image"/>
          <p:cNvSpPr>
            <a:spLocks noGrp="1"/>
          </p:cNvSpPr>
          <p:nvPr>
            <p:ph type="pic" sz="quarter" idx="17"/>
          </p:nvPr>
        </p:nvSpPr>
        <p:spPr>
          <a:xfrm>
            <a:off x="4287059" y="248586"/>
            <a:ext cx="3211764" cy="1986623"/>
          </a:xfrm>
          <a:prstGeom prst="rect">
            <a:avLst/>
          </a:prstGeom>
          <a:effectLst>
            <a:outerShdw blurRad="1270000" dist="431800" dir="8460000" rotWithShape="0">
              <a:srgbClr val="000000">
                <a:alpha val="60000"/>
              </a:srgbClr>
            </a:outerShdw>
          </a:effectLst>
        </p:spPr>
        <p:txBody>
          <a:bodyPr lIns="68579" rIns="68579"/>
          <a:lstStyle/>
          <a:p>
            <a:endParaRPr/>
          </a:p>
        </p:txBody>
      </p:sp>
    </p:spTree>
  </p:cSld>
  <p:clrMapOvr>
    <a:masterClrMapping/>
  </p:clrMapOvr>
  <p:transition xmlns:p14="http://schemas.microsoft.com/office/powerpoint/2010/mai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57_Custom Layout">
    <p:bg>
      <p:bgPr>
        <a:solidFill>
          <a:srgbClr val="262626"/>
        </a:solidFill>
        <a:effectLst/>
      </p:bgPr>
    </p:bg>
    <p:spTree>
      <p:nvGrpSpPr>
        <p:cNvPr id="1" name=""/>
        <p:cNvGrpSpPr/>
        <p:nvPr/>
      </p:nvGrpSpPr>
      <p:grpSpPr>
        <a:xfrm>
          <a:off x="0" y="0"/>
          <a:ext cx="0" cy="0"/>
          <a:chOff x="0" y="0"/>
          <a:chExt cx="0" cy="0"/>
        </a:xfrm>
      </p:grpSpPr>
      <p:sp>
        <p:nvSpPr>
          <p:cNvPr id="966"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967"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970" name="Group"/>
          <p:cNvGrpSpPr/>
          <p:nvPr/>
        </p:nvGrpSpPr>
        <p:grpSpPr>
          <a:xfrm>
            <a:off x="295277" y="4760382"/>
            <a:ext cx="1897857" cy="478013"/>
            <a:chOff x="0" y="0"/>
            <a:chExt cx="2530475" cy="637349"/>
          </a:xfrm>
        </p:grpSpPr>
        <p:sp>
          <p:nvSpPr>
            <p:cNvPr id="968"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969"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971"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972"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975" name="Group"/>
          <p:cNvGrpSpPr/>
          <p:nvPr/>
        </p:nvGrpSpPr>
        <p:grpSpPr>
          <a:xfrm>
            <a:off x="2" y="-24546"/>
            <a:ext cx="1343027" cy="955133"/>
            <a:chOff x="0" y="0"/>
            <a:chExt cx="1790700" cy="1273509"/>
          </a:xfrm>
        </p:grpSpPr>
        <p:sp>
          <p:nvSpPr>
            <p:cNvPr id="973"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974"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pic>
        <p:nvPicPr>
          <p:cNvPr id="976" name="image4.png" descr="image4.png"/>
          <p:cNvPicPr>
            <a:picLocks noChangeAspect="1"/>
          </p:cNvPicPr>
          <p:nvPr/>
        </p:nvPicPr>
        <p:blipFill>
          <a:blip r:embed="rId2">
            <a:extLst/>
          </a:blip>
          <a:stretch>
            <a:fillRect/>
          </a:stretch>
        </p:blipFill>
        <p:spPr>
          <a:xfrm>
            <a:off x="5252623" y="-153771"/>
            <a:ext cx="3269660" cy="5470091"/>
          </a:xfrm>
          <a:prstGeom prst="rect">
            <a:avLst/>
          </a:prstGeom>
          <a:ln w="12700">
            <a:miter lim="400000"/>
          </a:ln>
        </p:spPr>
      </p:pic>
      <p:sp>
        <p:nvSpPr>
          <p:cNvPr id="977" name="Image"/>
          <p:cNvSpPr>
            <a:spLocks noGrp="1"/>
          </p:cNvSpPr>
          <p:nvPr>
            <p:ph type="pic" sz="quarter" idx="13"/>
          </p:nvPr>
        </p:nvSpPr>
        <p:spPr>
          <a:xfrm>
            <a:off x="5714294" y="1239737"/>
            <a:ext cx="2167925" cy="2664027"/>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4_Custom Layout">
    <p:bg>
      <p:bgPr>
        <a:solidFill>
          <a:srgbClr val="262626"/>
        </a:solidFill>
        <a:effectLst/>
      </p:bgPr>
    </p:bg>
    <p:spTree>
      <p:nvGrpSpPr>
        <p:cNvPr id="1" name=""/>
        <p:cNvGrpSpPr/>
        <p:nvPr/>
      </p:nvGrpSpPr>
      <p:grpSpPr>
        <a:xfrm>
          <a:off x="0" y="0"/>
          <a:ext cx="0" cy="0"/>
          <a:chOff x="0" y="0"/>
          <a:chExt cx="0" cy="0"/>
        </a:xfrm>
      </p:grpSpPr>
      <p:sp>
        <p:nvSpPr>
          <p:cNvPr id="66"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sp>
        <p:nvSpPr>
          <p:cNvPr id="67" name="Company Address Goes Here"/>
          <p:cNvSpPr txBox="1"/>
          <p:nvPr/>
        </p:nvSpPr>
        <p:spPr>
          <a:xfrm>
            <a:off x="7208044" y="4838286"/>
            <a:ext cx="1478756" cy="377026"/>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defRPr sz="1000" b="1" spc="-27">
                <a:solidFill>
                  <a:srgbClr val="F2F2F2"/>
                </a:solidFill>
                <a:latin typeface="Aller"/>
                <a:ea typeface="Aller"/>
                <a:cs typeface="Aller"/>
                <a:sym typeface="Aller"/>
              </a:defRPr>
            </a:pPr>
            <a:r>
              <a:t>Company Address </a:t>
            </a:r>
            <a:r>
              <a:rPr>
                <a:solidFill>
                  <a:srgbClr val="808080"/>
                </a:solidFill>
              </a:rPr>
              <a:t>Goes Here</a:t>
            </a:r>
          </a:p>
        </p:txBody>
      </p:sp>
      <p:grpSp>
        <p:nvGrpSpPr>
          <p:cNvPr id="70" name="Group"/>
          <p:cNvGrpSpPr/>
          <p:nvPr/>
        </p:nvGrpSpPr>
        <p:grpSpPr>
          <a:xfrm>
            <a:off x="2" y="-24546"/>
            <a:ext cx="1343027" cy="955133"/>
            <a:chOff x="0" y="0"/>
            <a:chExt cx="1790700" cy="1273509"/>
          </a:xfrm>
        </p:grpSpPr>
        <p:sp>
          <p:nvSpPr>
            <p:cNvPr id="68"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426F23">
                      <a:alpha val="50038"/>
                    </a:srgbClr>
                  </a:solidFill>
                  <a:latin typeface="+mj-lt"/>
                  <a:ea typeface="+mj-ea"/>
                  <a:cs typeface="+mj-cs"/>
                  <a:sym typeface="Calibri"/>
                </a:defRPr>
              </a:pPr>
              <a:endParaRPr/>
            </a:p>
          </p:txBody>
        </p:sp>
        <p:sp>
          <p:nvSpPr>
            <p:cNvPr id="69"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426F23"/>
                  </a:solidFill>
                  <a:latin typeface="+mj-lt"/>
                  <a:ea typeface="+mj-ea"/>
                  <a:cs typeface="+mj-cs"/>
                  <a:sym typeface="Calibri"/>
                </a:defRPr>
              </a:pPr>
              <a:endParaRPr/>
            </a:p>
          </p:txBody>
        </p:sp>
      </p:grpSp>
      <p:sp>
        <p:nvSpPr>
          <p:cNvPr id="71" name="Image"/>
          <p:cNvSpPr>
            <a:spLocks noGrp="1"/>
          </p:cNvSpPr>
          <p:nvPr>
            <p:ph type="pic" idx="13"/>
          </p:nvPr>
        </p:nvSpPr>
        <p:spPr>
          <a:xfrm>
            <a:off x="3287620" y="-718323"/>
            <a:ext cx="5856383" cy="5856383"/>
          </a:xfrm>
          <a:prstGeom prst="rect">
            <a:avLst/>
          </a:prstGeom>
        </p:spPr>
        <p:txBody>
          <a:bodyPr lIns="68579" rIns="68579"/>
          <a:lstStyle/>
          <a:p>
            <a:endParaRPr/>
          </a:p>
        </p:txBody>
      </p:sp>
      <p:sp>
        <p:nvSpPr>
          <p:cNvPr id="72" name="Slide Number"/>
          <p:cNvSpPr txBox="1">
            <a:spLocks noGrp="1"/>
          </p:cNvSpPr>
          <p:nvPr>
            <p:ph type="sldNum" sz="quarter" idx="2"/>
          </p:nvPr>
        </p:nvSpPr>
        <p:spPr>
          <a:xfrm>
            <a:off x="4929990" y="-4008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5_Custom Layout">
    <p:bg>
      <p:bgPr>
        <a:solidFill>
          <a:srgbClr val="262626"/>
        </a:solidFill>
        <a:effectLst/>
      </p:bgPr>
    </p:bg>
    <p:spTree>
      <p:nvGrpSpPr>
        <p:cNvPr id="1" name=""/>
        <p:cNvGrpSpPr/>
        <p:nvPr/>
      </p:nvGrpSpPr>
      <p:grpSpPr>
        <a:xfrm>
          <a:off x="0" y="0"/>
          <a:ext cx="0" cy="0"/>
          <a:chOff x="0" y="0"/>
          <a:chExt cx="0" cy="0"/>
        </a:xfrm>
      </p:grpSpPr>
      <p:sp>
        <p:nvSpPr>
          <p:cNvPr id="79"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sp>
        <p:nvSpPr>
          <p:cNvPr id="80" name="CREAT TEACHER RESIDENCY"/>
          <p:cNvSpPr txBox="1"/>
          <p:nvPr/>
        </p:nvSpPr>
        <p:spPr>
          <a:xfrm>
            <a:off x="5942583" y="4838286"/>
            <a:ext cx="2627700" cy="223138"/>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defRPr sz="1000" b="1" spc="-27">
                <a:solidFill>
                  <a:srgbClr val="F2F2F2"/>
                </a:solidFill>
                <a:latin typeface="Aller"/>
                <a:ea typeface="Aller"/>
                <a:cs typeface="Aller"/>
                <a:sym typeface="Aller"/>
              </a:defRPr>
            </a:lvl1pPr>
          </a:lstStyle>
          <a:p>
            <a:r>
              <a:rPr dirty="0"/>
              <a:t>	</a:t>
            </a:r>
            <a:r>
              <a:rPr b="0" dirty="0" smtClean="0"/>
              <a:t>CREAT</a:t>
            </a:r>
            <a:r>
              <a:rPr lang="en-US" b="0" dirty="0" smtClean="0"/>
              <a:t>E</a:t>
            </a:r>
            <a:r>
              <a:rPr b="0" dirty="0" smtClean="0"/>
              <a:t> </a:t>
            </a:r>
            <a:r>
              <a:rPr b="0" dirty="0"/>
              <a:t>TEACHER RESIDENCY</a:t>
            </a:r>
          </a:p>
        </p:txBody>
      </p:sp>
      <p:sp>
        <p:nvSpPr>
          <p:cNvPr id="81"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6_Custom Layout">
    <p:bg>
      <p:bgPr>
        <a:solidFill>
          <a:srgbClr val="262626"/>
        </a:solidFill>
        <a:effectLst/>
      </p:bgPr>
    </p:bg>
    <p:spTree>
      <p:nvGrpSpPr>
        <p:cNvPr id="1" name=""/>
        <p:cNvGrpSpPr/>
        <p:nvPr/>
      </p:nvGrpSpPr>
      <p:grpSpPr>
        <a:xfrm>
          <a:off x="0" y="0"/>
          <a:ext cx="0" cy="0"/>
          <a:chOff x="0" y="0"/>
          <a:chExt cx="0" cy="0"/>
        </a:xfrm>
      </p:grpSpPr>
      <p:sp>
        <p:nvSpPr>
          <p:cNvPr id="88"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sp>
        <p:nvSpPr>
          <p:cNvPr id="89" name="CREATE TEACHER RESIDENCY"/>
          <p:cNvSpPr txBox="1"/>
          <p:nvPr/>
        </p:nvSpPr>
        <p:spPr>
          <a:xfrm>
            <a:off x="6618311" y="4838287"/>
            <a:ext cx="2010229" cy="223138"/>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defRPr sz="1000" b="1" spc="-27">
                <a:solidFill>
                  <a:srgbClr val="F2F2F2"/>
                </a:solidFill>
                <a:latin typeface="Aller"/>
                <a:ea typeface="Aller"/>
                <a:cs typeface="Aller"/>
                <a:sym typeface="Aller"/>
              </a:defRPr>
            </a:lvl1pPr>
          </a:lstStyle>
          <a:p>
            <a:r>
              <a:rPr b="0" dirty="0"/>
              <a:t>CREATE TEACHER RESIDENCY</a:t>
            </a:r>
          </a:p>
        </p:txBody>
      </p:sp>
      <p:sp>
        <p:nvSpPr>
          <p:cNvPr id="90" name="Image"/>
          <p:cNvSpPr>
            <a:spLocks noGrp="1"/>
          </p:cNvSpPr>
          <p:nvPr>
            <p:ph type="pic" idx="13"/>
          </p:nvPr>
        </p:nvSpPr>
        <p:spPr>
          <a:xfrm>
            <a:off x="2171700" y="4"/>
            <a:ext cx="8726110" cy="4499426"/>
          </a:xfrm>
          <a:prstGeom prst="rect">
            <a:avLst/>
          </a:prstGeom>
        </p:spPr>
        <p:txBody>
          <a:bodyPr lIns="68579" rIns="68579"/>
          <a:lstStyle/>
          <a:p>
            <a:endParaRPr dirty="0"/>
          </a:p>
        </p:txBody>
      </p:sp>
      <p:sp>
        <p:nvSpPr>
          <p:cNvPr id="91"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7_Custom Layout">
    <p:bg>
      <p:bgPr>
        <a:solidFill>
          <a:srgbClr val="262626"/>
        </a:solidFill>
        <a:effectLst/>
      </p:bgPr>
    </p:bg>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xfrm>
            <a:off x="6875171" y="-477090"/>
            <a:ext cx="2321898" cy="2366033"/>
          </a:xfrm>
          <a:prstGeom prst="rect">
            <a:avLst/>
          </a:prstGeom>
        </p:spPr>
        <p:txBody>
          <a:bodyPr anchor="t"/>
          <a:lstStyle>
            <a:lvl1pPr>
              <a:defRPr sz="14900" b="1" spc="-225">
                <a:solidFill>
                  <a:srgbClr val="404040">
                    <a:alpha val="50000"/>
                  </a:srgbClr>
                </a:solidFill>
                <a:latin typeface="Aller Bold"/>
                <a:ea typeface="Aller Bold"/>
                <a:cs typeface="Aller Bold"/>
                <a:sym typeface="Aller Bold"/>
              </a:defRPr>
            </a:lvl1pPr>
          </a:lstStyle>
          <a:p>
            <a:fld id="{86CB4B4D-7CA3-9044-876B-883B54F8677D}" type="slidenum">
              <a:t>‹#›</a:t>
            </a:fld>
            <a:endParaRPr/>
          </a:p>
        </p:txBody>
      </p:sp>
      <p:sp>
        <p:nvSpPr>
          <p:cNvPr id="99" name="Line"/>
          <p:cNvSpPr/>
          <p:nvPr/>
        </p:nvSpPr>
        <p:spPr>
          <a:xfrm>
            <a:off x="489861" y="4767945"/>
            <a:ext cx="8196943" cy="1"/>
          </a:xfrm>
          <a:prstGeom prst="line">
            <a:avLst/>
          </a:prstGeom>
          <a:ln>
            <a:solidFill>
              <a:srgbClr val="404040"/>
            </a:solidFill>
            <a:miter/>
          </a:ln>
        </p:spPr>
        <p:txBody>
          <a:bodyPr lIns="34289" tIns="34290" rIns="34289" bIns="34290"/>
          <a:lstStyle/>
          <a:p>
            <a:pPr algn="ctr">
              <a:defRPr sz="1800" spc="0">
                <a:latin typeface="+mj-lt"/>
                <a:ea typeface="+mj-ea"/>
                <a:cs typeface="+mj-cs"/>
                <a:sym typeface="Calibri"/>
              </a:defRPr>
            </a:pPr>
            <a:endParaRPr/>
          </a:p>
        </p:txBody>
      </p:sp>
      <p:grpSp>
        <p:nvGrpSpPr>
          <p:cNvPr id="102" name="Group"/>
          <p:cNvGrpSpPr/>
          <p:nvPr/>
        </p:nvGrpSpPr>
        <p:grpSpPr>
          <a:xfrm>
            <a:off x="295277" y="4760382"/>
            <a:ext cx="1897857" cy="478013"/>
            <a:chOff x="0" y="0"/>
            <a:chExt cx="2530475" cy="637349"/>
          </a:xfrm>
        </p:grpSpPr>
        <p:sp>
          <p:nvSpPr>
            <p:cNvPr id="100" name="2017"/>
            <p:cNvSpPr txBox="1"/>
            <p:nvPr/>
          </p:nvSpPr>
          <p:spPr>
            <a:xfrm>
              <a:off x="0" y="0"/>
              <a:ext cx="1104445" cy="615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b="1" spc="-300">
                  <a:solidFill>
                    <a:srgbClr val="F2F2F2"/>
                  </a:solidFill>
                  <a:latin typeface="Aller Bold"/>
                  <a:ea typeface="Aller Bold"/>
                  <a:cs typeface="Aller Bold"/>
                  <a:sym typeface="Aller Bold"/>
                </a:defRPr>
              </a:lvl1pPr>
            </a:lstStyle>
            <a:p>
              <a:r>
                <a:t>2017</a:t>
              </a:r>
            </a:p>
          </p:txBody>
        </p:sp>
        <p:sp>
          <p:nvSpPr>
            <p:cNvPr id="101" name="Presentation Template"/>
            <p:cNvSpPr txBox="1"/>
            <p:nvPr/>
          </p:nvSpPr>
          <p:spPr>
            <a:xfrm>
              <a:off x="861329" y="103873"/>
              <a:ext cx="1669146" cy="53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1000" b="1" spc="-27">
                  <a:solidFill>
                    <a:srgbClr val="808080"/>
                  </a:solidFill>
                  <a:latin typeface="Aller"/>
                  <a:ea typeface="Aller"/>
                  <a:cs typeface="Aller"/>
                  <a:sym typeface="Aller"/>
                </a:defRPr>
              </a:pPr>
              <a:r>
                <a:t>Presentation</a:t>
              </a:r>
              <a:r>
                <a:rPr>
                  <a:solidFill>
                    <a:srgbClr val="262626"/>
                  </a:solidFill>
                </a:rPr>
                <a:t> </a:t>
              </a:r>
              <a:r>
                <a:rPr>
                  <a:solidFill>
                    <a:srgbClr val="F2F2F2"/>
                  </a:solidFill>
                </a:rPr>
                <a:t>Template</a:t>
              </a:r>
            </a:p>
          </p:txBody>
        </p:sp>
      </p:grpSp>
      <p:sp>
        <p:nvSpPr>
          <p:cNvPr id="103" name="www.website.com"/>
          <p:cNvSpPr txBox="1"/>
          <p:nvPr/>
        </p:nvSpPr>
        <p:spPr>
          <a:xfrm rot="16200000">
            <a:off x="-527317" y="2377475"/>
            <a:ext cx="1861459" cy="34624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900" b="1" spc="600">
                <a:solidFill>
                  <a:schemeClr val="accent6"/>
                </a:solidFill>
                <a:latin typeface="Aller"/>
                <a:ea typeface="Aller"/>
                <a:cs typeface="Aller"/>
                <a:sym typeface="Aller"/>
              </a:defRPr>
            </a:lvl1pPr>
          </a:lstStyle>
          <a:p>
            <a:r>
              <a:t>www.website.com</a:t>
            </a:r>
          </a:p>
        </p:txBody>
      </p:sp>
      <p:sp>
        <p:nvSpPr>
          <p:cNvPr id="104" name="Company Address Goes Here"/>
          <p:cNvSpPr txBox="1"/>
          <p:nvPr/>
        </p:nvSpPr>
        <p:spPr>
          <a:xfrm>
            <a:off x="6875171" y="4838286"/>
            <a:ext cx="1811629" cy="223138"/>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p>
            <a:pPr>
              <a:defRPr sz="1000" b="1" spc="-27">
                <a:solidFill>
                  <a:srgbClr val="F2F2F2"/>
                </a:solidFill>
                <a:latin typeface="Aller"/>
                <a:ea typeface="Aller"/>
                <a:cs typeface="Aller"/>
                <a:sym typeface="Aller"/>
              </a:defRPr>
            </a:pPr>
            <a:r>
              <a:rPr dirty="0"/>
              <a:t>Company Address </a:t>
            </a:r>
            <a:r>
              <a:rPr dirty="0">
                <a:solidFill>
                  <a:srgbClr val="808080"/>
                </a:solidFill>
              </a:rPr>
              <a:t>Goes Here</a:t>
            </a:r>
          </a:p>
        </p:txBody>
      </p:sp>
      <p:grpSp>
        <p:nvGrpSpPr>
          <p:cNvPr id="107" name="Group"/>
          <p:cNvGrpSpPr/>
          <p:nvPr/>
        </p:nvGrpSpPr>
        <p:grpSpPr>
          <a:xfrm>
            <a:off x="2" y="-24546"/>
            <a:ext cx="1343027" cy="955133"/>
            <a:chOff x="0" y="0"/>
            <a:chExt cx="1790700" cy="1273509"/>
          </a:xfrm>
        </p:grpSpPr>
        <p:sp>
          <p:nvSpPr>
            <p:cNvPr id="105" name="Shape"/>
            <p:cNvSpPr/>
            <p:nvPr/>
          </p:nvSpPr>
          <p:spPr>
            <a:xfrm>
              <a:off x="486925" y="-1"/>
              <a:ext cx="1303775" cy="876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1" y="0"/>
                  </a:lnTo>
                  <a:lnTo>
                    <a:pt x="21600" y="0"/>
                  </a:lnTo>
                  <a:lnTo>
                    <a:pt x="7209" y="21600"/>
                  </a:lnTo>
                  <a:close/>
                </a:path>
              </a:pathLst>
            </a:custGeom>
            <a:solidFill>
              <a:srgbClr val="404040">
                <a:alpha val="40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106" name="Shape"/>
            <p:cNvSpPr/>
            <p:nvPr/>
          </p:nvSpPr>
          <p:spPr>
            <a:xfrm>
              <a:off x="-1" y="438209"/>
              <a:ext cx="827883" cy="835300"/>
            </a:xfrm>
            <a:custGeom>
              <a:avLst/>
              <a:gdLst/>
              <a:ahLst/>
              <a:cxnLst>
                <a:cxn ang="0">
                  <a:pos x="wd2" y="hd2"/>
                </a:cxn>
                <a:cxn ang="5400000">
                  <a:pos x="wd2" y="hd2"/>
                </a:cxn>
                <a:cxn ang="10800000">
                  <a:pos x="wd2" y="hd2"/>
                </a:cxn>
                <a:cxn ang="16200000">
                  <a:pos x="wd2" y="hd2"/>
                </a:cxn>
              </a:cxnLst>
              <a:rect l="0" t="0" r="r" b="b"/>
              <a:pathLst>
                <a:path w="21600" h="21600" extrusionOk="0">
                  <a:moveTo>
                    <a:pt x="10247" y="0"/>
                  </a:moveTo>
                  <a:lnTo>
                    <a:pt x="21600" y="0"/>
                  </a:lnTo>
                  <a:lnTo>
                    <a:pt x="0" y="21600"/>
                  </a:lnTo>
                  <a:lnTo>
                    <a:pt x="0" y="10247"/>
                  </a:lnTo>
                  <a:close/>
                </a:path>
              </a:pathLst>
            </a:custGeom>
            <a:solidFill>
              <a:srgbClr val="404040">
                <a:alpha val="72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108" name="Image"/>
          <p:cNvSpPr>
            <a:spLocks noGrp="1"/>
          </p:cNvSpPr>
          <p:nvPr>
            <p:ph type="pic" idx="13"/>
          </p:nvPr>
        </p:nvSpPr>
        <p:spPr>
          <a:xfrm>
            <a:off x="3" y="-1"/>
            <a:ext cx="6592661" cy="4180116"/>
          </a:xfrm>
          <a:prstGeom prst="rect">
            <a:avLst/>
          </a:prstGeom>
        </p:spPr>
        <p:txBody>
          <a:bodyPr lIns="68579" rIns="68579"/>
          <a:lstStyle/>
          <a:p>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theme" Target="../theme/theme1.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69055"/>
            <a:ext cx="8229600" cy="1131095"/>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nchor="ctr"/>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42888" y="4663392"/>
            <a:ext cx="210312" cy="207749"/>
          </a:xfrm>
          <a:prstGeom prst="rect">
            <a:avLst/>
          </a:prstGeom>
          <a:ln w="12700">
            <a:miter lim="400000"/>
          </a:ln>
        </p:spPr>
        <p:txBody>
          <a:bodyPr wrap="none" lIns="34289" tIns="34290" rIns="34289" bIns="34290" anchor="ctr">
            <a:spAutoFit/>
          </a:bodyPr>
          <a:lstStyle>
            <a:lvl1pPr>
              <a:defRPr sz="900" spc="0">
                <a:solidFill>
                  <a:srgbClr val="000000"/>
                </a:solidFill>
                <a:latin typeface="+mj-lt"/>
                <a:ea typeface="+mj-ea"/>
                <a:cs typeface="+mj-cs"/>
                <a:sym typeface="Calibri"/>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4" r:id="rId50"/>
    <p:sldLayoutId id="2147483705" r:id="rId51"/>
    <p:sldLayoutId id="2147483706" r:id="rId52"/>
    <p:sldLayoutId id="2147483707" r:id="rId53"/>
    <p:sldLayoutId id="2147483708" r:id="rId54"/>
    <p:sldLayoutId id="2147483709" r:id="rId55"/>
    <p:sldLayoutId id="2147483710" r:id="rId56"/>
  </p:sldLayoutIdLst>
  <p:transition xmlns:p14="http://schemas.microsoft.com/office/powerpoint/2010/main" spd="med"/>
  <p:txStyles>
    <p:titleStyle>
      <a:lvl1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171445" marR="0" indent="-171445"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1pPr>
      <a:lvl2pPr marL="542911" marR="0" indent="-200019"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2pPr>
      <a:lvl3pPr marL="925806" marR="0" indent="-24002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3pPr>
      <a:lvl4pPr marL="1295367"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4pPr>
      <a:lvl5pPr marL="1638259"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5pPr>
      <a:lvl6pPr marL="1981150"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6pPr>
      <a:lvl7pPr marL="2324042"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7pPr>
      <a:lvl8pPr marL="2666933"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8pPr>
      <a:lvl9pPr marL="3009824"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6" name="180727-headshots_Potluck-156 copy.jpg"/>
          <p:cNvPicPr>
            <a:picLocks noGrp="1" noChangeAspect="1"/>
          </p:cNvPicPr>
          <p:nvPr>
            <p:ph type="pic" idx="13"/>
          </p:nvPr>
        </p:nvPicPr>
        <p:blipFill>
          <a:blip r:embed="rId2" cstate="screen">
            <a:extLst>
              <a:ext uri="{28A0092B-C50C-407E-A947-70E740481C1C}">
                <a14:useLocalDpi xmlns:a14="http://schemas.microsoft.com/office/drawing/2010/main"/>
              </a:ext>
            </a:extLst>
          </a:blip>
          <a:stretch>
            <a:fillRect/>
          </a:stretch>
        </p:blipFill>
        <p:spPr>
          <a:xfrm>
            <a:off x="-127000" y="-562493"/>
            <a:ext cx="9271000" cy="6183776"/>
          </a:xfrm>
          <a:prstGeom prst="rect">
            <a:avLst/>
          </a:prstGeom>
          <a:effectLst>
            <a:reflection stA="30932" endPos="40000" dir="5400000" sy="-100000" algn="bl" rotWithShape="0"/>
          </a:effectLst>
        </p:spPr>
      </p:pic>
      <p:sp>
        <p:nvSpPr>
          <p:cNvPr id="987" name="Rectangle"/>
          <p:cNvSpPr/>
          <p:nvPr/>
        </p:nvSpPr>
        <p:spPr>
          <a:xfrm>
            <a:off x="1986039" y="1353368"/>
            <a:ext cx="5171927" cy="2436764"/>
          </a:xfrm>
          <a:prstGeom prst="rect">
            <a:avLst/>
          </a:prstGeom>
          <a:solidFill>
            <a:schemeClr val="accent1">
              <a:lumOff val="-8705"/>
              <a:alpha val="60770"/>
            </a:schemeClr>
          </a:solidFill>
          <a:ln w="6350">
            <a:solidFill>
              <a:schemeClr val="accent1">
                <a:alpha val="60770"/>
              </a:schemeClr>
            </a:solidFill>
            <a:miter/>
          </a:ln>
          <a:effectLst>
            <a:outerShdw blurRad="63500" dist="19050" dir="5400000" rotWithShape="0">
              <a:srgbClr val="000000">
                <a:alpha val="70422"/>
              </a:srgbClr>
            </a:outerShdw>
          </a:effectLst>
        </p:spPr>
        <p:txBody>
          <a:bodyPr lIns="34289" tIns="34290" rIns="34289" bIns="34290" anchor="ctr"/>
          <a:lstStyle/>
          <a:p>
            <a:pPr algn="l">
              <a:defRPr sz="1800" spc="0">
                <a:solidFill>
                  <a:srgbClr val="426F23"/>
                </a:solidFill>
                <a:latin typeface="+mj-lt"/>
                <a:ea typeface="+mj-ea"/>
                <a:cs typeface="+mj-cs"/>
                <a:sym typeface="Calibri"/>
              </a:defRPr>
            </a:pPr>
            <a:endParaRPr/>
          </a:p>
        </p:txBody>
      </p:sp>
      <p:pic>
        <p:nvPicPr>
          <p:cNvPr id="2" name="Picture 1" descr="createl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4463" y="174510"/>
            <a:ext cx="5143500" cy="51435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Off val="-8705"/>
          </a:schemeClr>
        </a:solidFill>
        <a:effectLst/>
      </p:bgPr>
    </p:bg>
    <p:spTree>
      <p:nvGrpSpPr>
        <p:cNvPr id="1" name=""/>
        <p:cNvGrpSpPr/>
        <p:nvPr/>
      </p:nvGrpSpPr>
      <p:grpSpPr>
        <a:xfrm>
          <a:off x="0" y="0"/>
          <a:ext cx="0" cy="0"/>
          <a:chOff x="0" y="0"/>
          <a:chExt cx="0" cy="0"/>
        </a:xfrm>
      </p:grpSpPr>
      <p:pic>
        <p:nvPicPr>
          <p:cNvPr id="1052" name="CREATE-80_Deja.jpg"/>
          <p:cNvPicPr>
            <a:picLocks noGrp="1" noChangeAspect="1"/>
          </p:cNvPicPr>
          <p:nvPr>
            <p:ph type="pic" idx="13"/>
          </p:nvPr>
        </p:nvPicPr>
        <p:blipFill>
          <a:blip r:embed="rId2" cstate="screen">
            <a:extLst>
              <a:ext uri="{28A0092B-C50C-407E-A947-70E740481C1C}">
                <a14:useLocalDpi xmlns:a14="http://schemas.microsoft.com/office/drawing/2010/main"/>
              </a:ext>
            </a:extLst>
          </a:blip>
          <a:stretch>
            <a:fillRect/>
          </a:stretch>
        </p:blipFill>
        <p:spPr>
          <a:xfrm>
            <a:off x="-1847851" y="0"/>
            <a:ext cx="7715252" cy="5143500"/>
          </a:xfrm>
          <a:prstGeom prst="rect">
            <a:avLst/>
          </a:prstGeom>
        </p:spPr>
      </p:pic>
      <p:sp>
        <p:nvSpPr>
          <p:cNvPr id="2" name="TextBox 1"/>
          <p:cNvSpPr txBox="1"/>
          <p:nvPr/>
        </p:nvSpPr>
        <p:spPr>
          <a:xfrm>
            <a:off x="6172200" y="1066801"/>
            <a:ext cx="2676525" cy="14080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dirty="0">
                <a:solidFill>
                  <a:schemeClr val="tx1">
                    <a:lumMod val="50000"/>
                  </a:schemeClr>
                </a:solidFill>
              </a:rPr>
              <a:t>94%</a:t>
            </a:r>
          </a:p>
        </p:txBody>
      </p:sp>
      <p:sp>
        <p:nvSpPr>
          <p:cNvPr id="3" name="TextBox 2"/>
          <p:cNvSpPr txBox="1"/>
          <p:nvPr/>
        </p:nvSpPr>
        <p:spPr>
          <a:xfrm>
            <a:off x="6267450" y="2274851"/>
            <a:ext cx="2552700" cy="17312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2700" b="1" spc="0" dirty="0">
                <a:solidFill>
                  <a:schemeClr val="tx1">
                    <a:lumMod val="75000"/>
                  </a:schemeClr>
                </a:solidFill>
                <a:latin typeface="Calibri"/>
                <a:ea typeface="Calibri"/>
                <a:cs typeface="Calibri"/>
                <a:sym typeface="Calibri"/>
              </a:rPr>
              <a:t>of mentors and cooperating teachers return to their role</a:t>
            </a:r>
            <a:endParaRPr lang="en-US" sz="2700" spc="0" dirty="0">
              <a:solidFill>
                <a:schemeClr val="tx1">
                  <a:lumMod val="75000"/>
                </a:schemeClr>
              </a:solidFill>
            </a:endParaRPr>
          </a:p>
        </p:txBody>
      </p:sp>
    </p:spTree>
    <p:extLst>
      <p:ext uri="{BB962C8B-B14F-4D97-AF65-F5344CB8AC3E}">
        <p14:creationId xmlns:p14="http://schemas.microsoft.com/office/powerpoint/2010/main" val="9844642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Off val="-8705"/>
          </a:schemeClr>
        </a:solidFill>
        <a:effectLst/>
      </p:bgPr>
    </p:bg>
    <p:spTree>
      <p:nvGrpSpPr>
        <p:cNvPr id="1" name=""/>
        <p:cNvGrpSpPr/>
        <p:nvPr/>
      </p:nvGrpSpPr>
      <p:grpSpPr>
        <a:xfrm>
          <a:off x="0" y="0"/>
          <a:ext cx="0" cy="0"/>
          <a:chOff x="0" y="0"/>
          <a:chExt cx="0" cy="0"/>
        </a:xfrm>
      </p:grpSpPr>
      <p:sp>
        <p:nvSpPr>
          <p:cNvPr id="2" name="TextBox 1"/>
          <p:cNvSpPr txBox="1"/>
          <p:nvPr/>
        </p:nvSpPr>
        <p:spPr>
          <a:xfrm>
            <a:off x="103013" y="546803"/>
            <a:ext cx="2647950" cy="14080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dirty="0">
                <a:solidFill>
                  <a:schemeClr val="tx1">
                    <a:lumMod val="50000"/>
                  </a:schemeClr>
                </a:solidFill>
              </a:rPr>
              <a:t>94%</a:t>
            </a:r>
          </a:p>
        </p:txBody>
      </p:sp>
      <p:sp>
        <p:nvSpPr>
          <p:cNvPr id="3" name="TextBox 2"/>
          <p:cNvSpPr txBox="1"/>
          <p:nvPr/>
        </p:nvSpPr>
        <p:spPr>
          <a:xfrm>
            <a:off x="261045" y="1646200"/>
            <a:ext cx="3000375" cy="2562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l"/>
            <a:r>
              <a:rPr lang="en-US" sz="2700" b="1" spc="-113" dirty="0">
                <a:solidFill>
                  <a:schemeClr val="tx1">
                    <a:lumMod val="75000"/>
                  </a:schemeClr>
                </a:solidFill>
                <a:latin typeface="Calibri"/>
                <a:ea typeface="Calibri"/>
                <a:cs typeface="Calibri"/>
                <a:sym typeface="Calibri"/>
              </a:rPr>
              <a:t>of residents (and </a:t>
            </a:r>
            <a:r>
              <a:rPr lang="en-US" sz="2700" b="1" spc="-113" dirty="0">
                <a:solidFill>
                  <a:schemeClr val="tx1">
                    <a:lumMod val="60000"/>
                    <a:lumOff val="40000"/>
                  </a:schemeClr>
                </a:solidFill>
                <a:latin typeface="Calibri"/>
                <a:ea typeface="Calibri"/>
                <a:cs typeface="Calibri"/>
                <a:sym typeface="Calibri"/>
              </a:rPr>
              <a:t>100% </a:t>
            </a:r>
            <a:r>
              <a:rPr lang="en-US" sz="2700" b="1" spc="-113" dirty="0">
                <a:solidFill>
                  <a:schemeClr val="tx1">
                    <a:lumMod val="75000"/>
                  </a:schemeClr>
                </a:solidFill>
                <a:latin typeface="Calibri"/>
                <a:ea typeface="Calibri"/>
                <a:cs typeface="Calibri"/>
                <a:sym typeface="Calibri"/>
              </a:rPr>
              <a:t>of current first-year residents) recommend CREATE to a potential applicant.</a:t>
            </a:r>
            <a:endParaRPr lang="en-US" sz="2700" spc="-113" dirty="0">
              <a:solidFill>
                <a:schemeClr val="tx1">
                  <a:lumMod val="75000"/>
                </a:schemeClr>
              </a:solidFill>
            </a:endParaRPr>
          </a:p>
        </p:txBody>
      </p:sp>
      <p:sp>
        <p:nvSpPr>
          <p:cNvPr id="4" name="Picture Placeholder 3"/>
          <p:cNvSpPr>
            <a:spLocks noGrp="1"/>
          </p:cNvSpPr>
          <p:nvPr>
            <p:ph type="pic" idx="13"/>
          </p:nvPr>
        </p:nvSpPr>
        <p:spPr>
          <a:xfrm>
            <a:off x="-38100" y="0"/>
            <a:ext cx="6096000" cy="5143499"/>
          </a:xfrm>
        </p:spPr>
      </p:sp>
      <p:pic>
        <p:nvPicPr>
          <p:cNvPr id="7" name="CREATE-35_Darryl.jpg" descr="CREATE-35_Darryl.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157513" y="-49321"/>
            <a:ext cx="5986487" cy="5192821"/>
          </a:xfrm>
          <a:prstGeom prst="rect">
            <a:avLst/>
          </a:prstGeom>
          <a:ln w="12700">
            <a:miter lim="400000"/>
          </a:ln>
          <a:extLst>
            <a:ext uri="{C572A759-6A51-4108-AA02-DFA0A04FC94B}">
              <ma14:wrappingTextBoxFlag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Off val="-8705"/>
          </a:schemeClr>
        </a:solidFill>
        <a:effectLst/>
      </p:bgPr>
    </p:bg>
    <p:spTree>
      <p:nvGrpSpPr>
        <p:cNvPr id="1" name=""/>
        <p:cNvGrpSpPr/>
        <p:nvPr/>
      </p:nvGrpSpPr>
      <p:grpSpPr>
        <a:xfrm>
          <a:off x="0" y="0"/>
          <a:ext cx="0" cy="0"/>
          <a:chOff x="0" y="0"/>
          <a:chExt cx="0" cy="0"/>
        </a:xfrm>
      </p:grpSpPr>
      <p:sp>
        <p:nvSpPr>
          <p:cNvPr id="2" name="TextBox 1"/>
          <p:cNvSpPr txBox="1"/>
          <p:nvPr/>
        </p:nvSpPr>
        <p:spPr>
          <a:xfrm>
            <a:off x="5714998" y="561975"/>
            <a:ext cx="3086100" cy="12234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ctr"/>
            <a:r>
              <a:rPr lang="en-US" sz="7500" spc="-225" dirty="0">
                <a:solidFill>
                  <a:schemeClr val="tx1">
                    <a:lumMod val="50000"/>
                  </a:schemeClr>
                </a:solidFill>
              </a:rPr>
              <a:t>100%</a:t>
            </a:r>
          </a:p>
        </p:txBody>
      </p:sp>
      <p:sp>
        <p:nvSpPr>
          <p:cNvPr id="3" name="TextBox 2"/>
          <p:cNvSpPr txBox="1"/>
          <p:nvPr/>
        </p:nvSpPr>
        <p:spPr>
          <a:xfrm>
            <a:off x="5748514" y="1461535"/>
            <a:ext cx="2790825" cy="2562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lvl="0"/>
            <a:r>
              <a:rPr lang="en-US" sz="2700" b="1" spc="0" dirty="0">
                <a:solidFill>
                  <a:schemeClr val="tx1">
                    <a:lumMod val="75000"/>
                  </a:schemeClr>
                </a:solidFill>
                <a:latin typeface="Calibri"/>
                <a:ea typeface="Calibri"/>
                <a:cs typeface="Calibri"/>
                <a:sym typeface="Calibri"/>
              </a:rPr>
              <a:t>of school leaders request continued/expanded work </a:t>
            </a:r>
            <a:endParaRPr lang="en-US" sz="2700" spc="0" dirty="0">
              <a:solidFill>
                <a:schemeClr val="tx1">
                  <a:lumMod val="75000"/>
                </a:schemeClr>
              </a:solidFill>
            </a:endParaRPr>
          </a:p>
          <a:p>
            <a:pPr lvl="0"/>
            <a:r>
              <a:rPr lang="en-US" sz="2700" b="1" spc="0" dirty="0">
                <a:solidFill>
                  <a:schemeClr val="tx1">
                    <a:lumMod val="75000"/>
                  </a:schemeClr>
                </a:solidFill>
                <a:latin typeface="Calibri"/>
                <a:ea typeface="Calibri"/>
                <a:cs typeface="Calibri"/>
                <a:sym typeface="Calibri"/>
              </a:rPr>
              <a:t>with</a:t>
            </a:r>
            <a:r>
              <a:rPr lang="en-US" sz="2700" b="1" spc="0" dirty="0">
                <a:solidFill>
                  <a:schemeClr val="dk1"/>
                </a:solidFill>
                <a:latin typeface="Calibri"/>
                <a:ea typeface="Calibri"/>
                <a:cs typeface="Calibri"/>
                <a:sym typeface="Calibri"/>
              </a:rPr>
              <a:t> </a:t>
            </a:r>
            <a:r>
              <a:rPr lang="en-US" sz="2700" b="1" spc="0" dirty="0">
                <a:solidFill>
                  <a:schemeClr val="tx1">
                    <a:lumMod val="60000"/>
                    <a:lumOff val="40000"/>
                  </a:schemeClr>
                </a:solidFill>
                <a:latin typeface="Calibri"/>
                <a:ea typeface="Calibri"/>
                <a:cs typeface="Calibri"/>
                <a:sym typeface="Calibri"/>
              </a:rPr>
              <a:t>CREATE</a:t>
            </a:r>
          </a:p>
          <a:p>
            <a:endParaRPr lang="en-US" sz="2700" spc="0" dirty="0"/>
          </a:p>
        </p:txBody>
      </p:sp>
      <p:pic>
        <p:nvPicPr>
          <p:cNvPr id="6" name="DSC00186.JPG" descr="DSC00186.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9" name="Rectangle 6088"/>
          <p:cNvSpPr/>
          <p:nvPr/>
        </p:nvSpPr>
        <p:spPr>
          <a:xfrm>
            <a:off x="682812" y="176320"/>
            <a:ext cx="7743145" cy="1177245"/>
          </a:xfrm>
          <a:prstGeom prst="rect">
            <a:avLst/>
          </a:prstGeom>
          <a:ln w="28575" cmpd="sng">
            <a:noFill/>
          </a:ln>
        </p:spPr>
        <p:txBody>
          <a:bodyPr wrap="none" lIns="68580" tIns="34290" rIns="68580" bIns="34290">
            <a:spAutoFit/>
          </a:bodyPr>
          <a:lstStyle/>
          <a:p>
            <a:pPr algn="ctr"/>
            <a:r>
              <a:rPr lang="en-US" sz="3600" spc="-113" dirty="0">
                <a:solidFill>
                  <a:schemeClr val="tx1">
                    <a:lumMod val="60000"/>
                    <a:lumOff val="40000"/>
                  </a:schemeClr>
                </a:solidFill>
              </a:rPr>
              <a:t>How many GSU graduates </a:t>
            </a:r>
            <a:r>
              <a:rPr lang="en-US" sz="3600" spc="-113" dirty="0" smtClean="0">
                <a:solidFill>
                  <a:schemeClr val="tx1">
                    <a:lumMod val="60000"/>
                    <a:lumOff val="40000"/>
                  </a:schemeClr>
                </a:solidFill>
              </a:rPr>
              <a:t>become GA  </a:t>
            </a:r>
          </a:p>
          <a:p>
            <a:pPr algn="ctr"/>
            <a:r>
              <a:rPr lang="en-US" sz="3600" spc="-113" dirty="0" smtClean="0">
                <a:solidFill>
                  <a:schemeClr val="tx1">
                    <a:lumMod val="60000"/>
                    <a:lumOff val="40000"/>
                  </a:schemeClr>
                </a:solidFill>
              </a:rPr>
              <a:t>public </a:t>
            </a:r>
            <a:r>
              <a:rPr lang="en-US" sz="3600" spc="-113" dirty="0">
                <a:solidFill>
                  <a:schemeClr val="tx1">
                    <a:lumMod val="60000"/>
                    <a:lumOff val="40000"/>
                  </a:schemeClr>
                </a:solidFill>
              </a:rPr>
              <a:t>school teachers?                          </a:t>
            </a:r>
          </a:p>
        </p:txBody>
      </p:sp>
      <p:sp>
        <p:nvSpPr>
          <p:cNvPr id="7107" name="Rectangle 7106"/>
          <p:cNvSpPr/>
          <p:nvPr/>
        </p:nvSpPr>
        <p:spPr>
          <a:xfrm>
            <a:off x="142299" y="4752943"/>
            <a:ext cx="3571562" cy="346249"/>
          </a:xfrm>
          <a:prstGeom prst="rect">
            <a:avLst/>
          </a:prstGeom>
        </p:spPr>
        <p:txBody>
          <a:bodyPr wrap="square" lIns="68580" tIns="34290" rIns="68580" bIns="34290">
            <a:spAutoFit/>
          </a:bodyPr>
          <a:lstStyle/>
          <a:p>
            <a:pPr algn="l"/>
            <a:r>
              <a:rPr lang="en-US" sz="1800" spc="-113" dirty="0">
                <a:solidFill>
                  <a:schemeClr val="accent4">
                    <a:lumMod val="40000"/>
                    <a:lumOff val="60000"/>
                  </a:schemeClr>
                </a:solidFill>
              </a:rPr>
              <a:t>Annual average 2015-2017</a:t>
            </a:r>
          </a:p>
        </p:txBody>
      </p:sp>
      <p:graphicFrame>
        <p:nvGraphicFramePr>
          <p:cNvPr id="6082" name="Chart 6081"/>
          <p:cNvGraphicFramePr>
            <a:graphicFrameLocks/>
          </p:cNvGraphicFramePr>
          <p:nvPr>
            <p:extLst>
              <p:ext uri="{D42A27DB-BD31-4B8C-83A1-F6EECF244321}">
                <p14:modId xmlns:p14="http://schemas.microsoft.com/office/powerpoint/2010/main" val="2061578434"/>
              </p:ext>
            </p:extLst>
          </p:nvPr>
        </p:nvGraphicFramePr>
        <p:xfrm>
          <a:off x="4402705" y="1430984"/>
          <a:ext cx="4147189" cy="2056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083" name="Chart 6082"/>
          <p:cNvGraphicFramePr>
            <a:graphicFrameLocks/>
          </p:cNvGraphicFramePr>
          <p:nvPr>
            <p:extLst>
              <p:ext uri="{D42A27DB-BD31-4B8C-83A1-F6EECF244321}">
                <p14:modId xmlns:p14="http://schemas.microsoft.com/office/powerpoint/2010/main" val="2403812778"/>
              </p:ext>
            </p:extLst>
          </p:nvPr>
        </p:nvGraphicFramePr>
        <p:xfrm>
          <a:off x="526214" y="1540285"/>
          <a:ext cx="3603457" cy="2019566"/>
        </p:xfrm>
        <a:graphic>
          <a:graphicData uri="http://schemas.openxmlformats.org/drawingml/2006/chart">
            <c:chart xmlns:c="http://schemas.openxmlformats.org/drawingml/2006/chart" xmlns:r="http://schemas.openxmlformats.org/officeDocument/2006/relationships" r:id="rId3"/>
          </a:graphicData>
        </a:graphic>
      </p:graphicFrame>
      <p:sp>
        <p:nvSpPr>
          <p:cNvPr id="6084" name="Rectangle 6083"/>
          <p:cNvSpPr/>
          <p:nvPr/>
        </p:nvSpPr>
        <p:spPr>
          <a:xfrm>
            <a:off x="1745962" y="3406201"/>
            <a:ext cx="1132807" cy="992579"/>
          </a:xfrm>
          <a:prstGeom prst="rect">
            <a:avLst/>
          </a:prstGeom>
          <a:ln w="28575" cmpd="sng">
            <a:noFill/>
          </a:ln>
        </p:spPr>
        <p:txBody>
          <a:bodyPr wrap="none" lIns="68580" tIns="34290" rIns="68580" bIns="34290">
            <a:spAutoFit/>
          </a:bodyPr>
          <a:lstStyle/>
          <a:p>
            <a:pPr algn="ctr"/>
            <a:r>
              <a:rPr lang="en-US" sz="3600" spc="-113" dirty="0">
                <a:solidFill>
                  <a:schemeClr val="tx1">
                    <a:lumMod val="60000"/>
                    <a:lumOff val="40000"/>
                  </a:schemeClr>
                </a:solidFill>
              </a:rPr>
              <a:t>82 </a:t>
            </a:r>
            <a:r>
              <a:rPr lang="en-US" sz="3600" spc="-113" dirty="0" smtClean="0">
                <a:solidFill>
                  <a:schemeClr val="tx1">
                    <a:lumMod val="60000"/>
                    <a:lumOff val="40000"/>
                  </a:schemeClr>
                </a:solidFill>
              </a:rPr>
              <a:t>%</a:t>
            </a:r>
            <a:endParaRPr lang="en-US" sz="3600" spc="-113" dirty="0">
              <a:solidFill>
                <a:schemeClr val="tx1">
                  <a:lumMod val="60000"/>
                  <a:lumOff val="40000"/>
                </a:schemeClr>
              </a:solidFill>
            </a:endParaRPr>
          </a:p>
          <a:p>
            <a:pPr algn="ctr"/>
            <a:r>
              <a:rPr lang="en-US" sz="2400" spc="-113" dirty="0" smtClean="0">
                <a:solidFill>
                  <a:schemeClr val="tx1">
                    <a:lumMod val="60000"/>
                    <a:lumOff val="40000"/>
                  </a:schemeClr>
                </a:solidFill>
              </a:rPr>
              <a:t>GSU</a:t>
            </a:r>
            <a:endParaRPr lang="en-US" sz="2400" spc="-113" dirty="0">
              <a:solidFill>
                <a:schemeClr val="tx1">
                  <a:lumMod val="60000"/>
                  <a:lumOff val="40000"/>
                </a:schemeClr>
              </a:solidFill>
            </a:endParaRPr>
          </a:p>
        </p:txBody>
      </p:sp>
      <p:sp>
        <p:nvSpPr>
          <p:cNvPr id="6086" name="Rectangle 6085"/>
          <p:cNvSpPr/>
          <p:nvPr/>
        </p:nvSpPr>
        <p:spPr>
          <a:xfrm>
            <a:off x="5303576" y="3406201"/>
            <a:ext cx="2230702" cy="992579"/>
          </a:xfrm>
          <a:prstGeom prst="rect">
            <a:avLst/>
          </a:prstGeom>
          <a:ln w="28575" cmpd="sng">
            <a:noFill/>
          </a:ln>
        </p:spPr>
        <p:txBody>
          <a:bodyPr wrap="none" lIns="68580" tIns="34290" rIns="68580" bIns="34290">
            <a:spAutoFit/>
          </a:bodyPr>
          <a:lstStyle/>
          <a:p>
            <a:pPr algn="ctr"/>
            <a:r>
              <a:rPr lang="en-US" sz="3600" spc="-113" dirty="0" smtClean="0">
                <a:solidFill>
                  <a:schemeClr val="tx1">
                    <a:lumMod val="60000"/>
                    <a:lumOff val="40000"/>
                  </a:schemeClr>
                </a:solidFill>
              </a:rPr>
              <a:t>99 %</a:t>
            </a:r>
            <a:endParaRPr lang="en-US" sz="3600" spc="-113" dirty="0">
              <a:solidFill>
                <a:schemeClr val="tx1">
                  <a:lumMod val="60000"/>
                  <a:lumOff val="40000"/>
                </a:schemeClr>
              </a:solidFill>
            </a:endParaRPr>
          </a:p>
          <a:p>
            <a:pPr algn="ctr"/>
            <a:r>
              <a:rPr lang="en-US" sz="2400" spc="-113" dirty="0" smtClean="0">
                <a:solidFill>
                  <a:schemeClr val="tx1">
                    <a:lumMod val="60000"/>
                    <a:lumOff val="40000"/>
                  </a:schemeClr>
                </a:solidFill>
              </a:rPr>
              <a:t>GSU + CREATE</a:t>
            </a:r>
            <a:endParaRPr lang="en-US" sz="2400" spc="-113" dirty="0">
              <a:solidFill>
                <a:schemeClr val="tx1">
                  <a:lumMod val="60000"/>
                  <a:lumOff val="40000"/>
                </a:schemeClr>
              </a:solidFill>
            </a:endParaRPr>
          </a:p>
        </p:txBody>
      </p:sp>
    </p:spTree>
    <p:extLst>
      <p:ext uri="{BB962C8B-B14F-4D97-AF65-F5344CB8AC3E}">
        <p14:creationId xmlns:p14="http://schemas.microsoft.com/office/powerpoint/2010/main" val="221615069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082" grpId="0">
        <p:bldAsOne/>
      </p:bldGraphic>
      <p:bldGraphic spid="6083" grpId="0">
        <p:bldAsOne/>
      </p:bldGraphic>
      <p:bldP spid="6084" grpId="0"/>
      <p:bldP spid="60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 name="CREATE-75_Italia and mentor.jpg" descr="CREATE-75_Italia and mentor.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2562227" y="0"/>
            <a:ext cx="6581775" cy="5143500"/>
          </a:xfrm>
          <a:prstGeom prst="rect">
            <a:avLst/>
          </a:prstGeom>
        </p:spPr>
      </p:pic>
      <p:sp>
        <p:nvSpPr>
          <p:cNvPr id="1076" name="Rectangle"/>
          <p:cNvSpPr/>
          <p:nvPr/>
        </p:nvSpPr>
        <p:spPr>
          <a:xfrm>
            <a:off x="1" y="0"/>
            <a:ext cx="4305300" cy="5143500"/>
          </a:xfrm>
          <a:prstGeom prst="rect">
            <a:avLst/>
          </a:prstGeom>
          <a:solidFill>
            <a:srgbClr val="262626">
              <a:alpha val="86000"/>
            </a:srgb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1077" name="Triangle"/>
          <p:cNvSpPr/>
          <p:nvPr/>
        </p:nvSpPr>
        <p:spPr>
          <a:xfrm rot="10800000">
            <a:off x="3620216" y="132698"/>
            <a:ext cx="552837" cy="5528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alpha val="26000"/>
            </a:srgb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1078" name="Triangle"/>
          <p:cNvSpPr/>
          <p:nvPr/>
        </p:nvSpPr>
        <p:spPr>
          <a:xfrm>
            <a:off x="142490" y="4434271"/>
            <a:ext cx="552837" cy="5528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alpha val="26000"/>
            </a:srgb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sp>
        <p:nvSpPr>
          <p:cNvPr id="1079" name="“The best way to predict your future is to create it”"/>
          <p:cNvSpPr txBox="1"/>
          <p:nvPr/>
        </p:nvSpPr>
        <p:spPr>
          <a:xfrm>
            <a:off x="303392" y="211667"/>
            <a:ext cx="3704630" cy="3736920"/>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p>
            <a:pPr>
              <a:lnSpc>
                <a:spcPct val="90000"/>
              </a:lnSpc>
              <a:defRPr sz="4400" b="1" spc="-123">
                <a:solidFill>
                  <a:srgbClr val="FFFFFF"/>
                </a:solidFill>
                <a:latin typeface="Aller Bold"/>
                <a:ea typeface="Aller Bold"/>
                <a:cs typeface="Aller Bold"/>
                <a:sym typeface="Aller Bold"/>
              </a:defRPr>
            </a:pPr>
            <a:r>
              <a:rPr dirty="0" smtClean="0"/>
              <a:t>“</a:t>
            </a:r>
            <a:r>
              <a:rPr lang="en-US" dirty="0"/>
              <a:t>I would not have survived last semester without the CREATE Program.</a:t>
            </a:r>
            <a:r>
              <a:rPr dirty="0" smtClean="0"/>
              <a:t>”</a:t>
            </a:r>
            <a:endParaRPr dirty="0"/>
          </a:p>
        </p:txBody>
      </p:sp>
      <p:sp>
        <p:nvSpPr>
          <p:cNvPr id="1080" name="Peter F. Drucker"/>
          <p:cNvSpPr txBox="1"/>
          <p:nvPr/>
        </p:nvSpPr>
        <p:spPr>
          <a:xfrm>
            <a:off x="931334" y="4083527"/>
            <a:ext cx="3076688" cy="628377"/>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lnSpc>
                <a:spcPct val="90000"/>
              </a:lnSpc>
              <a:defRPr sz="2000" b="1" spc="-55">
                <a:solidFill>
                  <a:schemeClr val="accent1"/>
                </a:solidFill>
                <a:latin typeface="Aller Bold"/>
                <a:ea typeface="Aller Bold"/>
                <a:cs typeface="Aller Bold"/>
                <a:sym typeface="Aller Bold"/>
              </a:defRPr>
            </a:lvl1pPr>
          </a:lstStyle>
          <a:p>
            <a:r>
              <a:rPr lang="en-US" i="1" dirty="0"/>
              <a:t>First-year </a:t>
            </a:r>
            <a:r>
              <a:rPr lang="en-US" i="1" dirty="0" smtClean="0"/>
              <a:t>CREATE resident</a:t>
            </a:r>
            <a:r>
              <a:rPr lang="en-US" i="1" dirty="0"/>
              <a:t>, 2018</a:t>
            </a:r>
            <a:endParaRPr dirty="0"/>
          </a:p>
        </p:txBody>
      </p:sp>
      <p:sp>
        <p:nvSpPr>
          <p:cNvPr id="2" name="TextBox 1"/>
          <p:cNvSpPr txBox="1"/>
          <p:nvPr/>
        </p:nvSpPr>
        <p:spPr>
          <a:xfrm>
            <a:off x="6223000" y="211667"/>
            <a:ext cx="2568222" cy="577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3300" b="1" spc="-113" dirty="0">
                <a:latin typeface="Aller bold"/>
                <a:cs typeface="Aller bold"/>
              </a:rPr>
              <a:t>Testimonial</a:t>
            </a: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3" name="CREATE-2_Aiyana.jpg" descr="CREATE-2_Aiyana.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1952627" y="0"/>
            <a:ext cx="7191375" cy="5143500"/>
          </a:xfrm>
          <a:prstGeom prst="rect">
            <a:avLst/>
          </a:prstGeom>
        </p:spPr>
      </p:pic>
      <p:grpSp>
        <p:nvGrpSpPr>
          <p:cNvPr id="1087" name="Group"/>
          <p:cNvGrpSpPr/>
          <p:nvPr/>
        </p:nvGrpSpPr>
        <p:grpSpPr>
          <a:xfrm>
            <a:off x="2" y="0"/>
            <a:ext cx="4305300" cy="5143500"/>
            <a:chOff x="1" y="0"/>
            <a:chExt cx="5740399" cy="6858000"/>
          </a:xfrm>
        </p:grpSpPr>
        <p:sp>
          <p:nvSpPr>
            <p:cNvPr id="1084" name="Rectangle"/>
            <p:cNvSpPr/>
            <p:nvPr/>
          </p:nvSpPr>
          <p:spPr>
            <a:xfrm>
              <a:off x="1" y="0"/>
              <a:ext cx="5740400" cy="6858000"/>
            </a:xfrm>
            <a:prstGeom prst="rect">
              <a:avLst/>
            </a:prstGeom>
            <a:solidFill>
              <a:srgbClr val="262626">
                <a:alpha val="86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1085" name="Triangle"/>
            <p:cNvSpPr/>
            <p:nvPr/>
          </p:nvSpPr>
          <p:spPr>
            <a:xfrm rot="10800000">
              <a:off x="4826954" y="176930"/>
              <a:ext cx="737116" cy="7371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alpha val="26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sp>
          <p:nvSpPr>
            <p:cNvPr id="1086" name="Triangle"/>
            <p:cNvSpPr/>
            <p:nvPr/>
          </p:nvSpPr>
          <p:spPr>
            <a:xfrm>
              <a:off x="189984" y="5912361"/>
              <a:ext cx="737116" cy="7371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alpha val="26000"/>
              </a:srgbClr>
            </a:solidFill>
            <a:ln w="12700" cap="flat">
              <a:noFill/>
              <a:miter lim="400000"/>
            </a:ln>
            <a:effectLst/>
          </p:spPr>
          <p:txBody>
            <a:bodyPr wrap="square" lIns="45719" tIns="45719" rIns="45719" bIns="45719" numCol="1" anchor="ctr">
              <a:noAutofit/>
            </a:bodyPr>
            <a:lstStyle/>
            <a:p>
              <a:pPr algn="ctr">
                <a:defRPr sz="1800" spc="0">
                  <a:solidFill>
                    <a:srgbClr val="FFFFFF"/>
                  </a:solidFill>
                  <a:latin typeface="+mj-lt"/>
                  <a:ea typeface="+mj-ea"/>
                  <a:cs typeface="+mj-cs"/>
                  <a:sym typeface="Calibri"/>
                </a:defRPr>
              </a:pPr>
              <a:endParaRPr/>
            </a:p>
          </p:txBody>
        </p:sp>
      </p:grpSp>
      <p:sp>
        <p:nvSpPr>
          <p:cNvPr id="1088" name="“The best way to predict your future is to create it”"/>
          <p:cNvSpPr txBox="1"/>
          <p:nvPr/>
        </p:nvSpPr>
        <p:spPr>
          <a:xfrm>
            <a:off x="695327" y="211138"/>
            <a:ext cx="3090333" cy="3403496"/>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p>
            <a:pPr algn="l">
              <a:lnSpc>
                <a:spcPct val="90000"/>
              </a:lnSpc>
              <a:defRPr sz="4400" b="1" spc="-123">
                <a:solidFill>
                  <a:srgbClr val="FFFFFF"/>
                </a:solidFill>
                <a:latin typeface="Aller Bold"/>
                <a:ea typeface="Aller Bold"/>
                <a:cs typeface="Aller Bold"/>
                <a:sym typeface="Aller Bold"/>
              </a:defRPr>
            </a:pPr>
            <a:r>
              <a:rPr sz="4000" dirty="0" smtClean="0"/>
              <a:t>“</a:t>
            </a:r>
            <a:r>
              <a:rPr lang="en-US" sz="4000" dirty="0"/>
              <a:t>Many of the best teachers in our building were trained by CREATE</a:t>
            </a:r>
            <a:r>
              <a:rPr sz="4000" dirty="0" smtClean="0"/>
              <a:t>”</a:t>
            </a:r>
            <a:endParaRPr sz="4000" dirty="0"/>
          </a:p>
        </p:txBody>
      </p:sp>
      <p:sp>
        <p:nvSpPr>
          <p:cNvPr id="1089" name="Peter F. Drucker"/>
          <p:cNvSpPr txBox="1"/>
          <p:nvPr/>
        </p:nvSpPr>
        <p:spPr>
          <a:xfrm>
            <a:off x="695327" y="3769339"/>
            <a:ext cx="3312695" cy="628377"/>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lnSpc>
                <a:spcPct val="90000"/>
              </a:lnSpc>
              <a:defRPr sz="2000" b="1" spc="-55">
                <a:solidFill>
                  <a:schemeClr val="accent1"/>
                </a:solidFill>
                <a:latin typeface="Aller Bold"/>
                <a:ea typeface="Aller Bold"/>
                <a:cs typeface="Aller Bold"/>
                <a:sym typeface="Aller Bold"/>
              </a:defRPr>
            </a:lvl1pPr>
          </a:lstStyle>
          <a:p>
            <a:r>
              <a:rPr lang="en-US" i="1" dirty="0"/>
              <a:t>CREATE School Leader, 2019</a:t>
            </a:r>
            <a:endParaRPr dirty="0"/>
          </a:p>
        </p:txBody>
      </p:sp>
      <p:sp>
        <p:nvSpPr>
          <p:cNvPr id="2" name="TextBox 1"/>
          <p:cNvSpPr txBox="1"/>
          <p:nvPr/>
        </p:nvSpPr>
        <p:spPr>
          <a:xfrm>
            <a:off x="5933722" y="197556"/>
            <a:ext cx="2843389" cy="577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3300" b="1" spc="-113" dirty="0">
                <a:latin typeface="Aller bold"/>
                <a:cs typeface="Aller bold"/>
              </a:rPr>
              <a:t>Testimonial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Rectangle"/>
          <p:cNvSpPr/>
          <p:nvPr/>
        </p:nvSpPr>
        <p:spPr>
          <a:xfrm>
            <a:off x="161925" y="133948"/>
            <a:ext cx="8829676" cy="4838107"/>
          </a:xfrm>
          <a:prstGeom prst="rect">
            <a:avLst/>
          </a:prstGeom>
          <a:solidFill>
            <a:srgbClr val="262626">
              <a:alpha val="82000"/>
            </a:srgbClr>
          </a:solidFill>
          <a:ln w="12700">
            <a:miter lim="400000"/>
          </a:ln>
        </p:spPr>
        <p:txBody>
          <a:bodyPr lIns="34289" tIns="34290" rIns="34289" bIns="34290" anchor="ctr"/>
          <a:lstStyle/>
          <a:p>
            <a:pPr algn="ctr">
              <a:defRPr sz="1800" spc="0">
                <a:solidFill>
                  <a:srgbClr val="FFFFFF"/>
                </a:solidFill>
                <a:latin typeface="+mj-lt"/>
                <a:ea typeface="+mj-ea"/>
                <a:cs typeface="+mj-cs"/>
                <a:sym typeface="Calibri"/>
              </a:defRPr>
            </a:pPr>
            <a:endParaRPr/>
          </a:p>
        </p:txBody>
      </p:sp>
      <p:pic>
        <p:nvPicPr>
          <p:cNvPr id="1093" name="DSC00174.JPG" descr="DSC00174.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152477" y="-27926"/>
            <a:ext cx="9420610" cy="5161901"/>
          </a:xfrm>
          <a:prstGeom prst="rect">
            <a:avLst/>
          </a:prstGeom>
        </p:spPr>
      </p:pic>
      <p:sp>
        <p:nvSpPr>
          <p:cNvPr id="1094" name="Ut wisi enim ad minim veniam, quis nostrud exerci tation ullamcorper suscipit lobortis nisl ut aliquip ex ea commodo consequat. Lorem ipsum dolor sit amet, consectetuer adipiscing elit, sed diam nonummy nibh euismod. Ut wisi enim ad minim veniam, quis nostrud exerci tation ullamcorper suscipit lobortis nisl ut…"/>
          <p:cNvSpPr txBox="1"/>
          <p:nvPr/>
        </p:nvSpPr>
        <p:spPr>
          <a:xfrm>
            <a:off x="161925" y="1919903"/>
            <a:ext cx="7641520" cy="2644314"/>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p>
            <a:pPr>
              <a:lnSpc>
                <a:spcPct val="120000"/>
              </a:lnSpc>
              <a:defRPr sz="2000" b="1" i="1" spc="-55">
                <a:solidFill>
                  <a:srgbClr val="FFFFFF"/>
                </a:solidFill>
                <a:latin typeface="Trebuchet MS"/>
                <a:ea typeface="Trebuchet MS"/>
                <a:cs typeface="Trebuchet MS"/>
                <a:sym typeface="Trebuchet MS"/>
              </a:defRPr>
            </a:pPr>
            <a:r>
              <a:rPr lang="en-US" dirty="0"/>
              <a:t>This semester, CREATE has been my backbone and anchor for support.  Often times I felt like walking away from all the work I had put out at GSU, however, it was those one-on-one meetings with the CREATE leadership team members, [cohort meetings], and being placed in a school that supported me and kept me going.</a:t>
            </a:r>
            <a:endParaRPr sz="1400" spc="-38" dirty="0">
              <a:solidFill>
                <a:srgbClr val="FFFFFF">
                  <a:alpha val="57000"/>
                </a:srgbClr>
              </a:solidFill>
              <a:latin typeface="Calibri Light"/>
              <a:ea typeface="Calibri Light"/>
              <a:cs typeface="Calibri Light"/>
              <a:sym typeface="Calibri Light"/>
            </a:endParaRPr>
          </a:p>
          <a:p>
            <a:pPr>
              <a:lnSpc>
                <a:spcPct val="120000"/>
              </a:lnSpc>
              <a:defRPr sz="2000" b="1" spc="-55">
                <a:solidFill>
                  <a:srgbClr val="FFFFFF"/>
                </a:solidFill>
                <a:latin typeface="Aller Light"/>
                <a:ea typeface="Aller Light"/>
                <a:cs typeface="Aller Light"/>
                <a:sym typeface="Aller Light"/>
              </a:defRPr>
            </a:pPr>
            <a:r>
              <a:rPr dirty="0" smtClean="0">
                <a:solidFill>
                  <a:schemeClr val="tx1">
                    <a:lumMod val="60000"/>
                    <a:lumOff val="40000"/>
                  </a:schemeClr>
                </a:solidFill>
              </a:rPr>
              <a:t>~</a:t>
            </a:r>
            <a:r>
              <a:rPr lang="en-US" i="1" dirty="0" smtClean="0">
                <a:solidFill>
                  <a:schemeClr val="tx1">
                    <a:lumMod val="60000"/>
                    <a:lumOff val="40000"/>
                  </a:schemeClr>
                </a:solidFill>
              </a:rPr>
              <a:t> </a:t>
            </a:r>
            <a:r>
              <a:rPr lang="en-US" i="1" dirty="0">
                <a:solidFill>
                  <a:schemeClr val="tx1">
                    <a:lumMod val="60000"/>
                    <a:lumOff val="40000"/>
                  </a:schemeClr>
                </a:solidFill>
              </a:rPr>
              <a:t>First-year resident, </a:t>
            </a:r>
            <a:r>
              <a:rPr lang="en-US" i="1" dirty="0" smtClean="0">
                <a:solidFill>
                  <a:schemeClr val="tx1">
                    <a:lumMod val="60000"/>
                    <a:lumOff val="40000"/>
                  </a:schemeClr>
                </a:solidFill>
              </a:rPr>
              <a:t>2018</a:t>
            </a:r>
            <a:endParaRPr dirty="0">
              <a:solidFill>
                <a:schemeClr val="tx1">
                  <a:lumMod val="60000"/>
                  <a:lumOff val="40000"/>
                </a:schemeClr>
              </a:solidFill>
              <a:latin typeface="Aller Bold"/>
              <a:ea typeface="Aller Bold"/>
              <a:cs typeface="Aller Bold"/>
              <a:sym typeface="Aller Bold"/>
            </a:endParaRPr>
          </a:p>
        </p:txBody>
      </p:sp>
      <p:sp>
        <p:nvSpPr>
          <p:cNvPr id="1095" name="“"/>
          <p:cNvSpPr txBox="1"/>
          <p:nvPr/>
        </p:nvSpPr>
        <p:spPr>
          <a:xfrm>
            <a:off x="0" y="947757"/>
            <a:ext cx="831480" cy="1792798"/>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lnSpc>
                <a:spcPct val="120000"/>
              </a:lnSpc>
              <a:defRPr sz="23800" b="1" spc="-665">
                <a:solidFill>
                  <a:srgbClr val="FFFFFF"/>
                </a:solidFill>
                <a:latin typeface="Arial"/>
                <a:ea typeface="Arial"/>
                <a:cs typeface="Arial"/>
                <a:sym typeface="Arial"/>
              </a:defRPr>
            </a:lvl1pPr>
          </a:lstStyle>
          <a:p>
            <a:r>
              <a:rPr sz="9600" dirty="0"/>
              <a:t>“</a:t>
            </a:r>
          </a:p>
        </p:txBody>
      </p:sp>
      <p:sp>
        <p:nvSpPr>
          <p:cNvPr id="1096" name="Public…"/>
          <p:cNvSpPr txBox="1"/>
          <p:nvPr/>
        </p:nvSpPr>
        <p:spPr>
          <a:xfrm>
            <a:off x="5492093" y="453545"/>
            <a:ext cx="3154602" cy="633507"/>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a:lnSpc>
                <a:spcPct val="80000"/>
              </a:lnSpc>
              <a:defRPr sz="4400" b="1" spc="-123">
                <a:solidFill>
                  <a:srgbClr val="FFFFFF"/>
                </a:solidFill>
                <a:latin typeface="Aller Bold"/>
                <a:ea typeface="Aller Bold"/>
                <a:cs typeface="Aller Bold"/>
                <a:sym typeface="Aller Bold"/>
              </a:defRPr>
            </a:pPr>
            <a:r>
              <a:rPr dirty="0" smtClean="0"/>
              <a:t>Testimonial</a:t>
            </a:r>
            <a:endParaRPr dirty="0"/>
          </a:p>
        </p:txBody>
      </p:sp>
      <p:grpSp>
        <p:nvGrpSpPr>
          <p:cNvPr id="1100" name="Group"/>
          <p:cNvGrpSpPr/>
          <p:nvPr/>
        </p:nvGrpSpPr>
        <p:grpSpPr>
          <a:xfrm>
            <a:off x="6276329" y="2621907"/>
            <a:ext cx="2370366" cy="2074576"/>
            <a:chOff x="0" y="0"/>
            <a:chExt cx="3160486" cy="2766099"/>
          </a:xfrm>
        </p:grpSpPr>
        <p:sp>
          <p:nvSpPr>
            <p:cNvPr id="1098" name="Shape"/>
            <p:cNvSpPr/>
            <p:nvPr/>
          </p:nvSpPr>
          <p:spPr>
            <a:xfrm>
              <a:off x="497033" y="491629"/>
              <a:ext cx="1134538" cy="745554"/>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alpha val="7000"/>
              </a:srgbClr>
            </a:solidFill>
            <a:ln w="12700" cap="flat">
              <a:noFill/>
              <a:miter lim="400000"/>
            </a:ln>
            <a:effectLst/>
          </p:spPr>
          <p:txBody>
            <a:bodyPr wrap="square" lIns="45719" tIns="45719" rIns="45719" bIns="45719" numCol="1" anchor="ctr">
              <a:noAutofit/>
            </a:bodyPr>
            <a:lstStyle/>
            <a:p>
              <a:pPr algn="ctr" defTabSz="171445">
                <a:defRPr sz="1500" spc="0">
                  <a:solidFill>
                    <a:srgbClr val="FFFFFF"/>
                  </a:solidFill>
                  <a:effectLst>
                    <a:outerShdw blurRad="38100" dist="38100" dir="2700000" rotWithShape="0">
                      <a:srgbClr val="000000"/>
                    </a:outerShdw>
                  </a:effectLst>
                  <a:latin typeface="Gill Sans"/>
                  <a:ea typeface="Gill Sans"/>
                  <a:cs typeface="Gill Sans"/>
                  <a:sym typeface="Gill Sans"/>
                </a:defRPr>
              </a:pPr>
              <a:endParaRPr/>
            </a:p>
          </p:txBody>
        </p:sp>
        <p:sp>
          <p:nvSpPr>
            <p:cNvPr id="1099" name="Shape"/>
            <p:cNvSpPr/>
            <p:nvPr/>
          </p:nvSpPr>
          <p:spPr>
            <a:xfrm>
              <a:off x="0" y="-1"/>
              <a:ext cx="3160488" cy="2766101"/>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alpha val="7000"/>
              </a:srgbClr>
            </a:solidFill>
            <a:ln w="12700" cap="flat">
              <a:noFill/>
              <a:miter lim="400000"/>
            </a:ln>
            <a:effectLst/>
          </p:spPr>
          <p:txBody>
            <a:bodyPr wrap="square" lIns="45719" tIns="45719" rIns="45719" bIns="45719" numCol="1" anchor="ctr">
              <a:noAutofit/>
            </a:bodyPr>
            <a:lstStyle/>
            <a:p>
              <a:pPr algn="ctr" defTabSz="171445">
                <a:defRPr sz="1500" spc="0">
                  <a:solidFill>
                    <a:srgbClr val="FFFFFF"/>
                  </a:solidFill>
                  <a:effectLst>
                    <a:outerShdw blurRad="38100" dist="38100" dir="2700000" rotWithShape="0">
                      <a:srgbClr val="000000"/>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Vision"/>
          <p:cNvSpPr txBox="1"/>
          <p:nvPr/>
        </p:nvSpPr>
        <p:spPr>
          <a:xfrm>
            <a:off x="4241430" y="608223"/>
            <a:ext cx="3556227" cy="1408078"/>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defRPr b="1">
                <a:solidFill>
                  <a:srgbClr val="426F23"/>
                </a:solidFill>
                <a:latin typeface="Helvetica Neue"/>
                <a:ea typeface="Helvetica Neue"/>
                <a:cs typeface="Helvetica Neue"/>
                <a:sym typeface="Helvetica Neue"/>
              </a:defRPr>
            </a:lvl1pPr>
          </a:lstStyle>
          <a:p>
            <a:r>
              <a:rPr dirty="0"/>
              <a:t>Vision</a:t>
            </a:r>
          </a:p>
        </p:txBody>
      </p:sp>
      <p:sp>
        <p:nvSpPr>
          <p:cNvPr id="990" name="CREATE’s"/>
          <p:cNvSpPr txBox="1"/>
          <p:nvPr/>
        </p:nvSpPr>
        <p:spPr>
          <a:xfrm>
            <a:off x="3166511" y="173488"/>
            <a:ext cx="3556227" cy="86946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defRPr sz="5200" spc="-118">
                <a:solidFill>
                  <a:srgbClr val="F2F2F2"/>
                </a:solidFill>
              </a:defRPr>
            </a:lvl1pPr>
          </a:lstStyle>
          <a:p>
            <a:r>
              <a:rPr dirty="0"/>
              <a:t>CREATE’s</a:t>
            </a:r>
          </a:p>
        </p:txBody>
      </p:sp>
      <p:sp>
        <p:nvSpPr>
          <p:cNvPr id="991" name="critically-conscious, compassionate, and skilled educator for every Student."/>
          <p:cNvSpPr txBox="1"/>
          <p:nvPr/>
        </p:nvSpPr>
        <p:spPr>
          <a:xfrm>
            <a:off x="3678687" y="1801319"/>
            <a:ext cx="5350075" cy="1300048"/>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p>
            <a:pPr defTabSz="342900">
              <a:defRPr sz="2666" spc="0">
                <a:solidFill>
                  <a:srgbClr val="000000"/>
                </a:solidFill>
                <a:latin typeface="Montserrat Bold"/>
                <a:ea typeface="Montserrat Bold"/>
                <a:cs typeface="Montserrat Bold"/>
                <a:sym typeface="Montserrat Bold"/>
              </a:defRPr>
            </a:pPr>
            <a:r>
              <a:rPr lang="en-US" dirty="0" smtClean="0">
                <a:solidFill>
                  <a:srgbClr val="FFFFFF"/>
                </a:solidFill>
              </a:rPr>
              <a:t>A</a:t>
            </a:r>
            <a:r>
              <a:rPr dirty="0" smtClean="0">
                <a:solidFill>
                  <a:srgbClr val="FFFFFF"/>
                </a:solidFill>
              </a:rPr>
              <a:t> </a:t>
            </a:r>
            <a:r>
              <a:rPr dirty="0">
                <a:solidFill>
                  <a:srgbClr val="FFFFFF"/>
                </a:solidFill>
                <a:latin typeface="Montserrat Medium"/>
                <a:ea typeface="Montserrat Medium"/>
                <a:cs typeface="Montserrat Medium"/>
                <a:sym typeface="Montserrat Medium"/>
              </a:rPr>
              <a:t>critically-conscious, compassionate, and skilled educator for every</a:t>
            </a:r>
            <a:r>
              <a:rPr dirty="0">
                <a:solidFill>
                  <a:srgbClr val="FFFFFF"/>
                </a:solidFill>
              </a:rPr>
              <a:t> </a:t>
            </a:r>
            <a:r>
              <a:rPr dirty="0">
                <a:solidFill>
                  <a:srgbClr val="426F23"/>
                </a:solidFill>
              </a:rPr>
              <a:t>Student.</a:t>
            </a:r>
            <a:endParaRPr sz="900" dirty="0">
              <a:solidFill>
                <a:srgbClr val="426F23"/>
              </a:solidFill>
            </a:endParaRPr>
          </a:p>
        </p:txBody>
      </p:sp>
      <p:pic>
        <p:nvPicPr>
          <p:cNvPr id="992" name="180727-headshots_Potluck-156 copy.jpg"/>
          <p:cNvPicPr>
            <a:picLocks noGrp="1" noChangeAspect="1"/>
          </p:cNvPicPr>
          <p:nvPr>
            <p:ph type="pic" idx="13"/>
          </p:nvPr>
        </p:nvPicPr>
        <p:blipFill>
          <a:blip r:embed="rId3" cstate="screen">
            <a:extLst>
              <a:ext uri="{28A0092B-C50C-407E-A947-70E740481C1C}">
                <a14:useLocalDpi xmlns:a14="http://schemas.microsoft.com/office/drawing/2010/main"/>
              </a:ext>
            </a:extLst>
          </a:blip>
          <a:stretch>
            <a:fillRect/>
          </a:stretch>
        </p:blipFill>
        <p:spPr>
          <a:xfrm>
            <a:off x="0" y="-15488"/>
            <a:ext cx="6579492" cy="4452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387"/>
                </a:lnTo>
                <a:lnTo>
                  <a:pt x="5122" y="21600"/>
                </a:lnTo>
                <a:lnTo>
                  <a:pt x="21600" y="21600"/>
                </a:lnTo>
                <a:lnTo>
                  <a:pt x="3794" y="0"/>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Off val="-8705"/>
          </a:schemeClr>
        </a:solidFill>
        <a:effectLst/>
      </p:bgPr>
    </p:bg>
    <p:spTree>
      <p:nvGrpSpPr>
        <p:cNvPr id="1" name=""/>
        <p:cNvGrpSpPr/>
        <p:nvPr/>
      </p:nvGrpSpPr>
      <p:grpSpPr>
        <a:xfrm>
          <a:off x="0" y="0"/>
          <a:ext cx="0" cy="0"/>
          <a:chOff x="0" y="0"/>
          <a:chExt cx="0" cy="0"/>
        </a:xfrm>
      </p:grpSpPr>
      <p:sp>
        <p:nvSpPr>
          <p:cNvPr id="994" name="CREATE’s"/>
          <p:cNvSpPr txBox="1"/>
          <p:nvPr/>
        </p:nvSpPr>
        <p:spPr>
          <a:xfrm>
            <a:off x="469787" y="788873"/>
            <a:ext cx="3556227" cy="869469"/>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gn="ctr">
              <a:defRPr sz="5200" spc="-163">
                <a:solidFill>
                  <a:srgbClr val="426F23"/>
                </a:solidFill>
              </a:defRPr>
            </a:lvl1pPr>
          </a:lstStyle>
          <a:p>
            <a:r>
              <a:rPr dirty="0"/>
              <a:t>CREATE’s</a:t>
            </a:r>
          </a:p>
        </p:txBody>
      </p:sp>
      <p:sp>
        <p:nvSpPr>
          <p:cNvPr id="995" name="Mission"/>
          <p:cNvSpPr txBox="1"/>
          <p:nvPr/>
        </p:nvSpPr>
        <p:spPr>
          <a:xfrm>
            <a:off x="1269887" y="1223608"/>
            <a:ext cx="4439099" cy="1531188"/>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lgn="ctr">
              <a:defRPr sz="9500" b="1" spc="-217">
                <a:solidFill>
                  <a:srgbClr val="F2F2F2"/>
                </a:solidFill>
                <a:latin typeface="Aller Bold"/>
                <a:ea typeface="Aller Bold"/>
                <a:cs typeface="Aller Bold"/>
                <a:sym typeface="Aller Bold"/>
              </a:defRPr>
            </a:lvl1pPr>
          </a:lstStyle>
          <a:p>
            <a:r>
              <a:rPr dirty="0"/>
              <a:t>Mission</a:t>
            </a:r>
          </a:p>
        </p:txBody>
      </p:sp>
      <p:sp>
        <p:nvSpPr>
          <p:cNvPr id="996" name="To build and nurture a thriving community of educators committed to practices of teaching and learning that prioritize racial justice and interrupt inequities."/>
          <p:cNvSpPr txBox="1"/>
          <p:nvPr/>
        </p:nvSpPr>
        <p:spPr>
          <a:xfrm>
            <a:off x="2178644" y="2489806"/>
            <a:ext cx="5657174" cy="1300356"/>
          </a:xfrm>
          <a:prstGeom prst="rect">
            <a:avLst/>
          </a:prstGeom>
          <a:ln w="12700">
            <a:miter lim="400000"/>
          </a:ln>
          <a:extLst>
            <a:ext uri="{C572A759-6A51-4108-AA02-DFA0A04FC94B}">
              <ma14:wrappingTextBoxFlag xmlns:ma14="http://schemas.microsoft.com/office/mac/drawingml/2011/main" val="1"/>
            </a:ext>
          </a:extLst>
        </p:spPr>
        <p:txBody>
          <a:bodyPr wrap="square" lIns="34289" tIns="34290" rIns="34289" bIns="34290">
            <a:spAutoFit/>
          </a:bodyPr>
          <a:lstStyle>
            <a:lvl1pPr algn="l" defTabSz="457200">
              <a:lnSpc>
                <a:spcPts val="5800"/>
              </a:lnSpc>
              <a:defRPr sz="2166" spc="0">
                <a:solidFill>
                  <a:srgbClr val="FFFFFF"/>
                </a:solidFill>
                <a:latin typeface="Montserrat Medium"/>
                <a:ea typeface="Montserrat Medium"/>
                <a:cs typeface="Montserrat Medium"/>
                <a:sym typeface="Montserrat Medium"/>
              </a:defRPr>
            </a:lvl1pPr>
          </a:lstStyle>
          <a:p>
            <a:pPr>
              <a:lnSpc>
                <a:spcPct val="100000"/>
              </a:lnSpc>
            </a:pPr>
            <a:r>
              <a:rPr sz="2000" dirty="0"/>
              <a:t>To build and nurture a thriving community of educators committed to practices of teaching and learning that prioritize racial justice and interrupt inequities.</a:t>
            </a:r>
          </a:p>
        </p:txBody>
      </p:sp>
      <p:pic>
        <p:nvPicPr>
          <p:cNvPr id="997" name="DSC00264.jpg" descr="DSC00264.jpg"/>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5150555" y="0"/>
            <a:ext cx="4000500" cy="35522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44" y="21600"/>
                </a:lnTo>
                <a:lnTo>
                  <a:pt x="21600" y="21600"/>
                </a:lnTo>
                <a:lnTo>
                  <a:pt x="21600" y="0"/>
                </a:lnTo>
                <a:lnTo>
                  <a:pt x="0" y="0"/>
                </a:lnTo>
                <a:close/>
              </a:path>
            </a:pathLst>
          </a:custGeom>
        </p:spPr>
      </p:pic>
      <p:pic>
        <p:nvPicPr>
          <p:cNvPr id="998" name="DSC00263.JPG"/>
          <p:cNvPicPr>
            <a:picLocks noGrp="1" noChangeAspect="1"/>
          </p:cNvPicPr>
          <p:nvPr>
            <p:ph type="pic" idx="14"/>
          </p:nvPr>
        </p:nvPicPr>
        <p:blipFill rotWithShape="1">
          <a:blip r:embed="rId3" cstate="screen">
            <a:extLst>
              <a:ext uri="{28A0092B-C50C-407E-A947-70E740481C1C}">
                <a14:useLocalDpi xmlns:a14="http://schemas.microsoft.com/office/drawing/2010/main"/>
              </a:ext>
            </a:extLst>
          </a:blip>
          <a:srcRect/>
          <a:stretch/>
        </p:blipFill>
        <p:spPr>
          <a:xfrm>
            <a:off x="-21171" y="2125423"/>
            <a:ext cx="3774728" cy="3145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9910"/>
                </a:ln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2-05 at 9.26.2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6654" y="345722"/>
            <a:ext cx="7946402" cy="4164801"/>
          </a:xfrm>
          <a:prstGeom prst="rect">
            <a:avLst/>
          </a:prstGeom>
        </p:spPr>
      </p:pic>
    </p:spTree>
    <p:extLst>
      <p:ext uri="{BB962C8B-B14F-4D97-AF65-F5344CB8AC3E}">
        <p14:creationId xmlns:p14="http://schemas.microsoft.com/office/powerpoint/2010/main" val="2364363814"/>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Off val="-8705"/>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974931" y="-10759"/>
            <a:ext cx="4362009" cy="1619622"/>
            <a:chOff x="597071" y="-169021"/>
            <a:chExt cx="5816012" cy="2159503"/>
          </a:xfrm>
        </p:grpSpPr>
        <p:sp>
          <p:nvSpPr>
            <p:cNvPr id="1000" name="Team Members"/>
            <p:cNvSpPr txBox="1"/>
            <p:nvPr/>
          </p:nvSpPr>
          <p:spPr>
            <a:xfrm>
              <a:off x="609771" y="1128707"/>
              <a:ext cx="4741636" cy="8617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b="1" spc="-123">
                  <a:solidFill>
                    <a:srgbClr val="426F23"/>
                  </a:solidFill>
                  <a:latin typeface="Aller Bold"/>
                  <a:ea typeface="Aller Bold"/>
                  <a:cs typeface="Aller Bold"/>
                  <a:sym typeface="Aller Bold"/>
                </a:defRPr>
              </a:lvl1pPr>
            </a:lstStyle>
            <a:p>
              <a:r>
                <a:rPr dirty="0"/>
                <a:t>Team Members</a:t>
              </a:r>
            </a:p>
          </p:txBody>
        </p:sp>
        <p:sp>
          <p:nvSpPr>
            <p:cNvPr id="1001" name="CREATE"/>
            <p:cNvSpPr txBox="1"/>
            <p:nvPr/>
          </p:nvSpPr>
          <p:spPr>
            <a:xfrm>
              <a:off x="597071" y="-169021"/>
              <a:ext cx="5816012" cy="178510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8100" b="1" spc="-185">
                  <a:solidFill>
                    <a:srgbClr val="F2F2F2"/>
                  </a:solidFill>
                  <a:latin typeface="Aller Bold"/>
                  <a:ea typeface="Aller Bold"/>
                  <a:cs typeface="Aller Bold"/>
                  <a:sym typeface="Aller Bold"/>
                </a:defRPr>
              </a:lvl1pPr>
            </a:lstStyle>
            <a:p>
              <a:r>
                <a:rPr dirty="0"/>
                <a:t>CREATE</a:t>
              </a:r>
            </a:p>
          </p:txBody>
        </p:sp>
      </p:grpSp>
      <p:sp>
        <p:nvSpPr>
          <p:cNvPr id="1002" name="\"/>
          <p:cNvSpPr txBox="1"/>
          <p:nvPr/>
        </p:nvSpPr>
        <p:spPr>
          <a:xfrm>
            <a:off x="3713632" y="3314534"/>
            <a:ext cx="1717700" cy="284693"/>
          </a:xfrm>
          <a:prstGeom prst="rect">
            <a:avLst/>
          </a:prstGeom>
          <a:ln w="12700">
            <a:miter lim="400000"/>
          </a:ln>
          <a:extLst>
            <a:ext uri="{C572A759-6A51-4108-AA02-DFA0A04FC94B}">
              <ma14:wrappingTextBoxFlag xmlns:ma14="http://schemas.microsoft.com/office/mac/drawingml/2011/main" val="1"/>
            </a:ext>
          </a:extLst>
        </p:spPr>
        <p:txBody>
          <a:bodyPr lIns="34289" tIns="34290" rIns="34289" bIns="34290">
            <a:spAutoFit/>
          </a:bodyPr>
          <a:lstStyle>
            <a:lvl1pPr>
              <a:lnSpc>
                <a:spcPct val="120000"/>
              </a:lnSpc>
              <a:defRPr sz="1200" spc="-33">
                <a:solidFill>
                  <a:srgbClr val="A6A6A6"/>
                </a:solidFill>
              </a:defRPr>
            </a:lvl1pPr>
          </a:lstStyle>
          <a:p>
            <a:r>
              <a:t>\</a:t>
            </a:r>
          </a:p>
        </p:txBody>
      </p:sp>
      <p:pic>
        <p:nvPicPr>
          <p:cNvPr id="1003" name="180727-headshots_Potluck-275 copy.jpg" descr="180727-headshots_Potluck-275 copy.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3243270" y="-46490"/>
            <a:ext cx="5898059" cy="5225259"/>
          </a:xfrm>
          <a:custGeom>
            <a:avLst/>
            <a:gdLst/>
            <a:ahLst/>
            <a:cxnLst>
              <a:cxn ang="0">
                <a:pos x="wd2" y="hd2"/>
              </a:cxn>
              <a:cxn ang="5400000">
                <a:pos x="wd2" y="hd2"/>
              </a:cxn>
              <a:cxn ang="10800000">
                <a:pos x="wd2" y="hd2"/>
              </a:cxn>
              <a:cxn ang="16200000">
                <a:pos x="wd2" y="hd2"/>
              </a:cxn>
            </a:cxnLst>
            <a:rect l="0" t="0" r="r" b="b"/>
            <a:pathLst>
              <a:path w="21600" h="21600" extrusionOk="0">
                <a:moveTo>
                  <a:pt x="19055" y="0"/>
                </a:moveTo>
                <a:lnTo>
                  <a:pt x="0" y="21508"/>
                </a:lnTo>
                <a:lnTo>
                  <a:pt x="0" y="21600"/>
                </a:lnTo>
                <a:lnTo>
                  <a:pt x="21600" y="21600"/>
                </a:lnTo>
                <a:lnTo>
                  <a:pt x="21600" y="0"/>
                </a:lnTo>
                <a:lnTo>
                  <a:pt x="19055" y="0"/>
                </a:lnTo>
                <a:close/>
              </a:path>
            </a:pathLst>
          </a:custGeom>
        </p:spPr>
      </p:pic>
      <p:grpSp>
        <p:nvGrpSpPr>
          <p:cNvPr id="5" name="Group 4"/>
          <p:cNvGrpSpPr/>
          <p:nvPr/>
        </p:nvGrpSpPr>
        <p:grpSpPr>
          <a:xfrm>
            <a:off x="2528854" y="1581150"/>
            <a:ext cx="1397000" cy="1367997"/>
            <a:chOff x="4922594" y="2108201"/>
            <a:chExt cx="1862667" cy="1823997"/>
          </a:xfrm>
        </p:grpSpPr>
        <p:pic>
          <p:nvPicPr>
            <p:cNvPr id="1004" name="CREATE-7.jpg" descr="CREATE-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227866" y="2108201"/>
              <a:ext cx="1270001" cy="1270000"/>
            </a:xfrm>
            <a:prstGeom prst="rect">
              <a:avLst/>
            </a:prstGeom>
            <a:ln w="12700">
              <a:solidFill>
                <a:schemeClr val="accent1"/>
              </a:solidFill>
              <a:miter/>
            </a:ln>
          </p:spPr>
        </p:pic>
        <p:sp>
          <p:nvSpPr>
            <p:cNvPr id="3" name="TextBox 2"/>
            <p:cNvSpPr txBox="1"/>
            <p:nvPr/>
          </p:nvSpPr>
          <p:spPr>
            <a:xfrm>
              <a:off x="4922594" y="3378203"/>
              <a:ext cx="1862667" cy="553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spc="0" dirty="0">
                  <a:solidFill>
                    <a:srgbClr val="3B5306"/>
                  </a:solidFill>
                </a:rPr>
                <a:t>Elizabeth Hearn</a:t>
              </a:r>
            </a:p>
            <a:p>
              <a:pPr algn="ctr"/>
              <a:r>
                <a:rPr lang="en-US" sz="900" spc="0" dirty="0">
                  <a:solidFill>
                    <a:schemeClr val="tx1">
                      <a:lumMod val="60000"/>
                      <a:lumOff val="40000"/>
                    </a:schemeClr>
                  </a:solidFill>
                </a:rPr>
                <a:t>Director</a:t>
              </a:r>
            </a:p>
          </p:txBody>
        </p:sp>
      </p:grpSp>
      <p:grpSp>
        <p:nvGrpSpPr>
          <p:cNvPr id="4" name="Group 3"/>
          <p:cNvGrpSpPr/>
          <p:nvPr/>
        </p:nvGrpSpPr>
        <p:grpSpPr>
          <a:xfrm>
            <a:off x="1186885" y="1581150"/>
            <a:ext cx="1653409" cy="1367997"/>
            <a:chOff x="2549411" y="2108200"/>
            <a:chExt cx="2204545" cy="1823997"/>
          </a:xfrm>
        </p:grpSpPr>
        <p:pic>
          <p:nvPicPr>
            <p:cNvPr id="1005" name="CREATE-13.jpg" descr="CREATE-1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22600" y="2108200"/>
              <a:ext cx="1270000" cy="1270000"/>
            </a:xfrm>
            <a:prstGeom prst="rect">
              <a:avLst/>
            </a:prstGeom>
            <a:ln w="12700">
              <a:solidFill>
                <a:schemeClr val="accent1"/>
              </a:solidFill>
              <a:miter/>
            </a:ln>
          </p:spPr>
        </p:pic>
        <p:sp>
          <p:nvSpPr>
            <p:cNvPr id="13" name="TextBox 12"/>
            <p:cNvSpPr txBox="1"/>
            <p:nvPr/>
          </p:nvSpPr>
          <p:spPr>
            <a:xfrm>
              <a:off x="2549411" y="3378202"/>
              <a:ext cx="2204545" cy="553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spc="0" dirty="0" err="1">
                  <a:solidFill>
                    <a:srgbClr val="3B5306"/>
                  </a:solidFill>
                </a:rPr>
                <a:t>Ayodele</a:t>
              </a:r>
              <a:r>
                <a:rPr lang="en-US" sz="1200" spc="0" dirty="0">
                  <a:solidFill>
                    <a:srgbClr val="3B5306"/>
                  </a:solidFill>
                </a:rPr>
                <a:t> Harrison</a:t>
              </a:r>
            </a:p>
            <a:p>
              <a:pPr algn="ctr"/>
              <a:r>
                <a:rPr lang="en-US" sz="900" spc="0" dirty="0">
                  <a:solidFill>
                    <a:schemeClr val="tx1">
                      <a:lumMod val="60000"/>
                      <a:lumOff val="40000"/>
                    </a:schemeClr>
                  </a:solidFill>
                </a:rPr>
                <a:t> Assistant Director</a:t>
              </a:r>
            </a:p>
          </p:txBody>
        </p:sp>
      </p:grpSp>
      <p:grpSp>
        <p:nvGrpSpPr>
          <p:cNvPr id="6" name="Group 5"/>
          <p:cNvGrpSpPr/>
          <p:nvPr/>
        </p:nvGrpSpPr>
        <p:grpSpPr>
          <a:xfrm>
            <a:off x="-87424" y="3060481"/>
            <a:ext cx="1653409" cy="1367997"/>
            <a:chOff x="185834" y="4080643"/>
            <a:chExt cx="2204545" cy="1823997"/>
          </a:xfrm>
        </p:grpSpPr>
        <p:pic>
          <p:nvPicPr>
            <p:cNvPr id="1007" name="CREATE-8.jpg" descr="CREATE-8.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96903" y="4080643"/>
              <a:ext cx="1270000" cy="1270000"/>
            </a:xfrm>
            <a:prstGeom prst="rect">
              <a:avLst/>
            </a:prstGeom>
            <a:ln w="12700">
              <a:solidFill>
                <a:schemeClr val="accent1"/>
              </a:solidFill>
              <a:miter/>
            </a:ln>
          </p:spPr>
        </p:pic>
        <p:sp>
          <p:nvSpPr>
            <p:cNvPr id="14" name="TextBox 13"/>
            <p:cNvSpPr txBox="1"/>
            <p:nvPr/>
          </p:nvSpPr>
          <p:spPr>
            <a:xfrm>
              <a:off x="185834" y="5350645"/>
              <a:ext cx="2204545" cy="553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spc="0" dirty="0">
                  <a:solidFill>
                    <a:srgbClr val="3B5306"/>
                  </a:solidFill>
                </a:rPr>
                <a:t>Megan McKnight</a:t>
              </a:r>
            </a:p>
            <a:p>
              <a:pPr algn="ctr"/>
              <a:r>
                <a:rPr lang="en-US" sz="900" spc="0" dirty="0">
                  <a:solidFill>
                    <a:schemeClr val="tx1">
                      <a:lumMod val="60000"/>
                      <a:lumOff val="40000"/>
                    </a:schemeClr>
                  </a:solidFill>
                </a:rPr>
                <a:t> Assistant Director</a:t>
              </a:r>
            </a:p>
          </p:txBody>
        </p:sp>
      </p:grpSp>
      <p:grpSp>
        <p:nvGrpSpPr>
          <p:cNvPr id="2" name="Group 1"/>
          <p:cNvGrpSpPr/>
          <p:nvPr/>
        </p:nvGrpSpPr>
        <p:grpSpPr>
          <a:xfrm>
            <a:off x="2408200" y="3060481"/>
            <a:ext cx="1912058" cy="1367997"/>
            <a:chOff x="65852" y="2108199"/>
            <a:chExt cx="2549411" cy="1823997"/>
          </a:xfrm>
        </p:grpSpPr>
        <p:pic>
          <p:nvPicPr>
            <p:cNvPr id="1006" name="CREATE-10.jpg" descr="CREATE-10.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96903" y="2108199"/>
              <a:ext cx="1270000" cy="1270001"/>
            </a:xfrm>
            <a:prstGeom prst="rect">
              <a:avLst/>
            </a:prstGeom>
            <a:ln w="12700">
              <a:solidFill>
                <a:schemeClr val="accent1"/>
              </a:solidFill>
              <a:miter/>
            </a:ln>
          </p:spPr>
        </p:pic>
        <p:sp>
          <p:nvSpPr>
            <p:cNvPr id="15" name="TextBox 14"/>
            <p:cNvSpPr txBox="1"/>
            <p:nvPr/>
          </p:nvSpPr>
          <p:spPr>
            <a:xfrm>
              <a:off x="65852" y="3378201"/>
              <a:ext cx="2549411" cy="553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spc="0" dirty="0" err="1">
                  <a:solidFill>
                    <a:srgbClr val="3B5306"/>
                  </a:solidFill>
                </a:rPr>
                <a:t>Folami</a:t>
              </a:r>
              <a:r>
                <a:rPr lang="en-US" sz="1200" spc="0" dirty="0">
                  <a:solidFill>
                    <a:srgbClr val="3B5306"/>
                  </a:solidFill>
                </a:rPr>
                <a:t> Prescott-Adams</a:t>
              </a:r>
            </a:p>
            <a:p>
              <a:pPr algn="ctr"/>
              <a:r>
                <a:rPr lang="en-US" sz="900" spc="0" dirty="0">
                  <a:solidFill>
                    <a:schemeClr val="tx1">
                      <a:lumMod val="60000"/>
                      <a:lumOff val="40000"/>
                    </a:schemeClr>
                  </a:solidFill>
                </a:rPr>
                <a:t>Lead Facilitator</a:t>
              </a:r>
            </a:p>
          </p:txBody>
        </p:sp>
      </p:grpSp>
      <p:grpSp>
        <p:nvGrpSpPr>
          <p:cNvPr id="7" name="Group 6"/>
          <p:cNvGrpSpPr/>
          <p:nvPr/>
        </p:nvGrpSpPr>
        <p:grpSpPr>
          <a:xfrm>
            <a:off x="1252813" y="3060481"/>
            <a:ext cx="1397000" cy="1367997"/>
            <a:chOff x="2718737" y="4080642"/>
            <a:chExt cx="1862667" cy="1823997"/>
          </a:xfrm>
        </p:grpSpPr>
        <p:pic>
          <p:nvPicPr>
            <p:cNvPr id="1008" name="CREATE-12.jpg" descr="CREATE-12.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022599" y="4080642"/>
              <a:ext cx="1270001" cy="1270001"/>
            </a:xfrm>
            <a:prstGeom prst="rect">
              <a:avLst/>
            </a:prstGeom>
            <a:ln w="12700">
              <a:solidFill>
                <a:schemeClr val="accent1"/>
              </a:solidFill>
              <a:miter/>
            </a:ln>
          </p:spPr>
        </p:pic>
        <p:sp>
          <p:nvSpPr>
            <p:cNvPr id="16" name="TextBox 15"/>
            <p:cNvSpPr txBox="1"/>
            <p:nvPr/>
          </p:nvSpPr>
          <p:spPr>
            <a:xfrm>
              <a:off x="2718737" y="5350644"/>
              <a:ext cx="1862667" cy="553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spc="0" dirty="0" err="1">
                  <a:solidFill>
                    <a:srgbClr val="3B5306"/>
                  </a:solidFill>
                </a:rPr>
                <a:t>CaTia</a:t>
              </a:r>
              <a:r>
                <a:rPr lang="en-US" sz="1200" spc="0" dirty="0">
                  <a:solidFill>
                    <a:srgbClr val="3B5306"/>
                  </a:solidFill>
                </a:rPr>
                <a:t> Daniels</a:t>
              </a:r>
            </a:p>
            <a:p>
              <a:pPr algn="ctr"/>
              <a:r>
                <a:rPr lang="en-US" sz="900" spc="0" dirty="0">
                  <a:solidFill>
                    <a:schemeClr val="tx1">
                      <a:lumMod val="60000"/>
                      <a:lumOff val="40000"/>
                    </a:schemeClr>
                  </a:solidFill>
                </a:rPr>
                <a:t>Executive Assistant</a:t>
              </a:r>
            </a:p>
          </p:txBody>
        </p:sp>
      </p:grpSp>
      <p:grpSp>
        <p:nvGrpSpPr>
          <p:cNvPr id="21" name="Group 20"/>
          <p:cNvGrpSpPr/>
          <p:nvPr/>
        </p:nvGrpSpPr>
        <p:grpSpPr>
          <a:xfrm>
            <a:off x="56684" y="1581150"/>
            <a:ext cx="1481667" cy="1552663"/>
            <a:chOff x="7902222" y="2922339"/>
            <a:chExt cx="1975556" cy="2070217"/>
          </a:xfrm>
        </p:grpSpPr>
        <p:pic>
          <p:nvPicPr>
            <p:cNvPr id="22" name="CREATE-2.jpg" descr="CREATE-2.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246270" y="2922339"/>
              <a:ext cx="1270001" cy="1270001"/>
            </a:xfrm>
            <a:prstGeom prst="rect">
              <a:avLst/>
            </a:prstGeom>
            <a:ln w="12700">
              <a:solidFill>
                <a:schemeClr val="accent1"/>
              </a:solidFill>
              <a:miter/>
            </a:ln>
          </p:spPr>
        </p:pic>
        <p:sp>
          <p:nvSpPr>
            <p:cNvPr id="23" name="TextBox 22"/>
            <p:cNvSpPr txBox="1"/>
            <p:nvPr/>
          </p:nvSpPr>
          <p:spPr>
            <a:xfrm>
              <a:off x="7902222" y="4192340"/>
              <a:ext cx="1975556" cy="800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spc="0" dirty="0">
                  <a:solidFill>
                    <a:srgbClr val="3B5306"/>
                  </a:solidFill>
                </a:rPr>
                <a:t>Kofi Kinney</a:t>
              </a:r>
            </a:p>
            <a:p>
              <a:pPr algn="ctr"/>
              <a:r>
                <a:rPr lang="en-US" sz="900" spc="0" dirty="0">
                  <a:solidFill>
                    <a:schemeClr val="tx1">
                      <a:lumMod val="60000"/>
                      <a:lumOff val="40000"/>
                    </a:schemeClr>
                  </a:solidFill>
                </a:rPr>
                <a:t>Instructional Mentor</a:t>
              </a:r>
            </a:p>
            <a:p>
              <a:endParaRPr lang="en-US" sz="1200" dirty="0"/>
            </a:p>
          </p:txBody>
        </p:sp>
      </p:grpSp>
      <p:grpSp>
        <p:nvGrpSpPr>
          <p:cNvPr id="24" name="Group 23"/>
          <p:cNvGrpSpPr/>
          <p:nvPr/>
        </p:nvGrpSpPr>
        <p:grpSpPr>
          <a:xfrm>
            <a:off x="3758988" y="1581151"/>
            <a:ext cx="1481667" cy="1550676"/>
            <a:chOff x="10065401" y="2924988"/>
            <a:chExt cx="1975556" cy="2067568"/>
          </a:xfrm>
        </p:grpSpPr>
        <p:pic>
          <p:nvPicPr>
            <p:cNvPr id="25" name="CREATE-6.jpg" descr="CREATE-6.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379870" y="2924988"/>
              <a:ext cx="1270001" cy="1267352"/>
            </a:xfrm>
            <a:prstGeom prst="rect">
              <a:avLst/>
            </a:prstGeom>
            <a:ln w="12700">
              <a:solidFill>
                <a:schemeClr val="accent1"/>
              </a:solidFill>
              <a:miter/>
            </a:ln>
          </p:spPr>
        </p:pic>
        <p:sp>
          <p:nvSpPr>
            <p:cNvPr id="26" name="TextBox 25"/>
            <p:cNvSpPr txBox="1"/>
            <p:nvPr/>
          </p:nvSpPr>
          <p:spPr>
            <a:xfrm>
              <a:off x="10065401" y="4192340"/>
              <a:ext cx="1975556" cy="800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200" spc="0" dirty="0">
                  <a:solidFill>
                    <a:srgbClr val="3B5306"/>
                  </a:solidFill>
                </a:rPr>
                <a:t>Maya Jenkins</a:t>
              </a:r>
            </a:p>
            <a:p>
              <a:pPr algn="ctr"/>
              <a:r>
                <a:rPr lang="en-US" sz="900" spc="0" dirty="0">
                  <a:solidFill>
                    <a:schemeClr val="tx1">
                      <a:lumMod val="60000"/>
                      <a:lumOff val="40000"/>
                    </a:schemeClr>
                  </a:solidFill>
                </a:rPr>
                <a:t>Instructional Mentor</a:t>
              </a:r>
            </a:p>
            <a:p>
              <a:endParaRPr lang="en-US" sz="1200" dirty="0"/>
            </a:p>
          </p:txBody>
        </p:sp>
      </p:gr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Group 10"/>
          <p:cNvGrpSpPr/>
          <p:nvPr/>
        </p:nvGrpSpPr>
        <p:grpSpPr>
          <a:xfrm>
            <a:off x="442099" y="100987"/>
            <a:ext cx="8259665" cy="4527878"/>
            <a:chOff x="-1812607" y="-407550"/>
            <a:chExt cx="11012887" cy="6037169"/>
          </a:xfrm>
        </p:grpSpPr>
        <p:sp>
          <p:nvSpPr>
            <p:cNvPr id="1019" name="Group"/>
            <p:cNvSpPr txBox="1"/>
            <p:nvPr/>
          </p:nvSpPr>
          <p:spPr>
            <a:xfrm>
              <a:off x="-1812607" y="-407550"/>
              <a:ext cx="7785832" cy="123110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sz="5400" b="1" spc="-151">
                  <a:solidFill>
                    <a:srgbClr val="F2F2F2"/>
                  </a:solidFill>
                  <a:latin typeface="Aller Bold"/>
                  <a:ea typeface="Aller Bold"/>
                  <a:cs typeface="Aller Bold"/>
                  <a:sym typeface="Aller Bold"/>
                </a:defRPr>
              </a:pPr>
              <a:r>
                <a:rPr dirty="0">
                  <a:solidFill>
                    <a:srgbClr val="426F23"/>
                  </a:solidFill>
                </a:rPr>
                <a:t>CREATE</a:t>
              </a:r>
              <a:r>
                <a:rPr dirty="0"/>
                <a:t> </a:t>
              </a:r>
              <a:r>
                <a:rPr dirty="0">
                  <a:solidFill>
                    <a:schemeClr val="tx1">
                      <a:lumMod val="60000"/>
                      <a:lumOff val="40000"/>
                    </a:schemeClr>
                  </a:solidFill>
                </a:rPr>
                <a:t>Schools</a:t>
              </a:r>
            </a:p>
          </p:txBody>
        </p:sp>
        <p:pic>
          <p:nvPicPr>
            <p:cNvPr id="3" name="Shape 243"/>
            <p:cNvPicPr preferRelativeResize="0"/>
            <p:nvPr/>
          </p:nvPicPr>
          <p:blipFill>
            <a:blip r:embed="rId3">
              <a:alphaModFix/>
            </a:blip>
            <a:stretch>
              <a:fillRect/>
            </a:stretch>
          </p:blipFill>
          <p:spPr>
            <a:xfrm>
              <a:off x="-1442398" y="1001439"/>
              <a:ext cx="1588551" cy="1593800"/>
            </a:xfrm>
            <a:prstGeom prst="rect">
              <a:avLst/>
            </a:prstGeom>
            <a:noFill/>
            <a:ln>
              <a:noFill/>
            </a:ln>
          </p:spPr>
        </p:pic>
        <p:pic>
          <p:nvPicPr>
            <p:cNvPr id="4" name="Shape 25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40878" y="1066818"/>
              <a:ext cx="2137549" cy="1090466"/>
            </a:xfrm>
            <a:prstGeom prst="rect">
              <a:avLst/>
            </a:prstGeom>
            <a:noFill/>
            <a:ln>
              <a:noFill/>
            </a:ln>
          </p:spPr>
        </p:pic>
        <p:pic>
          <p:nvPicPr>
            <p:cNvPr id="5" name="Shape 25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36220" y="762000"/>
              <a:ext cx="1909055" cy="1916370"/>
            </a:xfrm>
            <a:prstGeom prst="rect">
              <a:avLst/>
            </a:prstGeom>
            <a:noFill/>
            <a:ln>
              <a:noFill/>
            </a:ln>
          </p:spPr>
        </p:pic>
        <p:pic>
          <p:nvPicPr>
            <p:cNvPr id="6" name="Shape 246"/>
            <p:cNvPicPr preferRelativeResize="0"/>
            <p:nvPr/>
          </p:nvPicPr>
          <p:blipFill>
            <a:blip r:embed="rId6">
              <a:alphaModFix/>
            </a:blip>
            <a:stretch>
              <a:fillRect/>
            </a:stretch>
          </p:blipFill>
          <p:spPr>
            <a:xfrm>
              <a:off x="7605668" y="902617"/>
              <a:ext cx="1594612" cy="1404797"/>
            </a:xfrm>
            <a:prstGeom prst="rect">
              <a:avLst/>
            </a:prstGeom>
            <a:noFill/>
            <a:ln>
              <a:noFill/>
            </a:ln>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4638" y="2824034"/>
              <a:ext cx="3207107" cy="884202"/>
            </a:xfrm>
            <a:prstGeom prst="rect">
              <a:avLst/>
            </a:prstGeom>
          </p:spPr>
        </p:pic>
        <p:pic>
          <p:nvPicPr>
            <p:cNvPr id="8" name="Shape 248"/>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1183183" y="4296800"/>
              <a:ext cx="1175385" cy="1332817"/>
            </a:xfrm>
            <a:prstGeom prst="rect">
              <a:avLst/>
            </a:prstGeom>
            <a:noFill/>
            <a:ln>
              <a:noFill/>
            </a:ln>
          </p:spPr>
        </p:pic>
        <p:pic>
          <p:nvPicPr>
            <p:cNvPr id="9" name="Shape 245"/>
            <p:cNvPicPr preferRelativeResize="0"/>
            <p:nvPr/>
          </p:nvPicPr>
          <p:blipFill>
            <a:blip r:embed="rId9">
              <a:alphaModFix/>
            </a:blip>
            <a:stretch>
              <a:fillRect/>
            </a:stretch>
          </p:blipFill>
          <p:spPr>
            <a:xfrm>
              <a:off x="864638" y="4113257"/>
              <a:ext cx="1697327" cy="1516360"/>
            </a:xfrm>
            <a:prstGeom prst="rect">
              <a:avLst/>
            </a:prstGeom>
            <a:noFill/>
            <a:ln>
              <a:noFill/>
            </a:ln>
          </p:spPr>
        </p:pic>
        <p:pic>
          <p:nvPicPr>
            <p:cNvPr id="10" name="Shape 244"/>
            <p:cNvPicPr preferRelativeResize="0"/>
            <p:nvPr/>
          </p:nvPicPr>
          <p:blipFill>
            <a:blip r:embed="rId10">
              <a:alphaModFix/>
            </a:blip>
            <a:stretch>
              <a:fillRect/>
            </a:stretch>
          </p:blipFill>
          <p:spPr>
            <a:xfrm>
              <a:off x="-1324386" y="2678371"/>
              <a:ext cx="1470539" cy="1434886"/>
            </a:xfrm>
            <a:prstGeom prst="rect">
              <a:avLst/>
            </a:prstGeom>
            <a:noFill/>
            <a:ln>
              <a:noFill/>
            </a:ln>
          </p:spPr>
        </p:pic>
        <p:pic>
          <p:nvPicPr>
            <p:cNvPr id="12" name="Shape 252"/>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240220" y="2567499"/>
              <a:ext cx="1472263" cy="1456209"/>
            </a:xfrm>
            <a:prstGeom prst="rect">
              <a:avLst/>
            </a:prstGeom>
            <a:noFill/>
            <a:ln>
              <a:noFill/>
            </a:ln>
          </p:spPr>
        </p:pic>
        <p:pic>
          <p:nvPicPr>
            <p:cNvPr id="13" name="Shape 247"/>
            <p:cNvPicPr preferRelativeResize="0"/>
            <p:nvPr/>
          </p:nvPicPr>
          <p:blipFill>
            <a:blip r:embed="rId12">
              <a:alphaModFix/>
            </a:blip>
            <a:stretch>
              <a:fillRect/>
            </a:stretch>
          </p:blipFill>
          <p:spPr>
            <a:xfrm>
              <a:off x="7605668" y="4280017"/>
              <a:ext cx="1500176" cy="1349600"/>
            </a:xfrm>
            <a:prstGeom prst="rect">
              <a:avLst/>
            </a:prstGeom>
            <a:noFill/>
            <a:ln>
              <a:noFill/>
            </a:ln>
          </p:spPr>
        </p:pic>
        <p:pic>
          <p:nvPicPr>
            <p:cNvPr id="14" name="Picture 13" descr="Price_logo.jpe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05669" y="2567500"/>
              <a:ext cx="1571069" cy="1571069"/>
            </a:xfrm>
            <a:prstGeom prst="rect">
              <a:avLst/>
            </a:prstGeom>
          </p:spPr>
        </p:pic>
        <p:pic>
          <p:nvPicPr>
            <p:cNvPr id="15" name="Shape 250"/>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3099472" y="4197765"/>
              <a:ext cx="1398129" cy="1431852"/>
            </a:xfrm>
            <a:prstGeom prst="rect">
              <a:avLst/>
            </a:prstGeom>
            <a:noFill/>
            <a:ln>
              <a:noFill/>
            </a:ln>
          </p:spPr>
        </p:pic>
        <p:pic>
          <p:nvPicPr>
            <p:cNvPr id="16" name="Shape 249"/>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5083735" y="4113259"/>
              <a:ext cx="1837876" cy="15163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REATE-12_Aiyana.jpg"/>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293"/>
          <a:stretch/>
        </p:blipFill>
        <p:spPr>
          <a:xfrm>
            <a:off x="289851" y="0"/>
            <a:ext cx="9779001" cy="5664636"/>
          </a:xfrm>
          <a:prstGeom prst="rect">
            <a:avLst/>
          </a:prstGeom>
        </p:spPr>
      </p:pic>
      <p:sp>
        <p:nvSpPr>
          <p:cNvPr id="1027" name="Shape"/>
          <p:cNvSpPr/>
          <p:nvPr/>
        </p:nvSpPr>
        <p:spPr>
          <a:xfrm rot="10800000" flipH="1">
            <a:off x="-1711768" y="-546836"/>
            <a:ext cx="9366257" cy="5814161"/>
          </a:xfrm>
          <a:custGeom>
            <a:avLst/>
            <a:gdLst/>
            <a:ahLst/>
            <a:cxnLst>
              <a:cxn ang="0">
                <a:pos x="wd2" y="hd2"/>
              </a:cxn>
              <a:cxn ang="5400000">
                <a:pos x="wd2" y="hd2"/>
              </a:cxn>
              <a:cxn ang="10800000">
                <a:pos x="wd2" y="hd2"/>
              </a:cxn>
              <a:cxn ang="16200000">
                <a:pos x="wd2" y="hd2"/>
              </a:cxn>
            </a:cxnLst>
            <a:rect l="0" t="0" r="r" b="b"/>
            <a:pathLst>
              <a:path w="21600" h="21600" extrusionOk="0">
                <a:moveTo>
                  <a:pt x="5465" y="21600"/>
                </a:moveTo>
                <a:lnTo>
                  <a:pt x="21600" y="21600"/>
                </a:lnTo>
                <a:lnTo>
                  <a:pt x="5535" y="0"/>
                </a:lnTo>
                <a:lnTo>
                  <a:pt x="0" y="0"/>
                </a:lnTo>
                <a:lnTo>
                  <a:pt x="0" y="21600"/>
                </a:lnTo>
                <a:lnTo>
                  <a:pt x="5465" y="21600"/>
                </a:lnTo>
                <a:close/>
              </a:path>
            </a:pathLst>
          </a:custGeom>
          <a:solidFill>
            <a:schemeClr val="accent1">
              <a:lumOff val="-8705"/>
            </a:schemeClr>
          </a:solidFill>
          <a:ln w="12700">
            <a:miter lim="400000"/>
          </a:ln>
        </p:spPr>
        <p:txBody>
          <a:bodyPr lIns="34289" tIns="34290" rIns="34289" bIns="34290" anchor="ctr"/>
          <a:lstStyle/>
          <a:p>
            <a:pPr algn="ctr">
              <a:defRPr sz="1800" spc="0">
                <a:solidFill>
                  <a:srgbClr val="426F23"/>
                </a:solidFill>
                <a:latin typeface="+mj-lt"/>
                <a:ea typeface="+mj-ea"/>
                <a:cs typeface="+mj-cs"/>
                <a:sym typeface="Calibri"/>
              </a:defRPr>
            </a:pPr>
            <a:endParaRPr/>
          </a:p>
        </p:txBody>
      </p:sp>
      <p:sp>
        <p:nvSpPr>
          <p:cNvPr id="1028" name="Triangle"/>
          <p:cNvSpPr/>
          <p:nvPr/>
        </p:nvSpPr>
        <p:spPr>
          <a:xfrm>
            <a:off x="-2287501" y="4341795"/>
            <a:ext cx="748718" cy="6249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alpha val="26000"/>
            </a:srgbClr>
          </a:solidFill>
          <a:ln w="12700">
            <a:miter lim="400000"/>
          </a:ln>
        </p:spPr>
        <p:txBody>
          <a:bodyPr lIns="34289" tIns="34290" rIns="34289" bIns="34290" anchor="ctr"/>
          <a:lstStyle/>
          <a:p>
            <a:pPr algn="ctr">
              <a:defRPr sz="1800" spc="0">
                <a:solidFill>
                  <a:srgbClr val="426F23"/>
                </a:solidFill>
                <a:latin typeface="+mj-lt"/>
                <a:ea typeface="+mj-ea"/>
                <a:cs typeface="+mj-cs"/>
                <a:sym typeface="Calibri"/>
              </a:defRPr>
            </a:pPr>
            <a:endParaRPr/>
          </a:p>
        </p:txBody>
      </p:sp>
      <p:sp>
        <p:nvSpPr>
          <p:cNvPr id="2" name="TextBox 1"/>
          <p:cNvSpPr txBox="1"/>
          <p:nvPr/>
        </p:nvSpPr>
        <p:spPr>
          <a:xfrm>
            <a:off x="199677" y="292490"/>
            <a:ext cx="5310683" cy="1084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l"/>
            <a:r>
              <a:rPr lang="en-US" sz="6600" b="1" spc="0" dirty="0">
                <a:solidFill>
                  <a:schemeClr val="tx1">
                    <a:lumMod val="75000"/>
                  </a:schemeClr>
                </a:solidFill>
                <a:latin typeface="+mn-lt"/>
              </a:rPr>
              <a:t>Cohort </a:t>
            </a:r>
            <a:r>
              <a:rPr lang="en-US" sz="6600" b="1" spc="0" dirty="0">
                <a:solidFill>
                  <a:srgbClr val="E8E9E7"/>
                </a:solidFill>
                <a:latin typeface="+mn-lt"/>
              </a:rPr>
              <a:t>Data</a:t>
            </a:r>
          </a:p>
        </p:txBody>
      </p:sp>
      <p:sp>
        <p:nvSpPr>
          <p:cNvPr id="6" name="TextBox 5"/>
          <p:cNvSpPr txBox="1"/>
          <p:nvPr/>
        </p:nvSpPr>
        <p:spPr>
          <a:xfrm>
            <a:off x="86280" y="1297475"/>
            <a:ext cx="4814425" cy="715581"/>
          </a:xfrm>
          <a:prstGeom prst="rect">
            <a:avLst/>
          </a:prstGeom>
          <a:noFill/>
        </p:spPr>
        <p:txBody>
          <a:bodyPr wrap="square" lIns="68580" tIns="34290" rIns="68580" bIns="34290" rtlCol="0">
            <a:spAutoFit/>
          </a:bodyPr>
          <a:lstStyle/>
          <a:p>
            <a:pPr marL="285750" indent="-285750" algn="l">
              <a:buFont typeface="Wingdings" charset="2"/>
              <a:buChar char="ü"/>
            </a:pPr>
            <a:r>
              <a:rPr lang="en-US" sz="1400" b="1" spc="0" dirty="0">
                <a:solidFill>
                  <a:schemeClr val="tx1">
                    <a:lumMod val="50000"/>
                  </a:schemeClr>
                </a:solidFill>
              </a:rPr>
              <a:t>3 cohorts in the program at a time; 50-60 residents</a:t>
            </a:r>
          </a:p>
          <a:p>
            <a:pPr marL="285750" indent="-285750" algn="l">
              <a:buFont typeface="Wingdings" charset="2"/>
              <a:buChar char="ü"/>
            </a:pPr>
            <a:r>
              <a:rPr lang="en-US" sz="1400" b="1" spc="0" dirty="0">
                <a:solidFill>
                  <a:schemeClr val="tx1">
                    <a:lumMod val="50000"/>
                  </a:schemeClr>
                </a:solidFill>
              </a:rPr>
              <a:t>Entering cohort size: 20</a:t>
            </a:r>
          </a:p>
          <a:p>
            <a:pPr marL="285750" indent="-285750" algn="l">
              <a:buFont typeface="Wingdings" charset="2"/>
              <a:buChar char="ü"/>
            </a:pPr>
            <a:r>
              <a:rPr lang="en-US" sz="1400" b="1" spc="0" dirty="0">
                <a:solidFill>
                  <a:schemeClr val="tx1">
                    <a:lumMod val="50000"/>
                  </a:schemeClr>
                </a:solidFill>
              </a:rPr>
              <a:t>76% non-White, 24% </a:t>
            </a:r>
            <a:r>
              <a:rPr lang="en-US" sz="1400" b="1" spc="0" dirty="0" smtClean="0">
                <a:solidFill>
                  <a:schemeClr val="tx1">
                    <a:lumMod val="50000"/>
                  </a:schemeClr>
                </a:solidFill>
              </a:rPr>
              <a:t>White</a:t>
            </a:r>
            <a:endParaRPr lang="en-US" sz="1400" b="1" spc="0" dirty="0">
              <a:solidFill>
                <a:schemeClr val="tx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Off val="-8705"/>
          </a:schemeClr>
        </a:solidFill>
        <a:effectLst/>
      </p:bgPr>
    </p:bg>
    <p:spTree>
      <p:nvGrpSpPr>
        <p:cNvPr id="1" name=""/>
        <p:cNvGrpSpPr/>
        <p:nvPr/>
      </p:nvGrpSpPr>
      <p:grpSpPr>
        <a:xfrm>
          <a:off x="0" y="0"/>
          <a:ext cx="0" cy="0"/>
          <a:chOff x="0" y="0"/>
          <a:chExt cx="0" cy="0"/>
        </a:xfrm>
      </p:grpSpPr>
      <p:sp>
        <p:nvSpPr>
          <p:cNvPr id="3" name="TextBox 2"/>
          <p:cNvSpPr txBox="1"/>
          <p:nvPr/>
        </p:nvSpPr>
        <p:spPr>
          <a:xfrm>
            <a:off x="504825" y="742950"/>
            <a:ext cx="3790950" cy="53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3000" spc="-113" dirty="0">
                <a:solidFill>
                  <a:schemeClr val="tx1">
                    <a:lumMod val="60000"/>
                    <a:lumOff val="40000"/>
                  </a:schemeClr>
                </a:solidFill>
              </a:rPr>
              <a:t>From 2015 - Present</a:t>
            </a:r>
          </a:p>
        </p:txBody>
      </p:sp>
      <p:sp>
        <p:nvSpPr>
          <p:cNvPr id="2" name="TextBox 1"/>
          <p:cNvSpPr txBox="1"/>
          <p:nvPr/>
        </p:nvSpPr>
        <p:spPr>
          <a:xfrm>
            <a:off x="-171450" y="257175"/>
            <a:ext cx="8086725" cy="761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4500" dirty="0">
                <a:solidFill>
                  <a:schemeClr val="tx1">
                    <a:lumMod val="50000"/>
                  </a:schemeClr>
                </a:solidFill>
              </a:rPr>
              <a:t>CREATE has served.</a:t>
            </a:r>
          </a:p>
        </p:txBody>
      </p:sp>
      <p:sp>
        <p:nvSpPr>
          <p:cNvPr id="4" name="TextBox 3"/>
          <p:cNvSpPr txBox="1"/>
          <p:nvPr/>
        </p:nvSpPr>
        <p:spPr>
          <a:xfrm>
            <a:off x="0" y="1459303"/>
            <a:ext cx="1857375" cy="992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6000" dirty="0">
                <a:solidFill>
                  <a:srgbClr val="E8E9E7"/>
                </a:solidFill>
              </a:rPr>
              <a:t>74</a:t>
            </a:r>
          </a:p>
        </p:txBody>
      </p:sp>
      <p:sp>
        <p:nvSpPr>
          <p:cNvPr id="5" name="TextBox 4"/>
          <p:cNvSpPr txBox="1"/>
          <p:nvPr/>
        </p:nvSpPr>
        <p:spPr>
          <a:xfrm>
            <a:off x="1885950" y="1762125"/>
            <a:ext cx="3790950" cy="53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l"/>
            <a:r>
              <a:rPr lang="en-US" sz="3000" spc="-113" dirty="0">
                <a:solidFill>
                  <a:schemeClr val="tx1">
                    <a:lumMod val="50000"/>
                  </a:schemeClr>
                </a:solidFill>
              </a:rPr>
              <a:t>New Teachers</a:t>
            </a:r>
          </a:p>
        </p:txBody>
      </p:sp>
      <p:sp>
        <p:nvSpPr>
          <p:cNvPr id="6" name="TextBox 5"/>
          <p:cNvSpPr txBox="1"/>
          <p:nvPr/>
        </p:nvSpPr>
        <p:spPr>
          <a:xfrm>
            <a:off x="1147763" y="2536958"/>
            <a:ext cx="1857375" cy="992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6000" dirty="0">
                <a:solidFill>
                  <a:srgbClr val="E8E9E7"/>
                </a:solidFill>
              </a:rPr>
              <a:t>470+</a:t>
            </a:r>
          </a:p>
        </p:txBody>
      </p:sp>
      <p:sp>
        <p:nvSpPr>
          <p:cNvPr id="7" name="TextBox 6"/>
          <p:cNvSpPr txBox="1"/>
          <p:nvPr/>
        </p:nvSpPr>
        <p:spPr>
          <a:xfrm>
            <a:off x="3171825" y="2564289"/>
            <a:ext cx="5848350" cy="992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lvl="0" algn="l"/>
            <a:r>
              <a:rPr lang="en-US" sz="3000" b="1" spc="0" dirty="0">
                <a:solidFill>
                  <a:schemeClr val="tx1">
                    <a:lumMod val="50000"/>
                  </a:schemeClr>
                </a:solidFill>
                <a:latin typeface="+mn-lt"/>
                <a:ea typeface="Calibri"/>
                <a:cs typeface="Calibri"/>
                <a:sym typeface="Calibri"/>
              </a:rPr>
              <a:t>experienced educators,        </a:t>
            </a:r>
            <a:endParaRPr lang="en-US" sz="7200" spc="0" dirty="0">
              <a:solidFill>
                <a:schemeClr val="tx1">
                  <a:lumMod val="50000"/>
                </a:schemeClr>
              </a:solidFill>
              <a:latin typeface="+mn-lt"/>
            </a:endParaRPr>
          </a:p>
          <a:p>
            <a:pPr lvl="0" algn="l"/>
            <a:r>
              <a:rPr lang="en-US" sz="3000" b="1" spc="0" dirty="0">
                <a:solidFill>
                  <a:schemeClr val="tx1">
                    <a:lumMod val="50000"/>
                  </a:schemeClr>
                </a:solidFill>
                <a:latin typeface="+mn-lt"/>
                <a:ea typeface="Calibri"/>
                <a:cs typeface="Calibri"/>
                <a:sym typeface="Calibri"/>
              </a:rPr>
              <a:t>including 51school lead</a:t>
            </a:r>
            <a:endParaRPr lang="en-US" sz="3000" spc="0" dirty="0">
              <a:solidFill>
                <a:schemeClr val="tx1">
                  <a:lumMod val="50000"/>
                </a:schemeClr>
              </a:solidFill>
              <a:latin typeface="+mn-lt"/>
            </a:endParaRPr>
          </a:p>
        </p:txBody>
      </p:sp>
      <p:sp>
        <p:nvSpPr>
          <p:cNvPr id="8" name="TextBox 7"/>
          <p:cNvSpPr txBox="1"/>
          <p:nvPr/>
        </p:nvSpPr>
        <p:spPr>
          <a:xfrm>
            <a:off x="-561975" y="-266700"/>
            <a:ext cx="69248" cy="14080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28575" rtlCol="0" anchor="t">
            <a:spAutoFit/>
          </a:bodyPr>
          <a:lstStyle/>
          <a:p>
            <a:endParaRPr lang="en-US" dirty="0"/>
          </a:p>
        </p:txBody>
      </p:sp>
      <p:sp>
        <p:nvSpPr>
          <p:cNvPr id="9" name="TextBox 8"/>
          <p:cNvSpPr txBox="1"/>
          <p:nvPr/>
        </p:nvSpPr>
        <p:spPr>
          <a:xfrm>
            <a:off x="3762375" y="1506928"/>
            <a:ext cx="1857375" cy="992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6000" dirty="0">
                <a:solidFill>
                  <a:srgbClr val="E8E9E7"/>
                </a:solidFill>
              </a:rPr>
              <a:t>15</a:t>
            </a:r>
          </a:p>
        </p:txBody>
      </p:sp>
      <p:sp>
        <p:nvSpPr>
          <p:cNvPr id="10" name="TextBox 9"/>
          <p:cNvSpPr txBox="1"/>
          <p:nvPr/>
        </p:nvSpPr>
        <p:spPr>
          <a:xfrm>
            <a:off x="5753100" y="1771650"/>
            <a:ext cx="3790950" cy="53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l"/>
            <a:r>
              <a:rPr lang="en-US" sz="3000" spc="-113" dirty="0">
                <a:solidFill>
                  <a:schemeClr val="tx1">
                    <a:lumMod val="50000"/>
                  </a:schemeClr>
                </a:solidFill>
              </a:rPr>
              <a:t>Schools</a:t>
            </a:r>
          </a:p>
        </p:txBody>
      </p:sp>
      <p:sp>
        <p:nvSpPr>
          <p:cNvPr id="11" name="TextBox 10"/>
          <p:cNvSpPr txBox="1"/>
          <p:nvPr/>
        </p:nvSpPr>
        <p:spPr>
          <a:xfrm>
            <a:off x="1619250" y="3551072"/>
            <a:ext cx="2838450" cy="1084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6600" dirty="0">
                <a:solidFill>
                  <a:srgbClr val="E8E9E7"/>
                </a:solidFill>
              </a:rPr>
              <a:t>8700+ </a:t>
            </a:r>
          </a:p>
        </p:txBody>
      </p:sp>
      <p:sp>
        <p:nvSpPr>
          <p:cNvPr id="12" name="TextBox 11"/>
          <p:cNvSpPr txBox="1"/>
          <p:nvPr/>
        </p:nvSpPr>
        <p:spPr>
          <a:xfrm>
            <a:off x="4552950" y="3883713"/>
            <a:ext cx="3790950" cy="53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pPr algn="l"/>
            <a:r>
              <a:rPr lang="en-US" sz="3000" b="1" spc="-113" dirty="0">
                <a:solidFill>
                  <a:schemeClr val="tx1">
                    <a:lumMod val="50000"/>
                  </a:schemeClr>
                </a:solidFill>
              </a:rPr>
              <a:t>Students</a:t>
            </a: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Off val="-8705"/>
          </a:schemeClr>
        </a:solidFill>
        <a:effectLst/>
      </p:bgPr>
    </p:bg>
    <p:spTree>
      <p:nvGrpSpPr>
        <p:cNvPr id="1" name=""/>
        <p:cNvGrpSpPr/>
        <p:nvPr/>
      </p:nvGrpSpPr>
      <p:grpSpPr>
        <a:xfrm>
          <a:off x="0" y="0"/>
          <a:ext cx="0" cy="0"/>
          <a:chOff x="0" y="0"/>
          <a:chExt cx="0" cy="0"/>
        </a:xfrm>
      </p:grpSpPr>
      <p:pic>
        <p:nvPicPr>
          <p:cNvPr id="1052" name="CREATE-80_Deja.jpg" descr="CREATE-80_Deja.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TextBox 1"/>
          <p:cNvSpPr txBox="1"/>
          <p:nvPr/>
        </p:nvSpPr>
        <p:spPr>
          <a:xfrm>
            <a:off x="6372225" y="1085851"/>
            <a:ext cx="2533650" cy="14080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dirty="0">
                <a:solidFill>
                  <a:schemeClr val="tx1">
                    <a:lumMod val="50000"/>
                  </a:schemeClr>
                </a:solidFill>
              </a:rPr>
              <a:t>95%</a:t>
            </a:r>
          </a:p>
        </p:txBody>
      </p:sp>
      <p:sp>
        <p:nvSpPr>
          <p:cNvPr id="3" name="TextBox 2"/>
          <p:cNvSpPr txBox="1"/>
          <p:nvPr/>
        </p:nvSpPr>
        <p:spPr>
          <a:xfrm>
            <a:off x="6276975" y="2257425"/>
            <a:ext cx="2628900" cy="17312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t">
            <a:spAutoFit/>
          </a:bodyPr>
          <a:lstStyle/>
          <a:p>
            <a:r>
              <a:rPr lang="en-US" sz="2700" b="1" spc="0" dirty="0">
                <a:solidFill>
                  <a:schemeClr val="tx1">
                    <a:lumMod val="75000"/>
                  </a:schemeClr>
                </a:solidFill>
                <a:latin typeface="Calibri"/>
                <a:ea typeface="Calibri"/>
                <a:cs typeface="Calibri"/>
                <a:sym typeface="Calibri"/>
              </a:rPr>
              <a:t>of new teachers from CREATE have remained in teaching </a:t>
            </a:r>
            <a:endParaRPr lang="en-US" sz="2700" spc="0" dirty="0">
              <a:solidFill>
                <a:schemeClr val="tx1">
                  <a:lumMod val="75000"/>
                </a:schemeClr>
              </a:solidFill>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rgbClr val="262626"/>
      </a:dk1>
      <a:lt1>
        <a:srgbClr val="76A60C"/>
      </a:lt1>
      <a:dk2>
        <a:srgbClr val="A7A7A7"/>
      </a:dk2>
      <a:lt2>
        <a:srgbClr val="535353"/>
      </a:lt2>
      <a:accent1>
        <a:srgbClr val="94CF0F"/>
      </a:accent1>
      <a:accent2>
        <a:srgbClr val="D8D8D8"/>
      </a:accent2>
      <a:accent3>
        <a:srgbClr val="BFBFBF"/>
      </a:accent3>
      <a:accent4>
        <a:srgbClr val="A5A5A5"/>
      </a:accent4>
      <a:accent5>
        <a:srgbClr val="7F7F7F"/>
      </a:accent5>
      <a:accent6>
        <a:srgbClr val="59595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lumOff val="-8705"/>
              </a:schemeClr>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1600" b="0" i="0" u="none" strike="noStrike" cap="none" spc="-324" normalizeH="0" baseline="0">
            <a:ln>
              <a:noFill/>
            </a:ln>
            <a:solidFill>
              <a:schemeClr val="accent1">
                <a:lumOff val="-8705"/>
              </a:schemeClr>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94CF0F"/>
      </a:accent1>
      <a:accent2>
        <a:srgbClr val="D8D8D8"/>
      </a:accent2>
      <a:accent3>
        <a:srgbClr val="BFBFBF"/>
      </a:accent3>
      <a:accent4>
        <a:srgbClr val="A5A5A5"/>
      </a:accent4>
      <a:accent5>
        <a:srgbClr val="7F7F7F"/>
      </a:accent5>
      <a:accent6>
        <a:srgbClr val="59595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lumOff val="-8705"/>
              </a:schemeClr>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1600" b="0" i="0" u="none" strike="noStrike" cap="none" spc="-324" normalizeH="0" baseline="0">
            <a:ln>
              <a:noFill/>
            </a:ln>
            <a:solidFill>
              <a:schemeClr val="accent1">
                <a:lumOff val="-8705"/>
              </a:schemeClr>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18058</TotalTime>
  <Words>615</Words>
  <Application>Microsoft Macintosh PowerPoint</Application>
  <PresentationFormat>On-screen Show (16:9)</PresentationFormat>
  <Paragraphs>78</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Elizabeth Hearn</cp:lastModifiedBy>
  <cp:revision>100</cp:revision>
  <dcterms:modified xsi:type="dcterms:W3CDTF">2019-04-11T01:47:20Z</dcterms:modified>
</cp:coreProperties>
</file>