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82"/>
  </p:normalViewPr>
  <p:slideViewPr>
    <p:cSldViewPr snapToGrid="0" snapToObjects="1">
      <p:cViewPr varScale="1">
        <p:scale>
          <a:sx n="115" d="100"/>
          <a:sy n="115" d="100"/>
        </p:scale>
        <p:origin x="2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4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8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5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0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1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FC99-F1E6-BA4A-9983-E438A23432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E8E4-F72F-0547-BE2A-AB5919E20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1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Lottery: Recommendation of Lottery Weight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Jarod Apperson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19, 2019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of Recommended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organizational goals: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40% of newly admitted students (excluding those admitted through sibling, employee, or board member preference) will be economically disadvantaged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Between 30% and 50% of overall enrollment will be economically disadvantaged students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Only two grades admit students: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Kindergarten </a:t>
            </a:r>
            <a:r>
              <a:rPr lang="en-US" dirty="0" smtClean="0"/>
              <a:t>(60 </a:t>
            </a:r>
            <a:r>
              <a:rPr lang="en-US" dirty="0" smtClean="0"/>
              <a:t>slots)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Sixth grade (4 slots)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4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Kindergarten Applicants by ED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5625"/>
            <a:ext cx="10982204" cy="376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6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a weight of 4</a:t>
            </a:r>
          </a:p>
          <a:p>
            <a:endParaRPr lang="en-US" dirty="0"/>
          </a:p>
          <a:p>
            <a:r>
              <a:rPr lang="en-US" dirty="0" smtClean="0"/>
              <a:t>This will likely result in </a:t>
            </a:r>
            <a:r>
              <a:rPr lang="en-US" dirty="0" smtClean="0"/>
              <a:t>8% </a:t>
            </a:r>
            <a:r>
              <a:rPr lang="en-US" dirty="0" smtClean="0"/>
              <a:t>to </a:t>
            </a:r>
            <a:r>
              <a:rPr lang="en-US" dirty="0" smtClean="0"/>
              <a:t>14% </a:t>
            </a:r>
            <a:r>
              <a:rPr lang="en-US" dirty="0" smtClean="0"/>
              <a:t>of newly admitted student being economically disadvantaged.</a:t>
            </a:r>
          </a:p>
          <a:p>
            <a:endParaRPr lang="en-US" dirty="0"/>
          </a:p>
          <a:p>
            <a:r>
              <a:rPr lang="en-US" dirty="0" smtClean="0"/>
              <a:t>The percentage of newly admitted students economically disadvantaged (excluding those admitted through sibling, employee, or board member preference) will likely fall in the </a:t>
            </a:r>
            <a:r>
              <a:rPr lang="en-US" dirty="0" smtClean="0"/>
              <a:t>6% </a:t>
            </a:r>
            <a:r>
              <a:rPr lang="en-US" smtClean="0"/>
              <a:t>to </a:t>
            </a:r>
            <a:r>
              <a:rPr lang="en-US" smtClean="0"/>
              <a:t>25% </a:t>
            </a:r>
            <a:r>
              <a:rPr lang="en-US" dirty="0" smtClean="0"/>
              <a:t>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6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Weighted Lottery: Recommendation of Lottery Weight</vt:lpstr>
      <vt:lpstr>Basis of Recommended Weight</vt:lpstr>
      <vt:lpstr>Kindergarten Applicants by ED Status</vt:lpstr>
      <vt:lpstr>Recommendation</vt:lpstr>
      <vt:lpstr>Questions?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Weighted Lottery: Implementation &amp; Weight</dc:title>
  <dc:creator>Jarod Taylor Apperson</dc:creator>
  <cp:lastModifiedBy>Microsoft Office User</cp:lastModifiedBy>
  <cp:revision>4</cp:revision>
  <dcterms:created xsi:type="dcterms:W3CDTF">2017-03-23T18:36:22Z</dcterms:created>
  <dcterms:modified xsi:type="dcterms:W3CDTF">2019-03-18T18:23:52Z</dcterms:modified>
</cp:coreProperties>
</file>