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Fredoka One"/>
      <p:regular r:id="rId25"/>
    </p:embeddedFont>
    <p:embeddedFont>
      <p:font typeface="Abril Fatface"/>
      <p:regular r:id="rId26"/>
    </p:embeddedFont>
    <p:embeddedFont>
      <p:font typeface="Cabin"/>
      <p:regular r:id="rId27"/>
      <p:bold r:id="rId28"/>
      <p:italic r:id="rId29"/>
      <p:boldItalic r:id="rId30"/>
    </p:embeddedFont>
    <p:embeddedFont>
      <p:font typeface="Bebas Neue"/>
      <p:regular r:id="rId31"/>
    </p:embeddedFont>
    <p:embeddedFont>
      <p:font typeface="Krub"/>
      <p:regular r:id="rId32"/>
      <p:bold r:id="rId33"/>
      <p:italic r:id="rId34"/>
      <p:boldItalic r:id="rId35"/>
    </p:embeddedFont>
    <p:embeddedFont>
      <p:font typeface="ABeeZee"/>
      <p:regular r:id="rId36"/>
      <p:italic r:id="rId37"/>
    </p:embeddedFont>
    <p:embeddedFont>
      <p:font typeface="PT Sans"/>
      <p:regular r:id="rId38"/>
      <p:bold r:id="rId39"/>
      <p:italic r:id="rId40"/>
      <p:boldItalic r:id="rId41"/>
    </p:embeddedFont>
    <p:embeddedFont>
      <p:font typeface="Barlow"/>
      <p:regular r:id="rId42"/>
      <p:bold r:id="rId43"/>
      <p:italic r:id="rId44"/>
      <p:boldItalic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EFBDA2E-0C01-4AC7-9325-63A2273A2B7C}">
  <a:tblStyle styleId="{EEFBDA2E-0C01-4AC7-9325-63A2273A2B7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TSans-italic.fntdata"/><Relationship Id="rId42" Type="http://schemas.openxmlformats.org/officeDocument/2006/relationships/font" Target="fonts/Barlow-regular.fntdata"/><Relationship Id="rId41" Type="http://schemas.openxmlformats.org/officeDocument/2006/relationships/font" Target="fonts/PTSans-boldItalic.fntdata"/><Relationship Id="rId44" Type="http://schemas.openxmlformats.org/officeDocument/2006/relationships/font" Target="fonts/Barlow-italic.fntdata"/><Relationship Id="rId43" Type="http://schemas.openxmlformats.org/officeDocument/2006/relationships/font" Target="fonts/Barlow-bold.fntdata"/><Relationship Id="rId46" Type="http://schemas.openxmlformats.org/officeDocument/2006/relationships/font" Target="fonts/OpenSans-regular.fntdata"/><Relationship Id="rId45" Type="http://schemas.openxmlformats.org/officeDocument/2006/relationships/font" Target="fonts/Barlow-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ebasNeue-regular.fntdata"/><Relationship Id="rId30" Type="http://schemas.openxmlformats.org/officeDocument/2006/relationships/font" Target="fonts/Cabin-boldItalic.fntdata"/><Relationship Id="rId33" Type="http://schemas.openxmlformats.org/officeDocument/2006/relationships/font" Target="fonts/Krub-bold.fntdata"/><Relationship Id="rId32" Type="http://schemas.openxmlformats.org/officeDocument/2006/relationships/font" Target="fonts/Krub-regular.fntdata"/><Relationship Id="rId35" Type="http://schemas.openxmlformats.org/officeDocument/2006/relationships/font" Target="fonts/Krub-boldItalic.fntdata"/><Relationship Id="rId34" Type="http://schemas.openxmlformats.org/officeDocument/2006/relationships/font" Target="fonts/Krub-italic.fntdata"/><Relationship Id="rId37" Type="http://schemas.openxmlformats.org/officeDocument/2006/relationships/font" Target="fonts/ABeeZee-italic.fntdata"/><Relationship Id="rId36" Type="http://schemas.openxmlformats.org/officeDocument/2006/relationships/font" Target="fonts/ABeeZee-regular.fntdata"/><Relationship Id="rId39" Type="http://schemas.openxmlformats.org/officeDocument/2006/relationships/font" Target="fonts/PTSans-bold.fntdata"/><Relationship Id="rId38" Type="http://schemas.openxmlformats.org/officeDocument/2006/relationships/font" Target="fonts/PTSans-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AbrilFatface-regular.fntdata"/><Relationship Id="rId25" Type="http://schemas.openxmlformats.org/officeDocument/2006/relationships/font" Target="fonts/FredokaOne-regular.fntdata"/><Relationship Id="rId28" Type="http://schemas.openxmlformats.org/officeDocument/2006/relationships/font" Target="fonts/Cabin-bold.fntdata"/><Relationship Id="rId27" Type="http://schemas.openxmlformats.org/officeDocument/2006/relationships/font" Target="fonts/Cabin-regular.fntdata"/><Relationship Id="rId29" Type="http://schemas.openxmlformats.org/officeDocument/2006/relationships/font" Target="fonts/Cabin-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165bb4fb945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165bb4fb945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99f2f57a71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99f2f57a71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99f2f57a7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99f2f57a7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e2d584a048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e2d584a048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99f2f57a71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99f2f57a71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e2d584a04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0" name="Google Shape;1260;ge2d584a048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165bb4fb94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165bb4fb94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bd6c00e73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bd6c00e73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ffc899eb0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ffc899eb0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past two school years, California accountability requirements were waived or adjusted due to the impact of the COVID-19 pandemic.The requirements to hold districts and schools accountable for student outcomes resumes with the 2021–22 school year and release of the 2022 Dashboard. However, due to the restrictions imposed by Assembly Bill 130, California is required to only report current year data (or Status) for the 2022 Dashboard. Therefore, unlike in prior years, the 2022 Dashboard will not display the difference from prior year (also known as Change) or performance level colors. Results will fall into one of five Status levels, ranging from “Very High” to “Very Low.”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color wheel this year! For 2022 only, the dashboard display will appear as “cell phone bars” . The color wheel will return next year.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ffc899eb0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ffc899eb0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99f2f57a71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99f2f57a71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99f2f57a71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99f2f57a71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165bb4fb94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165bb4fb94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cc98d9fb70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cc98d9fb70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bd6c00e730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bd6c00e730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00050"/>
                </a:solidFill>
                <a:highlight>
                  <a:srgbClr val="FFFFFF"/>
                </a:highlight>
                <a:latin typeface="Georgia"/>
                <a:ea typeface="Georgia"/>
                <a:cs typeface="Georgia"/>
                <a:sym typeface="Georgia"/>
              </a:rPr>
              <a:t>Unique students by school enrolled in at least one VA class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e4c75db248_4_5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e4c75db248_4_5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e2d584a048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e2d584a048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165bb4fb945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165bb4fb94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99f2f57a7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99f2f57a7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Holding monthly Coffee &amp; Conversations zoom events surrounding Diversity &amp; Inclusion topics for staff to grow in empathy and understanding to better serve our minority population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814813" y="2486128"/>
            <a:ext cx="10754376" cy="2878878"/>
            <a:chOff x="-329450" y="2532983"/>
            <a:chExt cx="9751883" cy="2610517"/>
          </a:xfrm>
        </p:grpSpPr>
        <p:sp>
          <p:nvSpPr>
            <p:cNvPr id="11" name="Google Shape;11;p2"/>
            <p:cNvSpPr/>
            <p:nvPr/>
          </p:nvSpPr>
          <p:spPr>
            <a:xfrm>
              <a:off x="-329450" y="253298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0" y="2881800"/>
              <a:ext cx="9144000" cy="226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 name="Google Shape;13;p2"/>
          <p:cNvSpPr/>
          <p:nvPr/>
        </p:nvSpPr>
        <p:spPr>
          <a:xfrm rot="4032324">
            <a:off x="1619514" y="4363124"/>
            <a:ext cx="793912" cy="1575546"/>
          </a:xfrm>
          <a:custGeom>
            <a:rect b="b" l="l" r="r" t="t"/>
            <a:pathLst>
              <a:path extrusionOk="0" h="35289" w="17782">
                <a:moveTo>
                  <a:pt x="14221" y="0"/>
                </a:moveTo>
                <a:lnTo>
                  <a:pt x="14221" y="0"/>
                </a:lnTo>
                <a:cubicBezTo>
                  <a:pt x="11733" y="1712"/>
                  <a:pt x="10706" y="6825"/>
                  <a:pt x="10706" y="6825"/>
                </a:cubicBezTo>
                <a:lnTo>
                  <a:pt x="10112" y="5319"/>
                </a:lnTo>
                <a:cubicBezTo>
                  <a:pt x="5798" y="7556"/>
                  <a:pt x="5022" y="16800"/>
                  <a:pt x="5022" y="16800"/>
                </a:cubicBezTo>
                <a:lnTo>
                  <a:pt x="3790" y="15111"/>
                </a:lnTo>
                <a:cubicBezTo>
                  <a:pt x="1325" y="21867"/>
                  <a:pt x="3242" y="26090"/>
                  <a:pt x="3242" y="26090"/>
                </a:cubicBezTo>
                <a:lnTo>
                  <a:pt x="1279" y="24560"/>
                </a:lnTo>
                <a:lnTo>
                  <a:pt x="1279" y="24560"/>
                </a:lnTo>
                <a:cubicBezTo>
                  <a:pt x="1" y="31979"/>
                  <a:pt x="4840" y="35288"/>
                  <a:pt x="4840" y="35288"/>
                </a:cubicBezTo>
                <a:cubicBezTo>
                  <a:pt x="4840" y="35288"/>
                  <a:pt x="10706" y="34832"/>
                  <a:pt x="13262" y="27733"/>
                </a:cubicBezTo>
                <a:lnTo>
                  <a:pt x="13262" y="27733"/>
                </a:lnTo>
                <a:lnTo>
                  <a:pt x="10797" y="28098"/>
                </a:lnTo>
                <a:cubicBezTo>
                  <a:pt x="10797" y="28098"/>
                  <a:pt x="14563" y="25382"/>
                  <a:pt x="15773" y="18284"/>
                </a:cubicBezTo>
                <a:lnTo>
                  <a:pt x="15773" y="18284"/>
                </a:lnTo>
                <a:lnTo>
                  <a:pt x="13856" y="19128"/>
                </a:lnTo>
                <a:cubicBezTo>
                  <a:pt x="13856" y="19128"/>
                  <a:pt x="17782" y="10728"/>
                  <a:pt x="15134" y="6643"/>
                </a:cubicBezTo>
                <a:lnTo>
                  <a:pt x="15134" y="6643"/>
                </a:lnTo>
                <a:lnTo>
                  <a:pt x="13856" y="7670"/>
                </a:lnTo>
                <a:cubicBezTo>
                  <a:pt x="13856" y="7670"/>
                  <a:pt x="15522" y="2694"/>
                  <a:pt x="142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995957">
            <a:off x="-1084225" y="1835850"/>
            <a:ext cx="2437408" cy="2372499"/>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 name="Google Shape;15;p2"/>
          <p:cNvGrpSpPr/>
          <p:nvPr/>
        </p:nvGrpSpPr>
        <p:grpSpPr>
          <a:xfrm rot="-1870024">
            <a:off x="-473134" y="3256729"/>
            <a:ext cx="1166770" cy="898851"/>
            <a:chOff x="2223200" y="353050"/>
            <a:chExt cx="802025" cy="617875"/>
          </a:xfrm>
        </p:grpSpPr>
        <p:sp>
          <p:nvSpPr>
            <p:cNvPr id="16" name="Google Shape;16;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p2"/>
          <p:cNvSpPr/>
          <p:nvPr/>
        </p:nvSpPr>
        <p:spPr>
          <a:xfrm rot="-4500040">
            <a:off x="1532026" y="4020716"/>
            <a:ext cx="8175" cy="8175"/>
          </a:xfrm>
          <a:custGeom>
            <a:rect b="b" l="l" r="r" t="t"/>
            <a:pathLst>
              <a:path extrusionOk="0" h="327" w="327">
                <a:moveTo>
                  <a:pt x="151" y="0"/>
                </a:moveTo>
                <a:cubicBezTo>
                  <a:pt x="126" y="0"/>
                  <a:pt x="76" y="25"/>
                  <a:pt x="51" y="51"/>
                </a:cubicBezTo>
                <a:cubicBezTo>
                  <a:pt x="26" y="76"/>
                  <a:pt x="1" y="126"/>
                  <a:pt x="1" y="151"/>
                </a:cubicBezTo>
                <a:cubicBezTo>
                  <a:pt x="1" y="201"/>
                  <a:pt x="26" y="251"/>
                  <a:pt x="51" y="276"/>
                </a:cubicBezTo>
                <a:lnTo>
                  <a:pt x="151" y="326"/>
                </a:lnTo>
                <a:cubicBezTo>
                  <a:pt x="201" y="326"/>
                  <a:pt x="251" y="301"/>
                  <a:pt x="276" y="276"/>
                </a:cubicBezTo>
                <a:cubicBezTo>
                  <a:pt x="301" y="251"/>
                  <a:pt x="327" y="201"/>
                  <a:pt x="327" y="151"/>
                </a:cubicBezTo>
                <a:cubicBezTo>
                  <a:pt x="327" y="126"/>
                  <a:pt x="301" y="76"/>
                  <a:pt x="276" y="51"/>
                </a:cubicBezTo>
                <a:cubicBezTo>
                  <a:pt x="251"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rot="-4500040">
            <a:off x="1531953" y="4003701"/>
            <a:ext cx="5675" cy="1275"/>
          </a:xfrm>
          <a:custGeom>
            <a:rect b="b" l="l" r="r" t="t"/>
            <a:pathLst>
              <a:path extrusionOk="0" h="51" w="227">
                <a:moveTo>
                  <a:pt x="126" y="50"/>
                </a:moveTo>
                <a:cubicBezTo>
                  <a:pt x="151" y="50"/>
                  <a:pt x="201" y="25"/>
                  <a:pt x="226" y="0"/>
                </a:cubicBezTo>
                <a:cubicBezTo>
                  <a:pt x="226" y="0"/>
                  <a:pt x="226" y="0"/>
                  <a:pt x="226" y="0"/>
                </a:cubicBezTo>
                <a:lnTo>
                  <a:pt x="226" y="0"/>
                </a:lnTo>
                <a:lnTo>
                  <a:pt x="226" y="0"/>
                </a:lnTo>
                <a:cubicBezTo>
                  <a:pt x="226" y="0"/>
                  <a:pt x="226" y="0"/>
                  <a:pt x="226" y="0"/>
                </a:cubicBezTo>
                <a:cubicBezTo>
                  <a:pt x="201" y="25"/>
                  <a:pt x="151" y="50"/>
                  <a:pt x="126" y="50"/>
                </a:cubicBezTo>
                <a:moveTo>
                  <a:pt x="1" y="0"/>
                </a:moveTo>
                <a:lnTo>
                  <a:pt x="1" y="0"/>
                </a:lnTo>
                <a:lnTo>
                  <a:pt x="1" y="0"/>
                </a:lnTo>
                <a:lnTo>
                  <a:pt x="1" y="0"/>
                </a:lnTo>
                <a:lnTo>
                  <a:pt x="1" y="0"/>
                </a:lnTo>
                <a:lnTo>
                  <a:pt x="1" y="0"/>
                </a:ln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rot="-4500040">
            <a:off x="1531953" y="4003701"/>
            <a:ext cx="5675" cy="1275"/>
          </a:xfrm>
          <a:custGeom>
            <a:rect b="b" l="l" r="r" t="t"/>
            <a:pathLst>
              <a:path extrusionOk="0" h="51" w="227">
                <a:moveTo>
                  <a:pt x="1" y="0"/>
                </a:moveTo>
                <a:cubicBezTo>
                  <a:pt x="26" y="25"/>
                  <a:pt x="76" y="50"/>
                  <a:pt x="126" y="50"/>
                </a:cubicBezTo>
                <a:cubicBezTo>
                  <a:pt x="151" y="50"/>
                  <a:pt x="201" y="25"/>
                  <a:pt x="22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rot="-4500040">
            <a:off x="1303131" y="4155931"/>
            <a:ext cx="8175" cy="8175"/>
          </a:xfrm>
          <a:custGeom>
            <a:rect b="b" l="l" r="r" t="t"/>
            <a:pathLst>
              <a:path extrusionOk="0" h="327" w="327">
                <a:moveTo>
                  <a:pt x="151" y="1"/>
                </a:moveTo>
                <a:cubicBezTo>
                  <a:pt x="126" y="1"/>
                  <a:pt x="76" y="26"/>
                  <a:pt x="51" y="51"/>
                </a:cubicBezTo>
                <a:cubicBezTo>
                  <a:pt x="26" y="76"/>
                  <a:pt x="1" y="126"/>
                  <a:pt x="1" y="176"/>
                </a:cubicBezTo>
                <a:cubicBezTo>
                  <a:pt x="1" y="201"/>
                  <a:pt x="26" y="251"/>
                  <a:pt x="51" y="276"/>
                </a:cubicBezTo>
                <a:cubicBezTo>
                  <a:pt x="76" y="301"/>
                  <a:pt x="126" y="327"/>
                  <a:pt x="151" y="327"/>
                </a:cubicBezTo>
                <a:cubicBezTo>
                  <a:pt x="201" y="327"/>
                  <a:pt x="251" y="301"/>
                  <a:pt x="276" y="276"/>
                </a:cubicBezTo>
                <a:cubicBezTo>
                  <a:pt x="301" y="251"/>
                  <a:pt x="327" y="201"/>
                  <a:pt x="327" y="176"/>
                </a:cubicBezTo>
                <a:cubicBezTo>
                  <a:pt x="327" y="126"/>
                  <a:pt x="301" y="76"/>
                  <a:pt x="276" y="51"/>
                </a:cubicBezTo>
                <a:cubicBezTo>
                  <a:pt x="251"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rot="-4500040">
            <a:off x="1264809" y="4216924"/>
            <a:ext cx="7550" cy="7550"/>
          </a:xfrm>
          <a:custGeom>
            <a:rect b="b" l="l" r="r" t="t"/>
            <a:pathLst>
              <a:path extrusionOk="0" h="302" w="302">
                <a:moveTo>
                  <a:pt x="151" y="1"/>
                </a:moveTo>
                <a:cubicBezTo>
                  <a:pt x="101" y="1"/>
                  <a:pt x="76" y="26"/>
                  <a:pt x="51" y="51"/>
                </a:cubicBezTo>
                <a:cubicBezTo>
                  <a:pt x="1" y="76"/>
                  <a:pt x="1" y="126"/>
                  <a:pt x="1" y="151"/>
                </a:cubicBezTo>
                <a:cubicBezTo>
                  <a:pt x="1" y="201"/>
                  <a:pt x="1" y="251"/>
                  <a:pt x="51" y="276"/>
                </a:cubicBezTo>
                <a:cubicBezTo>
                  <a:pt x="76" y="301"/>
                  <a:pt x="101" y="301"/>
                  <a:pt x="151" y="301"/>
                </a:cubicBezTo>
                <a:cubicBezTo>
                  <a:pt x="201" y="301"/>
                  <a:pt x="226" y="301"/>
                  <a:pt x="251" y="276"/>
                </a:cubicBezTo>
                <a:cubicBezTo>
                  <a:pt x="302" y="251"/>
                  <a:pt x="302" y="201"/>
                  <a:pt x="302" y="151"/>
                </a:cubicBezTo>
                <a:cubicBezTo>
                  <a:pt x="302" y="101"/>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rot="-4500040">
            <a:off x="1394460" y="4217289"/>
            <a:ext cx="7525" cy="7525"/>
          </a:xfrm>
          <a:custGeom>
            <a:rect b="b" l="l" r="r" t="t"/>
            <a:pathLst>
              <a:path extrusionOk="0" h="301" w="301">
                <a:moveTo>
                  <a:pt x="151" y="0"/>
                </a:moveTo>
                <a:cubicBezTo>
                  <a:pt x="100" y="0"/>
                  <a:pt x="75" y="25"/>
                  <a:pt x="50" y="50"/>
                </a:cubicBezTo>
                <a:cubicBezTo>
                  <a:pt x="25" y="75"/>
                  <a:pt x="0" y="100"/>
                  <a:pt x="0" y="151"/>
                </a:cubicBezTo>
                <a:cubicBezTo>
                  <a:pt x="0" y="201"/>
                  <a:pt x="25" y="251"/>
                  <a:pt x="25" y="276"/>
                </a:cubicBezTo>
                <a:cubicBezTo>
                  <a:pt x="75" y="301"/>
                  <a:pt x="100" y="301"/>
                  <a:pt x="151" y="301"/>
                </a:cubicBezTo>
                <a:cubicBezTo>
                  <a:pt x="201" y="301"/>
                  <a:pt x="226" y="301"/>
                  <a:pt x="251" y="276"/>
                </a:cubicBezTo>
                <a:cubicBezTo>
                  <a:pt x="301" y="226"/>
                  <a:pt x="301" y="201"/>
                  <a:pt x="301" y="151"/>
                </a:cubicBezTo>
                <a:cubicBezTo>
                  <a:pt x="301" y="125"/>
                  <a:pt x="301" y="75"/>
                  <a:pt x="251" y="50"/>
                </a:cubicBezTo>
                <a:cubicBezTo>
                  <a:pt x="226"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rot="-4500040">
            <a:off x="1528880" y="4002575"/>
            <a:ext cx="8175" cy="2550"/>
          </a:xfrm>
          <a:custGeom>
            <a:rect b="b" l="l" r="r" t="t"/>
            <a:pathLst>
              <a:path extrusionOk="0" h="102" w="327">
                <a:moveTo>
                  <a:pt x="276" y="101"/>
                </a:moveTo>
                <a:lnTo>
                  <a:pt x="276" y="101"/>
                </a:lnTo>
                <a:lnTo>
                  <a:pt x="276" y="101"/>
                </a:lnTo>
                <a:cubicBezTo>
                  <a:pt x="301" y="76"/>
                  <a:pt x="327" y="26"/>
                  <a:pt x="327" y="1"/>
                </a:cubicBezTo>
                <a:cubicBezTo>
                  <a:pt x="327" y="26"/>
                  <a:pt x="301" y="76"/>
                  <a:pt x="276" y="101"/>
                </a:cubicBezTo>
                <a:moveTo>
                  <a:pt x="51" y="101"/>
                </a:moveTo>
                <a:lnTo>
                  <a:pt x="51" y="101"/>
                </a:lnTo>
                <a:lnTo>
                  <a:pt x="51" y="101"/>
                </a:lnTo>
                <a:lnTo>
                  <a:pt x="51" y="101"/>
                </a:lnTo>
                <a:cubicBezTo>
                  <a:pt x="26" y="76"/>
                  <a:pt x="1" y="26"/>
                  <a:pt x="1" y="1"/>
                </a:cubicBezTo>
                <a:cubicBezTo>
                  <a:pt x="1" y="26"/>
                  <a:pt x="26" y="76"/>
                  <a:pt x="51" y="10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rot="-4500040">
            <a:off x="1490122" y="4049961"/>
            <a:ext cx="7550" cy="8150"/>
          </a:xfrm>
          <a:custGeom>
            <a:rect b="b" l="l" r="r" t="t"/>
            <a:pathLst>
              <a:path extrusionOk="0" h="326" w="302">
                <a:moveTo>
                  <a:pt x="151" y="0"/>
                </a:moveTo>
                <a:cubicBezTo>
                  <a:pt x="101" y="0"/>
                  <a:pt x="76" y="25"/>
                  <a:pt x="51" y="50"/>
                </a:cubicBezTo>
                <a:cubicBezTo>
                  <a:pt x="1" y="75"/>
                  <a:pt x="1" y="125"/>
                  <a:pt x="1" y="150"/>
                </a:cubicBezTo>
                <a:cubicBezTo>
                  <a:pt x="1" y="201"/>
                  <a:pt x="1" y="251"/>
                  <a:pt x="51" y="276"/>
                </a:cubicBezTo>
                <a:cubicBezTo>
                  <a:pt x="76" y="301"/>
                  <a:pt x="101" y="326"/>
                  <a:pt x="151" y="326"/>
                </a:cubicBezTo>
                <a:cubicBezTo>
                  <a:pt x="201" y="326"/>
                  <a:pt x="226" y="301"/>
                  <a:pt x="251" y="276"/>
                </a:cubicBezTo>
                <a:cubicBezTo>
                  <a:pt x="302" y="251"/>
                  <a:pt x="302" y="201"/>
                  <a:pt x="302" y="150"/>
                </a:cubicBezTo>
                <a:cubicBezTo>
                  <a:pt x="302" y="125"/>
                  <a:pt x="302" y="75"/>
                  <a:pt x="251" y="50"/>
                </a:cubicBezTo>
                <a:cubicBezTo>
                  <a:pt x="226" y="25"/>
                  <a:pt x="176"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rot="-4500040">
            <a:off x="1468116" y="4070393"/>
            <a:ext cx="8175" cy="8175"/>
          </a:xfrm>
          <a:custGeom>
            <a:rect b="b" l="l" r="r" t="t"/>
            <a:pathLst>
              <a:path extrusionOk="0" h="327" w="327">
                <a:moveTo>
                  <a:pt x="151" y="0"/>
                </a:moveTo>
                <a:cubicBezTo>
                  <a:pt x="126" y="0"/>
                  <a:pt x="75" y="26"/>
                  <a:pt x="50" y="51"/>
                </a:cubicBezTo>
                <a:cubicBezTo>
                  <a:pt x="25" y="76"/>
                  <a:pt x="0" y="126"/>
                  <a:pt x="0" y="151"/>
                </a:cubicBezTo>
                <a:cubicBezTo>
                  <a:pt x="0" y="201"/>
                  <a:pt x="25" y="251"/>
                  <a:pt x="50" y="276"/>
                </a:cubicBezTo>
                <a:cubicBezTo>
                  <a:pt x="75" y="301"/>
                  <a:pt x="126" y="326"/>
                  <a:pt x="151" y="326"/>
                </a:cubicBezTo>
                <a:cubicBezTo>
                  <a:pt x="201" y="326"/>
                  <a:pt x="251" y="301"/>
                  <a:pt x="276" y="276"/>
                </a:cubicBezTo>
                <a:cubicBezTo>
                  <a:pt x="301" y="251"/>
                  <a:pt x="326" y="201"/>
                  <a:pt x="326" y="151"/>
                </a:cubicBezTo>
                <a:cubicBezTo>
                  <a:pt x="326" y="126"/>
                  <a:pt x="301" y="76"/>
                  <a:pt x="276" y="51"/>
                </a:cubicBezTo>
                <a:cubicBezTo>
                  <a:pt x="251"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rot="-4500040">
            <a:off x="1432628" y="4097462"/>
            <a:ext cx="7550" cy="8175"/>
          </a:xfrm>
          <a:custGeom>
            <a:rect b="b" l="l" r="r" t="t"/>
            <a:pathLst>
              <a:path extrusionOk="0" h="327" w="302">
                <a:moveTo>
                  <a:pt x="151" y="1"/>
                </a:moveTo>
                <a:cubicBezTo>
                  <a:pt x="101" y="1"/>
                  <a:pt x="76" y="26"/>
                  <a:pt x="51" y="51"/>
                </a:cubicBezTo>
                <a:cubicBezTo>
                  <a:pt x="26" y="76"/>
                  <a:pt x="1" y="126"/>
                  <a:pt x="1" y="176"/>
                </a:cubicBezTo>
                <a:cubicBezTo>
                  <a:pt x="1" y="201"/>
                  <a:pt x="26" y="251"/>
                  <a:pt x="26" y="276"/>
                </a:cubicBezTo>
                <a:cubicBezTo>
                  <a:pt x="76" y="301"/>
                  <a:pt x="101" y="327"/>
                  <a:pt x="151" y="327"/>
                </a:cubicBezTo>
                <a:cubicBezTo>
                  <a:pt x="201" y="327"/>
                  <a:pt x="226" y="301"/>
                  <a:pt x="251" y="276"/>
                </a:cubicBezTo>
                <a:cubicBezTo>
                  <a:pt x="302" y="251"/>
                  <a:pt x="302" y="201"/>
                  <a:pt x="302" y="176"/>
                </a:cubicBezTo>
                <a:cubicBezTo>
                  <a:pt x="302" y="126"/>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rot="-4500040">
            <a:off x="1458076" y="4017438"/>
            <a:ext cx="8150" cy="7525"/>
          </a:xfrm>
          <a:custGeom>
            <a:rect b="b" l="l" r="r" t="t"/>
            <a:pathLst>
              <a:path extrusionOk="0" h="301" w="326">
                <a:moveTo>
                  <a:pt x="151" y="0"/>
                </a:moveTo>
                <a:cubicBezTo>
                  <a:pt x="125" y="0"/>
                  <a:pt x="75" y="0"/>
                  <a:pt x="50" y="25"/>
                </a:cubicBezTo>
                <a:cubicBezTo>
                  <a:pt x="25" y="75"/>
                  <a:pt x="0" y="100"/>
                  <a:pt x="0" y="151"/>
                </a:cubicBezTo>
                <a:cubicBezTo>
                  <a:pt x="0" y="176"/>
                  <a:pt x="25" y="226"/>
                  <a:pt x="50" y="251"/>
                </a:cubicBezTo>
                <a:cubicBezTo>
                  <a:pt x="75" y="276"/>
                  <a:pt x="125" y="301"/>
                  <a:pt x="151" y="301"/>
                </a:cubicBezTo>
                <a:cubicBezTo>
                  <a:pt x="201" y="301"/>
                  <a:pt x="251" y="276"/>
                  <a:pt x="276" y="251"/>
                </a:cubicBezTo>
                <a:cubicBezTo>
                  <a:pt x="301" y="226"/>
                  <a:pt x="326" y="176"/>
                  <a:pt x="326" y="151"/>
                </a:cubicBezTo>
                <a:cubicBezTo>
                  <a:pt x="326" y="100"/>
                  <a:pt x="301" y="75"/>
                  <a:pt x="276" y="25"/>
                </a:cubicBezTo>
                <a:cubicBezTo>
                  <a:pt x="251"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rot="-4500040">
            <a:off x="1527068" y="4000215"/>
            <a:ext cx="8175" cy="6300"/>
          </a:xfrm>
          <a:custGeom>
            <a:rect b="b" l="l" r="r" t="t"/>
            <a:pathLst>
              <a:path extrusionOk="0" h="252" w="327">
                <a:moveTo>
                  <a:pt x="176" y="0"/>
                </a:moveTo>
                <a:cubicBezTo>
                  <a:pt x="126" y="0"/>
                  <a:pt x="76" y="0"/>
                  <a:pt x="51" y="26"/>
                </a:cubicBezTo>
                <a:cubicBezTo>
                  <a:pt x="26" y="76"/>
                  <a:pt x="1" y="101"/>
                  <a:pt x="1" y="151"/>
                </a:cubicBezTo>
                <a:cubicBezTo>
                  <a:pt x="1" y="176"/>
                  <a:pt x="26" y="226"/>
                  <a:pt x="51" y="251"/>
                </a:cubicBezTo>
                <a:lnTo>
                  <a:pt x="276" y="251"/>
                </a:lnTo>
                <a:cubicBezTo>
                  <a:pt x="301" y="226"/>
                  <a:pt x="327" y="176"/>
                  <a:pt x="327" y="151"/>
                </a:cubicBezTo>
                <a:cubicBezTo>
                  <a:pt x="327" y="101"/>
                  <a:pt x="301" y="76"/>
                  <a:pt x="276" y="26"/>
                </a:cubicBezTo>
                <a:cubicBezTo>
                  <a:pt x="251" y="0"/>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rot="-4500040">
            <a:off x="1328993" y="4128786"/>
            <a:ext cx="8150" cy="7550"/>
          </a:xfrm>
          <a:custGeom>
            <a:rect b="b" l="l" r="r" t="t"/>
            <a:pathLst>
              <a:path extrusionOk="0" h="302" w="326">
                <a:moveTo>
                  <a:pt x="150" y="1"/>
                </a:moveTo>
                <a:cubicBezTo>
                  <a:pt x="125" y="1"/>
                  <a:pt x="75" y="1"/>
                  <a:pt x="50" y="26"/>
                </a:cubicBezTo>
                <a:cubicBezTo>
                  <a:pt x="25" y="51"/>
                  <a:pt x="0" y="101"/>
                  <a:pt x="0" y="151"/>
                </a:cubicBezTo>
                <a:lnTo>
                  <a:pt x="50" y="251"/>
                </a:lnTo>
                <a:cubicBezTo>
                  <a:pt x="75" y="276"/>
                  <a:pt x="125" y="301"/>
                  <a:pt x="175" y="301"/>
                </a:cubicBezTo>
                <a:lnTo>
                  <a:pt x="276" y="251"/>
                </a:lnTo>
                <a:lnTo>
                  <a:pt x="326" y="151"/>
                </a:lnTo>
                <a:cubicBezTo>
                  <a:pt x="326" y="101"/>
                  <a:pt x="301" y="51"/>
                  <a:pt x="276" y="26"/>
                </a:cubicBezTo>
                <a:cubicBezTo>
                  <a:pt x="251" y="1"/>
                  <a:pt x="201" y="1"/>
                  <a:pt x="150"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4500040">
            <a:off x="1380850" y="4108000"/>
            <a:ext cx="8175" cy="8150"/>
          </a:xfrm>
          <a:custGeom>
            <a:rect b="b" l="l" r="r" t="t"/>
            <a:pathLst>
              <a:path extrusionOk="0" h="326" w="327">
                <a:moveTo>
                  <a:pt x="176" y="0"/>
                </a:moveTo>
                <a:cubicBezTo>
                  <a:pt x="126" y="0"/>
                  <a:pt x="76" y="25"/>
                  <a:pt x="50" y="50"/>
                </a:cubicBezTo>
                <a:cubicBezTo>
                  <a:pt x="25" y="75"/>
                  <a:pt x="0" y="125"/>
                  <a:pt x="0" y="175"/>
                </a:cubicBezTo>
                <a:cubicBezTo>
                  <a:pt x="0" y="201"/>
                  <a:pt x="25" y="251"/>
                  <a:pt x="50" y="276"/>
                </a:cubicBezTo>
                <a:cubicBezTo>
                  <a:pt x="76" y="301"/>
                  <a:pt x="126" y="326"/>
                  <a:pt x="176" y="326"/>
                </a:cubicBezTo>
                <a:cubicBezTo>
                  <a:pt x="201" y="326"/>
                  <a:pt x="251" y="301"/>
                  <a:pt x="276" y="276"/>
                </a:cubicBezTo>
                <a:cubicBezTo>
                  <a:pt x="301" y="251"/>
                  <a:pt x="326" y="201"/>
                  <a:pt x="326" y="175"/>
                </a:cubicBezTo>
                <a:cubicBezTo>
                  <a:pt x="326" y="125"/>
                  <a:pt x="301" y="75"/>
                  <a:pt x="276" y="50"/>
                </a:cubicBezTo>
                <a:cubicBezTo>
                  <a:pt x="251" y="25"/>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rot="-4500040">
            <a:off x="1350603" y="3949958"/>
            <a:ext cx="7550" cy="7550"/>
          </a:xfrm>
          <a:custGeom>
            <a:rect b="b" l="l" r="r" t="t"/>
            <a:pathLst>
              <a:path extrusionOk="0" h="302" w="302">
                <a:moveTo>
                  <a:pt x="151" y="1"/>
                </a:moveTo>
                <a:cubicBezTo>
                  <a:pt x="101" y="1"/>
                  <a:pt x="51" y="26"/>
                  <a:pt x="26" y="51"/>
                </a:cubicBezTo>
                <a:cubicBezTo>
                  <a:pt x="1" y="76"/>
                  <a:pt x="1" y="101"/>
                  <a:pt x="1" y="151"/>
                </a:cubicBezTo>
                <a:cubicBezTo>
                  <a:pt x="1" y="201"/>
                  <a:pt x="1" y="227"/>
                  <a:pt x="26" y="252"/>
                </a:cubicBezTo>
                <a:cubicBezTo>
                  <a:pt x="76" y="302"/>
                  <a:pt x="101" y="302"/>
                  <a:pt x="151" y="302"/>
                </a:cubicBezTo>
                <a:cubicBezTo>
                  <a:pt x="176" y="302"/>
                  <a:pt x="227" y="302"/>
                  <a:pt x="252" y="252"/>
                </a:cubicBezTo>
                <a:lnTo>
                  <a:pt x="302" y="151"/>
                </a:lnTo>
                <a:cubicBezTo>
                  <a:pt x="302" y="101"/>
                  <a:pt x="277" y="76"/>
                  <a:pt x="252" y="51"/>
                </a:cubicBezTo>
                <a:cubicBezTo>
                  <a:pt x="227" y="1"/>
                  <a:pt x="176"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4500040">
            <a:off x="1332473" y="4070938"/>
            <a:ext cx="7550" cy="7550"/>
          </a:xfrm>
          <a:custGeom>
            <a:rect b="b" l="l" r="r" t="t"/>
            <a:pathLst>
              <a:path extrusionOk="0" h="302" w="302">
                <a:moveTo>
                  <a:pt x="151" y="0"/>
                </a:moveTo>
                <a:cubicBezTo>
                  <a:pt x="101" y="0"/>
                  <a:pt x="76" y="0"/>
                  <a:pt x="51" y="25"/>
                </a:cubicBezTo>
                <a:cubicBezTo>
                  <a:pt x="26" y="76"/>
                  <a:pt x="1" y="101"/>
                  <a:pt x="1" y="151"/>
                </a:cubicBezTo>
                <a:cubicBezTo>
                  <a:pt x="1" y="201"/>
                  <a:pt x="26" y="226"/>
                  <a:pt x="26" y="251"/>
                </a:cubicBezTo>
                <a:cubicBezTo>
                  <a:pt x="76" y="276"/>
                  <a:pt x="101" y="301"/>
                  <a:pt x="151" y="301"/>
                </a:cubicBezTo>
                <a:cubicBezTo>
                  <a:pt x="201" y="301"/>
                  <a:pt x="226" y="301"/>
                  <a:pt x="251" y="251"/>
                </a:cubicBezTo>
                <a:cubicBezTo>
                  <a:pt x="302" y="226"/>
                  <a:pt x="302" y="201"/>
                  <a:pt x="302" y="151"/>
                </a:cubicBezTo>
                <a:cubicBezTo>
                  <a:pt x="302" y="101"/>
                  <a:pt x="302" y="76"/>
                  <a:pt x="251" y="50"/>
                </a:cubicBezTo>
                <a:cubicBezTo>
                  <a:pt x="226"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4500040">
            <a:off x="1397969" y="4021421"/>
            <a:ext cx="8175" cy="7550"/>
          </a:xfrm>
          <a:custGeom>
            <a:rect b="b" l="l" r="r" t="t"/>
            <a:pathLst>
              <a:path extrusionOk="0" h="302" w="327">
                <a:moveTo>
                  <a:pt x="151" y="0"/>
                </a:moveTo>
                <a:cubicBezTo>
                  <a:pt x="100" y="0"/>
                  <a:pt x="75" y="26"/>
                  <a:pt x="50" y="51"/>
                </a:cubicBezTo>
                <a:cubicBezTo>
                  <a:pt x="0" y="76"/>
                  <a:pt x="0" y="101"/>
                  <a:pt x="0" y="151"/>
                </a:cubicBezTo>
                <a:cubicBezTo>
                  <a:pt x="0" y="201"/>
                  <a:pt x="25" y="226"/>
                  <a:pt x="50" y="276"/>
                </a:cubicBezTo>
                <a:cubicBezTo>
                  <a:pt x="75" y="301"/>
                  <a:pt x="126" y="301"/>
                  <a:pt x="151" y="301"/>
                </a:cubicBezTo>
                <a:cubicBezTo>
                  <a:pt x="201" y="301"/>
                  <a:pt x="226" y="301"/>
                  <a:pt x="276" y="276"/>
                </a:cubicBezTo>
                <a:cubicBezTo>
                  <a:pt x="301" y="226"/>
                  <a:pt x="326" y="201"/>
                  <a:pt x="326" y="151"/>
                </a:cubicBezTo>
                <a:cubicBezTo>
                  <a:pt x="326" y="101"/>
                  <a:pt x="301" y="76"/>
                  <a:pt x="276" y="51"/>
                </a:cubicBezTo>
                <a:cubicBezTo>
                  <a:pt x="226"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4500040">
            <a:off x="1368601" y="3995408"/>
            <a:ext cx="8175" cy="7550"/>
          </a:xfrm>
          <a:custGeom>
            <a:rect b="b" l="l" r="r" t="t"/>
            <a:pathLst>
              <a:path extrusionOk="0" h="302" w="327">
                <a:moveTo>
                  <a:pt x="151" y="1"/>
                </a:moveTo>
                <a:cubicBezTo>
                  <a:pt x="126" y="1"/>
                  <a:pt x="76" y="1"/>
                  <a:pt x="51" y="26"/>
                </a:cubicBezTo>
                <a:cubicBezTo>
                  <a:pt x="26" y="76"/>
                  <a:pt x="1" y="101"/>
                  <a:pt x="1" y="151"/>
                </a:cubicBezTo>
                <a:cubicBezTo>
                  <a:pt x="1" y="201"/>
                  <a:pt x="26" y="226"/>
                  <a:pt x="51" y="252"/>
                </a:cubicBezTo>
                <a:cubicBezTo>
                  <a:pt x="76" y="277"/>
                  <a:pt x="126" y="302"/>
                  <a:pt x="151" y="302"/>
                </a:cubicBezTo>
                <a:cubicBezTo>
                  <a:pt x="201" y="302"/>
                  <a:pt x="252" y="277"/>
                  <a:pt x="277" y="252"/>
                </a:cubicBezTo>
                <a:cubicBezTo>
                  <a:pt x="302" y="226"/>
                  <a:pt x="327" y="201"/>
                  <a:pt x="327" y="151"/>
                </a:cubicBezTo>
                <a:cubicBezTo>
                  <a:pt x="327" y="101"/>
                  <a:pt x="302" y="76"/>
                  <a:pt x="277" y="51"/>
                </a:cubicBezTo>
                <a:cubicBezTo>
                  <a:pt x="252" y="1"/>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 name="Google Shape;36;p2"/>
          <p:cNvGrpSpPr/>
          <p:nvPr/>
        </p:nvGrpSpPr>
        <p:grpSpPr>
          <a:xfrm rot="-3604990">
            <a:off x="485898" y="4335836"/>
            <a:ext cx="1166834" cy="898891"/>
            <a:chOff x="2223200" y="353050"/>
            <a:chExt cx="802025" cy="617875"/>
          </a:xfrm>
        </p:grpSpPr>
        <p:sp>
          <p:nvSpPr>
            <p:cNvPr id="37" name="Google Shape;37;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 name="Google Shape;39;p2"/>
          <p:cNvGrpSpPr/>
          <p:nvPr/>
        </p:nvGrpSpPr>
        <p:grpSpPr>
          <a:xfrm rot="-5786361">
            <a:off x="1166882" y="4584756"/>
            <a:ext cx="832360" cy="1052032"/>
            <a:chOff x="1987600" y="547000"/>
            <a:chExt cx="598400" cy="756375"/>
          </a:xfrm>
        </p:grpSpPr>
        <p:sp>
          <p:nvSpPr>
            <p:cNvPr id="40" name="Google Shape;40;p2"/>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 name="Google Shape;42;p2"/>
          <p:cNvGrpSpPr/>
          <p:nvPr/>
        </p:nvGrpSpPr>
        <p:grpSpPr>
          <a:xfrm rot="-3877690">
            <a:off x="-769990" y="3604078"/>
            <a:ext cx="1746338" cy="1787409"/>
            <a:chOff x="1198750" y="888500"/>
            <a:chExt cx="879100" cy="899775"/>
          </a:xfrm>
        </p:grpSpPr>
        <p:sp>
          <p:nvSpPr>
            <p:cNvPr id="43" name="Google Shape;43;p2"/>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 name="Google Shape;45;p2"/>
          <p:cNvGrpSpPr/>
          <p:nvPr/>
        </p:nvGrpSpPr>
        <p:grpSpPr>
          <a:xfrm rot="-2643295">
            <a:off x="-117019" y="4554872"/>
            <a:ext cx="1307041" cy="596395"/>
            <a:chOff x="1154900" y="1518075"/>
            <a:chExt cx="699275" cy="319075"/>
          </a:xfrm>
        </p:grpSpPr>
        <p:sp>
          <p:nvSpPr>
            <p:cNvPr id="46" name="Google Shape;46;p2"/>
            <p:cNvSpPr/>
            <p:nvPr/>
          </p:nvSpPr>
          <p:spPr>
            <a:xfrm>
              <a:off x="1197500" y="1518075"/>
              <a:ext cx="656675" cy="319075"/>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1154900" y="1541375"/>
              <a:ext cx="674850" cy="26570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 name="Google Shape;48;p2"/>
          <p:cNvSpPr/>
          <p:nvPr/>
        </p:nvSpPr>
        <p:spPr>
          <a:xfrm flipH="1" rot="-2700000">
            <a:off x="7401682" y="3034534"/>
            <a:ext cx="2437220" cy="2372316"/>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2"/>
          <p:cNvGrpSpPr/>
          <p:nvPr/>
        </p:nvGrpSpPr>
        <p:grpSpPr>
          <a:xfrm flipH="1" rot="1799874">
            <a:off x="8362169" y="3710568"/>
            <a:ext cx="1166860" cy="898888"/>
            <a:chOff x="2223200" y="353050"/>
            <a:chExt cx="802025" cy="617875"/>
          </a:xfrm>
        </p:grpSpPr>
        <p:sp>
          <p:nvSpPr>
            <p:cNvPr id="50" name="Google Shape;50;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 name="Google Shape;52;p2"/>
          <p:cNvGrpSpPr/>
          <p:nvPr/>
        </p:nvGrpSpPr>
        <p:grpSpPr>
          <a:xfrm flipH="1" rot="2788394">
            <a:off x="7605796" y="4329130"/>
            <a:ext cx="1166889" cy="898922"/>
            <a:chOff x="2223200" y="353050"/>
            <a:chExt cx="802025" cy="617875"/>
          </a:xfrm>
        </p:grpSpPr>
        <p:sp>
          <p:nvSpPr>
            <p:cNvPr id="53" name="Google Shape;53;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 name="Google Shape;55;p2"/>
          <p:cNvGrpSpPr/>
          <p:nvPr/>
        </p:nvGrpSpPr>
        <p:grpSpPr>
          <a:xfrm flipH="1" rot="8099825">
            <a:off x="7303578" y="4532836"/>
            <a:ext cx="832429" cy="1052133"/>
            <a:chOff x="1987600" y="547000"/>
            <a:chExt cx="598400" cy="756375"/>
          </a:xfrm>
        </p:grpSpPr>
        <p:sp>
          <p:nvSpPr>
            <p:cNvPr id="56" name="Google Shape;56;p2"/>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2"/>
          <p:cNvGrpSpPr/>
          <p:nvPr/>
        </p:nvGrpSpPr>
        <p:grpSpPr>
          <a:xfrm flipH="1" rot="4880230">
            <a:off x="8256898" y="2057610"/>
            <a:ext cx="1746299" cy="1787369"/>
            <a:chOff x="1198750" y="888500"/>
            <a:chExt cx="879100" cy="899775"/>
          </a:xfrm>
        </p:grpSpPr>
        <p:sp>
          <p:nvSpPr>
            <p:cNvPr id="59" name="Google Shape;59;p2"/>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 name="Google Shape;61;p2"/>
          <p:cNvGrpSpPr/>
          <p:nvPr/>
        </p:nvGrpSpPr>
        <p:grpSpPr>
          <a:xfrm flipH="1" rot="2411341">
            <a:off x="8531641" y="3371025"/>
            <a:ext cx="1307068" cy="596407"/>
            <a:chOff x="1154900" y="1518075"/>
            <a:chExt cx="699275" cy="319075"/>
          </a:xfrm>
        </p:grpSpPr>
        <p:sp>
          <p:nvSpPr>
            <p:cNvPr id="62" name="Google Shape;62;p2"/>
            <p:cNvSpPr/>
            <p:nvPr/>
          </p:nvSpPr>
          <p:spPr>
            <a:xfrm>
              <a:off x="1197500" y="1518075"/>
              <a:ext cx="656675" cy="319075"/>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1154900" y="1541375"/>
              <a:ext cx="674850" cy="26570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 name="Google Shape;64;p2"/>
          <p:cNvSpPr txBox="1"/>
          <p:nvPr>
            <p:ph type="ctrTitle"/>
          </p:nvPr>
        </p:nvSpPr>
        <p:spPr>
          <a:xfrm>
            <a:off x="1222700" y="3204413"/>
            <a:ext cx="6698700" cy="950700"/>
          </a:xfrm>
          <a:prstGeom prst="rect">
            <a:avLst/>
          </a:prstGeom>
        </p:spPr>
        <p:txBody>
          <a:bodyPr anchorCtr="0" anchor="b" bIns="91425" lIns="91425" spcFirstLastPara="1" rIns="91425" wrap="square" tIns="91425">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65" name="Google Shape;65;p2"/>
          <p:cNvSpPr txBox="1"/>
          <p:nvPr>
            <p:ph idx="1" type="subTitle"/>
          </p:nvPr>
        </p:nvSpPr>
        <p:spPr>
          <a:xfrm>
            <a:off x="2149850" y="4116275"/>
            <a:ext cx="4844400" cy="326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000">
                <a:solidFill>
                  <a:schemeClr val="accent2"/>
                </a:solidFill>
                <a:latin typeface="Cabin"/>
                <a:ea typeface="Cabin"/>
                <a:cs typeface="Cabin"/>
                <a:sym typeface="Cabi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9" name="Shape 289"/>
        <p:cNvGrpSpPr/>
        <p:nvPr/>
      </p:nvGrpSpPr>
      <p:grpSpPr>
        <a:xfrm>
          <a:off x="0" y="0"/>
          <a:ext cx="0" cy="0"/>
          <a:chOff x="0" y="0"/>
          <a:chExt cx="0" cy="0"/>
        </a:xfrm>
      </p:grpSpPr>
      <p:grpSp>
        <p:nvGrpSpPr>
          <p:cNvPr id="290" name="Google Shape;290;p11"/>
          <p:cNvGrpSpPr/>
          <p:nvPr/>
        </p:nvGrpSpPr>
        <p:grpSpPr>
          <a:xfrm rot="-478715">
            <a:off x="-390057" y="215716"/>
            <a:ext cx="9780841" cy="2399687"/>
            <a:chOff x="-329450" y="2449807"/>
            <a:chExt cx="9781039" cy="2120692"/>
          </a:xfrm>
        </p:grpSpPr>
        <p:sp>
          <p:nvSpPr>
            <p:cNvPr id="291" name="Google Shape;291;p11"/>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226711" y="2881799"/>
              <a:ext cx="9678300" cy="1688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 name="Google Shape;293;p11"/>
          <p:cNvSpPr/>
          <p:nvPr/>
        </p:nvSpPr>
        <p:spPr>
          <a:xfrm>
            <a:off x="91350" y="3389325"/>
            <a:ext cx="9144000" cy="1921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4" name="Google Shape;294;p11"/>
          <p:cNvGrpSpPr/>
          <p:nvPr/>
        </p:nvGrpSpPr>
        <p:grpSpPr>
          <a:xfrm>
            <a:off x="-428739" y="819264"/>
            <a:ext cx="9789726" cy="3781190"/>
            <a:chOff x="-428739" y="1460260"/>
            <a:chExt cx="9789726" cy="3781190"/>
          </a:xfrm>
        </p:grpSpPr>
        <p:sp>
          <p:nvSpPr>
            <p:cNvPr id="295" name="Google Shape;295;p11"/>
            <p:cNvSpPr/>
            <p:nvPr/>
          </p:nvSpPr>
          <p:spPr>
            <a:xfrm flipH="1" rot="-152917">
              <a:off x="-411762" y="1676590"/>
              <a:ext cx="9751792" cy="976292"/>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flipH="1" rot="-152993">
              <a:off x="-91863" y="2160665"/>
              <a:ext cx="9393301" cy="287327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 name="Google Shape;297;p11"/>
          <p:cNvGrpSpPr/>
          <p:nvPr/>
        </p:nvGrpSpPr>
        <p:grpSpPr>
          <a:xfrm rot="445751">
            <a:off x="-722022" y="3943097"/>
            <a:ext cx="9751829" cy="2399764"/>
            <a:chOff x="-329450" y="2449807"/>
            <a:chExt cx="9751883" cy="2120688"/>
          </a:xfrm>
        </p:grpSpPr>
        <p:sp>
          <p:nvSpPr>
            <p:cNvPr id="298" name="Google Shape;298;p11"/>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226721" y="2881795"/>
              <a:ext cx="9393300" cy="168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0" name="Google Shape;300;p11"/>
          <p:cNvSpPr/>
          <p:nvPr/>
        </p:nvSpPr>
        <p:spPr>
          <a:xfrm>
            <a:off x="6575042" y="41736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flipH="1" rot="-590402">
            <a:off x="7322008" y="3216804"/>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5033342" y="455670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flipH="1">
            <a:off x="-683729" y="434571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flipH="1">
            <a:off x="856871" y="47528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txBox="1"/>
          <p:nvPr>
            <p:ph hasCustomPrompt="1" type="title"/>
          </p:nvPr>
        </p:nvSpPr>
        <p:spPr>
          <a:xfrm>
            <a:off x="1284000" y="2068000"/>
            <a:ext cx="6576000" cy="14196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11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06" name="Google Shape;306;p11"/>
          <p:cNvSpPr txBox="1"/>
          <p:nvPr>
            <p:ph idx="1" type="subTitle"/>
          </p:nvPr>
        </p:nvSpPr>
        <p:spPr>
          <a:xfrm>
            <a:off x="1284000" y="32590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07" name="Shape 30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308" name="Shape 308"/>
        <p:cNvGrpSpPr/>
        <p:nvPr/>
      </p:nvGrpSpPr>
      <p:grpSpPr>
        <a:xfrm>
          <a:off x="0" y="0"/>
          <a:ext cx="0" cy="0"/>
          <a:chOff x="0" y="0"/>
          <a:chExt cx="0" cy="0"/>
        </a:xfrm>
      </p:grpSpPr>
      <p:sp>
        <p:nvSpPr>
          <p:cNvPr id="309" name="Google Shape;309;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0" name="Google Shape;310;p13"/>
          <p:cNvSpPr txBox="1"/>
          <p:nvPr>
            <p:ph idx="2" type="title"/>
          </p:nvPr>
        </p:nvSpPr>
        <p:spPr>
          <a:xfrm>
            <a:off x="2069615" y="14394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1" name="Google Shape;311;p13"/>
          <p:cNvSpPr txBox="1"/>
          <p:nvPr>
            <p:ph idx="1" type="subTitle"/>
          </p:nvPr>
        </p:nvSpPr>
        <p:spPr>
          <a:xfrm>
            <a:off x="2069615" y="19110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2" name="Google Shape;312;p13"/>
          <p:cNvSpPr txBox="1"/>
          <p:nvPr>
            <p:ph idx="3" type="title"/>
          </p:nvPr>
        </p:nvSpPr>
        <p:spPr>
          <a:xfrm>
            <a:off x="5747510" y="14394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3" name="Google Shape;313;p13"/>
          <p:cNvSpPr txBox="1"/>
          <p:nvPr>
            <p:ph idx="4" type="subTitle"/>
          </p:nvPr>
        </p:nvSpPr>
        <p:spPr>
          <a:xfrm>
            <a:off x="5747510" y="19110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 name="Google Shape;314;p13"/>
          <p:cNvSpPr txBox="1"/>
          <p:nvPr>
            <p:ph idx="5" type="title"/>
          </p:nvPr>
        </p:nvSpPr>
        <p:spPr>
          <a:xfrm>
            <a:off x="2069615" y="28728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5" name="Google Shape;315;p13"/>
          <p:cNvSpPr txBox="1"/>
          <p:nvPr>
            <p:ph idx="6" type="subTitle"/>
          </p:nvPr>
        </p:nvSpPr>
        <p:spPr>
          <a:xfrm>
            <a:off x="2069615" y="33444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6" name="Google Shape;316;p13"/>
          <p:cNvSpPr txBox="1"/>
          <p:nvPr>
            <p:ph idx="7" type="title"/>
          </p:nvPr>
        </p:nvSpPr>
        <p:spPr>
          <a:xfrm>
            <a:off x="5747510" y="28728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7" name="Google Shape;317;p13"/>
          <p:cNvSpPr txBox="1"/>
          <p:nvPr>
            <p:ph idx="8" type="subTitle"/>
          </p:nvPr>
        </p:nvSpPr>
        <p:spPr>
          <a:xfrm>
            <a:off x="5747510" y="33444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8" name="Google Shape;318;p13"/>
          <p:cNvSpPr txBox="1"/>
          <p:nvPr>
            <p:ph hasCustomPrompt="1" idx="9" type="title"/>
          </p:nvPr>
        </p:nvSpPr>
        <p:spPr>
          <a:xfrm>
            <a:off x="971925" y="1660350"/>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19" name="Google Shape;319;p13"/>
          <p:cNvSpPr txBox="1"/>
          <p:nvPr>
            <p:ph hasCustomPrompt="1" idx="13" type="title"/>
          </p:nvPr>
        </p:nvSpPr>
        <p:spPr>
          <a:xfrm>
            <a:off x="4640784" y="1660350"/>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20" name="Google Shape;320;p13"/>
          <p:cNvSpPr txBox="1"/>
          <p:nvPr>
            <p:ph hasCustomPrompt="1" idx="14" type="title"/>
          </p:nvPr>
        </p:nvSpPr>
        <p:spPr>
          <a:xfrm>
            <a:off x="971925" y="3147825"/>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21" name="Google Shape;321;p13"/>
          <p:cNvSpPr txBox="1"/>
          <p:nvPr>
            <p:ph hasCustomPrompt="1" idx="15" type="title"/>
          </p:nvPr>
        </p:nvSpPr>
        <p:spPr>
          <a:xfrm>
            <a:off x="4640784" y="3147825"/>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22" name="Google Shape;322;p13"/>
          <p:cNvSpPr/>
          <p:nvPr/>
        </p:nvSpPr>
        <p:spPr>
          <a:xfrm>
            <a:off x="-329450" y="443798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6631802" y="4108488"/>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p:nvPr/>
        </p:nvSpPr>
        <p:spPr>
          <a:xfrm>
            <a:off x="7283825" y="3565250"/>
            <a:ext cx="2283325" cy="2222800"/>
          </a:xfrm>
          <a:custGeom>
            <a:rect b="b" l="l" r="r" t="t"/>
            <a:pathLst>
              <a:path extrusionOk="0" h="88912" w="91333">
                <a:moveTo>
                  <a:pt x="32009" y="1"/>
                </a:moveTo>
                <a:cubicBezTo>
                  <a:pt x="28516" y="2717"/>
                  <a:pt x="34999" y="10592"/>
                  <a:pt x="33652" y="12988"/>
                </a:cubicBezTo>
                <a:cubicBezTo>
                  <a:pt x="32260" y="15476"/>
                  <a:pt x="36049" y="19653"/>
                  <a:pt x="35501" y="21388"/>
                </a:cubicBezTo>
                <a:cubicBezTo>
                  <a:pt x="35444" y="21562"/>
                  <a:pt x="35359" y="21638"/>
                  <a:pt x="35250" y="21638"/>
                </a:cubicBezTo>
                <a:cubicBezTo>
                  <a:pt x="34494" y="21638"/>
                  <a:pt x="32575" y="17938"/>
                  <a:pt x="30667" y="17938"/>
                </a:cubicBezTo>
                <a:cubicBezTo>
                  <a:pt x="30123" y="17938"/>
                  <a:pt x="29579" y="18239"/>
                  <a:pt x="29064" y="19014"/>
                </a:cubicBezTo>
                <a:cubicBezTo>
                  <a:pt x="26485" y="22895"/>
                  <a:pt x="32077" y="29696"/>
                  <a:pt x="30411" y="31226"/>
                </a:cubicBezTo>
                <a:cubicBezTo>
                  <a:pt x="30207" y="31411"/>
                  <a:pt x="29933" y="31489"/>
                  <a:pt x="29609" y="31489"/>
                </a:cubicBezTo>
                <a:cubicBezTo>
                  <a:pt x="27806" y="31489"/>
                  <a:pt x="24473" y="29050"/>
                  <a:pt x="23179" y="29050"/>
                </a:cubicBezTo>
                <a:cubicBezTo>
                  <a:pt x="22814" y="29050"/>
                  <a:pt x="22611" y="29244"/>
                  <a:pt x="22650" y="29742"/>
                </a:cubicBezTo>
                <a:cubicBezTo>
                  <a:pt x="22833" y="32299"/>
                  <a:pt x="30046" y="35517"/>
                  <a:pt x="29407" y="38849"/>
                </a:cubicBezTo>
                <a:cubicBezTo>
                  <a:pt x="28767" y="42182"/>
                  <a:pt x="39861" y="44282"/>
                  <a:pt x="39564" y="50673"/>
                </a:cubicBezTo>
                <a:cubicBezTo>
                  <a:pt x="39489" y="52276"/>
                  <a:pt x="38671" y="52892"/>
                  <a:pt x="37432" y="52892"/>
                </a:cubicBezTo>
                <a:cubicBezTo>
                  <a:pt x="33746" y="52892"/>
                  <a:pt x="26331" y="47440"/>
                  <a:pt x="23632" y="46245"/>
                </a:cubicBezTo>
                <a:cubicBezTo>
                  <a:pt x="23004" y="45967"/>
                  <a:pt x="22548" y="45846"/>
                  <a:pt x="22221" y="45846"/>
                </a:cubicBezTo>
                <a:cubicBezTo>
                  <a:pt x="20668" y="45846"/>
                  <a:pt x="22003" y="48555"/>
                  <a:pt x="21532" y="49988"/>
                </a:cubicBezTo>
                <a:cubicBezTo>
                  <a:pt x="21436" y="50291"/>
                  <a:pt x="21275" y="50420"/>
                  <a:pt x="21059" y="50420"/>
                </a:cubicBezTo>
                <a:cubicBezTo>
                  <a:pt x="20035" y="50420"/>
                  <a:pt x="17769" y="47532"/>
                  <a:pt x="15301" y="46496"/>
                </a:cubicBezTo>
                <a:cubicBezTo>
                  <a:pt x="14904" y="46328"/>
                  <a:pt x="14618" y="46251"/>
                  <a:pt x="14414" y="46251"/>
                </a:cubicBezTo>
                <a:cubicBezTo>
                  <a:pt x="13093" y="46251"/>
                  <a:pt x="15274" y="49490"/>
                  <a:pt x="13771" y="52179"/>
                </a:cubicBezTo>
                <a:cubicBezTo>
                  <a:pt x="13259" y="53084"/>
                  <a:pt x="11857" y="53351"/>
                  <a:pt x="10134" y="53351"/>
                </a:cubicBezTo>
                <a:cubicBezTo>
                  <a:pt x="7647" y="53351"/>
                  <a:pt x="4493" y="52794"/>
                  <a:pt x="2390" y="52794"/>
                </a:cubicBezTo>
                <a:cubicBezTo>
                  <a:pt x="948" y="52794"/>
                  <a:pt x="0" y="53055"/>
                  <a:pt x="99" y="53937"/>
                </a:cubicBezTo>
                <a:cubicBezTo>
                  <a:pt x="441" y="56995"/>
                  <a:pt x="4732" y="57361"/>
                  <a:pt x="7563" y="58114"/>
                </a:cubicBezTo>
                <a:cubicBezTo>
                  <a:pt x="10416" y="58890"/>
                  <a:pt x="7220" y="62428"/>
                  <a:pt x="8248" y="64231"/>
                </a:cubicBezTo>
                <a:cubicBezTo>
                  <a:pt x="8554" y="64770"/>
                  <a:pt x="9397" y="64877"/>
                  <a:pt x="10417" y="64877"/>
                </a:cubicBezTo>
                <a:cubicBezTo>
                  <a:pt x="11089" y="64877"/>
                  <a:pt x="11839" y="64830"/>
                  <a:pt x="12564" y="64830"/>
                </a:cubicBezTo>
                <a:cubicBezTo>
                  <a:pt x="14425" y="64830"/>
                  <a:pt x="16124" y="65135"/>
                  <a:pt x="15940" y="67313"/>
                </a:cubicBezTo>
                <a:cubicBezTo>
                  <a:pt x="15823" y="68682"/>
                  <a:pt x="16762" y="69059"/>
                  <a:pt x="18027" y="69059"/>
                </a:cubicBezTo>
                <a:cubicBezTo>
                  <a:pt x="19575" y="69059"/>
                  <a:pt x="21613" y="68494"/>
                  <a:pt x="22801" y="68494"/>
                </a:cubicBezTo>
                <a:cubicBezTo>
                  <a:pt x="23684" y="68494"/>
                  <a:pt x="24098" y="68805"/>
                  <a:pt x="23495" y="69892"/>
                </a:cubicBezTo>
                <a:cubicBezTo>
                  <a:pt x="22957" y="70851"/>
                  <a:pt x="23246" y="71197"/>
                  <a:pt x="24013" y="71197"/>
                </a:cubicBezTo>
                <a:cubicBezTo>
                  <a:pt x="26007" y="71197"/>
                  <a:pt x="31237" y="68854"/>
                  <a:pt x="33562" y="68854"/>
                </a:cubicBezTo>
                <a:cubicBezTo>
                  <a:pt x="33832" y="68854"/>
                  <a:pt x="34063" y="68885"/>
                  <a:pt x="34246" y="68956"/>
                </a:cubicBezTo>
                <a:cubicBezTo>
                  <a:pt x="36597" y="69869"/>
                  <a:pt x="32990" y="71923"/>
                  <a:pt x="28676" y="75256"/>
                </a:cubicBezTo>
                <a:cubicBezTo>
                  <a:pt x="25435" y="77742"/>
                  <a:pt x="27798" y="78051"/>
                  <a:pt x="29174" y="78051"/>
                </a:cubicBezTo>
                <a:cubicBezTo>
                  <a:pt x="29630" y="78051"/>
                  <a:pt x="29977" y="78018"/>
                  <a:pt x="29977" y="78018"/>
                </a:cubicBezTo>
                <a:lnTo>
                  <a:pt x="29977" y="78018"/>
                </a:lnTo>
                <a:cubicBezTo>
                  <a:pt x="29977" y="78018"/>
                  <a:pt x="25047" y="80985"/>
                  <a:pt x="21418" y="86737"/>
                </a:cubicBezTo>
                <a:cubicBezTo>
                  <a:pt x="20409" y="88335"/>
                  <a:pt x="20574" y="88911"/>
                  <a:pt x="21337" y="88911"/>
                </a:cubicBezTo>
                <a:cubicBezTo>
                  <a:pt x="22941" y="88911"/>
                  <a:pt x="27183" y="86371"/>
                  <a:pt x="28745" y="85413"/>
                </a:cubicBezTo>
                <a:lnTo>
                  <a:pt x="28745" y="85413"/>
                </a:lnTo>
                <a:cubicBezTo>
                  <a:pt x="28257" y="86489"/>
                  <a:pt x="28337" y="86909"/>
                  <a:pt x="28761" y="86909"/>
                </a:cubicBezTo>
                <a:cubicBezTo>
                  <a:pt x="30279" y="86909"/>
                  <a:pt x="36208" y="81510"/>
                  <a:pt x="36209" y="81510"/>
                </a:cubicBezTo>
                <a:lnTo>
                  <a:pt x="36209" y="81510"/>
                </a:lnTo>
                <a:cubicBezTo>
                  <a:pt x="35969" y="83240"/>
                  <a:pt x="36198" y="83934"/>
                  <a:pt x="36720" y="83934"/>
                </a:cubicBezTo>
                <a:cubicBezTo>
                  <a:pt x="38833" y="83934"/>
                  <a:pt x="45749" y="72540"/>
                  <a:pt x="45750" y="72540"/>
                </a:cubicBezTo>
                <a:lnTo>
                  <a:pt x="45750" y="72540"/>
                </a:lnTo>
                <a:cubicBezTo>
                  <a:pt x="45613" y="76356"/>
                  <a:pt x="45978" y="77774"/>
                  <a:pt x="46597" y="77774"/>
                </a:cubicBezTo>
                <a:cubicBezTo>
                  <a:pt x="47838" y="77774"/>
                  <a:pt x="50100" y="72057"/>
                  <a:pt x="51365" y="68568"/>
                </a:cubicBezTo>
                <a:cubicBezTo>
                  <a:pt x="54029" y="70700"/>
                  <a:pt x="58409" y="73995"/>
                  <a:pt x="59918" y="73995"/>
                </a:cubicBezTo>
                <a:cubicBezTo>
                  <a:pt x="60865" y="73995"/>
                  <a:pt x="60681" y="72698"/>
                  <a:pt x="58235" y="69002"/>
                </a:cubicBezTo>
                <a:lnTo>
                  <a:pt x="58235" y="69002"/>
                </a:lnTo>
                <a:cubicBezTo>
                  <a:pt x="58236" y="69002"/>
                  <a:pt x="68203" y="74140"/>
                  <a:pt x="71238" y="74140"/>
                </a:cubicBezTo>
                <a:cubicBezTo>
                  <a:pt x="72329" y="74140"/>
                  <a:pt x="72524" y="73476"/>
                  <a:pt x="71040" y="71672"/>
                </a:cubicBezTo>
                <a:lnTo>
                  <a:pt x="71040" y="71672"/>
                </a:lnTo>
                <a:cubicBezTo>
                  <a:pt x="71040" y="71672"/>
                  <a:pt x="75952" y="72611"/>
                  <a:pt x="78656" y="72611"/>
                </a:cubicBezTo>
                <a:cubicBezTo>
                  <a:pt x="80333" y="72611"/>
                  <a:pt x="81161" y="72250"/>
                  <a:pt x="79440" y="71079"/>
                </a:cubicBezTo>
                <a:lnTo>
                  <a:pt x="79440" y="71079"/>
                </a:lnTo>
                <a:cubicBezTo>
                  <a:pt x="79593" y="71080"/>
                  <a:pt x="79767" y="71081"/>
                  <a:pt x="79959" y="71081"/>
                </a:cubicBezTo>
                <a:cubicBezTo>
                  <a:pt x="83177" y="71081"/>
                  <a:pt x="91333" y="70842"/>
                  <a:pt x="86379" y="68408"/>
                </a:cubicBezTo>
                <a:cubicBezTo>
                  <a:pt x="80463" y="65484"/>
                  <a:pt x="74871" y="65441"/>
                  <a:pt x="74547" y="65441"/>
                </a:cubicBezTo>
                <a:cubicBezTo>
                  <a:pt x="74537" y="65441"/>
                  <a:pt x="74532" y="65441"/>
                  <a:pt x="74532" y="65441"/>
                </a:cubicBezTo>
                <a:cubicBezTo>
                  <a:pt x="74532" y="65441"/>
                  <a:pt x="79599" y="62976"/>
                  <a:pt x="74190" y="62405"/>
                </a:cubicBezTo>
                <a:cubicBezTo>
                  <a:pt x="68780" y="61834"/>
                  <a:pt x="64626" y="61949"/>
                  <a:pt x="66155" y="59940"/>
                </a:cubicBezTo>
                <a:cubicBezTo>
                  <a:pt x="67685" y="57931"/>
                  <a:pt x="79554" y="57201"/>
                  <a:pt x="75810" y="55124"/>
                </a:cubicBezTo>
                <a:cubicBezTo>
                  <a:pt x="72067" y="53024"/>
                  <a:pt x="83457" y="52430"/>
                  <a:pt x="80900" y="48961"/>
                </a:cubicBezTo>
                <a:cubicBezTo>
                  <a:pt x="78344" y="45492"/>
                  <a:pt x="85899" y="44396"/>
                  <a:pt x="85831" y="42319"/>
                </a:cubicBezTo>
                <a:cubicBezTo>
                  <a:pt x="85785" y="40242"/>
                  <a:pt x="81197" y="38918"/>
                  <a:pt x="83229" y="36772"/>
                </a:cubicBezTo>
                <a:cubicBezTo>
                  <a:pt x="85237" y="34627"/>
                  <a:pt x="88707" y="32070"/>
                  <a:pt x="87406" y="29286"/>
                </a:cubicBezTo>
                <a:cubicBezTo>
                  <a:pt x="87248" y="28947"/>
                  <a:pt x="86988" y="28800"/>
                  <a:pt x="86649" y="28800"/>
                </a:cubicBezTo>
                <a:cubicBezTo>
                  <a:pt x="84419" y="28800"/>
                  <a:pt x="78738" y="35147"/>
                  <a:pt x="75663" y="35147"/>
                </a:cubicBezTo>
                <a:cubicBezTo>
                  <a:pt x="75357" y="35147"/>
                  <a:pt x="75077" y="35084"/>
                  <a:pt x="74829" y="34946"/>
                </a:cubicBezTo>
                <a:cubicBezTo>
                  <a:pt x="72357" y="33547"/>
                  <a:pt x="72302" y="30149"/>
                  <a:pt x="71437" y="30149"/>
                </a:cubicBezTo>
                <a:cubicBezTo>
                  <a:pt x="71216" y="30149"/>
                  <a:pt x="70942" y="30372"/>
                  <a:pt x="70561" y="30906"/>
                </a:cubicBezTo>
                <a:cubicBezTo>
                  <a:pt x="68869" y="33250"/>
                  <a:pt x="68506" y="37323"/>
                  <a:pt x="67472" y="37323"/>
                </a:cubicBezTo>
                <a:cubicBezTo>
                  <a:pt x="67348" y="37323"/>
                  <a:pt x="67215" y="37265"/>
                  <a:pt x="67068" y="37138"/>
                </a:cubicBezTo>
                <a:cubicBezTo>
                  <a:pt x="66052" y="36271"/>
                  <a:pt x="65717" y="33826"/>
                  <a:pt x="64741" y="33826"/>
                </a:cubicBezTo>
                <a:cubicBezTo>
                  <a:pt x="64379" y="33826"/>
                  <a:pt x="63930" y="34161"/>
                  <a:pt x="63325" y="35038"/>
                </a:cubicBezTo>
                <a:cubicBezTo>
                  <a:pt x="61435" y="37796"/>
                  <a:pt x="57247" y="48310"/>
                  <a:pt x="53832" y="48310"/>
                </a:cubicBezTo>
                <a:cubicBezTo>
                  <a:pt x="53206" y="48310"/>
                  <a:pt x="52605" y="47956"/>
                  <a:pt x="52049" y="47135"/>
                </a:cubicBezTo>
                <a:cubicBezTo>
                  <a:pt x="48466" y="41862"/>
                  <a:pt x="56820" y="34262"/>
                  <a:pt x="54537" y="31751"/>
                </a:cubicBezTo>
                <a:cubicBezTo>
                  <a:pt x="52255" y="29240"/>
                  <a:pt x="56706" y="22735"/>
                  <a:pt x="55542" y="20452"/>
                </a:cubicBezTo>
                <a:cubicBezTo>
                  <a:pt x="55393" y="20167"/>
                  <a:pt x="55226" y="20043"/>
                  <a:pt x="55041" y="20043"/>
                </a:cubicBezTo>
                <a:cubicBezTo>
                  <a:pt x="53788" y="20043"/>
                  <a:pt x="51763" y="25788"/>
                  <a:pt x="49874" y="25788"/>
                </a:cubicBezTo>
                <a:cubicBezTo>
                  <a:pt x="49815" y="25788"/>
                  <a:pt x="49757" y="25782"/>
                  <a:pt x="49698" y="25771"/>
                </a:cubicBezTo>
                <a:cubicBezTo>
                  <a:pt x="47484" y="25360"/>
                  <a:pt x="48671" y="16618"/>
                  <a:pt x="44448" y="14655"/>
                </a:cubicBezTo>
                <a:cubicBezTo>
                  <a:pt x="44013" y="14455"/>
                  <a:pt x="43638" y="14366"/>
                  <a:pt x="43312" y="14366"/>
                </a:cubicBezTo>
                <a:cubicBezTo>
                  <a:pt x="40682" y="14366"/>
                  <a:pt x="41332" y="20174"/>
                  <a:pt x="40440" y="20174"/>
                </a:cubicBezTo>
                <a:cubicBezTo>
                  <a:pt x="40371" y="20174"/>
                  <a:pt x="40293" y="20139"/>
                  <a:pt x="40203" y="20064"/>
                </a:cubicBezTo>
                <a:cubicBezTo>
                  <a:pt x="38833" y="18877"/>
                  <a:pt x="39883" y="13331"/>
                  <a:pt x="37395" y="11938"/>
                </a:cubicBezTo>
                <a:cubicBezTo>
                  <a:pt x="34999" y="10592"/>
                  <a:pt x="36391" y="503"/>
                  <a:pt x="32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5" name="Google Shape;325;p13"/>
          <p:cNvGrpSpPr/>
          <p:nvPr/>
        </p:nvGrpSpPr>
        <p:grpSpPr>
          <a:xfrm rot="-810573">
            <a:off x="7971847" y="3637661"/>
            <a:ext cx="1982608" cy="1977421"/>
            <a:chOff x="7889126" y="3519761"/>
            <a:chExt cx="1982671" cy="1977484"/>
          </a:xfrm>
        </p:grpSpPr>
        <p:sp>
          <p:nvSpPr>
            <p:cNvPr id="326" name="Google Shape;326;p13"/>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 name="Google Shape;328;p13"/>
          <p:cNvGrpSpPr/>
          <p:nvPr/>
        </p:nvGrpSpPr>
        <p:grpSpPr>
          <a:xfrm>
            <a:off x="7390577" y="4377073"/>
            <a:ext cx="1647110" cy="1262271"/>
            <a:chOff x="7015539" y="4358198"/>
            <a:chExt cx="1647110" cy="1262271"/>
          </a:xfrm>
        </p:grpSpPr>
        <p:sp>
          <p:nvSpPr>
            <p:cNvPr id="329" name="Google Shape;329;p13"/>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 name="Google Shape;331;p13"/>
          <p:cNvSpPr/>
          <p:nvPr/>
        </p:nvSpPr>
        <p:spPr>
          <a:xfrm flipH="1">
            <a:off x="-694278" y="4108488"/>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flipH="1">
            <a:off x="-464951" y="3565250"/>
            <a:ext cx="2283325" cy="2222800"/>
          </a:xfrm>
          <a:custGeom>
            <a:rect b="b" l="l" r="r" t="t"/>
            <a:pathLst>
              <a:path extrusionOk="0" h="88912" w="91333">
                <a:moveTo>
                  <a:pt x="32009" y="1"/>
                </a:moveTo>
                <a:cubicBezTo>
                  <a:pt x="28516" y="2717"/>
                  <a:pt x="34999" y="10592"/>
                  <a:pt x="33652" y="12988"/>
                </a:cubicBezTo>
                <a:cubicBezTo>
                  <a:pt x="32260" y="15476"/>
                  <a:pt x="36049" y="19653"/>
                  <a:pt x="35501" y="21388"/>
                </a:cubicBezTo>
                <a:cubicBezTo>
                  <a:pt x="35444" y="21562"/>
                  <a:pt x="35359" y="21638"/>
                  <a:pt x="35250" y="21638"/>
                </a:cubicBezTo>
                <a:cubicBezTo>
                  <a:pt x="34494" y="21638"/>
                  <a:pt x="32575" y="17938"/>
                  <a:pt x="30667" y="17938"/>
                </a:cubicBezTo>
                <a:cubicBezTo>
                  <a:pt x="30123" y="17938"/>
                  <a:pt x="29579" y="18239"/>
                  <a:pt x="29064" y="19014"/>
                </a:cubicBezTo>
                <a:cubicBezTo>
                  <a:pt x="26485" y="22895"/>
                  <a:pt x="32077" y="29696"/>
                  <a:pt x="30411" y="31226"/>
                </a:cubicBezTo>
                <a:cubicBezTo>
                  <a:pt x="30207" y="31411"/>
                  <a:pt x="29933" y="31489"/>
                  <a:pt x="29609" y="31489"/>
                </a:cubicBezTo>
                <a:cubicBezTo>
                  <a:pt x="27806" y="31489"/>
                  <a:pt x="24473" y="29050"/>
                  <a:pt x="23179" y="29050"/>
                </a:cubicBezTo>
                <a:cubicBezTo>
                  <a:pt x="22814" y="29050"/>
                  <a:pt x="22611" y="29244"/>
                  <a:pt x="22650" y="29742"/>
                </a:cubicBezTo>
                <a:cubicBezTo>
                  <a:pt x="22833" y="32299"/>
                  <a:pt x="30046" y="35517"/>
                  <a:pt x="29407" y="38849"/>
                </a:cubicBezTo>
                <a:cubicBezTo>
                  <a:pt x="28767" y="42182"/>
                  <a:pt x="39861" y="44282"/>
                  <a:pt x="39564" y="50673"/>
                </a:cubicBezTo>
                <a:cubicBezTo>
                  <a:pt x="39489" y="52276"/>
                  <a:pt x="38671" y="52892"/>
                  <a:pt x="37432" y="52892"/>
                </a:cubicBezTo>
                <a:cubicBezTo>
                  <a:pt x="33746" y="52892"/>
                  <a:pt x="26331" y="47440"/>
                  <a:pt x="23632" y="46245"/>
                </a:cubicBezTo>
                <a:cubicBezTo>
                  <a:pt x="23004" y="45967"/>
                  <a:pt x="22548" y="45846"/>
                  <a:pt x="22221" y="45846"/>
                </a:cubicBezTo>
                <a:cubicBezTo>
                  <a:pt x="20668" y="45846"/>
                  <a:pt x="22003" y="48555"/>
                  <a:pt x="21532" y="49988"/>
                </a:cubicBezTo>
                <a:cubicBezTo>
                  <a:pt x="21436" y="50291"/>
                  <a:pt x="21275" y="50420"/>
                  <a:pt x="21059" y="50420"/>
                </a:cubicBezTo>
                <a:cubicBezTo>
                  <a:pt x="20035" y="50420"/>
                  <a:pt x="17769" y="47532"/>
                  <a:pt x="15301" y="46496"/>
                </a:cubicBezTo>
                <a:cubicBezTo>
                  <a:pt x="14904" y="46328"/>
                  <a:pt x="14618" y="46251"/>
                  <a:pt x="14414" y="46251"/>
                </a:cubicBezTo>
                <a:cubicBezTo>
                  <a:pt x="13093" y="46251"/>
                  <a:pt x="15274" y="49490"/>
                  <a:pt x="13771" y="52179"/>
                </a:cubicBezTo>
                <a:cubicBezTo>
                  <a:pt x="13259" y="53084"/>
                  <a:pt x="11857" y="53351"/>
                  <a:pt x="10134" y="53351"/>
                </a:cubicBezTo>
                <a:cubicBezTo>
                  <a:pt x="7647" y="53351"/>
                  <a:pt x="4493" y="52794"/>
                  <a:pt x="2390" y="52794"/>
                </a:cubicBezTo>
                <a:cubicBezTo>
                  <a:pt x="948" y="52794"/>
                  <a:pt x="0" y="53055"/>
                  <a:pt x="99" y="53937"/>
                </a:cubicBezTo>
                <a:cubicBezTo>
                  <a:pt x="441" y="56995"/>
                  <a:pt x="4732" y="57361"/>
                  <a:pt x="7563" y="58114"/>
                </a:cubicBezTo>
                <a:cubicBezTo>
                  <a:pt x="10416" y="58890"/>
                  <a:pt x="7220" y="62428"/>
                  <a:pt x="8248" y="64231"/>
                </a:cubicBezTo>
                <a:cubicBezTo>
                  <a:pt x="8554" y="64770"/>
                  <a:pt x="9397" y="64877"/>
                  <a:pt x="10417" y="64877"/>
                </a:cubicBezTo>
                <a:cubicBezTo>
                  <a:pt x="11089" y="64877"/>
                  <a:pt x="11839" y="64830"/>
                  <a:pt x="12564" y="64830"/>
                </a:cubicBezTo>
                <a:cubicBezTo>
                  <a:pt x="14425" y="64830"/>
                  <a:pt x="16124" y="65135"/>
                  <a:pt x="15940" y="67313"/>
                </a:cubicBezTo>
                <a:cubicBezTo>
                  <a:pt x="15823" y="68682"/>
                  <a:pt x="16762" y="69059"/>
                  <a:pt x="18027" y="69059"/>
                </a:cubicBezTo>
                <a:cubicBezTo>
                  <a:pt x="19575" y="69059"/>
                  <a:pt x="21613" y="68494"/>
                  <a:pt x="22801" y="68494"/>
                </a:cubicBezTo>
                <a:cubicBezTo>
                  <a:pt x="23684" y="68494"/>
                  <a:pt x="24098" y="68805"/>
                  <a:pt x="23495" y="69892"/>
                </a:cubicBezTo>
                <a:cubicBezTo>
                  <a:pt x="22957" y="70851"/>
                  <a:pt x="23246" y="71197"/>
                  <a:pt x="24013" y="71197"/>
                </a:cubicBezTo>
                <a:cubicBezTo>
                  <a:pt x="26007" y="71197"/>
                  <a:pt x="31237" y="68854"/>
                  <a:pt x="33562" y="68854"/>
                </a:cubicBezTo>
                <a:cubicBezTo>
                  <a:pt x="33832" y="68854"/>
                  <a:pt x="34063" y="68885"/>
                  <a:pt x="34246" y="68956"/>
                </a:cubicBezTo>
                <a:cubicBezTo>
                  <a:pt x="36597" y="69869"/>
                  <a:pt x="32990" y="71923"/>
                  <a:pt x="28676" y="75256"/>
                </a:cubicBezTo>
                <a:cubicBezTo>
                  <a:pt x="25435" y="77742"/>
                  <a:pt x="27798" y="78051"/>
                  <a:pt x="29174" y="78051"/>
                </a:cubicBezTo>
                <a:cubicBezTo>
                  <a:pt x="29630" y="78051"/>
                  <a:pt x="29977" y="78018"/>
                  <a:pt x="29977" y="78018"/>
                </a:cubicBezTo>
                <a:lnTo>
                  <a:pt x="29977" y="78018"/>
                </a:lnTo>
                <a:cubicBezTo>
                  <a:pt x="29977" y="78018"/>
                  <a:pt x="25047" y="80985"/>
                  <a:pt x="21418" y="86737"/>
                </a:cubicBezTo>
                <a:cubicBezTo>
                  <a:pt x="20409" y="88335"/>
                  <a:pt x="20574" y="88911"/>
                  <a:pt x="21337" y="88911"/>
                </a:cubicBezTo>
                <a:cubicBezTo>
                  <a:pt x="22941" y="88911"/>
                  <a:pt x="27183" y="86371"/>
                  <a:pt x="28745" y="85413"/>
                </a:cubicBezTo>
                <a:lnTo>
                  <a:pt x="28745" y="85413"/>
                </a:lnTo>
                <a:cubicBezTo>
                  <a:pt x="28257" y="86489"/>
                  <a:pt x="28337" y="86909"/>
                  <a:pt x="28761" y="86909"/>
                </a:cubicBezTo>
                <a:cubicBezTo>
                  <a:pt x="30279" y="86909"/>
                  <a:pt x="36208" y="81510"/>
                  <a:pt x="36209" y="81510"/>
                </a:cubicBezTo>
                <a:lnTo>
                  <a:pt x="36209" y="81510"/>
                </a:lnTo>
                <a:cubicBezTo>
                  <a:pt x="35969" y="83240"/>
                  <a:pt x="36198" y="83934"/>
                  <a:pt x="36720" y="83934"/>
                </a:cubicBezTo>
                <a:cubicBezTo>
                  <a:pt x="38833" y="83934"/>
                  <a:pt x="45749" y="72540"/>
                  <a:pt x="45750" y="72540"/>
                </a:cubicBezTo>
                <a:lnTo>
                  <a:pt x="45750" y="72540"/>
                </a:lnTo>
                <a:cubicBezTo>
                  <a:pt x="45613" y="76356"/>
                  <a:pt x="45978" y="77774"/>
                  <a:pt x="46597" y="77774"/>
                </a:cubicBezTo>
                <a:cubicBezTo>
                  <a:pt x="47838" y="77774"/>
                  <a:pt x="50100" y="72057"/>
                  <a:pt x="51365" y="68568"/>
                </a:cubicBezTo>
                <a:cubicBezTo>
                  <a:pt x="54029" y="70700"/>
                  <a:pt x="58409" y="73995"/>
                  <a:pt x="59918" y="73995"/>
                </a:cubicBezTo>
                <a:cubicBezTo>
                  <a:pt x="60865" y="73995"/>
                  <a:pt x="60681" y="72698"/>
                  <a:pt x="58235" y="69002"/>
                </a:cubicBezTo>
                <a:lnTo>
                  <a:pt x="58235" y="69002"/>
                </a:lnTo>
                <a:cubicBezTo>
                  <a:pt x="58236" y="69002"/>
                  <a:pt x="68203" y="74140"/>
                  <a:pt x="71238" y="74140"/>
                </a:cubicBezTo>
                <a:cubicBezTo>
                  <a:pt x="72329" y="74140"/>
                  <a:pt x="72524" y="73476"/>
                  <a:pt x="71040" y="71672"/>
                </a:cubicBezTo>
                <a:lnTo>
                  <a:pt x="71040" y="71672"/>
                </a:lnTo>
                <a:cubicBezTo>
                  <a:pt x="71040" y="71672"/>
                  <a:pt x="75952" y="72611"/>
                  <a:pt x="78656" y="72611"/>
                </a:cubicBezTo>
                <a:cubicBezTo>
                  <a:pt x="80333" y="72611"/>
                  <a:pt x="81161" y="72250"/>
                  <a:pt x="79440" y="71079"/>
                </a:cubicBezTo>
                <a:lnTo>
                  <a:pt x="79440" y="71079"/>
                </a:lnTo>
                <a:cubicBezTo>
                  <a:pt x="79593" y="71080"/>
                  <a:pt x="79767" y="71081"/>
                  <a:pt x="79959" y="71081"/>
                </a:cubicBezTo>
                <a:cubicBezTo>
                  <a:pt x="83177" y="71081"/>
                  <a:pt x="91333" y="70842"/>
                  <a:pt x="86379" y="68408"/>
                </a:cubicBezTo>
                <a:cubicBezTo>
                  <a:pt x="80463" y="65484"/>
                  <a:pt x="74871" y="65441"/>
                  <a:pt x="74547" y="65441"/>
                </a:cubicBezTo>
                <a:cubicBezTo>
                  <a:pt x="74537" y="65441"/>
                  <a:pt x="74532" y="65441"/>
                  <a:pt x="74532" y="65441"/>
                </a:cubicBezTo>
                <a:cubicBezTo>
                  <a:pt x="74532" y="65441"/>
                  <a:pt x="79599" y="62976"/>
                  <a:pt x="74190" y="62405"/>
                </a:cubicBezTo>
                <a:cubicBezTo>
                  <a:pt x="68780" y="61834"/>
                  <a:pt x="64626" y="61949"/>
                  <a:pt x="66155" y="59940"/>
                </a:cubicBezTo>
                <a:cubicBezTo>
                  <a:pt x="67685" y="57931"/>
                  <a:pt x="79554" y="57201"/>
                  <a:pt x="75810" y="55124"/>
                </a:cubicBezTo>
                <a:cubicBezTo>
                  <a:pt x="72067" y="53024"/>
                  <a:pt x="83457" y="52430"/>
                  <a:pt x="80900" y="48961"/>
                </a:cubicBezTo>
                <a:cubicBezTo>
                  <a:pt x="78344" y="45492"/>
                  <a:pt x="85899" y="44396"/>
                  <a:pt x="85831" y="42319"/>
                </a:cubicBezTo>
                <a:cubicBezTo>
                  <a:pt x="85785" y="40242"/>
                  <a:pt x="81197" y="38918"/>
                  <a:pt x="83229" y="36772"/>
                </a:cubicBezTo>
                <a:cubicBezTo>
                  <a:pt x="85237" y="34627"/>
                  <a:pt x="88707" y="32070"/>
                  <a:pt x="87406" y="29286"/>
                </a:cubicBezTo>
                <a:cubicBezTo>
                  <a:pt x="87248" y="28947"/>
                  <a:pt x="86988" y="28800"/>
                  <a:pt x="86649" y="28800"/>
                </a:cubicBezTo>
                <a:cubicBezTo>
                  <a:pt x="84419" y="28800"/>
                  <a:pt x="78738" y="35147"/>
                  <a:pt x="75663" y="35147"/>
                </a:cubicBezTo>
                <a:cubicBezTo>
                  <a:pt x="75357" y="35147"/>
                  <a:pt x="75077" y="35084"/>
                  <a:pt x="74829" y="34946"/>
                </a:cubicBezTo>
                <a:cubicBezTo>
                  <a:pt x="72357" y="33547"/>
                  <a:pt x="72302" y="30149"/>
                  <a:pt x="71437" y="30149"/>
                </a:cubicBezTo>
                <a:cubicBezTo>
                  <a:pt x="71216" y="30149"/>
                  <a:pt x="70942" y="30372"/>
                  <a:pt x="70561" y="30906"/>
                </a:cubicBezTo>
                <a:cubicBezTo>
                  <a:pt x="68869" y="33250"/>
                  <a:pt x="68506" y="37323"/>
                  <a:pt x="67472" y="37323"/>
                </a:cubicBezTo>
                <a:cubicBezTo>
                  <a:pt x="67348" y="37323"/>
                  <a:pt x="67215" y="37265"/>
                  <a:pt x="67068" y="37138"/>
                </a:cubicBezTo>
                <a:cubicBezTo>
                  <a:pt x="66052" y="36271"/>
                  <a:pt x="65717" y="33826"/>
                  <a:pt x="64741" y="33826"/>
                </a:cubicBezTo>
                <a:cubicBezTo>
                  <a:pt x="64379" y="33826"/>
                  <a:pt x="63930" y="34161"/>
                  <a:pt x="63325" y="35038"/>
                </a:cubicBezTo>
                <a:cubicBezTo>
                  <a:pt x="61435" y="37796"/>
                  <a:pt x="57247" y="48310"/>
                  <a:pt x="53832" y="48310"/>
                </a:cubicBezTo>
                <a:cubicBezTo>
                  <a:pt x="53206" y="48310"/>
                  <a:pt x="52605" y="47956"/>
                  <a:pt x="52049" y="47135"/>
                </a:cubicBezTo>
                <a:cubicBezTo>
                  <a:pt x="48466" y="41862"/>
                  <a:pt x="56820" y="34262"/>
                  <a:pt x="54537" y="31751"/>
                </a:cubicBezTo>
                <a:cubicBezTo>
                  <a:pt x="52255" y="29240"/>
                  <a:pt x="56706" y="22735"/>
                  <a:pt x="55542" y="20452"/>
                </a:cubicBezTo>
                <a:cubicBezTo>
                  <a:pt x="55393" y="20167"/>
                  <a:pt x="55226" y="20043"/>
                  <a:pt x="55041" y="20043"/>
                </a:cubicBezTo>
                <a:cubicBezTo>
                  <a:pt x="53788" y="20043"/>
                  <a:pt x="51763" y="25788"/>
                  <a:pt x="49874" y="25788"/>
                </a:cubicBezTo>
                <a:cubicBezTo>
                  <a:pt x="49815" y="25788"/>
                  <a:pt x="49757" y="25782"/>
                  <a:pt x="49698" y="25771"/>
                </a:cubicBezTo>
                <a:cubicBezTo>
                  <a:pt x="47484" y="25360"/>
                  <a:pt x="48671" y="16618"/>
                  <a:pt x="44448" y="14655"/>
                </a:cubicBezTo>
                <a:cubicBezTo>
                  <a:pt x="44013" y="14455"/>
                  <a:pt x="43638" y="14366"/>
                  <a:pt x="43312" y="14366"/>
                </a:cubicBezTo>
                <a:cubicBezTo>
                  <a:pt x="40682" y="14366"/>
                  <a:pt x="41332" y="20174"/>
                  <a:pt x="40440" y="20174"/>
                </a:cubicBezTo>
                <a:cubicBezTo>
                  <a:pt x="40371" y="20174"/>
                  <a:pt x="40293" y="20139"/>
                  <a:pt x="40203" y="20064"/>
                </a:cubicBezTo>
                <a:cubicBezTo>
                  <a:pt x="38833" y="18877"/>
                  <a:pt x="39883" y="13331"/>
                  <a:pt x="37395" y="11938"/>
                </a:cubicBezTo>
                <a:cubicBezTo>
                  <a:pt x="34999" y="10592"/>
                  <a:pt x="36391" y="503"/>
                  <a:pt x="32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 name="Google Shape;333;p13"/>
          <p:cNvGrpSpPr/>
          <p:nvPr/>
        </p:nvGrpSpPr>
        <p:grpSpPr>
          <a:xfrm flipH="1">
            <a:off x="-791748" y="3720536"/>
            <a:ext cx="1982671" cy="1977484"/>
            <a:chOff x="7889126" y="3519761"/>
            <a:chExt cx="1982671" cy="1977484"/>
          </a:xfrm>
        </p:grpSpPr>
        <p:sp>
          <p:nvSpPr>
            <p:cNvPr id="334" name="Google Shape;334;p13"/>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13"/>
          <p:cNvGrpSpPr/>
          <p:nvPr/>
        </p:nvGrpSpPr>
        <p:grpSpPr>
          <a:xfrm flipH="1">
            <a:off x="341200" y="4482773"/>
            <a:ext cx="1647110" cy="1262271"/>
            <a:chOff x="7015539" y="4358198"/>
            <a:chExt cx="1647110" cy="1262271"/>
          </a:xfrm>
        </p:grpSpPr>
        <p:sp>
          <p:nvSpPr>
            <p:cNvPr id="337" name="Google Shape;337;p13"/>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13"/>
          <p:cNvGrpSpPr/>
          <p:nvPr/>
        </p:nvGrpSpPr>
        <p:grpSpPr>
          <a:xfrm rot="-542647">
            <a:off x="7424308" y="-902831"/>
            <a:ext cx="1306243" cy="1138462"/>
            <a:chOff x="7119300" y="-140550"/>
            <a:chExt cx="1306200" cy="1138425"/>
          </a:xfrm>
        </p:grpSpPr>
        <p:sp>
          <p:nvSpPr>
            <p:cNvPr id="340" name="Google Shape;340;p1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13"/>
          <p:cNvGrpSpPr/>
          <p:nvPr/>
        </p:nvGrpSpPr>
        <p:grpSpPr>
          <a:xfrm>
            <a:off x="7855678" y="-1258648"/>
            <a:ext cx="2537040" cy="3913663"/>
            <a:chOff x="7779478" y="-572848"/>
            <a:chExt cx="2537040" cy="3913663"/>
          </a:xfrm>
        </p:grpSpPr>
        <p:sp>
          <p:nvSpPr>
            <p:cNvPr id="344" name="Google Shape;344;p13"/>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p13"/>
          <p:cNvGrpSpPr/>
          <p:nvPr/>
        </p:nvGrpSpPr>
        <p:grpSpPr>
          <a:xfrm>
            <a:off x="-225525" y="-186900"/>
            <a:ext cx="1805175" cy="1523450"/>
            <a:chOff x="-225525" y="-186900"/>
            <a:chExt cx="1805175" cy="1523450"/>
          </a:xfrm>
        </p:grpSpPr>
        <p:sp>
          <p:nvSpPr>
            <p:cNvPr id="354" name="Google Shape;354;p1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 name="Google Shape;363;p13"/>
          <p:cNvGrpSpPr/>
          <p:nvPr/>
        </p:nvGrpSpPr>
        <p:grpSpPr>
          <a:xfrm>
            <a:off x="-749650" y="43942"/>
            <a:ext cx="1575194" cy="1496982"/>
            <a:chOff x="-749650" y="43942"/>
            <a:chExt cx="1575194" cy="1496982"/>
          </a:xfrm>
        </p:grpSpPr>
        <p:sp>
          <p:nvSpPr>
            <p:cNvPr id="364" name="Google Shape;364;p13"/>
            <p:cNvSpPr/>
            <p:nvPr/>
          </p:nvSpPr>
          <p:spPr>
            <a:xfrm rot="2462722">
              <a:off x="-608089" y="379737"/>
              <a:ext cx="1324527" cy="828093"/>
            </a:xfrm>
            <a:custGeom>
              <a:rect b="b" l="l" r="r" t="t"/>
              <a:pathLst>
                <a:path extrusionOk="0" h="20044" w="32056">
                  <a:moveTo>
                    <a:pt x="7711" y="0"/>
                  </a:moveTo>
                  <a:cubicBezTo>
                    <a:pt x="6619" y="0"/>
                    <a:pt x="5157" y="764"/>
                    <a:pt x="4988" y="839"/>
                  </a:cubicBezTo>
                  <a:cubicBezTo>
                    <a:pt x="1254" y="2844"/>
                    <a:pt x="427" y="7330"/>
                    <a:pt x="376" y="7556"/>
                  </a:cubicBezTo>
                  <a:cubicBezTo>
                    <a:pt x="1" y="9837"/>
                    <a:pt x="552" y="11641"/>
                    <a:pt x="878" y="12669"/>
                  </a:cubicBezTo>
                  <a:cubicBezTo>
                    <a:pt x="1204" y="13671"/>
                    <a:pt x="1680" y="15100"/>
                    <a:pt x="3008" y="16203"/>
                  </a:cubicBezTo>
                  <a:cubicBezTo>
                    <a:pt x="3724" y="16799"/>
                    <a:pt x="4677" y="17285"/>
                    <a:pt x="5227" y="17285"/>
                  </a:cubicBezTo>
                  <a:cubicBezTo>
                    <a:pt x="5371" y="17285"/>
                    <a:pt x="5487" y="17253"/>
                    <a:pt x="5564" y="17180"/>
                  </a:cubicBezTo>
                  <a:cubicBezTo>
                    <a:pt x="5940" y="16829"/>
                    <a:pt x="5138" y="15877"/>
                    <a:pt x="5640" y="14774"/>
                  </a:cubicBezTo>
                  <a:cubicBezTo>
                    <a:pt x="5690" y="14674"/>
                    <a:pt x="5991" y="13972"/>
                    <a:pt x="6517" y="13922"/>
                  </a:cubicBezTo>
                  <a:cubicBezTo>
                    <a:pt x="6539" y="13919"/>
                    <a:pt x="6561" y="13918"/>
                    <a:pt x="6582" y="13918"/>
                  </a:cubicBezTo>
                  <a:cubicBezTo>
                    <a:pt x="7207" y="13918"/>
                    <a:pt x="7750" y="14934"/>
                    <a:pt x="7895" y="15200"/>
                  </a:cubicBezTo>
                  <a:cubicBezTo>
                    <a:pt x="8647" y="16604"/>
                    <a:pt x="8046" y="17255"/>
                    <a:pt x="8722" y="18258"/>
                  </a:cubicBezTo>
                  <a:cubicBezTo>
                    <a:pt x="9179" y="18965"/>
                    <a:pt x="10030" y="19528"/>
                    <a:pt x="10879" y="19528"/>
                  </a:cubicBezTo>
                  <a:cubicBezTo>
                    <a:pt x="10963" y="19528"/>
                    <a:pt x="11046" y="19522"/>
                    <a:pt x="11128" y="19511"/>
                  </a:cubicBezTo>
                  <a:cubicBezTo>
                    <a:pt x="11229" y="19511"/>
                    <a:pt x="12056" y="19411"/>
                    <a:pt x="12356" y="18834"/>
                  </a:cubicBezTo>
                  <a:cubicBezTo>
                    <a:pt x="12657" y="18308"/>
                    <a:pt x="12231" y="17907"/>
                    <a:pt x="12181" y="16904"/>
                  </a:cubicBezTo>
                  <a:cubicBezTo>
                    <a:pt x="12156" y="15952"/>
                    <a:pt x="12457" y="14724"/>
                    <a:pt x="12958" y="14624"/>
                  </a:cubicBezTo>
                  <a:cubicBezTo>
                    <a:pt x="12982" y="14619"/>
                    <a:pt x="13005" y="14616"/>
                    <a:pt x="13029" y="14616"/>
                  </a:cubicBezTo>
                  <a:cubicBezTo>
                    <a:pt x="13490" y="14616"/>
                    <a:pt x="14021" y="15492"/>
                    <a:pt x="14211" y="15802"/>
                  </a:cubicBezTo>
                  <a:cubicBezTo>
                    <a:pt x="14763" y="16754"/>
                    <a:pt x="14562" y="17130"/>
                    <a:pt x="15088" y="18183"/>
                  </a:cubicBezTo>
                  <a:cubicBezTo>
                    <a:pt x="15389" y="18809"/>
                    <a:pt x="15890" y="19837"/>
                    <a:pt x="16692" y="19912"/>
                  </a:cubicBezTo>
                  <a:cubicBezTo>
                    <a:pt x="16710" y="19913"/>
                    <a:pt x="16729" y="19913"/>
                    <a:pt x="16747" y="19913"/>
                  </a:cubicBezTo>
                  <a:cubicBezTo>
                    <a:pt x="17235" y="19913"/>
                    <a:pt x="17779" y="19594"/>
                    <a:pt x="18021" y="19135"/>
                  </a:cubicBezTo>
                  <a:cubicBezTo>
                    <a:pt x="18447" y="18358"/>
                    <a:pt x="17620" y="17731"/>
                    <a:pt x="17895" y="16528"/>
                  </a:cubicBezTo>
                  <a:cubicBezTo>
                    <a:pt x="18021" y="16077"/>
                    <a:pt x="18346" y="15325"/>
                    <a:pt x="18873" y="15225"/>
                  </a:cubicBezTo>
                  <a:cubicBezTo>
                    <a:pt x="18903" y="15220"/>
                    <a:pt x="18934" y="15218"/>
                    <a:pt x="18964" y="15218"/>
                  </a:cubicBezTo>
                  <a:cubicBezTo>
                    <a:pt x="19717" y="15218"/>
                    <a:pt x="20539" y="16650"/>
                    <a:pt x="20828" y="17180"/>
                  </a:cubicBezTo>
                  <a:cubicBezTo>
                    <a:pt x="21479" y="18333"/>
                    <a:pt x="21304" y="18709"/>
                    <a:pt x="21905" y="19285"/>
                  </a:cubicBezTo>
                  <a:cubicBezTo>
                    <a:pt x="22008" y="19368"/>
                    <a:pt x="22739" y="20044"/>
                    <a:pt x="23581" y="20044"/>
                  </a:cubicBezTo>
                  <a:cubicBezTo>
                    <a:pt x="23763" y="20044"/>
                    <a:pt x="23949" y="20013"/>
                    <a:pt x="24136" y="19937"/>
                  </a:cubicBezTo>
                  <a:cubicBezTo>
                    <a:pt x="24637" y="19762"/>
                    <a:pt x="25164" y="19235"/>
                    <a:pt x="25164" y="18659"/>
                  </a:cubicBezTo>
                  <a:cubicBezTo>
                    <a:pt x="25189" y="17857"/>
                    <a:pt x="24236" y="17581"/>
                    <a:pt x="24261" y="16829"/>
                  </a:cubicBezTo>
                  <a:cubicBezTo>
                    <a:pt x="24311" y="16052"/>
                    <a:pt x="25389" y="15551"/>
                    <a:pt x="25464" y="15501"/>
                  </a:cubicBezTo>
                  <a:cubicBezTo>
                    <a:pt x="25778" y="15361"/>
                    <a:pt x="26055" y="15311"/>
                    <a:pt x="26316" y="15311"/>
                  </a:cubicBezTo>
                  <a:cubicBezTo>
                    <a:pt x="26944" y="15311"/>
                    <a:pt x="27484" y="15596"/>
                    <a:pt x="28246" y="15596"/>
                  </a:cubicBezTo>
                  <a:cubicBezTo>
                    <a:pt x="28358" y="15596"/>
                    <a:pt x="28475" y="15590"/>
                    <a:pt x="28597" y="15576"/>
                  </a:cubicBezTo>
                  <a:cubicBezTo>
                    <a:pt x="30176" y="15376"/>
                    <a:pt x="31956" y="13847"/>
                    <a:pt x="32006" y="12092"/>
                  </a:cubicBezTo>
                  <a:cubicBezTo>
                    <a:pt x="32056" y="11215"/>
                    <a:pt x="31655" y="10137"/>
                    <a:pt x="30853" y="9586"/>
                  </a:cubicBezTo>
                  <a:cubicBezTo>
                    <a:pt x="30527" y="9361"/>
                    <a:pt x="30276" y="9335"/>
                    <a:pt x="27770" y="8909"/>
                  </a:cubicBezTo>
                  <a:cubicBezTo>
                    <a:pt x="26843" y="8759"/>
                    <a:pt x="26367" y="8659"/>
                    <a:pt x="26216" y="8433"/>
                  </a:cubicBezTo>
                  <a:cubicBezTo>
                    <a:pt x="25715" y="7656"/>
                    <a:pt x="27219" y="6303"/>
                    <a:pt x="26717" y="5476"/>
                  </a:cubicBezTo>
                  <a:cubicBezTo>
                    <a:pt x="26455" y="5055"/>
                    <a:pt x="25763" y="4978"/>
                    <a:pt x="25216" y="4978"/>
                  </a:cubicBezTo>
                  <a:cubicBezTo>
                    <a:pt x="24981" y="4978"/>
                    <a:pt x="24773" y="4992"/>
                    <a:pt x="24637" y="5000"/>
                  </a:cubicBezTo>
                  <a:cubicBezTo>
                    <a:pt x="23439" y="5082"/>
                    <a:pt x="22769" y="5607"/>
                    <a:pt x="22346" y="5607"/>
                  </a:cubicBezTo>
                  <a:cubicBezTo>
                    <a:pt x="22256" y="5607"/>
                    <a:pt x="22176" y="5583"/>
                    <a:pt x="22106" y="5526"/>
                  </a:cubicBezTo>
                  <a:cubicBezTo>
                    <a:pt x="21880" y="5350"/>
                    <a:pt x="21555" y="5025"/>
                    <a:pt x="21905" y="3671"/>
                  </a:cubicBezTo>
                  <a:cubicBezTo>
                    <a:pt x="22231" y="2418"/>
                    <a:pt x="21880" y="2243"/>
                    <a:pt x="21279" y="2042"/>
                  </a:cubicBezTo>
                  <a:cubicBezTo>
                    <a:pt x="21126" y="1991"/>
                    <a:pt x="20966" y="1967"/>
                    <a:pt x="20800" y="1967"/>
                  </a:cubicBezTo>
                  <a:cubicBezTo>
                    <a:pt x="20234" y="1967"/>
                    <a:pt x="19596" y="2248"/>
                    <a:pt x="18898" y="2694"/>
                  </a:cubicBezTo>
                  <a:cubicBezTo>
                    <a:pt x="17595" y="3546"/>
                    <a:pt x="17544" y="4574"/>
                    <a:pt x="16442" y="4799"/>
                  </a:cubicBezTo>
                  <a:cubicBezTo>
                    <a:pt x="16311" y="4834"/>
                    <a:pt x="16143" y="4857"/>
                    <a:pt x="15971" y="4857"/>
                  </a:cubicBezTo>
                  <a:cubicBezTo>
                    <a:pt x="15649" y="4857"/>
                    <a:pt x="15311" y="4777"/>
                    <a:pt x="15164" y="4548"/>
                  </a:cubicBezTo>
                  <a:cubicBezTo>
                    <a:pt x="14737" y="3922"/>
                    <a:pt x="16316" y="2769"/>
                    <a:pt x="15940" y="1741"/>
                  </a:cubicBezTo>
                  <a:cubicBezTo>
                    <a:pt x="15731" y="1161"/>
                    <a:pt x="14920" y="731"/>
                    <a:pt x="14183" y="731"/>
                  </a:cubicBezTo>
                  <a:cubicBezTo>
                    <a:pt x="14125" y="731"/>
                    <a:pt x="14068" y="733"/>
                    <a:pt x="14011" y="739"/>
                  </a:cubicBezTo>
                  <a:cubicBezTo>
                    <a:pt x="12958" y="814"/>
                    <a:pt x="12783" y="1817"/>
                    <a:pt x="10602" y="3421"/>
                  </a:cubicBezTo>
                  <a:cubicBezTo>
                    <a:pt x="9936" y="3909"/>
                    <a:pt x="9389" y="4240"/>
                    <a:pt x="8802" y="4240"/>
                  </a:cubicBezTo>
                  <a:cubicBezTo>
                    <a:pt x="8726" y="4240"/>
                    <a:pt x="8650" y="4234"/>
                    <a:pt x="8572" y="4223"/>
                  </a:cubicBezTo>
                  <a:cubicBezTo>
                    <a:pt x="8146" y="4147"/>
                    <a:pt x="7569" y="3897"/>
                    <a:pt x="7519" y="3546"/>
                  </a:cubicBezTo>
                  <a:cubicBezTo>
                    <a:pt x="7444" y="3020"/>
                    <a:pt x="8522" y="2869"/>
                    <a:pt x="8848" y="1917"/>
                  </a:cubicBezTo>
                  <a:cubicBezTo>
                    <a:pt x="9048" y="1391"/>
                    <a:pt x="8973" y="664"/>
                    <a:pt x="8622" y="313"/>
                  </a:cubicBezTo>
                  <a:cubicBezTo>
                    <a:pt x="8402" y="86"/>
                    <a:pt x="8077" y="0"/>
                    <a:pt x="77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3"/>
            <p:cNvSpPr/>
            <p:nvPr/>
          </p:nvSpPr>
          <p:spPr>
            <a:xfrm rot="2462722">
              <a:off x="-698073" y="411438"/>
              <a:ext cx="1370102" cy="669944"/>
            </a:xfrm>
            <a:custGeom>
              <a:rect b="b" l="l" r="r" t="t"/>
              <a:pathLst>
                <a:path extrusionOk="0" h="16216" w="33159">
                  <a:moveTo>
                    <a:pt x="8973" y="0"/>
                  </a:moveTo>
                  <a:cubicBezTo>
                    <a:pt x="6341" y="1980"/>
                    <a:pt x="5088" y="5038"/>
                    <a:pt x="4787" y="5790"/>
                  </a:cubicBezTo>
                  <a:cubicBezTo>
                    <a:pt x="1980" y="5038"/>
                    <a:pt x="151" y="4512"/>
                    <a:pt x="75" y="4487"/>
                  </a:cubicBezTo>
                  <a:lnTo>
                    <a:pt x="0" y="4762"/>
                  </a:lnTo>
                  <a:cubicBezTo>
                    <a:pt x="50" y="4787"/>
                    <a:pt x="1905" y="5339"/>
                    <a:pt x="4712" y="6066"/>
                  </a:cubicBezTo>
                  <a:cubicBezTo>
                    <a:pt x="4662" y="6592"/>
                    <a:pt x="4511" y="9023"/>
                    <a:pt x="6391" y="13133"/>
                  </a:cubicBezTo>
                  <a:lnTo>
                    <a:pt x="6667" y="13008"/>
                  </a:lnTo>
                  <a:cubicBezTo>
                    <a:pt x="4862" y="9073"/>
                    <a:pt x="4963" y="6667"/>
                    <a:pt x="5013" y="6141"/>
                  </a:cubicBezTo>
                  <a:lnTo>
                    <a:pt x="5013" y="6141"/>
                  </a:lnTo>
                  <a:cubicBezTo>
                    <a:pt x="5714" y="6341"/>
                    <a:pt x="6466" y="6542"/>
                    <a:pt x="7268" y="6742"/>
                  </a:cubicBezTo>
                  <a:cubicBezTo>
                    <a:pt x="7319" y="7043"/>
                    <a:pt x="7544" y="8973"/>
                    <a:pt x="8346" y="11028"/>
                  </a:cubicBezTo>
                  <a:lnTo>
                    <a:pt x="8622" y="10928"/>
                  </a:lnTo>
                  <a:cubicBezTo>
                    <a:pt x="7895" y="9073"/>
                    <a:pt x="7644" y="7319"/>
                    <a:pt x="7594" y="6817"/>
                  </a:cubicBezTo>
                  <a:lnTo>
                    <a:pt x="7594" y="6817"/>
                  </a:lnTo>
                  <a:cubicBezTo>
                    <a:pt x="8822" y="7118"/>
                    <a:pt x="10151" y="7444"/>
                    <a:pt x="11529" y="7770"/>
                  </a:cubicBezTo>
                  <a:cubicBezTo>
                    <a:pt x="11504" y="8171"/>
                    <a:pt x="11278" y="11103"/>
                    <a:pt x="13008" y="15790"/>
                  </a:cubicBezTo>
                  <a:lnTo>
                    <a:pt x="13283" y="15690"/>
                  </a:lnTo>
                  <a:cubicBezTo>
                    <a:pt x="11629" y="11228"/>
                    <a:pt x="11780" y="8321"/>
                    <a:pt x="11830" y="7845"/>
                  </a:cubicBezTo>
                  <a:lnTo>
                    <a:pt x="11830" y="7845"/>
                  </a:lnTo>
                  <a:cubicBezTo>
                    <a:pt x="12682" y="8046"/>
                    <a:pt x="13534" y="8221"/>
                    <a:pt x="14411" y="8421"/>
                  </a:cubicBezTo>
                  <a:lnTo>
                    <a:pt x="14411" y="8447"/>
                  </a:lnTo>
                  <a:cubicBezTo>
                    <a:pt x="14436" y="8547"/>
                    <a:pt x="14812" y="10752"/>
                    <a:pt x="15063" y="11655"/>
                  </a:cubicBezTo>
                  <a:lnTo>
                    <a:pt x="15339" y="11554"/>
                  </a:lnTo>
                  <a:cubicBezTo>
                    <a:pt x="15113" y="10777"/>
                    <a:pt x="14787" y="8873"/>
                    <a:pt x="14712" y="8472"/>
                  </a:cubicBezTo>
                  <a:lnTo>
                    <a:pt x="14712" y="8472"/>
                  </a:lnTo>
                  <a:cubicBezTo>
                    <a:pt x="15614" y="8672"/>
                    <a:pt x="16517" y="8848"/>
                    <a:pt x="17419" y="9023"/>
                  </a:cubicBezTo>
                  <a:cubicBezTo>
                    <a:pt x="17419" y="9123"/>
                    <a:pt x="17695" y="12732"/>
                    <a:pt x="19073" y="16041"/>
                  </a:cubicBezTo>
                  <a:lnTo>
                    <a:pt x="19349" y="15940"/>
                  </a:lnTo>
                  <a:cubicBezTo>
                    <a:pt x="18096" y="12908"/>
                    <a:pt x="17770" y="9624"/>
                    <a:pt x="17720" y="9098"/>
                  </a:cubicBezTo>
                  <a:lnTo>
                    <a:pt x="17720" y="9098"/>
                  </a:lnTo>
                  <a:cubicBezTo>
                    <a:pt x="18146" y="9173"/>
                    <a:pt x="18572" y="9249"/>
                    <a:pt x="18998" y="9324"/>
                  </a:cubicBezTo>
                  <a:cubicBezTo>
                    <a:pt x="20527" y="9599"/>
                    <a:pt x="22030" y="9850"/>
                    <a:pt x="23484" y="10051"/>
                  </a:cubicBezTo>
                  <a:cubicBezTo>
                    <a:pt x="23509" y="10301"/>
                    <a:pt x="23935" y="13208"/>
                    <a:pt x="25614" y="16216"/>
                  </a:cubicBezTo>
                  <a:lnTo>
                    <a:pt x="25865" y="16091"/>
                  </a:lnTo>
                  <a:cubicBezTo>
                    <a:pt x="24336" y="13309"/>
                    <a:pt x="23860" y="10602"/>
                    <a:pt x="23785" y="10076"/>
                  </a:cubicBezTo>
                  <a:lnTo>
                    <a:pt x="23785" y="10076"/>
                  </a:lnTo>
                  <a:cubicBezTo>
                    <a:pt x="25088" y="10251"/>
                    <a:pt x="26341" y="10376"/>
                    <a:pt x="27519" y="10452"/>
                  </a:cubicBezTo>
                  <a:lnTo>
                    <a:pt x="28321" y="12582"/>
                  </a:lnTo>
                  <a:lnTo>
                    <a:pt x="28597" y="12482"/>
                  </a:lnTo>
                  <a:lnTo>
                    <a:pt x="27845" y="10477"/>
                  </a:lnTo>
                  <a:lnTo>
                    <a:pt x="27845" y="10477"/>
                  </a:lnTo>
                  <a:cubicBezTo>
                    <a:pt x="28221" y="10502"/>
                    <a:pt x="28622" y="10502"/>
                    <a:pt x="28973" y="10527"/>
                  </a:cubicBezTo>
                  <a:lnTo>
                    <a:pt x="28998" y="10527"/>
                  </a:lnTo>
                  <a:cubicBezTo>
                    <a:pt x="29189" y="10530"/>
                    <a:pt x="29379" y="10531"/>
                    <a:pt x="29566" y="10531"/>
                  </a:cubicBezTo>
                  <a:cubicBezTo>
                    <a:pt x="30919" y="10531"/>
                    <a:pt x="32145" y="10449"/>
                    <a:pt x="33158" y="10251"/>
                  </a:cubicBezTo>
                  <a:lnTo>
                    <a:pt x="33108" y="9975"/>
                  </a:lnTo>
                  <a:cubicBezTo>
                    <a:pt x="32163" y="10151"/>
                    <a:pt x="31045" y="10231"/>
                    <a:pt x="29803" y="10231"/>
                  </a:cubicBezTo>
                  <a:cubicBezTo>
                    <a:pt x="29629" y="10231"/>
                    <a:pt x="29452" y="10229"/>
                    <a:pt x="29274" y="10226"/>
                  </a:cubicBezTo>
                  <a:lnTo>
                    <a:pt x="31554" y="8071"/>
                  </a:lnTo>
                  <a:lnTo>
                    <a:pt x="31354" y="7870"/>
                  </a:lnTo>
                  <a:lnTo>
                    <a:pt x="28873" y="10226"/>
                  </a:lnTo>
                  <a:cubicBezTo>
                    <a:pt x="27644" y="10201"/>
                    <a:pt x="26341" y="10076"/>
                    <a:pt x="24963" y="9925"/>
                  </a:cubicBezTo>
                  <a:cubicBezTo>
                    <a:pt x="25138" y="9274"/>
                    <a:pt x="25840" y="7218"/>
                    <a:pt x="28171" y="4436"/>
                  </a:cubicBezTo>
                  <a:lnTo>
                    <a:pt x="27945" y="4261"/>
                  </a:lnTo>
                  <a:cubicBezTo>
                    <a:pt x="25539" y="7143"/>
                    <a:pt x="24837" y="9249"/>
                    <a:pt x="24662" y="9900"/>
                  </a:cubicBezTo>
                  <a:cubicBezTo>
                    <a:pt x="23760" y="9800"/>
                    <a:pt x="22807" y="9650"/>
                    <a:pt x="21855" y="9524"/>
                  </a:cubicBezTo>
                  <a:cubicBezTo>
                    <a:pt x="22181" y="8797"/>
                    <a:pt x="23158" y="6767"/>
                    <a:pt x="24787" y="4662"/>
                  </a:cubicBezTo>
                  <a:lnTo>
                    <a:pt x="24562" y="4487"/>
                  </a:lnTo>
                  <a:cubicBezTo>
                    <a:pt x="22832" y="6692"/>
                    <a:pt x="21830" y="8822"/>
                    <a:pt x="21554" y="9474"/>
                  </a:cubicBezTo>
                  <a:cubicBezTo>
                    <a:pt x="20752" y="9349"/>
                    <a:pt x="19925" y="9198"/>
                    <a:pt x="19123" y="9048"/>
                  </a:cubicBezTo>
                  <a:cubicBezTo>
                    <a:pt x="19549" y="8071"/>
                    <a:pt x="21128" y="4587"/>
                    <a:pt x="23008" y="1805"/>
                  </a:cubicBezTo>
                  <a:lnTo>
                    <a:pt x="22757" y="1655"/>
                  </a:lnTo>
                  <a:cubicBezTo>
                    <a:pt x="20827" y="4512"/>
                    <a:pt x="19223" y="8096"/>
                    <a:pt x="18822" y="8998"/>
                  </a:cubicBezTo>
                  <a:cubicBezTo>
                    <a:pt x="17494" y="8772"/>
                    <a:pt x="16166" y="8497"/>
                    <a:pt x="14862" y="8221"/>
                  </a:cubicBezTo>
                  <a:cubicBezTo>
                    <a:pt x="15339" y="7469"/>
                    <a:pt x="16692" y="5489"/>
                    <a:pt x="18020" y="4336"/>
                  </a:cubicBezTo>
                  <a:lnTo>
                    <a:pt x="17820" y="4111"/>
                  </a:lnTo>
                  <a:cubicBezTo>
                    <a:pt x="16416" y="5339"/>
                    <a:pt x="14988" y="7494"/>
                    <a:pt x="14562" y="8146"/>
                  </a:cubicBezTo>
                  <a:cubicBezTo>
                    <a:pt x="13083" y="7845"/>
                    <a:pt x="11629" y="7494"/>
                    <a:pt x="10251" y="7168"/>
                  </a:cubicBezTo>
                  <a:cubicBezTo>
                    <a:pt x="11003" y="6291"/>
                    <a:pt x="13659" y="3183"/>
                    <a:pt x="16241" y="502"/>
                  </a:cubicBezTo>
                  <a:lnTo>
                    <a:pt x="16015" y="301"/>
                  </a:lnTo>
                  <a:cubicBezTo>
                    <a:pt x="13334" y="3133"/>
                    <a:pt x="10527" y="6416"/>
                    <a:pt x="9925" y="7093"/>
                  </a:cubicBezTo>
                  <a:cubicBezTo>
                    <a:pt x="9148" y="6918"/>
                    <a:pt x="8396" y="6717"/>
                    <a:pt x="7669" y="6542"/>
                  </a:cubicBezTo>
                  <a:cubicBezTo>
                    <a:pt x="8070" y="5890"/>
                    <a:pt x="9298" y="3860"/>
                    <a:pt x="10151" y="3108"/>
                  </a:cubicBezTo>
                  <a:lnTo>
                    <a:pt x="9950" y="2908"/>
                  </a:lnTo>
                  <a:cubicBezTo>
                    <a:pt x="9023" y="3710"/>
                    <a:pt x="7720" y="5890"/>
                    <a:pt x="7369" y="6467"/>
                  </a:cubicBezTo>
                  <a:cubicBezTo>
                    <a:pt x="6567" y="6266"/>
                    <a:pt x="5790" y="6066"/>
                    <a:pt x="5088" y="5865"/>
                  </a:cubicBezTo>
                  <a:cubicBezTo>
                    <a:pt x="5364" y="5138"/>
                    <a:pt x="6592" y="2156"/>
                    <a:pt x="9148" y="226"/>
                  </a:cubicBezTo>
                  <a:lnTo>
                    <a:pt x="89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366" name="Shape 366"/>
        <p:cNvGrpSpPr/>
        <p:nvPr/>
      </p:nvGrpSpPr>
      <p:grpSpPr>
        <a:xfrm>
          <a:off x="0" y="0"/>
          <a:ext cx="0" cy="0"/>
          <a:chOff x="0" y="0"/>
          <a:chExt cx="0" cy="0"/>
        </a:xfrm>
      </p:grpSpPr>
      <p:sp>
        <p:nvSpPr>
          <p:cNvPr id="367" name="Google Shape;367;p14"/>
          <p:cNvSpPr txBox="1"/>
          <p:nvPr>
            <p:ph type="title"/>
          </p:nvPr>
        </p:nvSpPr>
        <p:spPr>
          <a:xfrm>
            <a:off x="1802925" y="1370388"/>
            <a:ext cx="5538000" cy="1446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112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68" name="Google Shape;368;p14"/>
          <p:cNvSpPr txBox="1"/>
          <p:nvPr>
            <p:ph idx="1" type="subTitle"/>
          </p:nvPr>
        </p:nvSpPr>
        <p:spPr>
          <a:xfrm>
            <a:off x="2158550" y="2776661"/>
            <a:ext cx="4872900" cy="580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69" name="Google Shape;369;p14"/>
          <p:cNvSpPr/>
          <p:nvPr/>
        </p:nvSpPr>
        <p:spPr>
          <a:xfrm flipH="1">
            <a:off x="473065" y="41721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rot="557284">
            <a:off x="-892789" y="31790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
          <p:cNvSpPr/>
          <p:nvPr/>
        </p:nvSpPr>
        <p:spPr>
          <a:xfrm rot="10800000">
            <a:off x="5489519" y="-211963"/>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rot="-10242716">
            <a:off x="6944231" y="-597477"/>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 name="Google Shape;373;p14"/>
          <p:cNvGrpSpPr/>
          <p:nvPr/>
        </p:nvGrpSpPr>
        <p:grpSpPr>
          <a:xfrm flipH="1">
            <a:off x="-1070773" y="2596786"/>
            <a:ext cx="1982671" cy="1977484"/>
            <a:chOff x="7889126" y="3519761"/>
            <a:chExt cx="1982671" cy="1977484"/>
          </a:xfrm>
        </p:grpSpPr>
        <p:sp>
          <p:nvSpPr>
            <p:cNvPr id="374" name="Google Shape;374;p1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 name="Google Shape;376;p14"/>
          <p:cNvGrpSpPr/>
          <p:nvPr/>
        </p:nvGrpSpPr>
        <p:grpSpPr>
          <a:xfrm flipH="1" rot="-2510963">
            <a:off x="-289904" y="3359106"/>
            <a:ext cx="1888126" cy="1446975"/>
            <a:chOff x="7015539" y="4358198"/>
            <a:chExt cx="1647110" cy="1262271"/>
          </a:xfrm>
        </p:grpSpPr>
        <p:sp>
          <p:nvSpPr>
            <p:cNvPr id="377" name="Google Shape;377;p1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14"/>
          <p:cNvGrpSpPr/>
          <p:nvPr/>
        </p:nvGrpSpPr>
        <p:grpSpPr>
          <a:xfrm rot="-3923286">
            <a:off x="-385031" y="3838621"/>
            <a:ext cx="1641719" cy="1264745"/>
            <a:chOff x="2223200" y="353050"/>
            <a:chExt cx="802025" cy="617875"/>
          </a:xfrm>
        </p:grpSpPr>
        <p:sp>
          <p:nvSpPr>
            <p:cNvPr id="380" name="Google Shape;380;p14"/>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14"/>
          <p:cNvGrpSpPr/>
          <p:nvPr/>
        </p:nvGrpSpPr>
        <p:grpSpPr>
          <a:xfrm rot="-5399649">
            <a:off x="261624" y="4119714"/>
            <a:ext cx="1171188" cy="1480226"/>
            <a:chOff x="1987600" y="547000"/>
            <a:chExt cx="598400" cy="756375"/>
          </a:xfrm>
        </p:grpSpPr>
        <p:sp>
          <p:nvSpPr>
            <p:cNvPr id="383" name="Google Shape;383;p14"/>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14"/>
          <p:cNvGrpSpPr/>
          <p:nvPr/>
        </p:nvGrpSpPr>
        <p:grpSpPr>
          <a:xfrm flipH="1" rot="-455427">
            <a:off x="8004259" y="-615695"/>
            <a:ext cx="1746338" cy="1787409"/>
            <a:chOff x="1198750" y="888500"/>
            <a:chExt cx="879100" cy="899775"/>
          </a:xfrm>
        </p:grpSpPr>
        <p:sp>
          <p:nvSpPr>
            <p:cNvPr id="386" name="Google Shape;386;p14"/>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p14"/>
          <p:cNvGrpSpPr/>
          <p:nvPr/>
        </p:nvGrpSpPr>
        <p:grpSpPr>
          <a:xfrm rot="7958322">
            <a:off x="7108488" y="-737908"/>
            <a:ext cx="1690311" cy="1302205"/>
            <a:chOff x="2223200" y="353050"/>
            <a:chExt cx="802025" cy="617875"/>
          </a:xfrm>
        </p:grpSpPr>
        <p:sp>
          <p:nvSpPr>
            <p:cNvPr id="389" name="Google Shape;389;p14"/>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391" name="Shape 391"/>
        <p:cNvGrpSpPr/>
        <p:nvPr/>
      </p:nvGrpSpPr>
      <p:grpSpPr>
        <a:xfrm>
          <a:off x="0" y="0"/>
          <a:ext cx="0" cy="0"/>
          <a:chOff x="0" y="0"/>
          <a:chExt cx="0" cy="0"/>
        </a:xfrm>
      </p:grpSpPr>
      <p:grpSp>
        <p:nvGrpSpPr>
          <p:cNvPr id="392" name="Google Shape;392;p15"/>
          <p:cNvGrpSpPr/>
          <p:nvPr/>
        </p:nvGrpSpPr>
        <p:grpSpPr>
          <a:xfrm flipH="1" rot="-5400000">
            <a:off x="1116325" y="-1078415"/>
            <a:ext cx="9751883" cy="6356312"/>
            <a:chOff x="-2067950" y="3278833"/>
            <a:chExt cx="9751883" cy="6356312"/>
          </a:xfrm>
        </p:grpSpPr>
        <p:sp>
          <p:nvSpPr>
            <p:cNvPr id="393" name="Google Shape;393;p15"/>
            <p:cNvSpPr/>
            <p:nvPr/>
          </p:nvSpPr>
          <p:spPr>
            <a:xfrm>
              <a:off x="-2067950" y="32788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p:nvPr/>
          </p:nvSpPr>
          <p:spPr>
            <a:xfrm>
              <a:off x="689375" y="3813645"/>
              <a:ext cx="5171100" cy="582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15"/>
          <p:cNvSpPr/>
          <p:nvPr/>
        </p:nvSpPr>
        <p:spPr>
          <a:xfrm flipH="1" rot="10800000">
            <a:off x="7283693" y="-357178"/>
            <a:ext cx="3218474" cy="123181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flipH="1" rot="10800000">
            <a:off x="5438417" y="-357168"/>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5"/>
          <p:cNvSpPr/>
          <p:nvPr/>
        </p:nvSpPr>
        <p:spPr>
          <a:xfrm rot="-8881848">
            <a:off x="7737001" y="-102661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flipH="1" rot="10800000">
            <a:off x="3431052" y="-358811"/>
            <a:ext cx="3683998" cy="1409987"/>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p:nvPr/>
        </p:nvSpPr>
        <p:spPr>
          <a:xfrm rot="-790037">
            <a:off x="3710473" y="4704204"/>
            <a:ext cx="3274499" cy="125325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rot="-790037">
            <a:off x="5707202" y="4240128"/>
            <a:ext cx="3274499" cy="125325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1" name="Google Shape;401;p15"/>
          <p:cNvGrpSpPr/>
          <p:nvPr/>
        </p:nvGrpSpPr>
        <p:grpSpPr>
          <a:xfrm flipH="1" rot="-1674453">
            <a:off x="6779327" y="-1004846"/>
            <a:ext cx="2088680" cy="1663943"/>
            <a:chOff x="-600072" y="1570015"/>
            <a:chExt cx="848242" cy="675739"/>
          </a:xfrm>
        </p:grpSpPr>
        <p:sp>
          <p:nvSpPr>
            <p:cNvPr id="402" name="Google Shape;402;p15"/>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15"/>
          <p:cNvGrpSpPr/>
          <p:nvPr/>
        </p:nvGrpSpPr>
        <p:grpSpPr>
          <a:xfrm flipH="1" rot="-2967991">
            <a:off x="7820260" y="-1164951"/>
            <a:ext cx="2553974" cy="2614039"/>
            <a:chOff x="-620956" y="73800"/>
            <a:chExt cx="1539568" cy="1575776"/>
          </a:xfrm>
        </p:grpSpPr>
        <p:sp>
          <p:nvSpPr>
            <p:cNvPr id="405" name="Google Shape;405;p15"/>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15"/>
          <p:cNvGrpSpPr/>
          <p:nvPr/>
        </p:nvGrpSpPr>
        <p:grpSpPr>
          <a:xfrm flipH="1" rot="10359792">
            <a:off x="7725672" y="2643652"/>
            <a:ext cx="2537008" cy="3913613"/>
            <a:chOff x="7779478" y="-572848"/>
            <a:chExt cx="2537040" cy="3913663"/>
          </a:xfrm>
        </p:grpSpPr>
        <p:sp>
          <p:nvSpPr>
            <p:cNvPr id="408" name="Google Shape;408;p15"/>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 name="Google Shape;417;p15"/>
          <p:cNvGrpSpPr/>
          <p:nvPr/>
        </p:nvGrpSpPr>
        <p:grpSpPr>
          <a:xfrm>
            <a:off x="5850763" y="3996086"/>
            <a:ext cx="1982671" cy="1977484"/>
            <a:chOff x="7889126" y="3519761"/>
            <a:chExt cx="1982671" cy="1977484"/>
          </a:xfrm>
        </p:grpSpPr>
        <p:sp>
          <p:nvSpPr>
            <p:cNvPr id="418" name="Google Shape;418;p15"/>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 name="Google Shape;420;p15"/>
          <p:cNvGrpSpPr/>
          <p:nvPr/>
        </p:nvGrpSpPr>
        <p:grpSpPr>
          <a:xfrm flipH="1" rot="-3581496">
            <a:off x="5417144" y="4362182"/>
            <a:ext cx="1982851" cy="1977664"/>
            <a:chOff x="7889126" y="3519761"/>
            <a:chExt cx="1982671" cy="1977484"/>
          </a:xfrm>
        </p:grpSpPr>
        <p:sp>
          <p:nvSpPr>
            <p:cNvPr id="421" name="Google Shape;421;p15"/>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3" name="Google Shape;423;p15"/>
          <p:cNvSpPr txBox="1"/>
          <p:nvPr>
            <p:ph type="title"/>
          </p:nvPr>
        </p:nvSpPr>
        <p:spPr>
          <a:xfrm>
            <a:off x="4731650" y="2102725"/>
            <a:ext cx="3693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4" name="Google Shape;424;p15"/>
          <p:cNvSpPr txBox="1"/>
          <p:nvPr>
            <p:ph hasCustomPrompt="1" idx="2" type="title"/>
          </p:nvPr>
        </p:nvSpPr>
        <p:spPr>
          <a:xfrm>
            <a:off x="3357450" y="2102219"/>
            <a:ext cx="1146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25" name="Google Shape;425;p15"/>
          <p:cNvSpPr txBox="1"/>
          <p:nvPr>
            <p:ph idx="1" type="subTitle"/>
          </p:nvPr>
        </p:nvSpPr>
        <p:spPr>
          <a:xfrm>
            <a:off x="4731650" y="2830230"/>
            <a:ext cx="3693900" cy="440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426" name="Shape 426"/>
        <p:cNvGrpSpPr/>
        <p:nvPr/>
      </p:nvGrpSpPr>
      <p:grpSpPr>
        <a:xfrm>
          <a:off x="0" y="0"/>
          <a:ext cx="0" cy="0"/>
          <a:chOff x="0" y="0"/>
          <a:chExt cx="0" cy="0"/>
        </a:xfrm>
      </p:grpSpPr>
      <p:sp>
        <p:nvSpPr>
          <p:cNvPr id="427" name="Google Shape;427;p16"/>
          <p:cNvSpPr txBox="1"/>
          <p:nvPr>
            <p:ph type="title"/>
          </p:nvPr>
        </p:nvSpPr>
        <p:spPr>
          <a:xfrm>
            <a:off x="2753050" y="2917288"/>
            <a:ext cx="43602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428" name="Google Shape;428;p16"/>
          <p:cNvSpPr txBox="1"/>
          <p:nvPr>
            <p:ph idx="1" type="subTitle"/>
          </p:nvPr>
        </p:nvSpPr>
        <p:spPr>
          <a:xfrm>
            <a:off x="2454100" y="1633125"/>
            <a:ext cx="4659300" cy="147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2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
        <p:nvSpPr>
          <p:cNvPr id="429" name="Google Shape;429;p16"/>
          <p:cNvSpPr/>
          <p:nvPr/>
        </p:nvSpPr>
        <p:spPr>
          <a:xfrm>
            <a:off x="6499369" y="42483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p:nvPr/>
        </p:nvSpPr>
        <p:spPr>
          <a:xfrm flipH="1" rot="-557284">
            <a:off x="7570025" y="32552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
          <p:cNvSpPr/>
          <p:nvPr/>
        </p:nvSpPr>
        <p:spPr>
          <a:xfrm rot="10800000">
            <a:off x="-517535" y="-4143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
          <p:cNvSpPr/>
          <p:nvPr/>
        </p:nvSpPr>
        <p:spPr>
          <a:xfrm flipH="1" rot="10242716">
            <a:off x="-892789" y="-791576"/>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3" name="Google Shape;433;p16"/>
          <p:cNvGrpSpPr/>
          <p:nvPr/>
        </p:nvGrpSpPr>
        <p:grpSpPr>
          <a:xfrm flipH="1" rot="-630252">
            <a:off x="-1073605" y="415580"/>
            <a:ext cx="2536933" cy="3913497"/>
            <a:chOff x="7779478" y="-572848"/>
            <a:chExt cx="2537040" cy="3913663"/>
          </a:xfrm>
        </p:grpSpPr>
        <p:sp>
          <p:nvSpPr>
            <p:cNvPr id="434" name="Google Shape;434;p16"/>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6"/>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 name="Google Shape;443;p16"/>
          <p:cNvGrpSpPr/>
          <p:nvPr/>
        </p:nvGrpSpPr>
        <p:grpSpPr>
          <a:xfrm rot="10800000">
            <a:off x="7996048" y="2795490"/>
            <a:ext cx="1805175" cy="1523450"/>
            <a:chOff x="-225525" y="-186900"/>
            <a:chExt cx="1805175" cy="1523450"/>
          </a:xfrm>
        </p:grpSpPr>
        <p:sp>
          <p:nvSpPr>
            <p:cNvPr id="444" name="Google Shape;444;p16"/>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6"/>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6"/>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16"/>
          <p:cNvGrpSpPr/>
          <p:nvPr/>
        </p:nvGrpSpPr>
        <p:grpSpPr>
          <a:xfrm rot="-3364388">
            <a:off x="6265912" y="3919412"/>
            <a:ext cx="2444476" cy="2232938"/>
            <a:chOff x="58925" y="3677025"/>
            <a:chExt cx="2444625" cy="2233075"/>
          </a:xfrm>
        </p:grpSpPr>
        <p:sp>
          <p:nvSpPr>
            <p:cNvPr id="454" name="Google Shape;454;p16"/>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6"/>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16"/>
          <p:cNvGrpSpPr/>
          <p:nvPr/>
        </p:nvGrpSpPr>
        <p:grpSpPr>
          <a:xfrm rot="1247244">
            <a:off x="7453047" y="3359104"/>
            <a:ext cx="2848212" cy="2848212"/>
            <a:chOff x="329363" y="3547300"/>
            <a:chExt cx="2848223" cy="2848223"/>
          </a:xfrm>
        </p:grpSpPr>
        <p:sp>
          <p:nvSpPr>
            <p:cNvPr id="465" name="Google Shape;465;p16"/>
            <p:cNvSpPr/>
            <p:nvPr/>
          </p:nvSpPr>
          <p:spPr>
            <a:xfrm rot="2700000">
              <a:off x="745060" y="3965829"/>
              <a:ext cx="2016829" cy="2011166"/>
            </a:xfrm>
            <a:custGeom>
              <a:rect b="b" l="l" r="r" t="t"/>
              <a:pathLst>
                <a:path extrusionOk="0" h="35515" w="35615">
                  <a:moveTo>
                    <a:pt x="26492" y="0"/>
                  </a:moveTo>
                  <a:lnTo>
                    <a:pt x="26492" y="0"/>
                  </a:lnTo>
                  <a:cubicBezTo>
                    <a:pt x="22757" y="577"/>
                    <a:pt x="21103" y="4186"/>
                    <a:pt x="21103" y="4186"/>
                  </a:cubicBezTo>
                  <a:cubicBezTo>
                    <a:pt x="20827" y="3735"/>
                    <a:pt x="20802" y="2757"/>
                    <a:pt x="20802" y="2757"/>
                  </a:cubicBezTo>
                  <a:cubicBezTo>
                    <a:pt x="18321" y="5113"/>
                    <a:pt x="18171" y="8171"/>
                    <a:pt x="18171" y="8171"/>
                  </a:cubicBezTo>
                  <a:cubicBezTo>
                    <a:pt x="17820" y="7669"/>
                    <a:pt x="17369" y="6767"/>
                    <a:pt x="17369" y="6767"/>
                  </a:cubicBezTo>
                  <a:cubicBezTo>
                    <a:pt x="15441" y="9443"/>
                    <a:pt x="15832" y="11893"/>
                    <a:pt x="15924" y="12335"/>
                  </a:cubicBezTo>
                  <a:lnTo>
                    <a:pt x="15924" y="12335"/>
                  </a:lnTo>
                  <a:cubicBezTo>
                    <a:pt x="14865" y="7750"/>
                    <a:pt x="10276" y="5815"/>
                    <a:pt x="10276" y="5815"/>
                  </a:cubicBezTo>
                  <a:lnTo>
                    <a:pt x="10276" y="5815"/>
                  </a:lnTo>
                  <a:cubicBezTo>
                    <a:pt x="10577" y="6316"/>
                    <a:pt x="10251" y="7093"/>
                    <a:pt x="10251" y="7093"/>
                  </a:cubicBezTo>
                  <a:cubicBezTo>
                    <a:pt x="9223" y="5138"/>
                    <a:pt x="7294" y="4512"/>
                    <a:pt x="7294" y="4511"/>
                  </a:cubicBezTo>
                  <a:lnTo>
                    <a:pt x="7294" y="4511"/>
                  </a:lnTo>
                  <a:cubicBezTo>
                    <a:pt x="7669" y="5288"/>
                    <a:pt x="7319" y="6316"/>
                    <a:pt x="7319" y="6316"/>
                  </a:cubicBezTo>
                  <a:cubicBezTo>
                    <a:pt x="6250" y="5386"/>
                    <a:pt x="4989" y="5179"/>
                    <a:pt x="4077" y="5179"/>
                  </a:cubicBezTo>
                  <a:cubicBezTo>
                    <a:pt x="3341" y="5179"/>
                    <a:pt x="2832" y="5313"/>
                    <a:pt x="2832" y="5313"/>
                  </a:cubicBezTo>
                  <a:cubicBezTo>
                    <a:pt x="2431" y="7745"/>
                    <a:pt x="4787" y="9699"/>
                    <a:pt x="4787" y="9699"/>
                  </a:cubicBezTo>
                  <a:cubicBezTo>
                    <a:pt x="4479" y="9748"/>
                    <a:pt x="4130" y="9762"/>
                    <a:pt x="3816" y="9762"/>
                  </a:cubicBezTo>
                  <a:cubicBezTo>
                    <a:pt x="3316" y="9762"/>
                    <a:pt x="2908" y="9725"/>
                    <a:pt x="2908" y="9725"/>
                  </a:cubicBezTo>
                  <a:lnTo>
                    <a:pt x="2908" y="9725"/>
                  </a:lnTo>
                  <a:cubicBezTo>
                    <a:pt x="4361" y="12105"/>
                    <a:pt x="8371" y="13208"/>
                    <a:pt x="8371" y="13208"/>
                  </a:cubicBezTo>
                  <a:cubicBezTo>
                    <a:pt x="7820" y="13484"/>
                    <a:pt x="6993" y="13659"/>
                    <a:pt x="6993" y="13659"/>
                  </a:cubicBezTo>
                  <a:cubicBezTo>
                    <a:pt x="8667" y="15662"/>
                    <a:pt x="10298" y="16278"/>
                    <a:pt x="11225" y="16464"/>
                  </a:cubicBezTo>
                  <a:lnTo>
                    <a:pt x="11225" y="16464"/>
                  </a:lnTo>
                  <a:cubicBezTo>
                    <a:pt x="10353" y="16389"/>
                    <a:pt x="9615" y="16365"/>
                    <a:pt x="9029" y="16365"/>
                  </a:cubicBezTo>
                  <a:cubicBezTo>
                    <a:pt x="7985" y="16365"/>
                    <a:pt x="7419" y="16441"/>
                    <a:pt x="7419" y="16441"/>
                  </a:cubicBezTo>
                  <a:cubicBezTo>
                    <a:pt x="7970" y="16842"/>
                    <a:pt x="8271" y="17669"/>
                    <a:pt x="8271" y="17669"/>
                  </a:cubicBezTo>
                  <a:cubicBezTo>
                    <a:pt x="7424" y="17246"/>
                    <a:pt x="6652" y="17106"/>
                    <a:pt x="6000" y="17106"/>
                  </a:cubicBezTo>
                  <a:cubicBezTo>
                    <a:pt x="4723" y="17106"/>
                    <a:pt x="3910" y="17644"/>
                    <a:pt x="3910" y="17644"/>
                  </a:cubicBezTo>
                  <a:cubicBezTo>
                    <a:pt x="4386" y="18121"/>
                    <a:pt x="4587" y="18597"/>
                    <a:pt x="4587" y="18597"/>
                  </a:cubicBezTo>
                  <a:cubicBezTo>
                    <a:pt x="777" y="18772"/>
                    <a:pt x="0" y="22933"/>
                    <a:pt x="0" y="22933"/>
                  </a:cubicBezTo>
                  <a:cubicBezTo>
                    <a:pt x="925" y="23566"/>
                    <a:pt x="2016" y="23756"/>
                    <a:pt x="2991" y="23756"/>
                  </a:cubicBezTo>
                  <a:cubicBezTo>
                    <a:pt x="4444" y="23756"/>
                    <a:pt x="5639" y="23334"/>
                    <a:pt x="5639" y="23334"/>
                  </a:cubicBezTo>
                  <a:lnTo>
                    <a:pt x="5639" y="23334"/>
                  </a:lnTo>
                  <a:cubicBezTo>
                    <a:pt x="5288" y="24211"/>
                    <a:pt x="4762" y="24963"/>
                    <a:pt x="4762" y="24963"/>
                  </a:cubicBezTo>
                  <a:cubicBezTo>
                    <a:pt x="4783" y="24963"/>
                    <a:pt x="4804" y="24963"/>
                    <a:pt x="4826" y="24963"/>
                  </a:cubicBezTo>
                  <a:cubicBezTo>
                    <a:pt x="7909" y="24963"/>
                    <a:pt x="10752" y="23158"/>
                    <a:pt x="10752" y="23158"/>
                  </a:cubicBezTo>
                  <a:lnTo>
                    <a:pt x="10752" y="23158"/>
                  </a:lnTo>
                  <a:cubicBezTo>
                    <a:pt x="10552" y="24111"/>
                    <a:pt x="10050" y="24812"/>
                    <a:pt x="10050" y="24812"/>
                  </a:cubicBezTo>
                  <a:cubicBezTo>
                    <a:pt x="13283" y="24186"/>
                    <a:pt x="15614" y="21630"/>
                    <a:pt x="15614" y="21629"/>
                  </a:cubicBezTo>
                  <a:lnTo>
                    <a:pt x="15614" y="21629"/>
                  </a:lnTo>
                  <a:cubicBezTo>
                    <a:pt x="12832" y="25038"/>
                    <a:pt x="13058" y="27995"/>
                    <a:pt x="13058" y="27995"/>
                  </a:cubicBezTo>
                  <a:cubicBezTo>
                    <a:pt x="13609" y="27444"/>
                    <a:pt x="14687" y="26843"/>
                    <a:pt x="14687" y="26842"/>
                  </a:cubicBezTo>
                  <a:lnTo>
                    <a:pt x="14687" y="26842"/>
                  </a:lnTo>
                  <a:cubicBezTo>
                    <a:pt x="13083" y="29399"/>
                    <a:pt x="14035" y="32281"/>
                    <a:pt x="14035" y="32281"/>
                  </a:cubicBezTo>
                  <a:cubicBezTo>
                    <a:pt x="14486" y="31429"/>
                    <a:pt x="15564" y="30727"/>
                    <a:pt x="15564" y="30727"/>
                  </a:cubicBezTo>
                  <a:lnTo>
                    <a:pt x="15564" y="30727"/>
                  </a:lnTo>
                  <a:cubicBezTo>
                    <a:pt x="15514" y="33509"/>
                    <a:pt x="18547" y="35514"/>
                    <a:pt x="18547" y="35514"/>
                  </a:cubicBezTo>
                  <a:cubicBezTo>
                    <a:pt x="20802" y="32031"/>
                    <a:pt x="19399" y="30076"/>
                    <a:pt x="19399" y="30076"/>
                  </a:cubicBezTo>
                  <a:lnTo>
                    <a:pt x="19399" y="30076"/>
                  </a:lnTo>
                  <a:cubicBezTo>
                    <a:pt x="20376" y="30577"/>
                    <a:pt x="21053" y="31203"/>
                    <a:pt x="21053" y="31203"/>
                  </a:cubicBezTo>
                  <a:cubicBezTo>
                    <a:pt x="21755" y="27920"/>
                    <a:pt x="20126" y="25815"/>
                    <a:pt x="20126" y="25815"/>
                  </a:cubicBezTo>
                  <a:lnTo>
                    <a:pt x="20126" y="25815"/>
                  </a:lnTo>
                  <a:cubicBezTo>
                    <a:pt x="20652" y="25915"/>
                    <a:pt x="21529" y="26266"/>
                    <a:pt x="21529" y="26266"/>
                  </a:cubicBezTo>
                  <a:cubicBezTo>
                    <a:pt x="22106" y="22808"/>
                    <a:pt x="20527" y="20326"/>
                    <a:pt x="20527" y="20326"/>
                  </a:cubicBezTo>
                  <a:lnTo>
                    <a:pt x="20527" y="20326"/>
                  </a:lnTo>
                  <a:cubicBezTo>
                    <a:pt x="21640" y="21341"/>
                    <a:pt x="22992" y="21563"/>
                    <a:pt x="23962" y="21563"/>
                  </a:cubicBezTo>
                  <a:cubicBezTo>
                    <a:pt x="24716" y="21563"/>
                    <a:pt x="25238" y="21429"/>
                    <a:pt x="25238" y="21429"/>
                  </a:cubicBezTo>
                  <a:cubicBezTo>
                    <a:pt x="24787" y="20978"/>
                    <a:pt x="24812" y="20076"/>
                    <a:pt x="24812" y="20075"/>
                  </a:cubicBezTo>
                  <a:lnTo>
                    <a:pt x="24812" y="20075"/>
                  </a:lnTo>
                  <a:cubicBezTo>
                    <a:pt x="25919" y="21075"/>
                    <a:pt x="27210" y="21309"/>
                    <a:pt x="28176" y="21309"/>
                  </a:cubicBezTo>
                  <a:cubicBezTo>
                    <a:pt x="29026" y="21309"/>
                    <a:pt x="29624" y="21128"/>
                    <a:pt x="29624" y="21128"/>
                  </a:cubicBezTo>
                  <a:cubicBezTo>
                    <a:pt x="29073" y="20552"/>
                    <a:pt x="29048" y="19675"/>
                    <a:pt x="29048" y="19674"/>
                  </a:cubicBezTo>
                  <a:lnTo>
                    <a:pt x="29048" y="19674"/>
                  </a:lnTo>
                  <a:cubicBezTo>
                    <a:pt x="29582" y="19837"/>
                    <a:pt x="30116" y="19906"/>
                    <a:pt x="30635" y="19906"/>
                  </a:cubicBezTo>
                  <a:cubicBezTo>
                    <a:pt x="33312" y="19906"/>
                    <a:pt x="35614" y="18095"/>
                    <a:pt x="35614" y="18095"/>
                  </a:cubicBezTo>
                  <a:cubicBezTo>
                    <a:pt x="33903" y="16178"/>
                    <a:pt x="31957" y="15875"/>
                    <a:pt x="30896" y="15875"/>
                  </a:cubicBezTo>
                  <a:cubicBezTo>
                    <a:pt x="30403" y="15875"/>
                    <a:pt x="30101" y="15940"/>
                    <a:pt x="30101" y="15940"/>
                  </a:cubicBezTo>
                  <a:cubicBezTo>
                    <a:pt x="30276" y="15589"/>
                    <a:pt x="31279" y="14812"/>
                    <a:pt x="31279" y="14812"/>
                  </a:cubicBezTo>
                  <a:cubicBezTo>
                    <a:pt x="30496" y="14526"/>
                    <a:pt x="29748" y="14422"/>
                    <a:pt x="29076" y="14422"/>
                  </a:cubicBezTo>
                  <a:cubicBezTo>
                    <a:pt x="27341" y="14422"/>
                    <a:pt x="26116" y="15113"/>
                    <a:pt x="26116" y="15113"/>
                  </a:cubicBezTo>
                  <a:cubicBezTo>
                    <a:pt x="26191" y="14461"/>
                    <a:pt x="26592" y="13910"/>
                    <a:pt x="26592" y="13910"/>
                  </a:cubicBezTo>
                  <a:cubicBezTo>
                    <a:pt x="26345" y="13854"/>
                    <a:pt x="26082" y="13830"/>
                    <a:pt x="25811" y="13830"/>
                  </a:cubicBezTo>
                  <a:cubicBezTo>
                    <a:pt x="24286" y="13830"/>
                    <a:pt x="22507" y="14603"/>
                    <a:pt x="21833" y="14925"/>
                  </a:cubicBezTo>
                  <a:lnTo>
                    <a:pt x="21833" y="14925"/>
                  </a:lnTo>
                  <a:cubicBezTo>
                    <a:pt x="23462" y="14009"/>
                    <a:pt x="24787" y="11404"/>
                    <a:pt x="24787" y="11404"/>
                  </a:cubicBezTo>
                  <a:lnTo>
                    <a:pt x="24787" y="11404"/>
                  </a:lnTo>
                  <a:cubicBezTo>
                    <a:pt x="24613" y="11462"/>
                    <a:pt x="24416" y="11483"/>
                    <a:pt x="24219" y="11483"/>
                  </a:cubicBezTo>
                  <a:cubicBezTo>
                    <a:pt x="23650" y="11483"/>
                    <a:pt x="23083" y="11303"/>
                    <a:pt x="23083" y="11303"/>
                  </a:cubicBezTo>
                  <a:cubicBezTo>
                    <a:pt x="26842" y="8872"/>
                    <a:pt x="26918" y="6040"/>
                    <a:pt x="26918" y="6040"/>
                  </a:cubicBezTo>
                  <a:lnTo>
                    <a:pt x="26918" y="6040"/>
                  </a:lnTo>
                  <a:cubicBezTo>
                    <a:pt x="26687" y="6120"/>
                    <a:pt x="26416" y="6145"/>
                    <a:pt x="26175" y="6145"/>
                  </a:cubicBezTo>
                  <a:cubicBezTo>
                    <a:pt x="25812" y="6145"/>
                    <a:pt x="25514" y="6090"/>
                    <a:pt x="25514" y="6090"/>
                  </a:cubicBezTo>
                  <a:cubicBezTo>
                    <a:pt x="27820" y="3359"/>
                    <a:pt x="26492" y="0"/>
                    <a:pt x="264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rot="2700000">
              <a:off x="983478" y="4140357"/>
              <a:ext cx="1464757" cy="1562668"/>
            </a:xfrm>
            <a:custGeom>
              <a:rect b="b" l="l" r="r" t="t"/>
              <a:pathLst>
                <a:path extrusionOk="0" h="27595" w="25866">
                  <a:moveTo>
                    <a:pt x="19901" y="1"/>
                  </a:moveTo>
                  <a:cubicBezTo>
                    <a:pt x="18848" y="1329"/>
                    <a:pt x="17996" y="2632"/>
                    <a:pt x="17269" y="3885"/>
                  </a:cubicBezTo>
                  <a:cubicBezTo>
                    <a:pt x="17018" y="3610"/>
                    <a:pt x="16367" y="2808"/>
                    <a:pt x="16342" y="1555"/>
                  </a:cubicBezTo>
                  <a:lnTo>
                    <a:pt x="16066" y="1555"/>
                  </a:lnTo>
                  <a:cubicBezTo>
                    <a:pt x="16091" y="3008"/>
                    <a:pt x="16893" y="3885"/>
                    <a:pt x="17144" y="4136"/>
                  </a:cubicBezTo>
                  <a:cubicBezTo>
                    <a:pt x="15364" y="7369"/>
                    <a:pt x="14662" y="10276"/>
                    <a:pt x="14362" y="12031"/>
                  </a:cubicBezTo>
                  <a:cubicBezTo>
                    <a:pt x="13986" y="11104"/>
                    <a:pt x="13234" y="8873"/>
                    <a:pt x="13710" y="7169"/>
                  </a:cubicBezTo>
                  <a:lnTo>
                    <a:pt x="13434" y="7093"/>
                  </a:lnTo>
                  <a:lnTo>
                    <a:pt x="13434" y="7093"/>
                  </a:lnTo>
                  <a:cubicBezTo>
                    <a:pt x="12808" y="9274"/>
                    <a:pt x="14111" y="12206"/>
                    <a:pt x="14287" y="12557"/>
                  </a:cubicBezTo>
                  <a:cubicBezTo>
                    <a:pt x="14211" y="12983"/>
                    <a:pt x="14186" y="13334"/>
                    <a:pt x="14161" y="13535"/>
                  </a:cubicBezTo>
                  <a:cubicBezTo>
                    <a:pt x="13033" y="12457"/>
                    <a:pt x="11530" y="11028"/>
                    <a:pt x="9825" y="9550"/>
                  </a:cubicBezTo>
                  <a:cubicBezTo>
                    <a:pt x="9800" y="9149"/>
                    <a:pt x="9500" y="6291"/>
                    <a:pt x="8522" y="4788"/>
                  </a:cubicBezTo>
                  <a:lnTo>
                    <a:pt x="8297" y="4938"/>
                  </a:lnTo>
                  <a:cubicBezTo>
                    <a:pt x="9099" y="6166"/>
                    <a:pt x="9424" y="8447"/>
                    <a:pt x="9525" y="9299"/>
                  </a:cubicBezTo>
                  <a:cubicBezTo>
                    <a:pt x="8397" y="8296"/>
                    <a:pt x="7169" y="7294"/>
                    <a:pt x="5941" y="6342"/>
                  </a:cubicBezTo>
                  <a:cubicBezTo>
                    <a:pt x="6016" y="5991"/>
                    <a:pt x="6191" y="4562"/>
                    <a:pt x="5765" y="3685"/>
                  </a:cubicBezTo>
                  <a:lnTo>
                    <a:pt x="5515" y="3810"/>
                  </a:lnTo>
                  <a:cubicBezTo>
                    <a:pt x="5865" y="4512"/>
                    <a:pt x="5765" y="5665"/>
                    <a:pt x="5690" y="6141"/>
                  </a:cubicBezTo>
                  <a:cubicBezTo>
                    <a:pt x="4487" y="5214"/>
                    <a:pt x="3259" y="4362"/>
                    <a:pt x="2106" y="3610"/>
                  </a:cubicBezTo>
                  <a:lnTo>
                    <a:pt x="1956" y="3860"/>
                  </a:lnTo>
                  <a:cubicBezTo>
                    <a:pt x="3685" y="4938"/>
                    <a:pt x="5515" y="6317"/>
                    <a:pt x="7294" y="7770"/>
                  </a:cubicBezTo>
                  <a:cubicBezTo>
                    <a:pt x="6979" y="7799"/>
                    <a:pt x="6480" y="7831"/>
                    <a:pt x="5916" y="7831"/>
                  </a:cubicBezTo>
                  <a:cubicBezTo>
                    <a:pt x="4996" y="7831"/>
                    <a:pt x="3904" y="7745"/>
                    <a:pt x="3159" y="7419"/>
                  </a:cubicBezTo>
                  <a:lnTo>
                    <a:pt x="3033" y="7695"/>
                  </a:lnTo>
                  <a:cubicBezTo>
                    <a:pt x="3833" y="8020"/>
                    <a:pt x="4971" y="8104"/>
                    <a:pt x="5918" y="8104"/>
                  </a:cubicBezTo>
                  <a:cubicBezTo>
                    <a:pt x="6721" y="8104"/>
                    <a:pt x="7388" y="8044"/>
                    <a:pt x="7595" y="8021"/>
                  </a:cubicBezTo>
                  <a:cubicBezTo>
                    <a:pt x="8998" y="9174"/>
                    <a:pt x="10327" y="10352"/>
                    <a:pt x="11505" y="11429"/>
                  </a:cubicBezTo>
                  <a:cubicBezTo>
                    <a:pt x="10527" y="11229"/>
                    <a:pt x="8322" y="10778"/>
                    <a:pt x="6843" y="10552"/>
                  </a:cubicBezTo>
                  <a:lnTo>
                    <a:pt x="6793" y="10828"/>
                  </a:lnTo>
                  <a:cubicBezTo>
                    <a:pt x="8597" y="11104"/>
                    <a:pt x="11505" y="11705"/>
                    <a:pt x="11906" y="11805"/>
                  </a:cubicBezTo>
                  <a:cubicBezTo>
                    <a:pt x="12682" y="12507"/>
                    <a:pt x="13384" y="13184"/>
                    <a:pt x="13986" y="13760"/>
                  </a:cubicBezTo>
                  <a:cubicBezTo>
                    <a:pt x="13409" y="13860"/>
                    <a:pt x="11981" y="14111"/>
                    <a:pt x="10151" y="14462"/>
                  </a:cubicBezTo>
                  <a:cubicBezTo>
                    <a:pt x="9850" y="14286"/>
                    <a:pt x="8071" y="13259"/>
                    <a:pt x="6642" y="13008"/>
                  </a:cubicBezTo>
                  <a:lnTo>
                    <a:pt x="6592" y="13284"/>
                  </a:lnTo>
                  <a:cubicBezTo>
                    <a:pt x="7720" y="13484"/>
                    <a:pt x="9124" y="14211"/>
                    <a:pt x="9725" y="14562"/>
                  </a:cubicBezTo>
                  <a:cubicBezTo>
                    <a:pt x="8347" y="14838"/>
                    <a:pt x="6768" y="15189"/>
                    <a:pt x="5214" y="15565"/>
                  </a:cubicBezTo>
                  <a:cubicBezTo>
                    <a:pt x="4938" y="15364"/>
                    <a:pt x="3585" y="14412"/>
                    <a:pt x="2056" y="14186"/>
                  </a:cubicBezTo>
                  <a:lnTo>
                    <a:pt x="2006" y="14462"/>
                  </a:lnTo>
                  <a:cubicBezTo>
                    <a:pt x="3234" y="14637"/>
                    <a:pt x="4387" y="15339"/>
                    <a:pt x="4863" y="15665"/>
                  </a:cubicBezTo>
                  <a:cubicBezTo>
                    <a:pt x="3109" y="16116"/>
                    <a:pt x="1404" y="16617"/>
                    <a:pt x="1" y="17144"/>
                  </a:cubicBezTo>
                  <a:lnTo>
                    <a:pt x="101" y="17394"/>
                  </a:lnTo>
                  <a:cubicBezTo>
                    <a:pt x="903" y="17094"/>
                    <a:pt x="1780" y="16818"/>
                    <a:pt x="2733" y="16542"/>
                  </a:cubicBezTo>
                  <a:lnTo>
                    <a:pt x="2733" y="16542"/>
                  </a:lnTo>
                  <a:cubicBezTo>
                    <a:pt x="2532" y="16868"/>
                    <a:pt x="2131" y="17444"/>
                    <a:pt x="1555" y="17870"/>
                  </a:cubicBezTo>
                  <a:lnTo>
                    <a:pt x="1730" y="18096"/>
                  </a:lnTo>
                  <a:cubicBezTo>
                    <a:pt x="1880" y="17996"/>
                    <a:pt x="2006" y="17870"/>
                    <a:pt x="2106" y="17770"/>
                  </a:cubicBezTo>
                  <a:cubicBezTo>
                    <a:pt x="2682" y="17219"/>
                    <a:pt x="3008" y="16617"/>
                    <a:pt x="3109" y="16417"/>
                  </a:cubicBezTo>
                  <a:cubicBezTo>
                    <a:pt x="4437" y="16041"/>
                    <a:pt x="5890" y="15690"/>
                    <a:pt x="7269" y="15364"/>
                  </a:cubicBezTo>
                  <a:lnTo>
                    <a:pt x="7269" y="15364"/>
                  </a:lnTo>
                  <a:cubicBezTo>
                    <a:pt x="6843" y="15941"/>
                    <a:pt x="5865" y="17219"/>
                    <a:pt x="4687" y="18221"/>
                  </a:cubicBezTo>
                  <a:lnTo>
                    <a:pt x="4888" y="18447"/>
                  </a:lnTo>
                  <a:cubicBezTo>
                    <a:pt x="5063" y="18271"/>
                    <a:pt x="5239" y="18121"/>
                    <a:pt x="5414" y="17946"/>
                  </a:cubicBezTo>
                  <a:cubicBezTo>
                    <a:pt x="6592" y="16793"/>
                    <a:pt x="7494" y="15540"/>
                    <a:pt x="7670" y="15289"/>
                  </a:cubicBezTo>
                  <a:cubicBezTo>
                    <a:pt x="9324" y="14913"/>
                    <a:pt x="10878" y="14612"/>
                    <a:pt x="12056" y="14387"/>
                  </a:cubicBezTo>
                  <a:lnTo>
                    <a:pt x="12056" y="14387"/>
                  </a:lnTo>
                  <a:cubicBezTo>
                    <a:pt x="11655" y="15013"/>
                    <a:pt x="10552" y="16617"/>
                    <a:pt x="8898" y="17971"/>
                  </a:cubicBezTo>
                  <a:lnTo>
                    <a:pt x="9073" y="18196"/>
                  </a:lnTo>
                  <a:cubicBezTo>
                    <a:pt x="9399" y="17921"/>
                    <a:pt x="9700" y="17645"/>
                    <a:pt x="9976" y="17394"/>
                  </a:cubicBezTo>
                  <a:cubicBezTo>
                    <a:pt x="11379" y="16016"/>
                    <a:pt x="12256" y="14612"/>
                    <a:pt x="12432" y="14312"/>
                  </a:cubicBezTo>
                  <a:cubicBezTo>
                    <a:pt x="13209" y="14186"/>
                    <a:pt x="13810" y="14061"/>
                    <a:pt x="14111" y="14011"/>
                  </a:cubicBezTo>
                  <a:lnTo>
                    <a:pt x="14111" y="14011"/>
                  </a:lnTo>
                  <a:cubicBezTo>
                    <a:pt x="13961" y="14562"/>
                    <a:pt x="13560" y="16091"/>
                    <a:pt x="13309" y="18071"/>
                  </a:cubicBezTo>
                  <a:cubicBezTo>
                    <a:pt x="13033" y="18246"/>
                    <a:pt x="11605" y="19249"/>
                    <a:pt x="10677" y="20352"/>
                  </a:cubicBezTo>
                  <a:lnTo>
                    <a:pt x="10903" y="20527"/>
                  </a:lnTo>
                  <a:cubicBezTo>
                    <a:pt x="11630" y="19650"/>
                    <a:pt x="12758" y="18798"/>
                    <a:pt x="13259" y="18447"/>
                  </a:cubicBezTo>
                  <a:lnTo>
                    <a:pt x="13259" y="18447"/>
                  </a:lnTo>
                  <a:cubicBezTo>
                    <a:pt x="13134" y="19474"/>
                    <a:pt x="13033" y="20602"/>
                    <a:pt x="13033" y="21780"/>
                  </a:cubicBezTo>
                  <a:cubicBezTo>
                    <a:pt x="12758" y="21931"/>
                    <a:pt x="11705" y="22557"/>
                    <a:pt x="11053" y="23760"/>
                  </a:cubicBezTo>
                  <a:lnTo>
                    <a:pt x="11304" y="23886"/>
                  </a:lnTo>
                  <a:cubicBezTo>
                    <a:pt x="11830" y="22908"/>
                    <a:pt x="12682" y="22332"/>
                    <a:pt x="13033" y="22106"/>
                  </a:cubicBezTo>
                  <a:cubicBezTo>
                    <a:pt x="13058" y="23936"/>
                    <a:pt x="13284" y="25840"/>
                    <a:pt x="13911" y="27595"/>
                  </a:cubicBezTo>
                  <a:lnTo>
                    <a:pt x="14186" y="27495"/>
                  </a:lnTo>
                  <a:cubicBezTo>
                    <a:pt x="13785" y="26367"/>
                    <a:pt x="13535" y="25189"/>
                    <a:pt x="13409" y="23986"/>
                  </a:cubicBezTo>
                  <a:lnTo>
                    <a:pt x="13409" y="23986"/>
                  </a:lnTo>
                  <a:cubicBezTo>
                    <a:pt x="13735" y="24287"/>
                    <a:pt x="14312" y="24863"/>
                    <a:pt x="14688" y="25690"/>
                  </a:cubicBezTo>
                  <a:lnTo>
                    <a:pt x="14938" y="25565"/>
                  </a:lnTo>
                  <a:cubicBezTo>
                    <a:pt x="14437" y="24462"/>
                    <a:pt x="13610" y="23760"/>
                    <a:pt x="13384" y="23585"/>
                  </a:cubicBezTo>
                  <a:cubicBezTo>
                    <a:pt x="13284" y="22407"/>
                    <a:pt x="13309" y="21204"/>
                    <a:pt x="13384" y="20101"/>
                  </a:cubicBezTo>
                  <a:cubicBezTo>
                    <a:pt x="13860" y="20552"/>
                    <a:pt x="15063" y="21780"/>
                    <a:pt x="16041" y="23810"/>
                  </a:cubicBezTo>
                  <a:lnTo>
                    <a:pt x="16292" y="23685"/>
                  </a:lnTo>
                  <a:cubicBezTo>
                    <a:pt x="15139" y="21304"/>
                    <a:pt x="13710" y="20026"/>
                    <a:pt x="13409" y="19750"/>
                  </a:cubicBezTo>
                  <a:cubicBezTo>
                    <a:pt x="13510" y="18447"/>
                    <a:pt x="13685" y="17269"/>
                    <a:pt x="13860" y="16317"/>
                  </a:cubicBezTo>
                  <a:cubicBezTo>
                    <a:pt x="14261" y="16743"/>
                    <a:pt x="15289" y="17845"/>
                    <a:pt x="16191" y="19374"/>
                  </a:cubicBezTo>
                  <a:lnTo>
                    <a:pt x="16442" y="19249"/>
                  </a:lnTo>
                  <a:cubicBezTo>
                    <a:pt x="15389" y="17469"/>
                    <a:pt x="14211" y="16241"/>
                    <a:pt x="13936" y="15991"/>
                  </a:cubicBezTo>
                  <a:cubicBezTo>
                    <a:pt x="14111" y="15089"/>
                    <a:pt x="14287" y="14437"/>
                    <a:pt x="14362" y="14111"/>
                  </a:cubicBezTo>
                  <a:cubicBezTo>
                    <a:pt x="15414" y="15139"/>
                    <a:pt x="16066" y="15790"/>
                    <a:pt x="16066" y="15815"/>
                  </a:cubicBezTo>
                  <a:cubicBezTo>
                    <a:pt x="16116" y="15865"/>
                    <a:pt x="20302" y="20427"/>
                    <a:pt x="22557" y="24061"/>
                  </a:cubicBezTo>
                  <a:lnTo>
                    <a:pt x="22808" y="23936"/>
                  </a:lnTo>
                  <a:cubicBezTo>
                    <a:pt x="20527" y="20251"/>
                    <a:pt x="16317" y="15665"/>
                    <a:pt x="16292" y="15615"/>
                  </a:cubicBezTo>
                  <a:cubicBezTo>
                    <a:pt x="16266" y="15590"/>
                    <a:pt x="15615" y="14938"/>
                    <a:pt x="14562" y="13936"/>
                  </a:cubicBezTo>
                  <a:cubicBezTo>
                    <a:pt x="14838" y="13860"/>
                    <a:pt x="15314" y="13760"/>
                    <a:pt x="15991" y="13660"/>
                  </a:cubicBezTo>
                  <a:cubicBezTo>
                    <a:pt x="16241" y="13986"/>
                    <a:pt x="17319" y="15414"/>
                    <a:pt x="18898" y="16216"/>
                  </a:cubicBezTo>
                  <a:lnTo>
                    <a:pt x="19023" y="15966"/>
                  </a:lnTo>
                  <a:cubicBezTo>
                    <a:pt x="17645" y="15289"/>
                    <a:pt x="16642" y="14061"/>
                    <a:pt x="16317" y="13610"/>
                  </a:cubicBezTo>
                  <a:cubicBezTo>
                    <a:pt x="17360" y="13458"/>
                    <a:pt x="18762" y="13324"/>
                    <a:pt x="20456" y="13324"/>
                  </a:cubicBezTo>
                  <a:cubicBezTo>
                    <a:pt x="20715" y="13324"/>
                    <a:pt x="20981" y="13327"/>
                    <a:pt x="21254" y="13334"/>
                  </a:cubicBezTo>
                  <a:cubicBezTo>
                    <a:pt x="21429" y="13735"/>
                    <a:pt x="22282" y="15464"/>
                    <a:pt x="23610" y="16216"/>
                  </a:cubicBezTo>
                  <a:lnTo>
                    <a:pt x="23760" y="15966"/>
                  </a:lnTo>
                  <a:cubicBezTo>
                    <a:pt x="22607" y="15339"/>
                    <a:pt x="21830" y="13885"/>
                    <a:pt x="21555" y="13359"/>
                  </a:cubicBezTo>
                  <a:lnTo>
                    <a:pt x="21555" y="13359"/>
                  </a:lnTo>
                  <a:cubicBezTo>
                    <a:pt x="22858" y="13409"/>
                    <a:pt x="24287" y="13535"/>
                    <a:pt x="25815" y="13810"/>
                  </a:cubicBezTo>
                  <a:lnTo>
                    <a:pt x="25866" y="13535"/>
                  </a:lnTo>
                  <a:cubicBezTo>
                    <a:pt x="23846" y="13182"/>
                    <a:pt x="22002" y="13055"/>
                    <a:pt x="20403" y="13055"/>
                  </a:cubicBezTo>
                  <a:cubicBezTo>
                    <a:pt x="19501" y="13055"/>
                    <a:pt x="18678" y="13095"/>
                    <a:pt x="17946" y="13159"/>
                  </a:cubicBezTo>
                  <a:cubicBezTo>
                    <a:pt x="18347" y="12657"/>
                    <a:pt x="19324" y="11505"/>
                    <a:pt x="20352" y="11053"/>
                  </a:cubicBezTo>
                  <a:lnTo>
                    <a:pt x="20251" y="10803"/>
                  </a:lnTo>
                  <a:cubicBezTo>
                    <a:pt x="18973" y="11379"/>
                    <a:pt x="17770" y="12908"/>
                    <a:pt x="17570" y="13184"/>
                  </a:cubicBezTo>
                  <a:cubicBezTo>
                    <a:pt x="15966" y="13334"/>
                    <a:pt x="14863" y="13560"/>
                    <a:pt x="14437" y="13660"/>
                  </a:cubicBezTo>
                  <a:cubicBezTo>
                    <a:pt x="14462" y="13259"/>
                    <a:pt x="14562" y="12206"/>
                    <a:pt x="14888" y="10728"/>
                  </a:cubicBezTo>
                  <a:cubicBezTo>
                    <a:pt x="15264" y="10627"/>
                    <a:pt x="16617" y="10201"/>
                    <a:pt x="18447" y="9048"/>
                  </a:cubicBezTo>
                  <a:lnTo>
                    <a:pt x="18297" y="8823"/>
                  </a:lnTo>
                  <a:cubicBezTo>
                    <a:pt x="16718" y="9825"/>
                    <a:pt x="15464" y="10276"/>
                    <a:pt x="14963" y="10427"/>
                  </a:cubicBezTo>
                  <a:cubicBezTo>
                    <a:pt x="15264" y="9249"/>
                    <a:pt x="15715" y="7820"/>
                    <a:pt x="16417" y="6241"/>
                  </a:cubicBezTo>
                  <a:cubicBezTo>
                    <a:pt x="16818" y="6216"/>
                    <a:pt x="18347" y="6041"/>
                    <a:pt x="20602" y="4487"/>
                  </a:cubicBezTo>
                  <a:lnTo>
                    <a:pt x="20452" y="4261"/>
                  </a:lnTo>
                  <a:cubicBezTo>
                    <a:pt x="18497" y="5615"/>
                    <a:pt x="17068" y="5890"/>
                    <a:pt x="16542" y="5966"/>
                  </a:cubicBezTo>
                  <a:cubicBezTo>
                    <a:pt x="17369" y="4136"/>
                    <a:pt x="18522" y="2181"/>
                    <a:pt x="20126" y="176"/>
                  </a:cubicBezTo>
                  <a:lnTo>
                    <a:pt x="199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16"/>
          <p:cNvGrpSpPr/>
          <p:nvPr/>
        </p:nvGrpSpPr>
        <p:grpSpPr>
          <a:xfrm flipH="1" rot="7340547">
            <a:off x="-471773" y="-1272242"/>
            <a:ext cx="1982752" cy="1977564"/>
            <a:chOff x="7889126" y="3519761"/>
            <a:chExt cx="1982671" cy="1977484"/>
          </a:xfrm>
        </p:grpSpPr>
        <p:sp>
          <p:nvSpPr>
            <p:cNvPr id="468" name="Google Shape;468;p16"/>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 name="Google Shape;470;p16"/>
          <p:cNvGrpSpPr/>
          <p:nvPr/>
        </p:nvGrpSpPr>
        <p:grpSpPr>
          <a:xfrm flipH="1" rot="7340547">
            <a:off x="-1162226" y="-315626"/>
            <a:ext cx="1647177" cy="1262322"/>
            <a:chOff x="7015539" y="4358198"/>
            <a:chExt cx="1647110" cy="1262271"/>
          </a:xfrm>
        </p:grpSpPr>
        <p:sp>
          <p:nvSpPr>
            <p:cNvPr id="471" name="Google Shape;471;p16"/>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 name="Google Shape;473;p16"/>
          <p:cNvGrpSpPr/>
          <p:nvPr/>
        </p:nvGrpSpPr>
        <p:grpSpPr>
          <a:xfrm rot="630252">
            <a:off x="7448870" y="-2387745"/>
            <a:ext cx="2536933" cy="3913497"/>
            <a:chOff x="7779478" y="-572848"/>
            <a:chExt cx="2537040" cy="3913663"/>
          </a:xfrm>
        </p:grpSpPr>
        <p:sp>
          <p:nvSpPr>
            <p:cNvPr id="474" name="Google Shape;474;p16"/>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6"/>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6"/>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6"/>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6"/>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6"/>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6"/>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6"/>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483" name="Shape 483"/>
        <p:cNvGrpSpPr/>
        <p:nvPr/>
      </p:nvGrpSpPr>
      <p:grpSpPr>
        <a:xfrm>
          <a:off x="0" y="0"/>
          <a:ext cx="0" cy="0"/>
          <a:chOff x="0" y="0"/>
          <a:chExt cx="0" cy="0"/>
        </a:xfrm>
      </p:grpSpPr>
      <p:grpSp>
        <p:nvGrpSpPr>
          <p:cNvPr id="484" name="Google Shape;484;p17"/>
          <p:cNvGrpSpPr/>
          <p:nvPr/>
        </p:nvGrpSpPr>
        <p:grpSpPr>
          <a:xfrm rot="-2103492">
            <a:off x="8176316" y="730353"/>
            <a:ext cx="1306409" cy="1138607"/>
            <a:chOff x="7119300" y="-140550"/>
            <a:chExt cx="1306200" cy="1138425"/>
          </a:xfrm>
        </p:grpSpPr>
        <p:sp>
          <p:nvSpPr>
            <p:cNvPr id="485" name="Google Shape;485;p17"/>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7"/>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7"/>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8" name="Google Shape;488;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9" name="Google Shape;489;p17"/>
          <p:cNvSpPr/>
          <p:nvPr/>
        </p:nvSpPr>
        <p:spPr>
          <a:xfrm flipH="1" rot="1285039">
            <a:off x="-597271" y="4331894"/>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7"/>
          <p:cNvSpPr/>
          <p:nvPr/>
        </p:nvSpPr>
        <p:spPr>
          <a:xfrm rot="1152630">
            <a:off x="-1025669" y="3358569"/>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7"/>
          <p:cNvSpPr/>
          <p:nvPr/>
        </p:nvSpPr>
        <p:spPr>
          <a:xfrm flipH="1" rot="9647370">
            <a:off x="8021081" y="-793697"/>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 name="Google Shape;492;p17"/>
          <p:cNvGrpSpPr/>
          <p:nvPr/>
        </p:nvGrpSpPr>
        <p:grpSpPr>
          <a:xfrm flipH="1" rot="-10000508">
            <a:off x="-98908" y="4067343"/>
            <a:ext cx="1031034" cy="1303093"/>
            <a:chOff x="1987600" y="547000"/>
            <a:chExt cx="598400" cy="756375"/>
          </a:xfrm>
        </p:grpSpPr>
        <p:sp>
          <p:nvSpPr>
            <p:cNvPr id="493" name="Google Shape;493;p17"/>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7"/>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17"/>
          <p:cNvSpPr/>
          <p:nvPr/>
        </p:nvSpPr>
        <p:spPr>
          <a:xfrm rot="10800000">
            <a:off x="6119335" y="-63637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 name="Google Shape;496;p17"/>
          <p:cNvGrpSpPr/>
          <p:nvPr/>
        </p:nvGrpSpPr>
        <p:grpSpPr>
          <a:xfrm rot="8684964">
            <a:off x="7693532" y="-219894"/>
            <a:ext cx="1538866" cy="1185533"/>
            <a:chOff x="2223200" y="353050"/>
            <a:chExt cx="802025" cy="617875"/>
          </a:xfrm>
        </p:grpSpPr>
        <p:sp>
          <p:nvSpPr>
            <p:cNvPr id="497" name="Google Shape;497;p17"/>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7"/>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499" name="Shape 499"/>
        <p:cNvGrpSpPr/>
        <p:nvPr/>
      </p:nvGrpSpPr>
      <p:grpSpPr>
        <a:xfrm>
          <a:off x="0" y="0"/>
          <a:ext cx="0" cy="0"/>
          <a:chOff x="0" y="0"/>
          <a:chExt cx="0" cy="0"/>
        </a:xfrm>
      </p:grpSpPr>
      <p:grpSp>
        <p:nvGrpSpPr>
          <p:cNvPr id="500" name="Google Shape;500;p18"/>
          <p:cNvGrpSpPr/>
          <p:nvPr/>
        </p:nvGrpSpPr>
        <p:grpSpPr>
          <a:xfrm flipH="1" rot="-5400000">
            <a:off x="1927421" y="-334421"/>
            <a:ext cx="9751883" cy="4868325"/>
            <a:chOff x="-2067950" y="3507433"/>
            <a:chExt cx="9751883" cy="4868325"/>
          </a:xfrm>
        </p:grpSpPr>
        <p:sp>
          <p:nvSpPr>
            <p:cNvPr id="501" name="Google Shape;501;p18"/>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8"/>
            <p:cNvSpPr/>
            <p:nvPr/>
          </p:nvSpPr>
          <p:spPr>
            <a:xfrm>
              <a:off x="689375" y="3813658"/>
              <a:ext cx="5171100" cy="456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18"/>
          <p:cNvGrpSpPr/>
          <p:nvPr/>
        </p:nvGrpSpPr>
        <p:grpSpPr>
          <a:xfrm>
            <a:off x="3086184" y="-440484"/>
            <a:ext cx="7765245" cy="6466034"/>
            <a:chOff x="3086184" y="-440484"/>
            <a:chExt cx="7765245" cy="6466034"/>
          </a:xfrm>
        </p:grpSpPr>
        <p:grpSp>
          <p:nvGrpSpPr>
            <p:cNvPr id="504" name="Google Shape;504;p18"/>
            <p:cNvGrpSpPr/>
            <p:nvPr/>
          </p:nvGrpSpPr>
          <p:grpSpPr>
            <a:xfrm flipH="1" rot="10359792">
              <a:off x="8053072" y="1099377"/>
              <a:ext cx="2537008" cy="3913613"/>
              <a:chOff x="7779478" y="-572848"/>
              <a:chExt cx="2537040" cy="3913663"/>
            </a:xfrm>
          </p:grpSpPr>
          <p:sp>
            <p:nvSpPr>
              <p:cNvPr id="505" name="Google Shape;505;p18"/>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8"/>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8"/>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8"/>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8"/>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8"/>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8"/>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8"/>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4" name="Google Shape;514;p18"/>
            <p:cNvSpPr/>
            <p:nvPr/>
          </p:nvSpPr>
          <p:spPr>
            <a:xfrm>
              <a:off x="5742819" y="449374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8"/>
            <p:cNvSpPr/>
            <p:nvPr/>
          </p:nvSpPr>
          <p:spPr>
            <a:xfrm>
              <a:off x="7039144" y="430812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8"/>
            <p:cNvSpPr/>
            <p:nvPr/>
          </p:nvSpPr>
          <p:spPr>
            <a:xfrm flipH="1" rot="-590402">
              <a:off x="7992960" y="3233693"/>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8"/>
            <p:cNvSpPr/>
            <p:nvPr/>
          </p:nvSpPr>
          <p:spPr>
            <a:xfrm rot="10800000">
              <a:off x="3086184" y="-4404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8" name="Google Shape;518;p18"/>
          <p:cNvSpPr txBox="1"/>
          <p:nvPr>
            <p:ph type="title"/>
          </p:nvPr>
        </p:nvSpPr>
        <p:spPr>
          <a:xfrm>
            <a:off x="4893900" y="1371450"/>
            <a:ext cx="3531600" cy="1606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19" name="Google Shape;519;p18"/>
          <p:cNvSpPr txBox="1"/>
          <p:nvPr>
            <p:ph idx="1" type="subTitle"/>
          </p:nvPr>
        </p:nvSpPr>
        <p:spPr>
          <a:xfrm>
            <a:off x="4893900" y="2978300"/>
            <a:ext cx="3531600" cy="774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520" name="Shape 520"/>
        <p:cNvGrpSpPr/>
        <p:nvPr/>
      </p:nvGrpSpPr>
      <p:grpSpPr>
        <a:xfrm>
          <a:off x="0" y="0"/>
          <a:ext cx="0" cy="0"/>
          <a:chOff x="0" y="0"/>
          <a:chExt cx="0" cy="0"/>
        </a:xfrm>
      </p:grpSpPr>
      <p:sp>
        <p:nvSpPr>
          <p:cNvPr id="521" name="Google Shape;521;p19"/>
          <p:cNvSpPr txBox="1"/>
          <p:nvPr>
            <p:ph type="title"/>
          </p:nvPr>
        </p:nvSpPr>
        <p:spPr>
          <a:xfrm>
            <a:off x="1432250" y="1748513"/>
            <a:ext cx="2647800" cy="65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3500"/>
              <a:buNone/>
              <a:defRPr/>
            </a:lvl2pPr>
            <a:lvl3pPr lvl="2" rtl="0" algn="r">
              <a:spcBef>
                <a:spcPts val="0"/>
              </a:spcBef>
              <a:spcAft>
                <a:spcPts val="0"/>
              </a:spcAft>
              <a:buSzPts val="3500"/>
              <a:buNone/>
              <a:defRPr/>
            </a:lvl3pPr>
            <a:lvl4pPr lvl="3" rtl="0" algn="r">
              <a:spcBef>
                <a:spcPts val="0"/>
              </a:spcBef>
              <a:spcAft>
                <a:spcPts val="0"/>
              </a:spcAft>
              <a:buSzPts val="3500"/>
              <a:buNone/>
              <a:defRPr/>
            </a:lvl4pPr>
            <a:lvl5pPr lvl="4" rtl="0" algn="r">
              <a:spcBef>
                <a:spcPts val="0"/>
              </a:spcBef>
              <a:spcAft>
                <a:spcPts val="0"/>
              </a:spcAft>
              <a:buSzPts val="3500"/>
              <a:buNone/>
              <a:defRPr/>
            </a:lvl5pPr>
            <a:lvl6pPr lvl="5" rtl="0" algn="r">
              <a:spcBef>
                <a:spcPts val="0"/>
              </a:spcBef>
              <a:spcAft>
                <a:spcPts val="0"/>
              </a:spcAft>
              <a:buSzPts val="3500"/>
              <a:buNone/>
              <a:defRPr/>
            </a:lvl6pPr>
            <a:lvl7pPr lvl="6" rtl="0" algn="r">
              <a:spcBef>
                <a:spcPts val="0"/>
              </a:spcBef>
              <a:spcAft>
                <a:spcPts val="0"/>
              </a:spcAft>
              <a:buSzPts val="3500"/>
              <a:buNone/>
              <a:defRPr/>
            </a:lvl7pPr>
            <a:lvl8pPr lvl="7" rtl="0" algn="r">
              <a:spcBef>
                <a:spcPts val="0"/>
              </a:spcBef>
              <a:spcAft>
                <a:spcPts val="0"/>
              </a:spcAft>
              <a:buSzPts val="3500"/>
              <a:buNone/>
              <a:defRPr/>
            </a:lvl8pPr>
            <a:lvl9pPr lvl="8" rtl="0" algn="r">
              <a:spcBef>
                <a:spcPts val="0"/>
              </a:spcBef>
              <a:spcAft>
                <a:spcPts val="0"/>
              </a:spcAft>
              <a:buSzPts val="3500"/>
              <a:buNone/>
              <a:defRPr/>
            </a:lvl9pPr>
          </a:lstStyle>
          <a:p/>
        </p:txBody>
      </p:sp>
      <p:sp>
        <p:nvSpPr>
          <p:cNvPr id="522" name="Google Shape;522;p19"/>
          <p:cNvSpPr txBox="1"/>
          <p:nvPr>
            <p:ph idx="1" type="subTitle"/>
          </p:nvPr>
        </p:nvSpPr>
        <p:spPr>
          <a:xfrm>
            <a:off x="1432400" y="2479388"/>
            <a:ext cx="2647800" cy="91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523" name="Google Shape;523;p19"/>
          <p:cNvSpPr/>
          <p:nvPr/>
        </p:nvSpPr>
        <p:spPr>
          <a:xfrm flipH="1">
            <a:off x="-683729" y="419199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flipH="1">
            <a:off x="795971" y="462679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1140302" y="2915663"/>
            <a:ext cx="2643841" cy="2573435"/>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rot="9926863">
            <a:off x="-842044" y="-229657"/>
            <a:ext cx="2203904" cy="21430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flipH="1" rot="-10794875">
            <a:off x="-359150" y="-136551"/>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8" name="Google Shape;528;p19"/>
          <p:cNvGrpSpPr/>
          <p:nvPr/>
        </p:nvGrpSpPr>
        <p:grpSpPr>
          <a:xfrm flipH="1" rot="2321556">
            <a:off x="-684142" y="-581129"/>
            <a:ext cx="1888082" cy="1446942"/>
            <a:chOff x="7015539" y="4358198"/>
            <a:chExt cx="1647110" cy="1262271"/>
          </a:xfrm>
        </p:grpSpPr>
        <p:sp>
          <p:nvSpPr>
            <p:cNvPr id="529" name="Google Shape;529;p19"/>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19"/>
          <p:cNvGrpSpPr/>
          <p:nvPr/>
        </p:nvGrpSpPr>
        <p:grpSpPr>
          <a:xfrm rot="-3923286">
            <a:off x="-385031" y="3838621"/>
            <a:ext cx="1641719" cy="1264745"/>
            <a:chOff x="2223200" y="353050"/>
            <a:chExt cx="802025" cy="617875"/>
          </a:xfrm>
        </p:grpSpPr>
        <p:sp>
          <p:nvSpPr>
            <p:cNvPr id="532" name="Google Shape;532;p19"/>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p19"/>
          <p:cNvGrpSpPr/>
          <p:nvPr/>
        </p:nvGrpSpPr>
        <p:grpSpPr>
          <a:xfrm rot="-5399649">
            <a:off x="261624" y="4119714"/>
            <a:ext cx="1171188" cy="1480226"/>
            <a:chOff x="1987600" y="547000"/>
            <a:chExt cx="598400" cy="756375"/>
          </a:xfrm>
        </p:grpSpPr>
        <p:sp>
          <p:nvSpPr>
            <p:cNvPr id="535" name="Google Shape;535;p19"/>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_1">
    <p:spTree>
      <p:nvGrpSpPr>
        <p:cNvPr id="537" name="Shape 537"/>
        <p:cNvGrpSpPr/>
        <p:nvPr/>
      </p:nvGrpSpPr>
      <p:grpSpPr>
        <a:xfrm>
          <a:off x="0" y="0"/>
          <a:ext cx="0" cy="0"/>
          <a:chOff x="0" y="0"/>
          <a:chExt cx="0" cy="0"/>
        </a:xfrm>
      </p:grpSpPr>
      <p:grpSp>
        <p:nvGrpSpPr>
          <p:cNvPr id="538" name="Google Shape;538;p20"/>
          <p:cNvGrpSpPr/>
          <p:nvPr/>
        </p:nvGrpSpPr>
        <p:grpSpPr>
          <a:xfrm flipH="1" rot="10169748">
            <a:off x="7970270" y="-299895"/>
            <a:ext cx="2536933" cy="3913497"/>
            <a:chOff x="7779478" y="-572848"/>
            <a:chExt cx="2537040" cy="3913663"/>
          </a:xfrm>
        </p:grpSpPr>
        <p:sp>
          <p:nvSpPr>
            <p:cNvPr id="539" name="Google Shape;539;p20"/>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 name="Google Shape;548;p20"/>
          <p:cNvSpPr/>
          <p:nvPr/>
        </p:nvSpPr>
        <p:spPr>
          <a:xfrm flipH="1" rot="412878">
            <a:off x="5804288" y="43783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rot="-3481848">
            <a:off x="6592693" y="28427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0" name="Google Shape;550;p20"/>
          <p:cNvGrpSpPr/>
          <p:nvPr/>
        </p:nvGrpSpPr>
        <p:grpSpPr>
          <a:xfrm rot="5400000">
            <a:off x="-2483954" y="-321871"/>
            <a:ext cx="9751883" cy="4868325"/>
            <a:chOff x="-2067950" y="3507433"/>
            <a:chExt cx="9751883" cy="4868325"/>
          </a:xfrm>
        </p:grpSpPr>
        <p:sp>
          <p:nvSpPr>
            <p:cNvPr id="551" name="Google Shape;551;p20"/>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689375" y="3813658"/>
              <a:ext cx="5171100" cy="456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3" name="Google Shape;553;p20"/>
          <p:cNvSpPr/>
          <p:nvPr/>
        </p:nvSpPr>
        <p:spPr>
          <a:xfrm rot="10800000">
            <a:off x="-517535" y="-4143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0"/>
          <p:cNvSpPr/>
          <p:nvPr/>
        </p:nvSpPr>
        <p:spPr>
          <a:xfrm flipH="1" rot="10242716">
            <a:off x="-1406464" y="-701776"/>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 name="Google Shape;555;p20"/>
          <p:cNvGrpSpPr/>
          <p:nvPr/>
        </p:nvGrpSpPr>
        <p:grpSpPr>
          <a:xfrm rot="7875457">
            <a:off x="-908864" y="-597286"/>
            <a:ext cx="2444455" cy="2232920"/>
            <a:chOff x="58925" y="3677025"/>
            <a:chExt cx="2444625" cy="2233075"/>
          </a:xfrm>
        </p:grpSpPr>
        <p:sp>
          <p:nvSpPr>
            <p:cNvPr id="556" name="Google Shape;556;p20"/>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 name="Google Shape;566;p20"/>
          <p:cNvGrpSpPr/>
          <p:nvPr/>
        </p:nvGrpSpPr>
        <p:grpSpPr>
          <a:xfrm flipH="1" rot="-1889310">
            <a:off x="7321303" y="3882751"/>
            <a:ext cx="1982567" cy="1977380"/>
            <a:chOff x="7889126" y="3519761"/>
            <a:chExt cx="1982671" cy="1977484"/>
          </a:xfrm>
        </p:grpSpPr>
        <p:sp>
          <p:nvSpPr>
            <p:cNvPr id="567" name="Google Shape;567;p20"/>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 name="Google Shape;569;p20"/>
          <p:cNvGrpSpPr/>
          <p:nvPr/>
        </p:nvGrpSpPr>
        <p:grpSpPr>
          <a:xfrm flipH="1" rot="-2700000">
            <a:off x="8288873" y="3980940"/>
            <a:ext cx="1647094" cy="1262259"/>
            <a:chOff x="7015539" y="4358198"/>
            <a:chExt cx="1647110" cy="1262271"/>
          </a:xfrm>
        </p:grpSpPr>
        <p:sp>
          <p:nvSpPr>
            <p:cNvPr id="570" name="Google Shape;570;p2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20"/>
          <p:cNvGrpSpPr/>
          <p:nvPr/>
        </p:nvGrpSpPr>
        <p:grpSpPr>
          <a:xfrm>
            <a:off x="-1063725" y="1718100"/>
            <a:ext cx="1805175" cy="1523450"/>
            <a:chOff x="-225525" y="-186900"/>
            <a:chExt cx="1805175" cy="1523450"/>
          </a:xfrm>
        </p:grpSpPr>
        <p:sp>
          <p:nvSpPr>
            <p:cNvPr id="573" name="Google Shape;573;p20"/>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 name="Google Shape;582;p20"/>
          <p:cNvSpPr txBox="1"/>
          <p:nvPr>
            <p:ph type="title"/>
          </p:nvPr>
        </p:nvSpPr>
        <p:spPr>
          <a:xfrm>
            <a:off x="857113" y="1604425"/>
            <a:ext cx="2727900" cy="7680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83" name="Google Shape;583;p20"/>
          <p:cNvSpPr txBox="1"/>
          <p:nvPr>
            <p:ph idx="1" type="subTitle"/>
          </p:nvPr>
        </p:nvSpPr>
        <p:spPr>
          <a:xfrm>
            <a:off x="857125" y="2565875"/>
            <a:ext cx="2727900" cy="973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grpSp>
        <p:nvGrpSpPr>
          <p:cNvPr id="67" name="Google Shape;67;p3"/>
          <p:cNvGrpSpPr/>
          <p:nvPr/>
        </p:nvGrpSpPr>
        <p:grpSpPr>
          <a:xfrm rot="5400000">
            <a:off x="-2509004" y="-334421"/>
            <a:ext cx="9751883" cy="4868325"/>
            <a:chOff x="-2067950" y="3507433"/>
            <a:chExt cx="9751883" cy="4868325"/>
          </a:xfrm>
        </p:grpSpPr>
        <p:sp>
          <p:nvSpPr>
            <p:cNvPr id="68" name="Google Shape;68;p3"/>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689375" y="3813658"/>
              <a:ext cx="5171100" cy="456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3"/>
          <p:cNvSpPr/>
          <p:nvPr/>
        </p:nvSpPr>
        <p:spPr>
          <a:xfrm rot="909679">
            <a:off x="-1308251" y="2014202"/>
            <a:ext cx="2437101" cy="2372200"/>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23125" y="3959400"/>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3"/>
          <p:cNvGrpSpPr/>
          <p:nvPr/>
        </p:nvGrpSpPr>
        <p:grpSpPr>
          <a:xfrm rot="1247244">
            <a:off x="-189603" y="3385104"/>
            <a:ext cx="2848212" cy="2848212"/>
            <a:chOff x="329363" y="3547300"/>
            <a:chExt cx="2848223" cy="2848223"/>
          </a:xfrm>
        </p:grpSpPr>
        <p:sp>
          <p:nvSpPr>
            <p:cNvPr id="73" name="Google Shape;73;p3"/>
            <p:cNvSpPr/>
            <p:nvPr/>
          </p:nvSpPr>
          <p:spPr>
            <a:xfrm rot="2700000">
              <a:off x="745060" y="3965829"/>
              <a:ext cx="2016829" cy="2011166"/>
            </a:xfrm>
            <a:custGeom>
              <a:rect b="b" l="l" r="r" t="t"/>
              <a:pathLst>
                <a:path extrusionOk="0" h="35515" w="35615">
                  <a:moveTo>
                    <a:pt x="26492" y="0"/>
                  </a:moveTo>
                  <a:lnTo>
                    <a:pt x="26492" y="0"/>
                  </a:lnTo>
                  <a:cubicBezTo>
                    <a:pt x="22757" y="577"/>
                    <a:pt x="21103" y="4186"/>
                    <a:pt x="21103" y="4186"/>
                  </a:cubicBezTo>
                  <a:cubicBezTo>
                    <a:pt x="20827" y="3735"/>
                    <a:pt x="20802" y="2757"/>
                    <a:pt x="20802" y="2757"/>
                  </a:cubicBezTo>
                  <a:cubicBezTo>
                    <a:pt x="18321" y="5113"/>
                    <a:pt x="18171" y="8171"/>
                    <a:pt x="18171" y="8171"/>
                  </a:cubicBezTo>
                  <a:cubicBezTo>
                    <a:pt x="17820" y="7669"/>
                    <a:pt x="17369" y="6767"/>
                    <a:pt x="17369" y="6767"/>
                  </a:cubicBezTo>
                  <a:cubicBezTo>
                    <a:pt x="15441" y="9443"/>
                    <a:pt x="15832" y="11893"/>
                    <a:pt x="15924" y="12335"/>
                  </a:cubicBezTo>
                  <a:lnTo>
                    <a:pt x="15924" y="12335"/>
                  </a:lnTo>
                  <a:cubicBezTo>
                    <a:pt x="14865" y="7750"/>
                    <a:pt x="10276" y="5815"/>
                    <a:pt x="10276" y="5815"/>
                  </a:cubicBezTo>
                  <a:lnTo>
                    <a:pt x="10276" y="5815"/>
                  </a:lnTo>
                  <a:cubicBezTo>
                    <a:pt x="10577" y="6316"/>
                    <a:pt x="10251" y="7093"/>
                    <a:pt x="10251" y="7093"/>
                  </a:cubicBezTo>
                  <a:cubicBezTo>
                    <a:pt x="9223" y="5138"/>
                    <a:pt x="7294" y="4512"/>
                    <a:pt x="7294" y="4511"/>
                  </a:cubicBezTo>
                  <a:lnTo>
                    <a:pt x="7294" y="4511"/>
                  </a:lnTo>
                  <a:cubicBezTo>
                    <a:pt x="7669" y="5288"/>
                    <a:pt x="7319" y="6316"/>
                    <a:pt x="7319" y="6316"/>
                  </a:cubicBezTo>
                  <a:cubicBezTo>
                    <a:pt x="6250" y="5386"/>
                    <a:pt x="4989" y="5179"/>
                    <a:pt x="4077" y="5179"/>
                  </a:cubicBezTo>
                  <a:cubicBezTo>
                    <a:pt x="3341" y="5179"/>
                    <a:pt x="2832" y="5313"/>
                    <a:pt x="2832" y="5313"/>
                  </a:cubicBezTo>
                  <a:cubicBezTo>
                    <a:pt x="2431" y="7745"/>
                    <a:pt x="4787" y="9699"/>
                    <a:pt x="4787" y="9699"/>
                  </a:cubicBezTo>
                  <a:cubicBezTo>
                    <a:pt x="4479" y="9748"/>
                    <a:pt x="4130" y="9762"/>
                    <a:pt x="3816" y="9762"/>
                  </a:cubicBezTo>
                  <a:cubicBezTo>
                    <a:pt x="3316" y="9762"/>
                    <a:pt x="2908" y="9725"/>
                    <a:pt x="2908" y="9725"/>
                  </a:cubicBezTo>
                  <a:lnTo>
                    <a:pt x="2908" y="9725"/>
                  </a:lnTo>
                  <a:cubicBezTo>
                    <a:pt x="4361" y="12105"/>
                    <a:pt x="8371" y="13208"/>
                    <a:pt x="8371" y="13208"/>
                  </a:cubicBezTo>
                  <a:cubicBezTo>
                    <a:pt x="7820" y="13484"/>
                    <a:pt x="6993" y="13659"/>
                    <a:pt x="6993" y="13659"/>
                  </a:cubicBezTo>
                  <a:cubicBezTo>
                    <a:pt x="8667" y="15662"/>
                    <a:pt x="10298" y="16278"/>
                    <a:pt x="11225" y="16464"/>
                  </a:cubicBezTo>
                  <a:lnTo>
                    <a:pt x="11225" y="16464"/>
                  </a:lnTo>
                  <a:cubicBezTo>
                    <a:pt x="10353" y="16389"/>
                    <a:pt x="9615" y="16365"/>
                    <a:pt x="9029" y="16365"/>
                  </a:cubicBezTo>
                  <a:cubicBezTo>
                    <a:pt x="7985" y="16365"/>
                    <a:pt x="7419" y="16441"/>
                    <a:pt x="7419" y="16441"/>
                  </a:cubicBezTo>
                  <a:cubicBezTo>
                    <a:pt x="7970" y="16842"/>
                    <a:pt x="8271" y="17669"/>
                    <a:pt x="8271" y="17669"/>
                  </a:cubicBezTo>
                  <a:cubicBezTo>
                    <a:pt x="7424" y="17246"/>
                    <a:pt x="6652" y="17106"/>
                    <a:pt x="6000" y="17106"/>
                  </a:cubicBezTo>
                  <a:cubicBezTo>
                    <a:pt x="4723" y="17106"/>
                    <a:pt x="3910" y="17644"/>
                    <a:pt x="3910" y="17644"/>
                  </a:cubicBezTo>
                  <a:cubicBezTo>
                    <a:pt x="4386" y="18121"/>
                    <a:pt x="4587" y="18597"/>
                    <a:pt x="4587" y="18597"/>
                  </a:cubicBezTo>
                  <a:cubicBezTo>
                    <a:pt x="777" y="18772"/>
                    <a:pt x="0" y="22933"/>
                    <a:pt x="0" y="22933"/>
                  </a:cubicBezTo>
                  <a:cubicBezTo>
                    <a:pt x="925" y="23566"/>
                    <a:pt x="2016" y="23756"/>
                    <a:pt x="2991" y="23756"/>
                  </a:cubicBezTo>
                  <a:cubicBezTo>
                    <a:pt x="4444" y="23756"/>
                    <a:pt x="5639" y="23334"/>
                    <a:pt x="5639" y="23334"/>
                  </a:cubicBezTo>
                  <a:lnTo>
                    <a:pt x="5639" y="23334"/>
                  </a:lnTo>
                  <a:cubicBezTo>
                    <a:pt x="5288" y="24211"/>
                    <a:pt x="4762" y="24963"/>
                    <a:pt x="4762" y="24963"/>
                  </a:cubicBezTo>
                  <a:cubicBezTo>
                    <a:pt x="4783" y="24963"/>
                    <a:pt x="4804" y="24963"/>
                    <a:pt x="4826" y="24963"/>
                  </a:cubicBezTo>
                  <a:cubicBezTo>
                    <a:pt x="7909" y="24963"/>
                    <a:pt x="10752" y="23158"/>
                    <a:pt x="10752" y="23158"/>
                  </a:cubicBezTo>
                  <a:lnTo>
                    <a:pt x="10752" y="23158"/>
                  </a:lnTo>
                  <a:cubicBezTo>
                    <a:pt x="10552" y="24111"/>
                    <a:pt x="10050" y="24812"/>
                    <a:pt x="10050" y="24812"/>
                  </a:cubicBezTo>
                  <a:cubicBezTo>
                    <a:pt x="13283" y="24186"/>
                    <a:pt x="15614" y="21630"/>
                    <a:pt x="15614" y="21629"/>
                  </a:cubicBezTo>
                  <a:lnTo>
                    <a:pt x="15614" y="21629"/>
                  </a:lnTo>
                  <a:cubicBezTo>
                    <a:pt x="12832" y="25038"/>
                    <a:pt x="13058" y="27995"/>
                    <a:pt x="13058" y="27995"/>
                  </a:cubicBezTo>
                  <a:cubicBezTo>
                    <a:pt x="13609" y="27444"/>
                    <a:pt x="14687" y="26843"/>
                    <a:pt x="14687" y="26842"/>
                  </a:cubicBezTo>
                  <a:lnTo>
                    <a:pt x="14687" y="26842"/>
                  </a:lnTo>
                  <a:cubicBezTo>
                    <a:pt x="13083" y="29399"/>
                    <a:pt x="14035" y="32281"/>
                    <a:pt x="14035" y="32281"/>
                  </a:cubicBezTo>
                  <a:cubicBezTo>
                    <a:pt x="14486" y="31429"/>
                    <a:pt x="15564" y="30727"/>
                    <a:pt x="15564" y="30727"/>
                  </a:cubicBezTo>
                  <a:lnTo>
                    <a:pt x="15564" y="30727"/>
                  </a:lnTo>
                  <a:cubicBezTo>
                    <a:pt x="15514" y="33509"/>
                    <a:pt x="18547" y="35514"/>
                    <a:pt x="18547" y="35514"/>
                  </a:cubicBezTo>
                  <a:cubicBezTo>
                    <a:pt x="20802" y="32031"/>
                    <a:pt x="19399" y="30076"/>
                    <a:pt x="19399" y="30076"/>
                  </a:cubicBezTo>
                  <a:lnTo>
                    <a:pt x="19399" y="30076"/>
                  </a:lnTo>
                  <a:cubicBezTo>
                    <a:pt x="20376" y="30577"/>
                    <a:pt x="21053" y="31203"/>
                    <a:pt x="21053" y="31203"/>
                  </a:cubicBezTo>
                  <a:cubicBezTo>
                    <a:pt x="21755" y="27920"/>
                    <a:pt x="20126" y="25815"/>
                    <a:pt x="20126" y="25815"/>
                  </a:cubicBezTo>
                  <a:lnTo>
                    <a:pt x="20126" y="25815"/>
                  </a:lnTo>
                  <a:cubicBezTo>
                    <a:pt x="20652" y="25915"/>
                    <a:pt x="21529" y="26266"/>
                    <a:pt x="21529" y="26266"/>
                  </a:cubicBezTo>
                  <a:cubicBezTo>
                    <a:pt x="22106" y="22808"/>
                    <a:pt x="20527" y="20326"/>
                    <a:pt x="20527" y="20326"/>
                  </a:cubicBezTo>
                  <a:lnTo>
                    <a:pt x="20527" y="20326"/>
                  </a:lnTo>
                  <a:cubicBezTo>
                    <a:pt x="21640" y="21341"/>
                    <a:pt x="22992" y="21563"/>
                    <a:pt x="23962" y="21563"/>
                  </a:cubicBezTo>
                  <a:cubicBezTo>
                    <a:pt x="24716" y="21563"/>
                    <a:pt x="25238" y="21429"/>
                    <a:pt x="25238" y="21429"/>
                  </a:cubicBezTo>
                  <a:cubicBezTo>
                    <a:pt x="24787" y="20978"/>
                    <a:pt x="24812" y="20076"/>
                    <a:pt x="24812" y="20075"/>
                  </a:cubicBezTo>
                  <a:lnTo>
                    <a:pt x="24812" y="20075"/>
                  </a:lnTo>
                  <a:cubicBezTo>
                    <a:pt x="25919" y="21075"/>
                    <a:pt x="27210" y="21309"/>
                    <a:pt x="28176" y="21309"/>
                  </a:cubicBezTo>
                  <a:cubicBezTo>
                    <a:pt x="29026" y="21309"/>
                    <a:pt x="29624" y="21128"/>
                    <a:pt x="29624" y="21128"/>
                  </a:cubicBezTo>
                  <a:cubicBezTo>
                    <a:pt x="29073" y="20552"/>
                    <a:pt x="29048" y="19675"/>
                    <a:pt x="29048" y="19674"/>
                  </a:cubicBezTo>
                  <a:lnTo>
                    <a:pt x="29048" y="19674"/>
                  </a:lnTo>
                  <a:cubicBezTo>
                    <a:pt x="29582" y="19837"/>
                    <a:pt x="30116" y="19906"/>
                    <a:pt x="30635" y="19906"/>
                  </a:cubicBezTo>
                  <a:cubicBezTo>
                    <a:pt x="33312" y="19906"/>
                    <a:pt x="35614" y="18095"/>
                    <a:pt x="35614" y="18095"/>
                  </a:cubicBezTo>
                  <a:cubicBezTo>
                    <a:pt x="33903" y="16178"/>
                    <a:pt x="31957" y="15875"/>
                    <a:pt x="30896" y="15875"/>
                  </a:cubicBezTo>
                  <a:cubicBezTo>
                    <a:pt x="30403" y="15875"/>
                    <a:pt x="30101" y="15940"/>
                    <a:pt x="30101" y="15940"/>
                  </a:cubicBezTo>
                  <a:cubicBezTo>
                    <a:pt x="30276" y="15589"/>
                    <a:pt x="31279" y="14812"/>
                    <a:pt x="31279" y="14812"/>
                  </a:cubicBezTo>
                  <a:cubicBezTo>
                    <a:pt x="30496" y="14526"/>
                    <a:pt x="29748" y="14422"/>
                    <a:pt x="29076" y="14422"/>
                  </a:cubicBezTo>
                  <a:cubicBezTo>
                    <a:pt x="27341" y="14422"/>
                    <a:pt x="26116" y="15113"/>
                    <a:pt x="26116" y="15113"/>
                  </a:cubicBezTo>
                  <a:cubicBezTo>
                    <a:pt x="26191" y="14461"/>
                    <a:pt x="26592" y="13910"/>
                    <a:pt x="26592" y="13910"/>
                  </a:cubicBezTo>
                  <a:cubicBezTo>
                    <a:pt x="26345" y="13854"/>
                    <a:pt x="26082" y="13830"/>
                    <a:pt x="25811" y="13830"/>
                  </a:cubicBezTo>
                  <a:cubicBezTo>
                    <a:pt x="24286" y="13830"/>
                    <a:pt x="22507" y="14603"/>
                    <a:pt x="21833" y="14925"/>
                  </a:cubicBezTo>
                  <a:lnTo>
                    <a:pt x="21833" y="14925"/>
                  </a:lnTo>
                  <a:cubicBezTo>
                    <a:pt x="23462" y="14009"/>
                    <a:pt x="24787" y="11404"/>
                    <a:pt x="24787" y="11404"/>
                  </a:cubicBezTo>
                  <a:lnTo>
                    <a:pt x="24787" y="11404"/>
                  </a:lnTo>
                  <a:cubicBezTo>
                    <a:pt x="24613" y="11462"/>
                    <a:pt x="24416" y="11483"/>
                    <a:pt x="24219" y="11483"/>
                  </a:cubicBezTo>
                  <a:cubicBezTo>
                    <a:pt x="23650" y="11483"/>
                    <a:pt x="23083" y="11303"/>
                    <a:pt x="23083" y="11303"/>
                  </a:cubicBezTo>
                  <a:cubicBezTo>
                    <a:pt x="26842" y="8872"/>
                    <a:pt x="26918" y="6040"/>
                    <a:pt x="26918" y="6040"/>
                  </a:cubicBezTo>
                  <a:lnTo>
                    <a:pt x="26918" y="6040"/>
                  </a:lnTo>
                  <a:cubicBezTo>
                    <a:pt x="26687" y="6120"/>
                    <a:pt x="26416" y="6145"/>
                    <a:pt x="26175" y="6145"/>
                  </a:cubicBezTo>
                  <a:cubicBezTo>
                    <a:pt x="25812" y="6145"/>
                    <a:pt x="25514" y="6090"/>
                    <a:pt x="25514" y="6090"/>
                  </a:cubicBezTo>
                  <a:cubicBezTo>
                    <a:pt x="27820" y="3359"/>
                    <a:pt x="26492" y="0"/>
                    <a:pt x="264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rot="2700000">
              <a:off x="983478" y="4140357"/>
              <a:ext cx="1464757" cy="1562668"/>
            </a:xfrm>
            <a:custGeom>
              <a:rect b="b" l="l" r="r" t="t"/>
              <a:pathLst>
                <a:path extrusionOk="0" h="27595" w="25866">
                  <a:moveTo>
                    <a:pt x="19901" y="1"/>
                  </a:moveTo>
                  <a:cubicBezTo>
                    <a:pt x="18848" y="1329"/>
                    <a:pt x="17996" y="2632"/>
                    <a:pt x="17269" y="3885"/>
                  </a:cubicBezTo>
                  <a:cubicBezTo>
                    <a:pt x="17018" y="3610"/>
                    <a:pt x="16367" y="2808"/>
                    <a:pt x="16342" y="1555"/>
                  </a:cubicBezTo>
                  <a:lnTo>
                    <a:pt x="16066" y="1555"/>
                  </a:lnTo>
                  <a:cubicBezTo>
                    <a:pt x="16091" y="3008"/>
                    <a:pt x="16893" y="3885"/>
                    <a:pt x="17144" y="4136"/>
                  </a:cubicBezTo>
                  <a:cubicBezTo>
                    <a:pt x="15364" y="7369"/>
                    <a:pt x="14662" y="10276"/>
                    <a:pt x="14362" y="12031"/>
                  </a:cubicBezTo>
                  <a:cubicBezTo>
                    <a:pt x="13986" y="11104"/>
                    <a:pt x="13234" y="8873"/>
                    <a:pt x="13710" y="7169"/>
                  </a:cubicBezTo>
                  <a:lnTo>
                    <a:pt x="13434" y="7093"/>
                  </a:lnTo>
                  <a:lnTo>
                    <a:pt x="13434" y="7093"/>
                  </a:lnTo>
                  <a:cubicBezTo>
                    <a:pt x="12808" y="9274"/>
                    <a:pt x="14111" y="12206"/>
                    <a:pt x="14287" y="12557"/>
                  </a:cubicBezTo>
                  <a:cubicBezTo>
                    <a:pt x="14211" y="12983"/>
                    <a:pt x="14186" y="13334"/>
                    <a:pt x="14161" y="13535"/>
                  </a:cubicBezTo>
                  <a:cubicBezTo>
                    <a:pt x="13033" y="12457"/>
                    <a:pt x="11530" y="11028"/>
                    <a:pt x="9825" y="9550"/>
                  </a:cubicBezTo>
                  <a:cubicBezTo>
                    <a:pt x="9800" y="9149"/>
                    <a:pt x="9500" y="6291"/>
                    <a:pt x="8522" y="4788"/>
                  </a:cubicBezTo>
                  <a:lnTo>
                    <a:pt x="8297" y="4938"/>
                  </a:lnTo>
                  <a:cubicBezTo>
                    <a:pt x="9099" y="6166"/>
                    <a:pt x="9424" y="8447"/>
                    <a:pt x="9525" y="9299"/>
                  </a:cubicBezTo>
                  <a:cubicBezTo>
                    <a:pt x="8397" y="8296"/>
                    <a:pt x="7169" y="7294"/>
                    <a:pt x="5941" y="6342"/>
                  </a:cubicBezTo>
                  <a:cubicBezTo>
                    <a:pt x="6016" y="5991"/>
                    <a:pt x="6191" y="4562"/>
                    <a:pt x="5765" y="3685"/>
                  </a:cubicBezTo>
                  <a:lnTo>
                    <a:pt x="5515" y="3810"/>
                  </a:lnTo>
                  <a:cubicBezTo>
                    <a:pt x="5865" y="4512"/>
                    <a:pt x="5765" y="5665"/>
                    <a:pt x="5690" y="6141"/>
                  </a:cubicBezTo>
                  <a:cubicBezTo>
                    <a:pt x="4487" y="5214"/>
                    <a:pt x="3259" y="4362"/>
                    <a:pt x="2106" y="3610"/>
                  </a:cubicBezTo>
                  <a:lnTo>
                    <a:pt x="1956" y="3860"/>
                  </a:lnTo>
                  <a:cubicBezTo>
                    <a:pt x="3685" y="4938"/>
                    <a:pt x="5515" y="6317"/>
                    <a:pt x="7294" y="7770"/>
                  </a:cubicBezTo>
                  <a:cubicBezTo>
                    <a:pt x="6979" y="7799"/>
                    <a:pt x="6480" y="7831"/>
                    <a:pt x="5916" y="7831"/>
                  </a:cubicBezTo>
                  <a:cubicBezTo>
                    <a:pt x="4996" y="7831"/>
                    <a:pt x="3904" y="7745"/>
                    <a:pt x="3159" y="7419"/>
                  </a:cubicBezTo>
                  <a:lnTo>
                    <a:pt x="3033" y="7695"/>
                  </a:lnTo>
                  <a:cubicBezTo>
                    <a:pt x="3833" y="8020"/>
                    <a:pt x="4971" y="8104"/>
                    <a:pt x="5918" y="8104"/>
                  </a:cubicBezTo>
                  <a:cubicBezTo>
                    <a:pt x="6721" y="8104"/>
                    <a:pt x="7388" y="8044"/>
                    <a:pt x="7595" y="8021"/>
                  </a:cubicBezTo>
                  <a:cubicBezTo>
                    <a:pt x="8998" y="9174"/>
                    <a:pt x="10327" y="10352"/>
                    <a:pt x="11505" y="11429"/>
                  </a:cubicBezTo>
                  <a:cubicBezTo>
                    <a:pt x="10527" y="11229"/>
                    <a:pt x="8322" y="10778"/>
                    <a:pt x="6843" y="10552"/>
                  </a:cubicBezTo>
                  <a:lnTo>
                    <a:pt x="6793" y="10828"/>
                  </a:lnTo>
                  <a:cubicBezTo>
                    <a:pt x="8597" y="11104"/>
                    <a:pt x="11505" y="11705"/>
                    <a:pt x="11906" y="11805"/>
                  </a:cubicBezTo>
                  <a:cubicBezTo>
                    <a:pt x="12682" y="12507"/>
                    <a:pt x="13384" y="13184"/>
                    <a:pt x="13986" y="13760"/>
                  </a:cubicBezTo>
                  <a:cubicBezTo>
                    <a:pt x="13409" y="13860"/>
                    <a:pt x="11981" y="14111"/>
                    <a:pt x="10151" y="14462"/>
                  </a:cubicBezTo>
                  <a:cubicBezTo>
                    <a:pt x="9850" y="14286"/>
                    <a:pt x="8071" y="13259"/>
                    <a:pt x="6642" y="13008"/>
                  </a:cubicBezTo>
                  <a:lnTo>
                    <a:pt x="6592" y="13284"/>
                  </a:lnTo>
                  <a:cubicBezTo>
                    <a:pt x="7720" y="13484"/>
                    <a:pt x="9124" y="14211"/>
                    <a:pt x="9725" y="14562"/>
                  </a:cubicBezTo>
                  <a:cubicBezTo>
                    <a:pt x="8347" y="14838"/>
                    <a:pt x="6768" y="15189"/>
                    <a:pt x="5214" y="15565"/>
                  </a:cubicBezTo>
                  <a:cubicBezTo>
                    <a:pt x="4938" y="15364"/>
                    <a:pt x="3585" y="14412"/>
                    <a:pt x="2056" y="14186"/>
                  </a:cubicBezTo>
                  <a:lnTo>
                    <a:pt x="2006" y="14462"/>
                  </a:lnTo>
                  <a:cubicBezTo>
                    <a:pt x="3234" y="14637"/>
                    <a:pt x="4387" y="15339"/>
                    <a:pt x="4863" y="15665"/>
                  </a:cubicBezTo>
                  <a:cubicBezTo>
                    <a:pt x="3109" y="16116"/>
                    <a:pt x="1404" y="16617"/>
                    <a:pt x="1" y="17144"/>
                  </a:cubicBezTo>
                  <a:lnTo>
                    <a:pt x="101" y="17394"/>
                  </a:lnTo>
                  <a:cubicBezTo>
                    <a:pt x="903" y="17094"/>
                    <a:pt x="1780" y="16818"/>
                    <a:pt x="2733" y="16542"/>
                  </a:cubicBezTo>
                  <a:lnTo>
                    <a:pt x="2733" y="16542"/>
                  </a:lnTo>
                  <a:cubicBezTo>
                    <a:pt x="2532" y="16868"/>
                    <a:pt x="2131" y="17444"/>
                    <a:pt x="1555" y="17870"/>
                  </a:cubicBezTo>
                  <a:lnTo>
                    <a:pt x="1730" y="18096"/>
                  </a:lnTo>
                  <a:cubicBezTo>
                    <a:pt x="1880" y="17996"/>
                    <a:pt x="2006" y="17870"/>
                    <a:pt x="2106" y="17770"/>
                  </a:cubicBezTo>
                  <a:cubicBezTo>
                    <a:pt x="2682" y="17219"/>
                    <a:pt x="3008" y="16617"/>
                    <a:pt x="3109" y="16417"/>
                  </a:cubicBezTo>
                  <a:cubicBezTo>
                    <a:pt x="4437" y="16041"/>
                    <a:pt x="5890" y="15690"/>
                    <a:pt x="7269" y="15364"/>
                  </a:cubicBezTo>
                  <a:lnTo>
                    <a:pt x="7269" y="15364"/>
                  </a:lnTo>
                  <a:cubicBezTo>
                    <a:pt x="6843" y="15941"/>
                    <a:pt x="5865" y="17219"/>
                    <a:pt x="4687" y="18221"/>
                  </a:cubicBezTo>
                  <a:lnTo>
                    <a:pt x="4888" y="18447"/>
                  </a:lnTo>
                  <a:cubicBezTo>
                    <a:pt x="5063" y="18271"/>
                    <a:pt x="5239" y="18121"/>
                    <a:pt x="5414" y="17946"/>
                  </a:cubicBezTo>
                  <a:cubicBezTo>
                    <a:pt x="6592" y="16793"/>
                    <a:pt x="7494" y="15540"/>
                    <a:pt x="7670" y="15289"/>
                  </a:cubicBezTo>
                  <a:cubicBezTo>
                    <a:pt x="9324" y="14913"/>
                    <a:pt x="10878" y="14612"/>
                    <a:pt x="12056" y="14387"/>
                  </a:cubicBezTo>
                  <a:lnTo>
                    <a:pt x="12056" y="14387"/>
                  </a:lnTo>
                  <a:cubicBezTo>
                    <a:pt x="11655" y="15013"/>
                    <a:pt x="10552" y="16617"/>
                    <a:pt x="8898" y="17971"/>
                  </a:cubicBezTo>
                  <a:lnTo>
                    <a:pt x="9073" y="18196"/>
                  </a:lnTo>
                  <a:cubicBezTo>
                    <a:pt x="9399" y="17921"/>
                    <a:pt x="9700" y="17645"/>
                    <a:pt x="9976" y="17394"/>
                  </a:cubicBezTo>
                  <a:cubicBezTo>
                    <a:pt x="11379" y="16016"/>
                    <a:pt x="12256" y="14612"/>
                    <a:pt x="12432" y="14312"/>
                  </a:cubicBezTo>
                  <a:cubicBezTo>
                    <a:pt x="13209" y="14186"/>
                    <a:pt x="13810" y="14061"/>
                    <a:pt x="14111" y="14011"/>
                  </a:cubicBezTo>
                  <a:lnTo>
                    <a:pt x="14111" y="14011"/>
                  </a:lnTo>
                  <a:cubicBezTo>
                    <a:pt x="13961" y="14562"/>
                    <a:pt x="13560" y="16091"/>
                    <a:pt x="13309" y="18071"/>
                  </a:cubicBezTo>
                  <a:cubicBezTo>
                    <a:pt x="13033" y="18246"/>
                    <a:pt x="11605" y="19249"/>
                    <a:pt x="10677" y="20352"/>
                  </a:cubicBezTo>
                  <a:lnTo>
                    <a:pt x="10903" y="20527"/>
                  </a:lnTo>
                  <a:cubicBezTo>
                    <a:pt x="11630" y="19650"/>
                    <a:pt x="12758" y="18798"/>
                    <a:pt x="13259" y="18447"/>
                  </a:cubicBezTo>
                  <a:lnTo>
                    <a:pt x="13259" y="18447"/>
                  </a:lnTo>
                  <a:cubicBezTo>
                    <a:pt x="13134" y="19474"/>
                    <a:pt x="13033" y="20602"/>
                    <a:pt x="13033" y="21780"/>
                  </a:cubicBezTo>
                  <a:cubicBezTo>
                    <a:pt x="12758" y="21931"/>
                    <a:pt x="11705" y="22557"/>
                    <a:pt x="11053" y="23760"/>
                  </a:cubicBezTo>
                  <a:lnTo>
                    <a:pt x="11304" y="23886"/>
                  </a:lnTo>
                  <a:cubicBezTo>
                    <a:pt x="11830" y="22908"/>
                    <a:pt x="12682" y="22332"/>
                    <a:pt x="13033" y="22106"/>
                  </a:cubicBezTo>
                  <a:cubicBezTo>
                    <a:pt x="13058" y="23936"/>
                    <a:pt x="13284" y="25840"/>
                    <a:pt x="13911" y="27595"/>
                  </a:cubicBezTo>
                  <a:lnTo>
                    <a:pt x="14186" y="27495"/>
                  </a:lnTo>
                  <a:cubicBezTo>
                    <a:pt x="13785" y="26367"/>
                    <a:pt x="13535" y="25189"/>
                    <a:pt x="13409" y="23986"/>
                  </a:cubicBezTo>
                  <a:lnTo>
                    <a:pt x="13409" y="23986"/>
                  </a:lnTo>
                  <a:cubicBezTo>
                    <a:pt x="13735" y="24287"/>
                    <a:pt x="14312" y="24863"/>
                    <a:pt x="14688" y="25690"/>
                  </a:cubicBezTo>
                  <a:lnTo>
                    <a:pt x="14938" y="25565"/>
                  </a:lnTo>
                  <a:cubicBezTo>
                    <a:pt x="14437" y="24462"/>
                    <a:pt x="13610" y="23760"/>
                    <a:pt x="13384" y="23585"/>
                  </a:cubicBezTo>
                  <a:cubicBezTo>
                    <a:pt x="13284" y="22407"/>
                    <a:pt x="13309" y="21204"/>
                    <a:pt x="13384" y="20101"/>
                  </a:cubicBezTo>
                  <a:cubicBezTo>
                    <a:pt x="13860" y="20552"/>
                    <a:pt x="15063" y="21780"/>
                    <a:pt x="16041" y="23810"/>
                  </a:cubicBezTo>
                  <a:lnTo>
                    <a:pt x="16292" y="23685"/>
                  </a:lnTo>
                  <a:cubicBezTo>
                    <a:pt x="15139" y="21304"/>
                    <a:pt x="13710" y="20026"/>
                    <a:pt x="13409" y="19750"/>
                  </a:cubicBezTo>
                  <a:cubicBezTo>
                    <a:pt x="13510" y="18447"/>
                    <a:pt x="13685" y="17269"/>
                    <a:pt x="13860" y="16317"/>
                  </a:cubicBezTo>
                  <a:cubicBezTo>
                    <a:pt x="14261" y="16743"/>
                    <a:pt x="15289" y="17845"/>
                    <a:pt x="16191" y="19374"/>
                  </a:cubicBezTo>
                  <a:lnTo>
                    <a:pt x="16442" y="19249"/>
                  </a:lnTo>
                  <a:cubicBezTo>
                    <a:pt x="15389" y="17469"/>
                    <a:pt x="14211" y="16241"/>
                    <a:pt x="13936" y="15991"/>
                  </a:cubicBezTo>
                  <a:cubicBezTo>
                    <a:pt x="14111" y="15089"/>
                    <a:pt x="14287" y="14437"/>
                    <a:pt x="14362" y="14111"/>
                  </a:cubicBezTo>
                  <a:cubicBezTo>
                    <a:pt x="15414" y="15139"/>
                    <a:pt x="16066" y="15790"/>
                    <a:pt x="16066" y="15815"/>
                  </a:cubicBezTo>
                  <a:cubicBezTo>
                    <a:pt x="16116" y="15865"/>
                    <a:pt x="20302" y="20427"/>
                    <a:pt x="22557" y="24061"/>
                  </a:cubicBezTo>
                  <a:lnTo>
                    <a:pt x="22808" y="23936"/>
                  </a:lnTo>
                  <a:cubicBezTo>
                    <a:pt x="20527" y="20251"/>
                    <a:pt x="16317" y="15665"/>
                    <a:pt x="16292" y="15615"/>
                  </a:cubicBezTo>
                  <a:cubicBezTo>
                    <a:pt x="16266" y="15590"/>
                    <a:pt x="15615" y="14938"/>
                    <a:pt x="14562" y="13936"/>
                  </a:cubicBezTo>
                  <a:cubicBezTo>
                    <a:pt x="14838" y="13860"/>
                    <a:pt x="15314" y="13760"/>
                    <a:pt x="15991" y="13660"/>
                  </a:cubicBezTo>
                  <a:cubicBezTo>
                    <a:pt x="16241" y="13986"/>
                    <a:pt x="17319" y="15414"/>
                    <a:pt x="18898" y="16216"/>
                  </a:cubicBezTo>
                  <a:lnTo>
                    <a:pt x="19023" y="15966"/>
                  </a:lnTo>
                  <a:cubicBezTo>
                    <a:pt x="17645" y="15289"/>
                    <a:pt x="16642" y="14061"/>
                    <a:pt x="16317" y="13610"/>
                  </a:cubicBezTo>
                  <a:cubicBezTo>
                    <a:pt x="17360" y="13458"/>
                    <a:pt x="18762" y="13324"/>
                    <a:pt x="20456" y="13324"/>
                  </a:cubicBezTo>
                  <a:cubicBezTo>
                    <a:pt x="20715" y="13324"/>
                    <a:pt x="20981" y="13327"/>
                    <a:pt x="21254" y="13334"/>
                  </a:cubicBezTo>
                  <a:cubicBezTo>
                    <a:pt x="21429" y="13735"/>
                    <a:pt x="22282" y="15464"/>
                    <a:pt x="23610" y="16216"/>
                  </a:cubicBezTo>
                  <a:lnTo>
                    <a:pt x="23760" y="15966"/>
                  </a:lnTo>
                  <a:cubicBezTo>
                    <a:pt x="22607" y="15339"/>
                    <a:pt x="21830" y="13885"/>
                    <a:pt x="21555" y="13359"/>
                  </a:cubicBezTo>
                  <a:lnTo>
                    <a:pt x="21555" y="13359"/>
                  </a:lnTo>
                  <a:cubicBezTo>
                    <a:pt x="22858" y="13409"/>
                    <a:pt x="24287" y="13535"/>
                    <a:pt x="25815" y="13810"/>
                  </a:cubicBezTo>
                  <a:lnTo>
                    <a:pt x="25866" y="13535"/>
                  </a:lnTo>
                  <a:cubicBezTo>
                    <a:pt x="23846" y="13182"/>
                    <a:pt x="22002" y="13055"/>
                    <a:pt x="20403" y="13055"/>
                  </a:cubicBezTo>
                  <a:cubicBezTo>
                    <a:pt x="19501" y="13055"/>
                    <a:pt x="18678" y="13095"/>
                    <a:pt x="17946" y="13159"/>
                  </a:cubicBezTo>
                  <a:cubicBezTo>
                    <a:pt x="18347" y="12657"/>
                    <a:pt x="19324" y="11505"/>
                    <a:pt x="20352" y="11053"/>
                  </a:cubicBezTo>
                  <a:lnTo>
                    <a:pt x="20251" y="10803"/>
                  </a:lnTo>
                  <a:cubicBezTo>
                    <a:pt x="18973" y="11379"/>
                    <a:pt x="17770" y="12908"/>
                    <a:pt x="17570" y="13184"/>
                  </a:cubicBezTo>
                  <a:cubicBezTo>
                    <a:pt x="15966" y="13334"/>
                    <a:pt x="14863" y="13560"/>
                    <a:pt x="14437" y="13660"/>
                  </a:cubicBezTo>
                  <a:cubicBezTo>
                    <a:pt x="14462" y="13259"/>
                    <a:pt x="14562" y="12206"/>
                    <a:pt x="14888" y="10728"/>
                  </a:cubicBezTo>
                  <a:cubicBezTo>
                    <a:pt x="15264" y="10627"/>
                    <a:pt x="16617" y="10201"/>
                    <a:pt x="18447" y="9048"/>
                  </a:cubicBezTo>
                  <a:lnTo>
                    <a:pt x="18297" y="8823"/>
                  </a:lnTo>
                  <a:cubicBezTo>
                    <a:pt x="16718" y="9825"/>
                    <a:pt x="15464" y="10276"/>
                    <a:pt x="14963" y="10427"/>
                  </a:cubicBezTo>
                  <a:cubicBezTo>
                    <a:pt x="15264" y="9249"/>
                    <a:pt x="15715" y="7820"/>
                    <a:pt x="16417" y="6241"/>
                  </a:cubicBezTo>
                  <a:cubicBezTo>
                    <a:pt x="16818" y="6216"/>
                    <a:pt x="18347" y="6041"/>
                    <a:pt x="20602" y="4487"/>
                  </a:cubicBezTo>
                  <a:lnTo>
                    <a:pt x="20452" y="4261"/>
                  </a:lnTo>
                  <a:cubicBezTo>
                    <a:pt x="18497" y="5615"/>
                    <a:pt x="17068" y="5890"/>
                    <a:pt x="16542" y="5966"/>
                  </a:cubicBezTo>
                  <a:cubicBezTo>
                    <a:pt x="17369" y="4136"/>
                    <a:pt x="18522" y="2181"/>
                    <a:pt x="20126" y="176"/>
                  </a:cubicBezTo>
                  <a:lnTo>
                    <a:pt x="199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 name="Google Shape;75;p3"/>
          <p:cNvGrpSpPr/>
          <p:nvPr/>
        </p:nvGrpSpPr>
        <p:grpSpPr>
          <a:xfrm rot="-2841678">
            <a:off x="-785687" y="3200692"/>
            <a:ext cx="1690311" cy="1302205"/>
            <a:chOff x="2223200" y="353050"/>
            <a:chExt cx="802025" cy="617875"/>
          </a:xfrm>
        </p:grpSpPr>
        <p:sp>
          <p:nvSpPr>
            <p:cNvPr id="76" name="Google Shape;76;p3"/>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 name="Google Shape;78;p3"/>
          <p:cNvGrpSpPr/>
          <p:nvPr/>
        </p:nvGrpSpPr>
        <p:grpSpPr>
          <a:xfrm rot="797148">
            <a:off x="-919405" y="3564284"/>
            <a:ext cx="2444535" cy="2232993"/>
            <a:chOff x="58925" y="3677025"/>
            <a:chExt cx="2444625" cy="2233075"/>
          </a:xfrm>
        </p:grpSpPr>
        <p:sp>
          <p:nvSpPr>
            <p:cNvPr id="79" name="Google Shape;79;p3"/>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3"/>
          <p:cNvGrpSpPr/>
          <p:nvPr/>
        </p:nvGrpSpPr>
        <p:grpSpPr>
          <a:xfrm>
            <a:off x="7779478" y="-572848"/>
            <a:ext cx="2537040" cy="3913663"/>
            <a:chOff x="7779478" y="-572848"/>
            <a:chExt cx="2537040" cy="3913663"/>
          </a:xfrm>
        </p:grpSpPr>
        <p:sp>
          <p:nvSpPr>
            <p:cNvPr id="90" name="Google Shape;90;p3"/>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3"/>
          <p:cNvGrpSpPr/>
          <p:nvPr/>
        </p:nvGrpSpPr>
        <p:grpSpPr>
          <a:xfrm>
            <a:off x="-440777" y="-353421"/>
            <a:ext cx="1704544" cy="1329643"/>
            <a:chOff x="-440777" y="-353421"/>
            <a:chExt cx="1704544" cy="1329643"/>
          </a:xfrm>
        </p:grpSpPr>
        <p:grpSp>
          <p:nvGrpSpPr>
            <p:cNvPr id="100" name="Google Shape;100;p3"/>
            <p:cNvGrpSpPr/>
            <p:nvPr/>
          </p:nvGrpSpPr>
          <p:grpSpPr>
            <a:xfrm flipH="1" rot="542647">
              <a:off x="-359417" y="-257831"/>
              <a:ext cx="1306243" cy="1138462"/>
              <a:chOff x="7119300" y="-140550"/>
              <a:chExt cx="1306200" cy="1138425"/>
            </a:xfrm>
          </p:grpSpPr>
          <p:sp>
            <p:nvSpPr>
              <p:cNvPr id="101" name="Google Shape;101;p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3"/>
            <p:cNvSpPr/>
            <p:nvPr/>
          </p:nvSpPr>
          <p:spPr>
            <a:xfrm rot="542647">
              <a:off x="588849" y="-229885"/>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 name="Google Shape;105;p3"/>
          <p:cNvSpPr txBox="1"/>
          <p:nvPr>
            <p:ph type="title"/>
          </p:nvPr>
        </p:nvSpPr>
        <p:spPr>
          <a:xfrm>
            <a:off x="720000" y="2125425"/>
            <a:ext cx="39630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6" name="Google Shape;106;p3"/>
          <p:cNvSpPr txBox="1"/>
          <p:nvPr>
            <p:ph hasCustomPrompt="1" idx="2" type="title"/>
          </p:nvPr>
        </p:nvSpPr>
        <p:spPr>
          <a:xfrm>
            <a:off x="808137" y="1105647"/>
            <a:ext cx="1029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7" name="Google Shape;107;p3"/>
          <p:cNvSpPr txBox="1"/>
          <p:nvPr>
            <p:ph idx="1" type="subTitle"/>
          </p:nvPr>
        </p:nvSpPr>
        <p:spPr>
          <a:xfrm>
            <a:off x="720000" y="2852938"/>
            <a:ext cx="3963000" cy="440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1">
    <p:spTree>
      <p:nvGrpSpPr>
        <p:cNvPr id="584" name="Shape 584"/>
        <p:cNvGrpSpPr/>
        <p:nvPr/>
      </p:nvGrpSpPr>
      <p:grpSpPr>
        <a:xfrm>
          <a:off x="0" y="0"/>
          <a:ext cx="0" cy="0"/>
          <a:chOff x="0" y="0"/>
          <a:chExt cx="0" cy="0"/>
        </a:xfrm>
      </p:grpSpPr>
      <p:sp>
        <p:nvSpPr>
          <p:cNvPr id="585" name="Google Shape;585;p21"/>
          <p:cNvSpPr txBox="1"/>
          <p:nvPr>
            <p:ph type="title"/>
          </p:nvPr>
        </p:nvSpPr>
        <p:spPr>
          <a:xfrm>
            <a:off x="5165100" y="1748525"/>
            <a:ext cx="2647800" cy="6519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86" name="Google Shape;586;p21"/>
          <p:cNvSpPr txBox="1"/>
          <p:nvPr>
            <p:ph idx="1" type="subTitle"/>
          </p:nvPr>
        </p:nvSpPr>
        <p:spPr>
          <a:xfrm>
            <a:off x="5165100" y="2479400"/>
            <a:ext cx="2647800" cy="91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87" name="Google Shape;587;p21"/>
          <p:cNvSpPr/>
          <p:nvPr/>
        </p:nvSpPr>
        <p:spPr>
          <a:xfrm flipH="1" rot="919963">
            <a:off x="-767348" y="4181267"/>
            <a:ext cx="2971703" cy="113736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1"/>
          <p:cNvSpPr/>
          <p:nvPr/>
        </p:nvSpPr>
        <p:spPr>
          <a:xfrm>
            <a:off x="5220548" y="44364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p:nvPr/>
        </p:nvSpPr>
        <p:spPr>
          <a:xfrm flipH="1">
            <a:off x="7424135" y="2751101"/>
            <a:ext cx="2643841" cy="2573435"/>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rot="-9656303">
            <a:off x="6760490" y="-522708"/>
            <a:ext cx="2790781" cy="1068084"/>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1"/>
          <p:cNvSpPr/>
          <p:nvPr/>
        </p:nvSpPr>
        <p:spPr>
          <a:xfrm rot="542647">
            <a:off x="-455176" y="920453"/>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2" name="Google Shape;592;p21"/>
          <p:cNvGrpSpPr/>
          <p:nvPr/>
        </p:nvGrpSpPr>
        <p:grpSpPr>
          <a:xfrm flipH="1" rot="1223626">
            <a:off x="-918488" y="1446350"/>
            <a:ext cx="1306312" cy="1138522"/>
            <a:chOff x="7119300" y="-140550"/>
            <a:chExt cx="1306200" cy="1138425"/>
          </a:xfrm>
        </p:grpSpPr>
        <p:sp>
          <p:nvSpPr>
            <p:cNvPr id="593" name="Google Shape;593;p21"/>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1"/>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 name="Google Shape;596;p21"/>
          <p:cNvGrpSpPr/>
          <p:nvPr/>
        </p:nvGrpSpPr>
        <p:grpSpPr>
          <a:xfrm flipH="1" rot="-743861">
            <a:off x="-1073513" y="-2202551"/>
            <a:ext cx="2537090" cy="3473790"/>
            <a:chOff x="7779478" y="-572848"/>
            <a:chExt cx="2537040" cy="3913663"/>
          </a:xfrm>
        </p:grpSpPr>
        <p:sp>
          <p:nvSpPr>
            <p:cNvPr id="597" name="Google Shape;597;p21"/>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 name="Google Shape;606;p21"/>
          <p:cNvGrpSpPr/>
          <p:nvPr/>
        </p:nvGrpSpPr>
        <p:grpSpPr>
          <a:xfrm rot="-3364388">
            <a:off x="6570712" y="3538412"/>
            <a:ext cx="2444476" cy="2232938"/>
            <a:chOff x="58925" y="3677025"/>
            <a:chExt cx="2444625" cy="2233075"/>
          </a:xfrm>
        </p:grpSpPr>
        <p:sp>
          <p:nvSpPr>
            <p:cNvPr id="607" name="Google Shape;607;p21"/>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1"/>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1"/>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1"/>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17" name="Shape 617"/>
        <p:cNvGrpSpPr/>
        <p:nvPr/>
      </p:nvGrpSpPr>
      <p:grpSpPr>
        <a:xfrm>
          <a:off x="0" y="0"/>
          <a:ext cx="0" cy="0"/>
          <a:chOff x="0" y="0"/>
          <a:chExt cx="0" cy="0"/>
        </a:xfrm>
      </p:grpSpPr>
      <p:sp>
        <p:nvSpPr>
          <p:cNvPr id="618" name="Google Shape;618;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19" name="Google Shape;619;p22"/>
          <p:cNvSpPr txBox="1"/>
          <p:nvPr>
            <p:ph idx="2" type="title"/>
          </p:nvPr>
        </p:nvSpPr>
        <p:spPr>
          <a:xfrm>
            <a:off x="1715175" y="2992825"/>
            <a:ext cx="2505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20" name="Google Shape;620;p22"/>
          <p:cNvSpPr txBox="1"/>
          <p:nvPr>
            <p:ph idx="3" type="title"/>
          </p:nvPr>
        </p:nvSpPr>
        <p:spPr>
          <a:xfrm>
            <a:off x="4923225" y="2992825"/>
            <a:ext cx="2505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21" name="Google Shape;621;p22"/>
          <p:cNvSpPr txBox="1"/>
          <p:nvPr>
            <p:ph idx="1" type="subTitle"/>
          </p:nvPr>
        </p:nvSpPr>
        <p:spPr>
          <a:xfrm>
            <a:off x="4923224" y="3387640"/>
            <a:ext cx="2505600" cy="760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2" name="Google Shape;622;p22"/>
          <p:cNvSpPr txBox="1"/>
          <p:nvPr>
            <p:ph idx="4" type="subTitle"/>
          </p:nvPr>
        </p:nvSpPr>
        <p:spPr>
          <a:xfrm>
            <a:off x="1715175" y="3387640"/>
            <a:ext cx="2505600" cy="760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3" name="Google Shape;623;p22"/>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2"/>
          <p:cNvSpPr/>
          <p:nvPr/>
        </p:nvSpPr>
        <p:spPr>
          <a:xfrm flipH="1" rot="10209598">
            <a:off x="-954120" y="-4887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2"/>
          <p:cNvSpPr/>
          <p:nvPr/>
        </p:nvSpPr>
        <p:spPr>
          <a:xfrm flipH="1" rot="412878">
            <a:off x="6032888" y="43021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rot="-3481848">
            <a:off x="6821293" y="27665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2"/>
          <p:cNvSpPr/>
          <p:nvPr/>
        </p:nvSpPr>
        <p:spPr>
          <a:xfrm>
            <a:off x="4543194" y="45177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8" name="Google Shape;628;p22"/>
          <p:cNvGrpSpPr/>
          <p:nvPr/>
        </p:nvGrpSpPr>
        <p:grpSpPr>
          <a:xfrm flipH="1" rot="10800000">
            <a:off x="-742164" y="1771215"/>
            <a:ext cx="1805175" cy="1523450"/>
            <a:chOff x="-225525" y="-186900"/>
            <a:chExt cx="1805175" cy="1523450"/>
          </a:xfrm>
        </p:grpSpPr>
        <p:sp>
          <p:nvSpPr>
            <p:cNvPr id="629" name="Google Shape;629;p22"/>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2"/>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2"/>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2"/>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2"/>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 name="Google Shape;638;p22"/>
          <p:cNvGrpSpPr/>
          <p:nvPr/>
        </p:nvGrpSpPr>
        <p:grpSpPr>
          <a:xfrm flipH="1" rot="8241770">
            <a:off x="-973234" y="-385069"/>
            <a:ext cx="2444433" cy="2232899"/>
            <a:chOff x="58925" y="3677025"/>
            <a:chExt cx="2444625" cy="2233075"/>
          </a:xfrm>
        </p:grpSpPr>
        <p:sp>
          <p:nvSpPr>
            <p:cNvPr id="639" name="Google Shape;639;p22"/>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2"/>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2"/>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2"/>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2"/>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2"/>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2"/>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2"/>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 name="Google Shape;649;p22"/>
          <p:cNvGrpSpPr/>
          <p:nvPr/>
        </p:nvGrpSpPr>
        <p:grpSpPr>
          <a:xfrm flipH="1" rot="7103304">
            <a:off x="7702398" y="3672237"/>
            <a:ext cx="2406272" cy="2462864"/>
            <a:chOff x="-620956" y="73800"/>
            <a:chExt cx="1539568" cy="1575776"/>
          </a:xfrm>
        </p:grpSpPr>
        <p:sp>
          <p:nvSpPr>
            <p:cNvPr id="650" name="Google Shape;650;p22"/>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2"/>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22"/>
          <p:cNvGrpSpPr/>
          <p:nvPr/>
        </p:nvGrpSpPr>
        <p:grpSpPr>
          <a:xfrm flipH="1" rot="-9576374">
            <a:off x="8224187" y="1941661"/>
            <a:ext cx="1306312" cy="1138522"/>
            <a:chOff x="7119300" y="-140550"/>
            <a:chExt cx="1306200" cy="1138425"/>
          </a:xfrm>
        </p:grpSpPr>
        <p:sp>
          <p:nvSpPr>
            <p:cNvPr id="653" name="Google Shape;653;p22"/>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2"/>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2"/>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6" name="Google Shape;656;p22"/>
          <p:cNvSpPr/>
          <p:nvPr/>
        </p:nvSpPr>
        <p:spPr>
          <a:xfrm rot="-10257353">
            <a:off x="8678692" y="2917081"/>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
    <p:spTree>
      <p:nvGrpSpPr>
        <p:cNvPr id="657" name="Shape 657"/>
        <p:cNvGrpSpPr/>
        <p:nvPr/>
      </p:nvGrpSpPr>
      <p:grpSpPr>
        <a:xfrm>
          <a:off x="0" y="0"/>
          <a:ext cx="0" cy="0"/>
          <a:chOff x="0" y="0"/>
          <a:chExt cx="0" cy="0"/>
        </a:xfrm>
      </p:grpSpPr>
      <p:grpSp>
        <p:nvGrpSpPr>
          <p:cNvPr id="658" name="Google Shape;658;p23"/>
          <p:cNvGrpSpPr/>
          <p:nvPr/>
        </p:nvGrpSpPr>
        <p:grpSpPr>
          <a:xfrm rot="5400000">
            <a:off x="-2499064" y="-334421"/>
            <a:ext cx="9751883" cy="4868325"/>
            <a:chOff x="-2067950" y="3507433"/>
            <a:chExt cx="9751883" cy="4868325"/>
          </a:xfrm>
        </p:grpSpPr>
        <p:sp>
          <p:nvSpPr>
            <p:cNvPr id="659" name="Google Shape;659;p23"/>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3"/>
            <p:cNvSpPr/>
            <p:nvPr/>
          </p:nvSpPr>
          <p:spPr>
            <a:xfrm>
              <a:off x="689375" y="3813658"/>
              <a:ext cx="5171100" cy="456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23"/>
          <p:cNvSpPr/>
          <p:nvPr/>
        </p:nvSpPr>
        <p:spPr>
          <a:xfrm rot="9656214">
            <a:off x="-1888629" y="3401865"/>
            <a:ext cx="2766958" cy="269050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3"/>
          <p:cNvSpPr/>
          <p:nvPr/>
        </p:nvSpPr>
        <p:spPr>
          <a:xfrm>
            <a:off x="-1229505" y="4627955"/>
            <a:ext cx="2659593" cy="1017913"/>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3" name="Google Shape;663;p23"/>
          <p:cNvGrpSpPr/>
          <p:nvPr/>
        </p:nvGrpSpPr>
        <p:grpSpPr>
          <a:xfrm>
            <a:off x="-682725" y="-644100"/>
            <a:ext cx="1805175" cy="1523450"/>
            <a:chOff x="-225525" y="-186900"/>
            <a:chExt cx="1805175" cy="1523450"/>
          </a:xfrm>
        </p:grpSpPr>
        <p:sp>
          <p:nvSpPr>
            <p:cNvPr id="664" name="Google Shape;664;p2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 name="Google Shape;673;p23"/>
          <p:cNvGrpSpPr/>
          <p:nvPr/>
        </p:nvGrpSpPr>
        <p:grpSpPr>
          <a:xfrm flipH="1" rot="1223626">
            <a:off x="-828138" y="641925"/>
            <a:ext cx="1306312" cy="1138522"/>
            <a:chOff x="7119300" y="-140550"/>
            <a:chExt cx="1306200" cy="1138425"/>
          </a:xfrm>
        </p:grpSpPr>
        <p:sp>
          <p:nvSpPr>
            <p:cNvPr id="674" name="Google Shape;674;p2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7" name="Google Shape;677;p23"/>
          <p:cNvSpPr/>
          <p:nvPr/>
        </p:nvSpPr>
        <p:spPr>
          <a:xfrm rot="542647">
            <a:off x="-594951" y="-188772"/>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8" name="Google Shape;678;p23"/>
          <p:cNvGrpSpPr/>
          <p:nvPr/>
        </p:nvGrpSpPr>
        <p:grpSpPr>
          <a:xfrm flipH="1" rot="6676401">
            <a:off x="-772200" y="4211535"/>
            <a:ext cx="1979104" cy="2025503"/>
            <a:chOff x="-620956" y="73800"/>
            <a:chExt cx="1539568" cy="1575776"/>
          </a:xfrm>
        </p:grpSpPr>
        <p:sp>
          <p:nvSpPr>
            <p:cNvPr id="679" name="Google Shape;679;p23"/>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3"/>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 name="Google Shape;681;p23"/>
          <p:cNvGrpSpPr/>
          <p:nvPr/>
        </p:nvGrpSpPr>
        <p:grpSpPr>
          <a:xfrm rot="-9309890">
            <a:off x="-796654" y="3122785"/>
            <a:ext cx="1647074" cy="1262244"/>
            <a:chOff x="7015539" y="4358198"/>
            <a:chExt cx="1647110" cy="1262271"/>
          </a:xfrm>
        </p:grpSpPr>
        <p:sp>
          <p:nvSpPr>
            <p:cNvPr id="682" name="Google Shape;682;p23"/>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3"/>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4" name="Google Shape;684;p23"/>
          <p:cNvSpPr txBox="1"/>
          <p:nvPr>
            <p:ph type="title"/>
          </p:nvPr>
        </p:nvSpPr>
        <p:spPr>
          <a:xfrm>
            <a:off x="718500" y="698675"/>
            <a:ext cx="3898800" cy="11700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5" name="Google Shape;685;p23"/>
          <p:cNvSpPr txBox="1"/>
          <p:nvPr>
            <p:ph idx="2" type="title"/>
          </p:nvPr>
        </p:nvSpPr>
        <p:spPr>
          <a:xfrm>
            <a:off x="1696578" y="1887625"/>
            <a:ext cx="23745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6" name="Google Shape;686;p23"/>
          <p:cNvSpPr txBox="1"/>
          <p:nvPr>
            <p:ph idx="3" type="title"/>
          </p:nvPr>
        </p:nvSpPr>
        <p:spPr>
          <a:xfrm>
            <a:off x="1696576" y="3147227"/>
            <a:ext cx="23745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7" name="Google Shape;687;p23"/>
          <p:cNvSpPr txBox="1"/>
          <p:nvPr>
            <p:ph idx="1" type="subTitle"/>
          </p:nvPr>
        </p:nvSpPr>
        <p:spPr>
          <a:xfrm>
            <a:off x="1696575" y="3534250"/>
            <a:ext cx="2374500" cy="623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8" name="Google Shape;688;p23"/>
          <p:cNvSpPr txBox="1"/>
          <p:nvPr>
            <p:ph idx="4" type="subTitle"/>
          </p:nvPr>
        </p:nvSpPr>
        <p:spPr>
          <a:xfrm>
            <a:off x="1696575" y="2274575"/>
            <a:ext cx="2374500" cy="623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BODY_1_1_1_1">
    <p:spTree>
      <p:nvGrpSpPr>
        <p:cNvPr id="689" name="Shape 689"/>
        <p:cNvGrpSpPr/>
        <p:nvPr/>
      </p:nvGrpSpPr>
      <p:grpSpPr>
        <a:xfrm>
          <a:off x="0" y="0"/>
          <a:ext cx="0" cy="0"/>
          <a:chOff x="0" y="0"/>
          <a:chExt cx="0" cy="0"/>
        </a:xfrm>
      </p:grpSpPr>
      <p:sp>
        <p:nvSpPr>
          <p:cNvPr id="690" name="Google Shape;690;p24"/>
          <p:cNvSpPr txBox="1"/>
          <p:nvPr>
            <p:ph idx="1" type="body"/>
          </p:nvPr>
        </p:nvSpPr>
        <p:spPr>
          <a:xfrm>
            <a:off x="4553100" y="1576375"/>
            <a:ext cx="3872400" cy="3023700"/>
          </a:xfrm>
          <a:prstGeom prst="rect">
            <a:avLst/>
          </a:prstGeom>
          <a:noFill/>
          <a:ln>
            <a:noFill/>
          </a:ln>
        </p:spPr>
        <p:txBody>
          <a:bodyPr anchorCtr="0" anchor="b" bIns="91425" lIns="91425" spcFirstLastPara="1" rIns="91425" wrap="square" tIns="91425">
            <a:noAutofit/>
          </a:bodyPr>
          <a:lstStyle>
            <a:lvl1pPr indent="-311150" lvl="0" marL="457200" rtl="0">
              <a:lnSpc>
                <a:spcPct val="100000"/>
              </a:lnSpc>
              <a:spcBef>
                <a:spcPts val="0"/>
              </a:spcBef>
              <a:spcAft>
                <a:spcPts val="0"/>
              </a:spcAft>
              <a:buSzPts val="1300"/>
              <a:buChar char="●"/>
              <a:defRPr sz="13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1" name="Google Shape;691;p24"/>
          <p:cNvSpPr txBox="1"/>
          <p:nvPr>
            <p:ph idx="2" type="body"/>
          </p:nvPr>
        </p:nvSpPr>
        <p:spPr>
          <a:xfrm>
            <a:off x="718500" y="1573975"/>
            <a:ext cx="3834600" cy="3026400"/>
          </a:xfrm>
          <a:prstGeom prst="rect">
            <a:avLst/>
          </a:prstGeom>
          <a:noFill/>
          <a:ln>
            <a:noFill/>
          </a:ln>
        </p:spPr>
        <p:txBody>
          <a:bodyPr anchorCtr="0" anchor="b" bIns="91425" lIns="91425" spcFirstLastPara="1" rIns="91425" wrap="square" tIns="91425">
            <a:noAutofit/>
          </a:bodyPr>
          <a:lstStyle>
            <a:lvl1pPr indent="-311150" lvl="0" marL="457200" rtl="0">
              <a:lnSpc>
                <a:spcPct val="100000"/>
              </a:lnSpc>
              <a:spcBef>
                <a:spcPts val="0"/>
              </a:spcBef>
              <a:spcAft>
                <a:spcPts val="0"/>
              </a:spcAft>
              <a:buSzPts val="1300"/>
              <a:buChar char="●"/>
              <a:defRPr sz="13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2" name="Google Shape;692;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93" name="Google Shape;693;p24"/>
          <p:cNvSpPr/>
          <p:nvPr/>
        </p:nvSpPr>
        <p:spPr>
          <a:xfrm flipH="1" rot="-5400000">
            <a:off x="-160504" y="-819300"/>
            <a:ext cx="1849626" cy="1893127"/>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4" name="Google Shape;694;p24"/>
          <p:cNvGrpSpPr/>
          <p:nvPr/>
        </p:nvGrpSpPr>
        <p:grpSpPr>
          <a:xfrm flipH="1" rot="-10165619">
            <a:off x="56118" y="-205107"/>
            <a:ext cx="1450973" cy="662070"/>
            <a:chOff x="-697750" y="1176368"/>
            <a:chExt cx="1224640" cy="558796"/>
          </a:xfrm>
        </p:grpSpPr>
        <p:sp>
          <p:nvSpPr>
            <p:cNvPr id="695" name="Google Shape;695;p24"/>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4"/>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24"/>
          <p:cNvGrpSpPr/>
          <p:nvPr/>
        </p:nvGrpSpPr>
        <p:grpSpPr>
          <a:xfrm flipH="1" rot="-6213560">
            <a:off x="-605356" y="55495"/>
            <a:ext cx="1512674" cy="1205049"/>
            <a:chOff x="-600072" y="1570015"/>
            <a:chExt cx="848242" cy="675739"/>
          </a:xfrm>
        </p:grpSpPr>
        <p:sp>
          <p:nvSpPr>
            <p:cNvPr id="698" name="Google Shape;698;p24"/>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4"/>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0" name="Google Shape;700;p24"/>
          <p:cNvSpPr/>
          <p:nvPr/>
        </p:nvSpPr>
        <p:spPr>
          <a:xfrm flipH="1" rot="10800000">
            <a:off x="6431450" y="-596477"/>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1" name="Google Shape;701;p24"/>
          <p:cNvGrpSpPr/>
          <p:nvPr/>
        </p:nvGrpSpPr>
        <p:grpSpPr>
          <a:xfrm flipH="1" rot="10800000">
            <a:off x="7889126" y="-745947"/>
            <a:ext cx="1982671" cy="1977484"/>
            <a:chOff x="7889126" y="3519761"/>
            <a:chExt cx="1982671" cy="1977484"/>
          </a:xfrm>
        </p:grpSpPr>
        <p:sp>
          <p:nvSpPr>
            <p:cNvPr id="702" name="Google Shape;702;p2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 name="Google Shape;704;p24"/>
          <p:cNvGrpSpPr/>
          <p:nvPr/>
        </p:nvGrpSpPr>
        <p:grpSpPr>
          <a:xfrm flipH="1" rot="10800000">
            <a:off x="7091739" y="-792971"/>
            <a:ext cx="1647110" cy="1262271"/>
            <a:chOff x="7015539" y="4358198"/>
            <a:chExt cx="1647110" cy="1262271"/>
          </a:xfrm>
        </p:grpSpPr>
        <p:sp>
          <p:nvSpPr>
            <p:cNvPr id="705" name="Google Shape;705;p2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707" name="Shape 707"/>
        <p:cNvGrpSpPr/>
        <p:nvPr/>
      </p:nvGrpSpPr>
      <p:grpSpPr>
        <a:xfrm>
          <a:off x="0" y="0"/>
          <a:ext cx="0" cy="0"/>
          <a:chOff x="0" y="0"/>
          <a:chExt cx="0" cy="0"/>
        </a:xfrm>
      </p:grpSpPr>
      <p:sp>
        <p:nvSpPr>
          <p:cNvPr id="708" name="Google Shape;708;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09" name="Google Shape;709;p25"/>
          <p:cNvSpPr txBox="1"/>
          <p:nvPr>
            <p:ph idx="2" type="title"/>
          </p:nvPr>
        </p:nvSpPr>
        <p:spPr>
          <a:xfrm>
            <a:off x="937700" y="26578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0" name="Google Shape;710;p25"/>
          <p:cNvSpPr txBox="1"/>
          <p:nvPr>
            <p:ph idx="1" type="subTitle"/>
          </p:nvPr>
        </p:nvSpPr>
        <p:spPr>
          <a:xfrm>
            <a:off x="937700" y="30520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11" name="Google Shape;711;p25"/>
          <p:cNvSpPr txBox="1"/>
          <p:nvPr>
            <p:ph idx="3" type="title"/>
          </p:nvPr>
        </p:nvSpPr>
        <p:spPr>
          <a:xfrm>
            <a:off x="3484419" y="26578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2" name="Google Shape;712;p25"/>
          <p:cNvSpPr txBox="1"/>
          <p:nvPr>
            <p:ph idx="4" type="subTitle"/>
          </p:nvPr>
        </p:nvSpPr>
        <p:spPr>
          <a:xfrm>
            <a:off x="3484421" y="30520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13" name="Google Shape;713;p25"/>
          <p:cNvSpPr txBox="1"/>
          <p:nvPr>
            <p:ph idx="5" type="title"/>
          </p:nvPr>
        </p:nvSpPr>
        <p:spPr>
          <a:xfrm>
            <a:off x="6031146" y="26578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4" name="Google Shape;714;p25"/>
          <p:cNvSpPr txBox="1"/>
          <p:nvPr>
            <p:ph idx="6" type="subTitle"/>
          </p:nvPr>
        </p:nvSpPr>
        <p:spPr>
          <a:xfrm>
            <a:off x="6031149" y="30520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15" name="Google Shape;715;p25"/>
          <p:cNvSpPr/>
          <p:nvPr/>
        </p:nvSpPr>
        <p:spPr>
          <a:xfrm flipH="1">
            <a:off x="-455129" y="419331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5"/>
          <p:cNvSpPr/>
          <p:nvPr/>
        </p:nvSpPr>
        <p:spPr>
          <a:xfrm flipH="1">
            <a:off x="1085471" y="46004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5"/>
          <p:cNvSpPr/>
          <p:nvPr/>
        </p:nvSpPr>
        <p:spPr>
          <a:xfrm rot="-630190">
            <a:off x="-1175139" y="2878439"/>
            <a:ext cx="2657349" cy="258392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5"/>
          <p:cNvSpPr/>
          <p:nvPr/>
        </p:nvSpPr>
        <p:spPr>
          <a:xfrm rot="-1285039">
            <a:off x="6784042" y="4338396"/>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5"/>
          <p:cNvSpPr/>
          <p:nvPr/>
        </p:nvSpPr>
        <p:spPr>
          <a:xfrm rot="1287826">
            <a:off x="5575854" y="4697573"/>
            <a:ext cx="2971699" cy="1137367"/>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5"/>
          <p:cNvSpPr/>
          <p:nvPr/>
        </p:nvSpPr>
        <p:spPr>
          <a:xfrm flipH="1" rot="1552394">
            <a:off x="7952868" y="2944919"/>
            <a:ext cx="2657313" cy="258388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1" name="Google Shape;721;p25"/>
          <p:cNvGrpSpPr/>
          <p:nvPr/>
        </p:nvGrpSpPr>
        <p:grpSpPr>
          <a:xfrm flipH="1" rot="6034381">
            <a:off x="-764554" y="4015341"/>
            <a:ext cx="1450973" cy="662070"/>
            <a:chOff x="-697750" y="1176368"/>
            <a:chExt cx="1224640" cy="558796"/>
          </a:xfrm>
        </p:grpSpPr>
        <p:sp>
          <p:nvSpPr>
            <p:cNvPr id="722" name="Google Shape;722;p25"/>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5"/>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 name="Google Shape;724;p25"/>
          <p:cNvGrpSpPr/>
          <p:nvPr/>
        </p:nvGrpSpPr>
        <p:grpSpPr>
          <a:xfrm flipH="1" rot="-9506414">
            <a:off x="-19036" y="4658537"/>
            <a:ext cx="1512642" cy="1205023"/>
            <a:chOff x="-600072" y="1570015"/>
            <a:chExt cx="848242" cy="675739"/>
          </a:xfrm>
        </p:grpSpPr>
        <p:sp>
          <p:nvSpPr>
            <p:cNvPr id="725" name="Google Shape;725;p25"/>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5"/>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 name="Google Shape;727;p25"/>
          <p:cNvGrpSpPr/>
          <p:nvPr/>
        </p:nvGrpSpPr>
        <p:grpSpPr>
          <a:xfrm flipH="1" rot="10800000">
            <a:off x="-850795" y="3977598"/>
            <a:ext cx="1849637" cy="1893137"/>
            <a:chOff x="-620956" y="73800"/>
            <a:chExt cx="1539568" cy="1575776"/>
          </a:xfrm>
        </p:grpSpPr>
        <p:sp>
          <p:nvSpPr>
            <p:cNvPr id="728" name="Google Shape;728;p25"/>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5"/>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 name="Google Shape;730;p25"/>
          <p:cNvGrpSpPr/>
          <p:nvPr/>
        </p:nvGrpSpPr>
        <p:grpSpPr>
          <a:xfrm rot="9944814">
            <a:off x="8355218" y="3572308"/>
            <a:ext cx="1746377" cy="1787449"/>
            <a:chOff x="1198750" y="888500"/>
            <a:chExt cx="879100" cy="899775"/>
          </a:xfrm>
        </p:grpSpPr>
        <p:sp>
          <p:nvSpPr>
            <p:cNvPr id="731" name="Google Shape;731;p25"/>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5"/>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3" name="Google Shape;733;p25"/>
          <p:cNvGrpSpPr/>
          <p:nvPr/>
        </p:nvGrpSpPr>
        <p:grpSpPr>
          <a:xfrm flipH="1" rot="1531090">
            <a:off x="7808322" y="4420417"/>
            <a:ext cx="1690258" cy="1302164"/>
            <a:chOff x="2223200" y="353050"/>
            <a:chExt cx="802025" cy="617875"/>
          </a:xfrm>
        </p:grpSpPr>
        <p:sp>
          <p:nvSpPr>
            <p:cNvPr id="734" name="Google Shape;734;p25"/>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5"/>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736" name="Shape 736"/>
        <p:cNvGrpSpPr/>
        <p:nvPr/>
      </p:nvGrpSpPr>
      <p:grpSpPr>
        <a:xfrm>
          <a:off x="0" y="0"/>
          <a:ext cx="0" cy="0"/>
          <a:chOff x="0" y="0"/>
          <a:chExt cx="0" cy="0"/>
        </a:xfrm>
      </p:grpSpPr>
      <p:sp>
        <p:nvSpPr>
          <p:cNvPr id="737" name="Google Shape;737;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38" name="Google Shape;738;p26"/>
          <p:cNvSpPr txBox="1"/>
          <p:nvPr>
            <p:ph idx="2" type="title"/>
          </p:nvPr>
        </p:nvSpPr>
        <p:spPr>
          <a:xfrm>
            <a:off x="2547130" y="15420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39" name="Google Shape;739;p26"/>
          <p:cNvSpPr txBox="1"/>
          <p:nvPr>
            <p:ph idx="1" type="subTitle"/>
          </p:nvPr>
        </p:nvSpPr>
        <p:spPr>
          <a:xfrm>
            <a:off x="2547130" y="20450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0" name="Google Shape;740;p26"/>
          <p:cNvSpPr txBox="1"/>
          <p:nvPr>
            <p:ph idx="3" type="title"/>
          </p:nvPr>
        </p:nvSpPr>
        <p:spPr>
          <a:xfrm>
            <a:off x="5782313" y="15420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1" name="Google Shape;741;p26"/>
          <p:cNvSpPr txBox="1"/>
          <p:nvPr>
            <p:ph idx="4" type="subTitle"/>
          </p:nvPr>
        </p:nvSpPr>
        <p:spPr>
          <a:xfrm>
            <a:off x="5782307" y="20450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2" name="Google Shape;742;p26"/>
          <p:cNvSpPr txBox="1"/>
          <p:nvPr>
            <p:ph idx="5" type="title"/>
          </p:nvPr>
        </p:nvSpPr>
        <p:spPr>
          <a:xfrm>
            <a:off x="2547130" y="30516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3" name="Google Shape;743;p26"/>
          <p:cNvSpPr txBox="1"/>
          <p:nvPr>
            <p:ph idx="6" type="subTitle"/>
          </p:nvPr>
        </p:nvSpPr>
        <p:spPr>
          <a:xfrm>
            <a:off x="2547130" y="35546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4" name="Google Shape;744;p26"/>
          <p:cNvSpPr txBox="1"/>
          <p:nvPr>
            <p:ph idx="7" type="title"/>
          </p:nvPr>
        </p:nvSpPr>
        <p:spPr>
          <a:xfrm>
            <a:off x="5782313" y="30516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5" name="Google Shape;745;p26"/>
          <p:cNvSpPr txBox="1"/>
          <p:nvPr>
            <p:ph idx="8" type="subTitle"/>
          </p:nvPr>
        </p:nvSpPr>
        <p:spPr>
          <a:xfrm>
            <a:off x="5782307" y="35546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6" name="Google Shape;746;p26"/>
          <p:cNvSpPr/>
          <p:nvPr/>
        </p:nvSpPr>
        <p:spPr>
          <a:xfrm rot="-1478273">
            <a:off x="7405904" y="3133221"/>
            <a:ext cx="2657315" cy="258388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
          <p:cNvSpPr/>
          <p:nvPr/>
        </p:nvSpPr>
        <p:spPr>
          <a:xfrm flipH="1" rot="5400000">
            <a:off x="-1111204" y="3799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8" name="Google Shape;748;p26"/>
          <p:cNvGrpSpPr/>
          <p:nvPr/>
        </p:nvGrpSpPr>
        <p:grpSpPr>
          <a:xfrm flipH="1" rot="10169748">
            <a:off x="7895095" y="2210405"/>
            <a:ext cx="2536933" cy="3913497"/>
            <a:chOff x="7779478" y="-572848"/>
            <a:chExt cx="2537040" cy="3913663"/>
          </a:xfrm>
        </p:grpSpPr>
        <p:sp>
          <p:nvSpPr>
            <p:cNvPr id="749" name="Google Shape;749;p26"/>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6"/>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6"/>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6"/>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6"/>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6"/>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6"/>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6"/>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 name="Google Shape;758;p26"/>
          <p:cNvGrpSpPr/>
          <p:nvPr/>
        </p:nvGrpSpPr>
        <p:grpSpPr>
          <a:xfrm>
            <a:off x="-301725" y="-263100"/>
            <a:ext cx="1805175" cy="1523450"/>
            <a:chOff x="-225525" y="-186900"/>
            <a:chExt cx="1805175" cy="1523450"/>
          </a:xfrm>
        </p:grpSpPr>
        <p:sp>
          <p:nvSpPr>
            <p:cNvPr id="759" name="Google Shape;759;p26"/>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6"/>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6"/>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6"/>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6"/>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6"/>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6"/>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6"/>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6"/>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 name="Google Shape;768;p26"/>
          <p:cNvGrpSpPr/>
          <p:nvPr/>
        </p:nvGrpSpPr>
        <p:grpSpPr>
          <a:xfrm flipH="1" rot="1223626">
            <a:off x="-447138" y="1022925"/>
            <a:ext cx="1306312" cy="1138522"/>
            <a:chOff x="7119300" y="-140550"/>
            <a:chExt cx="1306200" cy="1138425"/>
          </a:xfrm>
        </p:grpSpPr>
        <p:sp>
          <p:nvSpPr>
            <p:cNvPr id="769" name="Google Shape;769;p26"/>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6"/>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6"/>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2" name="Google Shape;772;p26"/>
          <p:cNvSpPr/>
          <p:nvPr/>
        </p:nvSpPr>
        <p:spPr>
          <a:xfrm rot="542647">
            <a:off x="-213951" y="192228"/>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_1_1">
    <p:spTree>
      <p:nvGrpSpPr>
        <p:cNvPr id="773" name="Shape 773"/>
        <p:cNvGrpSpPr/>
        <p:nvPr/>
      </p:nvGrpSpPr>
      <p:grpSpPr>
        <a:xfrm>
          <a:off x="0" y="0"/>
          <a:ext cx="0" cy="0"/>
          <a:chOff x="0" y="0"/>
          <a:chExt cx="0" cy="0"/>
        </a:xfrm>
      </p:grpSpPr>
      <p:sp>
        <p:nvSpPr>
          <p:cNvPr id="774" name="Google Shape;774;p27"/>
          <p:cNvSpPr txBox="1"/>
          <p:nvPr>
            <p:ph idx="1" type="subTitle"/>
          </p:nvPr>
        </p:nvSpPr>
        <p:spPr>
          <a:xfrm>
            <a:off x="729488"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75" name="Google Shape;775;p27"/>
          <p:cNvSpPr txBox="1"/>
          <p:nvPr>
            <p:ph idx="2" type="subTitle"/>
          </p:nvPr>
        </p:nvSpPr>
        <p:spPr>
          <a:xfrm>
            <a:off x="775838" y="3460103"/>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76" name="Google Shape;776;p27"/>
          <p:cNvSpPr txBox="1"/>
          <p:nvPr>
            <p:ph idx="3" type="subTitle"/>
          </p:nvPr>
        </p:nvSpPr>
        <p:spPr>
          <a:xfrm>
            <a:off x="2720529"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77" name="Google Shape;777;p27"/>
          <p:cNvSpPr txBox="1"/>
          <p:nvPr>
            <p:ph idx="4" type="subTitle"/>
          </p:nvPr>
        </p:nvSpPr>
        <p:spPr>
          <a:xfrm>
            <a:off x="2751428" y="3460091"/>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78" name="Google Shape;778;p27"/>
          <p:cNvSpPr txBox="1"/>
          <p:nvPr>
            <p:ph idx="5" type="subTitle"/>
          </p:nvPr>
        </p:nvSpPr>
        <p:spPr>
          <a:xfrm>
            <a:off x="4711571"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79" name="Google Shape;779;p27"/>
          <p:cNvSpPr txBox="1"/>
          <p:nvPr>
            <p:ph idx="6" type="subTitle"/>
          </p:nvPr>
        </p:nvSpPr>
        <p:spPr>
          <a:xfrm>
            <a:off x="4727018" y="3460103"/>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80" name="Google Shape;780;p27"/>
          <p:cNvSpPr txBox="1"/>
          <p:nvPr>
            <p:ph idx="7" type="subTitle"/>
          </p:nvPr>
        </p:nvSpPr>
        <p:spPr>
          <a:xfrm>
            <a:off x="6702612"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81" name="Google Shape;781;p27"/>
          <p:cNvSpPr txBox="1"/>
          <p:nvPr>
            <p:ph idx="8" type="subTitle"/>
          </p:nvPr>
        </p:nvSpPr>
        <p:spPr>
          <a:xfrm>
            <a:off x="6702608" y="3460103"/>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82" name="Google Shape;782;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83" name="Google Shape;783;p27"/>
          <p:cNvSpPr/>
          <p:nvPr/>
        </p:nvSpPr>
        <p:spPr>
          <a:xfrm rot="-1285039">
            <a:off x="7252867" y="4306921"/>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7"/>
          <p:cNvSpPr/>
          <p:nvPr/>
        </p:nvSpPr>
        <p:spPr>
          <a:xfrm rot="431270">
            <a:off x="6133397" y="4628728"/>
            <a:ext cx="2971883" cy="1137437"/>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7"/>
          <p:cNvSpPr/>
          <p:nvPr/>
        </p:nvSpPr>
        <p:spPr>
          <a:xfrm flipH="1" rot="10576172">
            <a:off x="499626" y="-661569"/>
            <a:ext cx="2971914" cy="113744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7"/>
          <p:cNvSpPr/>
          <p:nvPr/>
        </p:nvSpPr>
        <p:spPr>
          <a:xfrm flipH="1" rot="9992363">
            <a:off x="-951957" y="-398435"/>
            <a:ext cx="2971936" cy="113745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7" name="Google Shape;787;p27"/>
          <p:cNvGrpSpPr/>
          <p:nvPr/>
        </p:nvGrpSpPr>
        <p:grpSpPr>
          <a:xfrm flipH="1" rot="-9420734">
            <a:off x="-79389" y="-450483"/>
            <a:ext cx="1450936" cy="662054"/>
            <a:chOff x="-697750" y="1176368"/>
            <a:chExt cx="1224640" cy="558796"/>
          </a:xfrm>
        </p:grpSpPr>
        <p:sp>
          <p:nvSpPr>
            <p:cNvPr id="788" name="Google Shape;788;p27"/>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7"/>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 name="Google Shape;790;p27"/>
          <p:cNvGrpSpPr/>
          <p:nvPr/>
        </p:nvGrpSpPr>
        <p:grpSpPr>
          <a:xfrm flipH="1" rot="-8361288">
            <a:off x="-798830" y="-109162"/>
            <a:ext cx="1512679" cy="1205052"/>
            <a:chOff x="-600072" y="1570015"/>
            <a:chExt cx="848242" cy="675739"/>
          </a:xfrm>
        </p:grpSpPr>
        <p:sp>
          <p:nvSpPr>
            <p:cNvPr id="791" name="Google Shape;791;p27"/>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7"/>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 name="Google Shape;793;p27"/>
          <p:cNvGrpSpPr/>
          <p:nvPr/>
        </p:nvGrpSpPr>
        <p:grpSpPr>
          <a:xfrm rot="-810573">
            <a:off x="8059572" y="3808411"/>
            <a:ext cx="1982608" cy="1977421"/>
            <a:chOff x="7889126" y="3519761"/>
            <a:chExt cx="1982671" cy="1977484"/>
          </a:xfrm>
        </p:grpSpPr>
        <p:sp>
          <p:nvSpPr>
            <p:cNvPr id="794" name="Google Shape;794;p27"/>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7"/>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 name="Google Shape;796;p27"/>
          <p:cNvGrpSpPr/>
          <p:nvPr/>
        </p:nvGrpSpPr>
        <p:grpSpPr>
          <a:xfrm>
            <a:off x="7478302" y="4547823"/>
            <a:ext cx="1647110" cy="1262271"/>
            <a:chOff x="7015539" y="4358198"/>
            <a:chExt cx="1647110" cy="1262271"/>
          </a:xfrm>
        </p:grpSpPr>
        <p:sp>
          <p:nvSpPr>
            <p:cNvPr id="797" name="Google Shape;797;p27"/>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7"/>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799" name="Shape 799"/>
        <p:cNvGrpSpPr/>
        <p:nvPr/>
      </p:nvGrpSpPr>
      <p:grpSpPr>
        <a:xfrm>
          <a:off x="0" y="0"/>
          <a:ext cx="0" cy="0"/>
          <a:chOff x="0" y="0"/>
          <a:chExt cx="0" cy="0"/>
        </a:xfrm>
      </p:grpSpPr>
      <p:sp>
        <p:nvSpPr>
          <p:cNvPr id="800" name="Google Shape;800;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01" name="Google Shape;801;p28"/>
          <p:cNvSpPr txBox="1"/>
          <p:nvPr>
            <p:ph idx="2" type="title"/>
          </p:nvPr>
        </p:nvSpPr>
        <p:spPr>
          <a:xfrm>
            <a:off x="1101175" y="1930033"/>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2" name="Google Shape;802;p28"/>
          <p:cNvSpPr txBox="1"/>
          <p:nvPr>
            <p:ph idx="1" type="subTitle"/>
          </p:nvPr>
        </p:nvSpPr>
        <p:spPr>
          <a:xfrm>
            <a:off x="1101175" y="2291521"/>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3" name="Google Shape;803;p28"/>
          <p:cNvSpPr txBox="1"/>
          <p:nvPr>
            <p:ph idx="3" type="title"/>
          </p:nvPr>
        </p:nvSpPr>
        <p:spPr>
          <a:xfrm>
            <a:off x="3559398" y="1930033"/>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4" name="Google Shape;804;p28"/>
          <p:cNvSpPr txBox="1"/>
          <p:nvPr>
            <p:ph idx="4" type="subTitle"/>
          </p:nvPr>
        </p:nvSpPr>
        <p:spPr>
          <a:xfrm>
            <a:off x="3559398" y="2291521"/>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5" name="Google Shape;805;p28"/>
          <p:cNvSpPr txBox="1"/>
          <p:nvPr>
            <p:ph idx="5" type="title"/>
          </p:nvPr>
        </p:nvSpPr>
        <p:spPr>
          <a:xfrm>
            <a:off x="1101175" y="3755456"/>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6" name="Google Shape;806;p28"/>
          <p:cNvSpPr txBox="1"/>
          <p:nvPr>
            <p:ph idx="6" type="subTitle"/>
          </p:nvPr>
        </p:nvSpPr>
        <p:spPr>
          <a:xfrm>
            <a:off x="1101175" y="411699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7" name="Google Shape;807;p28"/>
          <p:cNvSpPr txBox="1"/>
          <p:nvPr>
            <p:ph idx="7" type="title"/>
          </p:nvPr>
        </p:nvSpPr>
        <p:spPr>
          <a:xfrm>
            <a:off x="3559398" y="3755456"/>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8" name="Google Shape;808;p28"/>
          <p:cNvSpPr txBox="1"/>
          <p:nvPr>
            <p:ph idx="8" type="subTitle"/>
          </p:nvPr>
        </p:nvSpPr>
        <p:spPr>
          <a:xfrm>
            <a:off x="3559398" y="411699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9" name="Google Shape;809;p28"/>
          <p:cNvSpPr txBox="1"/>
          <p:nvPr>
            <p:ph idx="9" type="title"/>
          </p:nvPr>
        </p:nvSpPr>
        <p:spPr>
          <a:xfrm>
            <a:off x="6056725" y="1930033"/>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0" name="Google Shape;810;p28"/>
          <p:cNvSpPr txBox="1"/>
          <p:nvPr>
            <p:ph idx="13" type="subTitle"/>
          </p:nvPr>
        </p:nvSpPr>
        <p:spPr>
          <a:xfrm>
            <a:off x="6056727" y="2291521"/>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1" name="Google Shape;811;p28"/>
          <p:cNvSpPr txBox="1"/>
          <p:nvPr>
            <p:ph idx="14" type="title"/>
          </p:nvPr>
        </p:nvSpPr>
        <p:spPr>
          <a:xfrm>
            <a:off x="6056725" y="3755456"/>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2" name="Google Shape;812;p28"/>
          <p:cNvSpPr txBox="1"/>
          <p:nvPr>
            <p:ph idx="15" type="subTitle"/>
          </p:nvPr>
        </p:nvSpPr>
        <p:spPr>
          <a:xfrm>
            <a:off x="6056727" y="411699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3" name="Google Shape;813;p28"/>
          <p:cNvSpPr/>
          <p:nvPr/>
        </p:nvSpPr>
        <p:spPr>
          <a:xfrm flipH="1" rot="-9758697">
            <a:off x="-1047819" y="-710803"/>
            <a:ext cx="2657271" cy="2583844"/>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4" name="Google Shape;814;p28"/>
          <p:cNvGrpSpPr/>
          <p:nvPr/>
        </p:nvGrpSpPr>
        <p:grpSpPr>
          <a:xfrm flipH="1" rot="7340547">
            <a:off x="-471773" y="-1272242"/>
            <a:ext cx="1982752" cy="1977564"/>
            <a:chOff x="7889126" y="3519761"/>
            <a:chExt cx="1982671" cy="1977484"/>
          </a:xfrm>
        </p:grpSpPr>
        <p:sp>
          <p:nvSpPr>
            <p:cNvPr id="815" name="Google Shape;815;p28"/>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8"/>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 name="Google Shape;817;p28"/>
          <p:cNvGrpSpPr/>
          <p:nvPr/>
        </p:nvGrpSpPr>
        <p:grpSpPr>
          <a:xfrm flipH="1" rot="5400000">
            <a:off x="-788991" y="-308633"/>
            <a:ext cx="1647110" cy="1262271"/>
            <a:chOff x="7015539" y="4358198"/>
            <a:chExt cx="1647110" cy="1262271"/>
          </a:xfrm>
        </p:grpSpPr>
        <p:sp>
          <p:nvSpPr>
            <p:cNvPr id="818" name="Google Shape;818;p28"/>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8"/>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0" name="Google Shape;820;p28"/>
          <p:cNvSpPr/>
          <p:nvPr/>
        </p:nvSpPr>
        <p:spPr>
          <a:xfrm rot="-1285039">
            <a:off x="6784042" y="4338396"/>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8"/>
          <p:cNvSpPr/>
          <p:nvPr/>
        </p:nvSpPr>
        <p:spPr>
          <a:xfrm flipH="1" rot="1552196">
            <a:off x="8007941" y="3237430"/>
            <a:ext cx="2203931" cy="214303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2" name="Google Shape;822;p28"/>
          <p:cNvGrpSpPr/>
          <p:nvPr/>
        </p:nvGrpSpPr>
        <p:grpSpPr>
          <a:xfrm>
            <a:off x="8165951" y="3660136"/>
            <a:ext cx="1982671" cy="1977484"/>
            <a:chOff x="7889126" y="3519761"/>
            <a:chExt cx="1982671" cy="1977484"/>
          </a:xfrm>
        </p:grpSpPr>
        <p:sp>
          <p:nvSpPr>
            <p:cNvPr id="823" name="Google Shape;823;p28"/>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8"/>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 name="Google Shape;825;p28"/>
          <p:cNvGrpSpPr/>
          <p:nvPr/>
        </p:nvGrpSpPr>
        <p:grpSpPr>
          <a:xfrm flipH="1" rot="-3581496">
            <a:off x="7732332" y="4026232"/>
            <a:ext cx="1982851" cy="1977664"/>
            <a:chOff x="7889126" y="3519761"/>
            <a:chExt cx="1982671" cy="1977484"/>
          </a:xfrm>
        </p:grpSpPr>
        <p:sp>
          <p:nvSpPr>
            <p:cNvPr id="826" name="Google Shape;826;p28"/>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8"/>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 name="Google Shape;828;p28"/>
          <p:cNvGrpSpPr/>
          <p:nvPr/>
        </p:nvGrpSpPr>
        <p:grpSpPr>
          <a:xfrm rot="-5400000">
            <a:off x="-409228" y="4022910"/>
            <a:ext cx="1368684" cy="1155080"/>
            <a:chOff x="-225525" y="-186900"/>
            <a:chExt cx="1805175" cy="1523450"/>
          </a:xfrm>
        </p:grpSpPr>
        <p:sp>
          <p:nvSpPr>
            <p:cNvPr id="829" name="Google Shape;829;p28"/>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8"/>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8"/>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8"/>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8"/>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8"/>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8"/>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8"/>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8"/>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28"/>
          <p:cNvGrpSpPr/>
          <p:nvPr/>
        </p:nvGrpSpPr>
        <p:grpSpPr>
          <a:xfrm rot="-5400000">
            <a:off x="8124595" y="-249537"/>
            <a:ext cx="1661768" cy="1579072"/>
            <a:chOff x="8002943" y="-278788"/>
            <a:chExt cx="1661768" cy="1579072"/>
          </a:xfrm>
        </p:grpSpPr>
        <p:grpSp>
          <p:nvGrpSpPr>
            <p:cNvPr id="839" name="Google Shape;839;p28"/>
            <p:cNvGrpSpPr/>
            <p:nvPr/>
          </p:nvGrpSpPr>
          <p:grpSpPr>
            <a:xfrm rot="1476281">
              <a:off x="8180656" y="-58526"/>
              <a:ext cx="1306341" cy="1138548"/>
              <a:chOff x="7119300" y="-140550"/>
              <a:chExt cx="1306200" cy="1138425"/>
            </a:xfrm>
          </p:grpSpPr>
          <p:sp>
            <p:nvSpPr>
              <p:cNvPr id="840" name="Google Shape;840;p28"/>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8"/>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8"/>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3" name="Google Shape;843;p28"/>
            <p:cNvSpPr/>
            <p:nvPr/>
          </p:nvSpPr>
          <p:spPr>
            <a:xfrm flipH="1" rot="5400000">
              <a:off x="8678170" y="-288302"/>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844" name="Shape 844"/>
        <p:cNvGrpSpPr/>
        <p:nvPr/>
      </p:nvGrpSpPr>
      <p:grpSpPr>
        <a:xfrm>
          <a:off x="0" y="0"/>
          <a:ext cx="0" cy="0"/>
          <a:chOff x="0" y="0"/>
          <a:chExt cx="0" cy="0"/>
        </a:xfrm>
      </p:grpSpPr>
      <p:sp>
        <p:nvSpPr>
          <p:cNvPr id="845" name="Google Shape;845;p29"/>
          <p:cNvSpPr txBox="1"/>
          <p:nvPr>
            <p:ph hasCustomPrompt="1" type="title"/>
          </p:nvPr>
        </p:nvSpPr>
        <p:spPr>
          <a:xfrm>
            <a:off x="2223600" y="670225"/>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46" name="Google Shape;846;p29"/>
          <p:cNvSpPr txBox="1"/>
          <p:nvPr>
            <p:ph idx="1" type="subTitle"/>
          </p:nvPr>
        </p:nvSpPr>
        <p:spPr>
          <a:xfrm>
            <a:off x="2223600" y="1253625"/>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sz="1700">
                <a:latin typeface="PT Sans"/>
                <a:ea typeface="PT Sans"/>
                <a:cs typeface="PT Sans"/>
                <a:sym typeface="PT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847" name="Google Shape;847;p29"/>
          <p:cNvSpPr txBox="1"/>
          <p:nvPr>
            <p:ph hasCustomPrompt="1" idx="2" type="title"/>
          </p:nvPr>
        </p:nvSpPr>
        <p:spPr>
          <a:xfrm>
            <a:off x="2223600" y="1954311"/>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48" name="Google Shape;848;p29"/>
          <p:cNvSpPr txBox="1"/>
          <p:nvPr>
            <p:ph idx="3" type="subTitle"/>
          </p:nvPr>
        </p:nvSpPr>
        <p:spPr>
          <a:xfrm>
            <a:off x="2223600" y="2554644"/>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sz="1700">
                <a:latin typeface="PT Sans"/>
                <a:ea typeface="PT Sans"/>
                <a:cs typeface="PT Sans"/>
                <a:sym typeface="PT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849" name="Google Shape;849;p29"/>
          <p:cNvSpPr txBox="1"/>
          <p:nvPr>
            <p:ph hasCustomPrompt="1" idx="4" type="title"/>
          </p:nvPr>
        </p:nvSpPr>
        <p:spPr>
          <a:xfrm>
            <a:off x="2223600" y="3265638"/>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50" name="Google Shape;850;p29"/>
          <p:cNvSpPr txBox="1"/>
          <p:nvPr>
            <p:ph idx="5" type="subTitle"/>
          </p:nvPr>
        </p:nvSpPr>
        <p:spPr>
          <a:xfrm>
            <a:off x="2223600" y="3874463"/>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sz="1700">
                <a:latin typeface="PT Sans"/>
                <a:ea typeface="PT Sans"/>
                <a:cs typeface="PT Sans"/>
                <a:sym typeface="PT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grpSp>
        <p:nvGrpSpPr>
          <p:cNvPr id="851" name="Google Shape;851;p29"/>
          <p:cNvGrpSpPr/>
          <p:nvPr/>
        </p:nvGrpSpPr>
        <p:grpSpPr>
          <a:xfrm flipH="1" rot="-5738463">
            <a:off x="3806873" y="1557213"/>
            <a:ext cx="9752302" cy="1410850"/>
            <a:chOff x="-329450" y="2449807"/>
            <a:chExt cx="9751883" cy="1246789"/>
          </a:xfrm>
        </p:grpSpPr>
        <p:sp>
          <p:nvSpPr>
            <p:cNvPr id="852" name="Google Shape;852;p29"/>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9"/>
            <p:cNvSpPr/>
            <p:nvPr/>
          </p:nvSpPr>
          <p:spPr>
            <a:xfrm>
              <a:off x="-22606" y="2881796"/>
              <a:ext cx="9189300" cy="81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 name="Google Shape;854;p29"/>
          <p:cNvGrpSpPr/>
          <p:nvPr/>
        </p:nvGrpSpPr>
        <p:grpSpPr>
          <a:xfrm rot="5549582">
            <a:off x="-4346117" y="1633463"/>
            <a:ext cx="9752336" cy="1410835"/>
            <a:chOff x="-329450" y="2449807"/>
            <a:chExt cx="9751883" cy="1246789"/>
          </a:xfrm>
        </p:grpSpPr>
        <p:sp>
          <p:nvSpPr>
            <p:cNvPr id="855" name="Google Shape;855;p29"/>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9"/>
            <p:cNvSpPr/>
            <p:nvPr/>
          </p:nvSpPr>
          <p:spPr>
            <a:xfrm>
              <a:off x="-22606" y="2881796"/>
              <a:ext cx="9189300" cy="81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7" name="Google Shape;857;p29"/>
          <p:cNvSpPr/>
          <p:nvPr/>
        </p:nvSpPr>
        <p:spPr>
          <a:xfrm rot="-5405125">
            <a:off x="7401838" y="2886312"/>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9"/>
          <p:cNvSpPr/>
          <p:nvPr/>
        </p:nvSpPr>
        <p:spPr>
          <a:xfrm flipH="1" rot="-4526863">
            <a:off x="7446752" y="1387764"/>
            <a:ext cx="2203904" cy="21430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9"/>
          <p:cNvSpPr/>
          <p:nvPr/>
        </p:nvSpPr>
        <p:spPr>
          <a:xfrm rot="-7199996">
            <a:off x="7446663" y="-171440"/>
            <a:ext cx="2971636" cy="1137343"/>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9"/>
          <p:cNvSpPr/>
          <p:nvPr/>
        </p:nvSpPr>
        <p:spPr>
          <a:xfrm flipH="1" rot="5405125">
            <a:off x="-1189063" y="2886312"/>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9"/>
          <p:cNvSpPr/>
          <p:nvPr/>
        </p:nvSpPr>
        <p:spPr>
          <a:xfrm rot="4526863">
            <a:off x="-466248" y="1387764"/>
            <a:ext cx="2203904" cy="21430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9"/>
          <p:cNvSpPr/>
          <p:nvPr/>
        </p:nvSpPr>
        <p:spPr>
          <a:xfrm flipH="1" rot="5405125">
            <a:off x="-1189063" y="1026087"/>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3" name="Google Shape;863;p29"/>
          <p:cNvGrpSpPr/>
          <p:nvPr/>
        </p:nvGrpSpPr>
        <p:grpSpPr>
          <a:xfrm rot="-3364388">
            <a:off x="7653587" y="2187887"/>
            <a:ext cx="2444476" cy="2232938"/>
            <a:chOff x="58925" y="3677025"/>
            <a:chExt cx="2444625" cy="2233075"/>
          </a:xfrm>
        </p:grpSpPr>
        <p:sp>
          <p:nvSpPr>
            <p:cNvPr id="864" name="Google Shape;864;p29"/>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9"/>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9"/>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9"/>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9"/>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9"/>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9"/>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9"/>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9"/>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9"/>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4" name="Google Shape;874;p29"/>
          <p:cNvGrpSpPr/>
          <p:nvPr/>
        </p:nvGrpSpPr>
        <p:grpSpPr>
          <a:xfrm flipH="1" rot="10800000">
            <a:off x="-454125" y="1846274"/>
            <a:ext cx="1805175" cy="1523450"/>
            <a:chOff x="-225525" y="-186900"/>
            <a:chExt cx="1805175" cy="1523450"/>
          </a:xfrm>
        </p:grpSpPr>
        <p:sp>
          <p:nvSpPr>
            <p:cNvPr id="875" name="Google Shape;875;p29"/>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9"/>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9"/>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9"/>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9"/>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9"/>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9"/>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9"/>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9"/>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29"/>
          <p:cNvGrpSpPr/>
          <p:nvPr/>
        </p:nvGrpSpPr>
        <p:grpSpPr>
          <a:xfrm flipH="1" rot="10800000">
            <a:off x="-978250" y="1641900"/>
            <a:ext cx="1575194" cy="1496982"/>
            <a:chOff x="-749650" y="43942"/>
            <a:chExt cx="1575194" cy="1496982"/>
          </a:xfrm>
        </p:grpSpPr>
        <p:sp>
          <p:nvSpPr>
            <p:cNvPr id="885" name="Google Shape;885;p29"/>
            <p:cNvSpPr/>
            <p:nvPr/>
          </p:nvSpPr>
          <p:spPr>
            <a:xfrm rot="2462722">
              <a:off x="-608089" y="379737"/>
              <a:ext cx="1324527" cy="828093"/>
            </a:xfrm>
            <a:custGeom>
              <a:rect b="b" l="l" r="r" t="t"/>
              <a:pathLst>
                <a:path extrusionOk="0" h="20044" w="32056">
                  <a:moveTo>
                    <a:pt x="7711" y="0"/>
                  </a:moveTo>
                  <a:cubicBezTo>
                    <a:pt x="6619" y="0"/>
                    <a:pt x="5157" y="764"/>
                    <a:pt x="4988" y="839"/>
                  </a:cubicBezTo>
                  <a:cubicBezTo>
                    <a:pt x="1254" y="2844"/>
                    <a:pt x="427" y="7330"/>
                    <a:pt x="376" y="7556"/>
                  </a:cubicBezTo>
                  <a:cubicBezTo>
                    <a:pt x="1" y="9837"/>
                    <a:pt x="552" y="11641"/>
                    <a:pt x="878" y="12669"/>
                  </a:cubicBezTo>
                  <a:cubicBezTo>
                    <a:pt x="1204" y="13671"/>
                    <a:pt x="1680" y="15100"/>
                    <a:pt x="3008" y="16203"/>
                  </a:cubicBezTo>
                  <a:cubicBezTo>
                    <a:pt x="3724" y="16799"/>
                    <a:pt x="4677" y="17285"/>
                    <a:pt x="5227" y="17285"/>
                  </a:cubicBezTo>
                  <a:cubicBezTo>
                    <a:pt x="5371" y="17285"/>
                    <a:pt x="5487" y="17253"/>
                    <a:pt x="5564" y="17180"/>
                  </a:cubicBezTo>
                  <a:cubicBezTo>
                    <a:pt x="5940" y="16829"/>
                    <a:pt x="5138" y="15877"/>
                    <a:pt x="5640" y="14774"/>
                  </a:cubicBezTo>
                  <a:cubicBezTo>
                    <a:pt x="5690" y="14674"/>
                    <a:pt x="5991" y="13972"/>
                    <a:pt x="6517" y="13922"/>
                  </a:cubicBezTo>
                  <a:cubicBezTo>
                    <a:pt x="6539" y="13919"/>
                    <a:pt x="6561" y="13918"/>
                    <a:pt x="6582" y="13918"/>
                  </a:cubicBezTo>
                  <a:cubicBezTo>
                    <a:pt x="7207" y="13918"/>
                    <a:pt x="7750" y="14934"/>
                    <a:pt x="7895" y="15200"/>
                  </a:cubicBezTo>
                  <a:cubicBezTo>
                    <a:pt x="8647" y="16604"/>
                    <a:pt x="8046" y="17255"/>
                    <a:pt x="8722" y="18258"/>
                  </a:cubicBezTo>
                  <a:cubicBezTo>
                    <a:pt x="9179" y="18965"/>
                    <a:pt x="10030" y="19528"/>
                    <a:pt x="10879" y="19528"/>
                  </a:cubicBezTo>
                  <a:cubicBezTo>
                    <a:pt x="10963" y="19528"/>
                    <a:pt x="11046" y="19522"/>
                    <a:pt x="11128" y="19511"/>
                  </a:cubicBezTo>
                  <a:cubicBezTo>
                    <a:pt x="11229" y="19511"/>
                    <a:pt x="12056" y="19411"/>
                    <a:pt x="12356" y="18834"/>
                  </a:cubicBezTo>
                  <a:cubicBezTo>
                    <a:pt x="12657" y="18308"/>
                    <a:pt x="12231" y="17907"/>
                    <a:pt x="12181" y="16904"/>
                  </a:cubicBezTo>
                  <a:cubicBezTo>
                    <a:pt x="12156" y="15952"/>
                    <a:pt x="12457" y="14724"/>
                    <a:pt x="12958" y="14624"/>
                  </a:cubicBezTo>
                  <a:cubicBezTo>
                    <a:pt x="12982" y="14619"/>
                    <a:pt x="13005" y="14616"/>
                    <a:pt x="13029" y="14616"/>
                  </a:cubicBezTo>
                  <a:cubicBezTo>
                    <a:pt x="13490" y="14616"/>
                    <a:pt x="14021" y="15492"/>
                    <a:pt x="14211" y="15802"/>
                  </a:cubicBezTo>
                  <a:cubicBezTo>
                    <a:pt x="14763" y="16754"/>
                    <a:pt x="14562" y="17130"/>
                    <a:pt x="15088" y="18183"/>
                  </a:cubicBezTo>
                  <a:cubicBezTo>
                    <a:pt x="15389" y="18809"/>
                    <a:pt x="15890" y="19837"/>
                    <a:pt x="16692" y="19912"/>
                  </a:cubicBezTo>
                  <a:cubicBezTo>
                    <a:pt x="16710" y="19913"/>
                    <a:pt x="16729" y="19913"/>
                    <a:pt x="16747" y="19913"/>
                  </a:cubicBezTo>
                  <a:cubicBezTo>
                    <a:pt x="17235" y="19913"/>
                    <a:pt x="17779" y="19594"/>
                    <a:pt x="18021" y="19135"/>
                  </a:cubicBezTo>
                  <a:cubicBezTo>
                    <a:pt x="18447" y="18358"/>
                    <a:pt x="17620" y="17731"/>
                    <a:pt x="17895" y="16528"/>
                  </a:cubicBezTo>
                  <a:cubicBezTo>
                    <a:pt x="18021" y="16077"/>
                    <a:pt x="18346" y="15325"/>
                    <a:pt x="18873" y="15225"/>
                  </a:cubicBezTo>
                  <a:cubicBezTo>
                    <a:pt x="18903" y="15220"/>
                    <a:pt x="18934" y="15218"/>
                    <a:pt x="18964" y="15218"/>
                  </a:cubicBezTo>
                  <a:cubicBezTo>
                    <a:pt x="19717" y="15218"/>
                    <a:pt x="20539" y="16650"/>
                    <a:pt x="20828" y="17180"/>
                  </a:cubicBezTo>
                  <a:cubicBezTo>
                    <a:pt x="21479" y="18333"/>
                    <a:pt x="21304" y="18709"/>
                    <a:pt x="21905" y="19285"/>
                  </a:cubicBezTo>
                  <a:cubicBezTo>
                    <a:pt x="22008" y="19368"/>
                    <a:pt x="22739" y="20044"/>
                    <a:pt x="23581" y="20044"/>
                  </a:cubicBezTo>
                  <a:cubicBezTo>
                    <a:pt x="23763" y="20044"/>
                    <a:pt x="23949" y="20013"/>
                    <a:pt x="24136" y="19937"/>
                  </a:cubicBezTo>
                  <a:cubicBezTo>
                    <a:pt x="24637" y="19762"/>
                    <a:pt x="25164" y="19235"/>
                    <a:pt x="25164" y="18659"/>
                  </a:cubicBezTo>
                  <a:cubicBezTo>
                    <a:pt x="25189" y="17857"/>
                    <a:pt x="24236" y="17581"/>
                    <a:pt x="24261" y="16829"/>
                  </a:cubicBezTo>
                  <a:cubicBezTo>
                    <a:pt x="24311" y="16052"/>
                    <a:pt x="25389" y="15551"/>
                    <a:pt x="25464" y="15501"/>
                  </a:cubicBezTo>
                  <a:cubicBezTo>
                    <a:pt x="25778" y="15361"/>
                    <a:pt x="26055" y="15311"/>
                    <a:pt x="26316" y="15311"/>
                  </a:cubicBezTo>
                  <a:cubicBezTo>
                    <a:pt x="26944" y="15311"/>
                    <a:pt x="27484" y="15596"/>
                    <a:pt x="28246" y="15596"/>
                  </a:cubicBezTo>
                  <a:cubicBezTo>
                    <a:pt x="28358" y="15596"/>
                    <a:pt x="28475" y="15590"/>
                    <a:pt x="28597" y="15576"/>
                  </a:cubicBezTo>
                  <a:cubicBezTo>
                    <a:pt x="30176" y="15376"/>
                    <a:pt x="31956" y="13847"/>
                    <a:pt x="32006" y="12092"/>
                  </a:cubicBezTo>
                  <a:cubicBezTo>
                    <a:pt x="32056" y="11215"/>
                    <a:pt x="31655" y="10137"/>
                    <a:pt x="30853" y="9586"/>
                  </a:cubicBezTo>
                  <a:cubicBezTo>
                    <a:pt x="30527" y="9361"/>
                    <a:pt x="30276" y="9335"/>
                    <a:pt x="27770" y="8909"/>
                  </a:cubicBezTo>
                  <a:cubicBezTo>
                    <a:pt x="26843" y="8759"/>
                    <a:pt x="26367" y="8659"/>
                    <a:pt x="26216" y="8433"/>
                  </a:cubicBezTo>
                  <a:cubicBezTo>
                    <a:pt x="25715" y="7656"/>
                    <a:pt x="27219" y="6303"/>
                    <a:pt x="26717" y="5476"/>
                  </a:cubicBezTo>
                  <a:cubicBezTo>
                    <a:pt x="26455" y="5055"/>
                    <a:pt x="25763" y="4978"/>
                    <a:pt x="25216" y="4978"/>
                  </a:cubicBezTo>
                  <a:cubicBezTo>
                    <a:pt x="24981" y="4978"/>
                    <a:pt x="24773" y="4992"/>
                    <a:pt x="24637" y="5000"/>
                  </a:cubicBezTo>
                  <a:cubicBezTo>
                    <a:pt x="23439" y="5082"/>
                    <a:pt x="22769" y="5607"/>
                    <a:pt x="22346" y="5607"/>
                  </a:cubicBezTo>
                  <a:cubicBezTo>
                    <a:pt x="22256" y="5607"/>
                    <a:pt x="22176" y="5583"/>
                    <a:pt x="22106" y="5526"/>
                  </a:cubicBezTo>
                  <a:cubicBezTo>
                    <a:pt x="21880" y="5350"/>
                    <a:pt x="21555" y="5025"/>
                    <a:pt x="21905" y="3671"/>
                  </a:cubicBezTo>
                  <a:cubicBezTo>
                    <a:pt x="22231" y="2418"/>
                    <a:pt x="21880" y="2243"/>
                    <a:pt x="21279" y="2042"/>
                  </a:cubicBezTo>
                  <a:cubicBezTo>
                    <a:pt x="21126" y="1991"/>
                    <a:pt x="20966" y="1967"/>
                    <a:pt x="20800" y="1967"/>
                  </a:cubicBezTo>
                  <a:cubicBezTo>
                    <a:pt x="20234" y="1967"/>
                    <a:pt x="19596" y="2248"/>
                    <a:pt x="18898" y="2694"/>
                  </a:cubicBezTo>
                  <a:cubicBezTo>
                    <a:pt x="17595" y="3546"/>
                    <a:pt x="17544" y="4574"/>
                    <a:pt x="16442" y="4799"/>
                  </a:cubicBezTo>
                  <a:cubicBezTo>
                    <a:pt x="16311" y="4834"/>
                    <a:pt x="16143" y="4857"/>
                    <a:pt x="15971" y="4857"/>
                  </a:cubicBezTo>
                  <a:cubicBezTo>
                    <a:pt x="15649" y="4857"/>
                    <a:pt x="15311" y="4777"/>
                    <a:pt x="15164" y="4548"/>
                  </a:cubicBezTo>
                  <a:cubicBezTo>
                    <a:pt x="14737" y="3922"/>
                    <a:pt x="16316" y="2769"/>
                    <a:pt x="15940" y="1741"/>
                  </a:cubicBezTo>
                  <a:cubicBezTo>
                    <a:pt x="15731" y="1161"/>
                    <a:pt x="14920" y="731"/>
                    <a:pt x="14183" y="731"/>
                  </a:cubicBezTo>
                  <a:cubicBezTo>
                    <a:pt x="14125" y="731"/>
                    <a:pt x="14068" y="733"/>
                    <a:pt x="14011" y="739"/>
                  </a:cubicBezTo>
                  <a:cubicBezTo>
                    <a:pt x="12958" y="814"/>
                    <a:pt x="12783" y="1817"/>
                    <a:pt x="10602" y="3421"/>
                  </a:cubicBezTo>
                  <a:cubicBezTo>
                    <a:pt x="9936" y="3909"/>
                    <a:pt x="9389" y="4240"/>
                    <a:pt x="8802" y="4240"/>
                  </a:cubicBezTo>
                  <a:cubicBezTo>
                    <a:pt x="8726" y="4240"/>
                    <a:pt x="8650" y="4234"/>
                    <a:pt x="8572" y="4223"/>
                  </a:cubicBezTo>
                  <a:cubicBezTo>
                    <a:pt x="8146" y="4147"/>
                    <a:pt x="7569" y="3897"/>
                    <a:pt x="7519" y="3546"/>
                  </a:cubicBezTo>
                  <a:cubicBezTo>
                    <a:pt x="7444" y="3020"/>
                    <a:pt x="8522" y="2869"/>
                    <a:pt x="8848" y="1917"/>
                  </a:cubicBezTo>
                  <a:cubicBezTo>
                    <a:pt x="9048" y="1391"/>
                    <a:pt x="8973" y="664"/>
                    <a:pt x="8622" y="313"/>
                  </a:cubicBezTo>
                  <a:cubicBezTo>
                    <a:pt x="8402" y="86"/>
                    <a:pt x="8077" y="0"/>
                    <a:pt x="77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9"/>
            <p:cNvSpPr/>
            <p:nvPr/>
          </p:nvSpPr>
          <p:spPr>
            <a:xfrm rot="2462722">
              <a:off x="-698073" y="411438"/>
              <a:ext cx="1370102" cy="669944"/>
            </a:xfrm>
            <a:custGeom>
              <a:rect b="b" l="l" r="r" t="t"/>
              <a:pathLst>
                <a:path extrusionOk="0" h="16216" w="33159">
                  <a:moveTo>
                    <a:pt x="8973" y="0"/>
                  </a:moveTo>
                  <a:cubicBezTo>
                    <a:pt x="6341" y="1980"/>
                    <a:pt x="5088" y="5038"/>
                    <a:pt x="4787" y="5790"/>
                  </a:cubicBezTo>
                  <a:cubicBezTo>
                    <a:pt x="1980" y="5038"/>
                    <a:pt x="151" y="4512"/>
                    <a:pt x="75" y="4487"/>
                  </a:cubicBezTo>
                  <a:lnTo>
                    <a:pt x="0" y="4762"/>
                  </a:lnTo>
                  <a:cubicBezTo>
                    <a:pt x="50" y="4787"/>
                    <a:pt x="1905" y="5339"/>
                    <a:pt x="4712" y="6066"/>
                  </a:cubicBezTo>
                  <a:cubicBezTo>
                    <a:pt x="4662" y="6592"/>
                    <a:pt x="4511" y="9023"/>
                    <a:pt x="6391" y="13133"/>
                  </a:cubicBezTo>
                  <a:lnTo>
                    <a:pt x="6667" y="13008"/>
                  </a:lnTo>
                  <a:cubicBezTo>
                    <a:pt x="4862" y="9073"/>
                    <a:pt x="4963" y="6667"/>
                    <a:pt x="5013" y="6141"/>
                  </a:cubicBezTo>
                  <a:lnTo>
                    <a:pt x="5013" y="6141"/>
                  </a:lnTo>
                  <a:cubicBezTo>
                    <a:pt x="5714" y="6341"/>
                    <a:pt x="6466" y="6542"/>
                    <a:pt x="7268" y="6742"/>
                  </a:cubicBezTo>
                  <a:cubicBezTo>
                    <a:pt x="7319" y="7043"/>
                    <a:pt x="7544" y="8973"/>
                    <a:pt x="8346" y="11028"/>
                  </a:cubicBezTo>
                  <a:lnTo>
                    <a:pt x="8622" y="10928"/>
                  </a:lnTo>
                  <a:cubicBezTo>
                    <a:pt x="7895" y="9073"/>
                    <a:pt x="7644" y="7319"/>
                    <a:pt x="7594" y="6817"/>
                  </a:cubicBezTo>
                  <a:lnTo>
                    <a:pt x="7594" y="6817"/>
                  </a:lnTo>
                  <a:cubicBezTo>
                    <a:pt x="8822" y="7118"/>
                    <a:pt x="10151" y="7444"/>
                    <a:pt x="11529" y="7770"/>
                  </a:cubicBezTo>
                  <a:cubicBezTo>
                    <a:pt x="11504" y="8171"/>
                    <a:pt x="11278" y="11103"/>
                    <a:pt x="13008" y="15790"/>
                  </a:cubicBezTo>
                  <a:lnTo>
                    <a:pt x="13283" y="15690"/>
                  </a:lnTo>
                  <a:cubicBezTo>
                    <a:pt x="11629" y="11228"/>
                    <a:pt x="11780" y="8321"/>
                    <a:pt x="11830" y="7845"/>
                  </a:cubicBezTo>
                  <a:lnTo>
                    <a:pt x="11830" y="7845"/>
                  </a:lnTo>
                  <a:cubicBezTo>
                    <a:pt x="12682" y="8046"/>
                    <a:pt x="13534" y="8221"/>
                    <a:pt x="14411" y="8421"/>
                  </a:cubicBezTo>
                  <a:lnTo>
                    <a:pt x="14411" y="8447"/>
                  </a:lnTo>
                  <a:cubicBezTo>
                    <a:pt x="14436" y="8547"/>
                    <a:pt x="14812" y="10752"/>
                    <a:pt x="15063" y="11655"/>
                  </a:cubicBezTo>
                  <a:lnTo>
                    <a:pt x="15339" y="11554"/>
                  </a:lnTo>
                  <a:cubicBezTo>
                    <a:pt x="15113" y="10777"/>
                    <a:pt x="14787" y="8873"/>
                    <a:pt x="14712" y="8472"/>
                  </a:cubicBezTo>
                  <a:lnTo>
                    <a:pt x="14712" y="8472"/>
                  </a:lnTo>
                  <a:cubicBezTo>
                    <a:pt x="15614" y="8672"/>
                    <a:pt x="16517" y="8848"/>
                    <a:pt x="17419" y="9023"/>
                  </a:cubicBezTo>
                  <a:cubicBezTo>
                    <a:pt x="17419" y="9123"/>
                    <a:pt x="17695" y="12732"/>
                    <a:pt x="19073" y="16041"/>
                  </a:cubicBezTo>
                  <a:lnTo>
                    <a:pt x="19349" y="15940"/>
                  </a:lnTo>
                  <a:cubicBezTo>
                    <a:pt x="18096" y="12908"/>
                    <a:pt x="17770" y="9624"/>
                    <a:pt x="17720" y="9098"/>
                  </a:cubicBezTo>
                  <a:lnTo>
                    <a:pt x="17720" y="9098"/>
                  </a:lnTo>
                  <a:cubicBezTo>
                    <a:pt x="18146" y="9173"/>
                    <a:pt x="18572" y="9249"/>
                    <a:pt x="18998" y="9324"/>
                  </a:cubicBezTo>
                  <a:cubicBezTo>
                    <a:pt x="20527" y="9599"/>
                    <a:pt x="22030" y="9850"/>
                    <a:pt x="23484" y="10051"/>
                  </a:cubicBezTo>
                  <a:cubicBezTo>
                    <a:pt x="23509" y="10301"/>
                    <a:pt x="23935" y="13208"/>
                    <a:pt x="25614" y="16216"/>
                  </a:cubicBezTo>
                  <a:lnTo>
                    <a:pt x="25865" y="16091"/>
                  </a:lnTo>
                  <a:cubicBezTo>
                    <a:pt x="24336" y="13309"/>
                    <a:pt x="23860" y="10602"/>
                    <a:pt x="23785" y="10076"/>
                  </a:cubicBezTo>
                  <a:lnTo>
                    <a:pt x="23785" y="10076"/>
                  </a:lnTo>
                  <a:cubicBezTo>
                    <a:pt x="25088" y="10251"/>
                    <a:pt x="26341" y="10376"/>
                    <a:pt x="27519" y="10452"/>
                  </a:cubicBezTo>
                  <a:lnTo>
                    <a:pt x="28321" y="12582"/>
                  </a:lnTo>
                  <a:lnTo>
                    <a:pt x="28597" y="12482"/>
                  </a:lnTo>
                  <a:lnTo>
                    <a:pt x="27845" y="10477"/>
                  </a:lnTo>
                  <a:lnTo>
                    <a:pt x="27845" y="10477"/>
                  </a:lnTo>
                  <a:cubicBezTo>
                    <a:pt x="28221" y="10502"/>
                    <a:pt x="28622" y="10502"/>
                    <a:pt x="28973" y="10527"/>
                  </a:cubicBezTo>
                  <a:lnTo>
                    <a:pt x="28998" y="10527"/>
                  </a:lnTo>
                  <a:cubicBezTo>
                    <a:pt x="29189" y="10530"/>
                    <a:pt x="29379" y="10531"/>
                    <a:pt x="29566" y="10531"/>
                  </a:cubicBezTo>
                  <a:cubicBezTo>
                    <a:pt x="30919" y="10531"/>
                    <a:pt x="32145" y="10449"/>
                    <a:pt x="33158" y="10251"/>
                  </a:cubicBezTo>
                  <a:lnTo>
                    <a:pt x="33108" y="9975"/>
                  </a:lnTo>
                  <a:cubicBezTo>
                    <a:pt x="32163" y="10151"/>
                    <a:pt x="31045" y="10231"/>
                    <a:pt x="29803" y="10231"/>
                  </a:cubicBezTo>
                  <a:cubicBezTo>
                    <a:pt x="29629" y="10231"/>
                    <a:pt x="29452" y="10229"/>
                    <a:pt x="29274" y="10226"/>
                  </a:cubicBezTo>
                  <a:lnTo>
                    <a:pt x="31554" y="8071"/>
                  </a:lnTo>
                  <a:lnTo>
                    <a:pt x="31354" y="7870"/>
                  </a:lnTo>
                  <a:lnTo>
                    <a:pt x="28873" y="10226"/>
                  </a:lnTo>
                  <a:cubicBezTo>
                    <a:pt x="27644" y="10201"/>
                    <a:pt x="26341" y="10076"/>
                    <a:pt x="24963" y="9925"/>
                  </a:cubicBezTo>
                  <a:cubicBezTo>
                    <a:pt x="25138" y="9274"/>
                    <a:pt x="25840" y="7218"/>
                    <a:pt x="28171" y="4436"/>
                  </a:cubicBezTo>
                  <a:lnTo>
                    <a:pt x="27945" y="4261"/>
                  </a:lnTo>
                  <a:cubicBezTo>
                    <a:pt x="25539" y="7143"/>
                    <a:pt x="24837" y="9249"/>
                    <a:pt x="24662" y="9900"/>
                  </a:cubicBezTo>
                  <a:cubicBezTo>
                    <a:pt x="23760" y="9800"/>
                    <a:pt x="22807" y="9650"/>
                    <a:pt x="21855" y="9524"/>
                  </a:cubicBezTo>
                  <a:cubicBezTo>
                    <a:pt x="22181" y="8797"/>
                    <a:pt x="23158" y="6767"/>
                    <a:pt x="24787" y="4662"/>
                  </a:cubicBezTo>
                  <a:lnTo>
                    <a:pt x="24562" y="4487"/>
                  </a:lnTo>
                  <a:cubicBezTo>
                    <a:pt x="22832" y="6692"/>
                    <a:pt x="21830" y="8822"/>
                    <a:pt x="21554" y="9474"/>
                  </a:cubicBezTo>
                  <a:cubicBezTo>
                    <a:pt x="20752" y="9349"/>
                    <a:pt x="19925" y="9198"/>
                    <a:pt x="19123" y="9048"/>
                  </a:cubicBezTo>
                  <a:cubicBezTo>
                    <a:pt x="19549" y="8071"/>
                    <a:pt x="21128" y="4587"/>
                    <a:pt x="23008" y="1805"/>
                  </a:cubicBezTo>
                  <a:lnTo>
                    <a:pt x="22757" y="1655"/>
                  </a:lnTo>
                  <a:cubicBezTo>
                    <a:pt x="20827" y="4512"/>
                    <a:pt x="19223" y="8096"/>
                    <a:pt x="18822" y="8998"/>
                  </a:cubicBezTo>
                  <a:cubicBezTo>
                    <a:pt x="17494" y="8772"/>
                    <a:pt x="16166" y="8497"/>
                    <a:pt x="14862" y="8221"/>
                  </a:cubicBezTo>
                  <a:cubicBezTo>
                    <a:pt x="15339" y="7469"/>
                    <a:pt x="16692" y="5489"/>
                    <a:pt x="18020" y="4336"/>
                  </a:cubicBezTo>
                  <a:lnTo>
                    <a:pt x="17820" y="4111"/>
                  </a:lnTo>
                  <a:cubicBezTo>
                    <a:pt x="16416" y="5339"/>
                    <a:pt x="14988" y="7494"/>
                    <a:pt x="14562" y="8146"/>
                  </a:cubicBezTo>
                  <a:cubicBezTo>
                    <a:pt x="13083" y="7845"/>
                    <a:pt x="11629" y="7494"/>
                    <a:pt x="10251" y="7168"/>
                  </a:cubicBezTo>
                  <a:cubicBezTo>
                    <a:pt x="11003" y="6291"/>
                    <a:pt x="13659" y="3183"/>
                    <a:pt x="16241" y="502"/>
                  </a:cubicBezTo>
                  <a:lnTo>
                    <a:pt x="16015" y="301"/>
                  </a:lnTo>
                  <a:cubicBezTo>
                    <a:pt x="13334" y="3133"/>
                    <a:pt x="10527" y="6416"/>
                    <a:pt x="9925" y="7093"/>
                  </a:cubicBezTo>
                  <a:cubicBezTo>
                    <a:pt x="9148" y="6918"/>
                    <a:pt x="8396" y="6717"/>
                    <a:pt x="7669" y="6542"/>
                  </a:cubicBezTo>
                  <a:cubicBezTo>
                    <a:pt x="8070" y="5890"/>
                    <a:pt x="9298" y="3860"/>
                    <a:pt x="10151" y="3108"/>
                  </a:cubicBezTo>
                  <a:lnTo>
                    <a:pt x="9950" y="2908"/>
                  </a:lnTo>
                  <a:cubicBezTo>
                    <a:pt x="9023" y="3710"/>
                    <a:pt x="7720" y="5890"/>
                    <a:pt x="7369" y="6467"/>
                  </a:cubicBezTo>
                  <a:cubicBezTo>
                    <a:pt x="6567" y="6266"/>
                    <a:pt x="5790" y="6066"/>
                    <a:pt x="5088" y="5865"/>
                  </a:cubicBezTo>
                  <a:cubicBezTo>
                    <a:pt x="5364" y="5138"/>
                    <a:pt x="6592" y="2156"/>
                    <a:pt x="9148" y="226"/>
                  </a:cubicBezTo>
                  <a:lnTo>
                    <a:pt x="89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7" name="Google Shape;887;p29"/>
          <p:cNvGrpSpPr/>
          <p:nvPr/>
        </p:nvGrpSpPr>
        <p:grpSpPr>
          <a:xfrm flipH="1" rot="7340547">
            <a:off x="-471773" y="-1272242"/>
            <a:ext cx="1982752" cy="1977564"/>
            <a:chOff x="7889126" y="3519761"/>
            <a:chExt cx="1982671" cy="1977484"/>
          </a:xfrm>
        </p:grpSpPr>
        <p:sp>
          <p:nvSpPr>
            <p:cNvPr id="888" name="Google Shape;888;p29"/>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9"/>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0" name="Google Shape;890;p29"/>
          <p:cNvGrpSpPr/>
          <p:nvPr/>
        </p:nvGrpSpPr>
        <p:grpSpPr>
          <a:xfrm flipH="1" rot="-2700000">
            <a:off x="7941016" y="165469"/>
            <a:ext cx="1982933" cy="1977745"/>
            <a:chOff x="7889126" y="3519761"/>
            <a:chExt cx="1982671" cy="1977484"/>
          </a:xfrm>
        </p:grpSpPr>
        <p:sp>
          <p:nvSpPr>
            <p:cNvPr id="891" name="Google Shape;891;p29"/>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9"/>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2 ">
  <p:cSld name="CUSTOM_5_1_1_1">
    <p:spTree>
      <p:nvGrpSpPr>
        <p:cNvPr id="893" name="Shape 893"/>
        <p:cNvGrpSpPr/>
        <p:nvPr/>
      </p:nvGrpSpPr>
      <p:grpSpPr>
        <a:xfrm>
          <a:off x="0" y="0"/>
          <a:ext cx="0" cy="0"/>
          <a:chOff x="0" y="0"/>
          <a:chExt cx="0" cy="0"/>
        </a:xfrm>
      </p:grpSpPr>
      <p:sp>
        <p:nvSpPr>
          <p:cNvPr id="894" name="Google Shape;894;p30"/>
          <p:cNvSpPr txBox="1"/>
          <p:nvPr>
            <p:ph hasCustomPrompt="1" type="title"/>
          </p:nvPr>
        </p:nvSpPr>
        <p:spPr>
          <a:xfrm>
            <a:off x="1758101" y="1503850"/>
            <a:ext cx="13749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95" name="Google Shape;895;p30"/>
          <p:cNvSpPr txBox="1"/>
          <p:nvPr>
            <p:ph idx="1" type="subTitle"/>
          </p:nvPr>
        </p:nvSpPr>
        <p:spPr>
          <a:xfrm>
            <a:off x="1579035" y="3747001"/>
            <a:ext cx="1676100" cy="4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96" name="Google Shape;896;p30"/>
          <p:cNvSpPr txBox="1"/>
          <p:nvPr>
            <p:ph idx="2" type="subTitle"/>
          </p:nvPr>
        </p:nvSpPr>
        <p:spPr>
          <a:xfrm>
            <a:off x="1579047" y="3378752"/>
            <a:ext cx="16761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Fredoka One"/>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2pPr>
            <a:lvl3pPr lvl="2"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3pPr>
            <a:lvl4pPr lvl="3"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4pPr>
            <a:lvl5pPr lvl="4"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5pPr>
            <a:lvl6pPr lvl="5"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6pPr>
            <a:lvl7pPr lvl="6"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7pPr>
            <a:lvl8pPr lvl="7"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8pPr>
            <a:lvl9pPr lvl="8"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9pPr>
          </a:lstStyle>
          <a:p/>
        </p:txBody>
      </p:sp>
      <p:sp>
        <p:nvSpPr>
          <p:cNvPr id="897" name="Google Shape;897;p30"/>
          <p:cNvSpPr txBox="1"/>
          <p:nvPr>
            <p:ph hasCustomPrompt="1" idx="3" type="title"/>
          </p:nvPr>
        </p:nvSpPr>
        <p:spPr>
          <a:xfrm>
            <a:off x="3905999" y="1503850"/>
            <a:ext cx="13749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98" name="Google Shape;898;p30"/>
          <p:cNvSpPr txBox="1"/>
          <p:nvPr>
            <p:ph idx="4" type="subTitle"/>
          </p:nvPr>
        </p:nvSpPr>
        <p:spPr>
          <a:xfrm>
            <a:off x="3733950" y="3747001"/>
            <a:ext cx="1676100" cy="4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99" name="Google Shape;899;p30"/>
          <p:cNvSpPr txBox="1"/>
          <p:nvPr>
            <p:ph idx="5" type="subTitle"/>
          </p:nvPr>
        </p:nvSpPr>
        <p:spPr>
          <a:xfrm>
            <a:off x="3733953" y="3378752"/>
            <a:ext cx="16761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Fredoka One"/>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2pPr>
            <a:lvl3pPr lvl="2"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3pPr>
            <a:lvl4pPr lvl="3"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4pPr>
            <a:lvl5pPr lvl="4"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5pPr>
            <a:lvl6pPr lvl="5"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6pPr>
            <a:lvl7pPr lvl="6"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7pPr>
            <a:lvl8pPr lvl="7"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8pPr>
            <a:lvl9pPr lvl="8"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9pPr>
          </a:lstStyle>
          <a:p/>
        </p:txBody>
      </p:sp>
      <p:sp>
        <p:nvSpPr>
          <p:cNvPr id="900" name="Google Shape;900;p30"/>
          <p:cNvSpPr txBox="1"/>
          <p:nvPr>
            <p:ph hasCustomPrompt="1" idx="6" type="title"/>
          </p:nvPr>
        </p:nvSpPr>
        <p:spPr>
          <a:xfrm>
            <a:off x="6067801" y="1503850"/>
            <a:ext cx="13749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01" name="Google Shape;901;p30"/>
          <p:cNvSpPr txBox="1"/>
          <p:nvPr>
            <p:ph idx="7" type="subTitle"/>
          </p:nvPr>
        </p:nvSpPr>
        <p:spPr>
          <a:xfrm>
            <a:off x="5888865" y="3747001"/>
            <a:ext cx="1676100" cy="4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902" name="Google Shape;902;p30"/>
          <p:cNvSpPr txBox="1"/>
          <p:nvPr>
            <p:ph idx="8" type="subTitle"/>
          </p:nvPr>
        </p:nvSpPr>
        <p:spPr>
          <a:xfrm>
            <a:off x="5888859" y="3378752"/>
            <a:ext cx="16761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Fredoka One"/>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2pPr>
            <a:lvl3pPr lvl="2"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3pPr>
            <a:lvl4pPr lvl="3"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4pPr>
            <a:lvl5pPr lvl="4"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5pPr>
            <a:lvl6pPr lvl="5"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6pPr>
            <a:lvl7pPr lvl="6"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7pPr>
            <a:lvl8pPr lvl="7"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8pPr>
            <a:lvl9pPr lvl="8"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9pPr>
          </a:lstStyle>
          <a:p/>
        </p:txBody>
      </p:sp>
      <p:sp>
        <p:nvSpPr>
          <p:cNvPr id="903" name="Google Shape;903;p30"/>
          <p:cNvSpPr txBox="1"/>
          <p:nvPr>
            <p:ph idx="9"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04" name="Google Shape;904;p30"/>
          <p:cNvSpPr/>
          <p:nvPr/>
        </p:nvSpPr>
        <p:spPr>
          <a:xfrm rot="-1143786">
            <a:off x="7535800" y="-410163"/>
            <a:ext cx="2766958" cy="269050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0"/>
          <p:cNvSpPr/>
          <p:nvPr/>
        </p:nvSpPr>
        <p:spPr>
          <a:xfrm rot="-5522330">
            <a:off x="7745589" y="-163881"/>
            <a:ext cx="2659694" cy="101795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0"/>
          <p:cNvSpPr/>
          <p:nvPr/>
        </p:nvSpPr>
        <p:spPr>
          <a:xfrm rot="-5522224">
            <a:off x="8217012" y="-818782"/>
            <a:ext cx="1629255" cy="62356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0"/>
          <p:cNvSpPr/>
          <p:nvPr/>
        </p:nvSpPr>
        <p:spPr>
          <a:xfrm rot="9656214">
            <a:off x="-1115850" y="-954110"/>
            <a:ext cx="2766958" cy="269050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0"/>
          <p:cNvSpPr/>
          <p:nvPr/>
        </p:nvSpPr>
        <p:spPr>
          <a:xfrm rot="5277670">
            <a:off x="-1309952" y="426118"/>
            <a:ext cx="2659694" cy="101795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0"/>
          <p:cNvSpPr/>
          <p:nvPr/>
        </p:nvSpPr>
        <p:spPr>
          <a:xfrm rot="5277776">
            <a:off x="-750934" y="1475402"/>
            <a:ext cx="1629255" cy="62356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0" name="Google Shape;910;p30"/>
          <p:cNvGrpSpPr/>
          <p:nvPr/>
        </p:nvGrpSpPr>
        <p:grpSpPr>
          <a:xfrm flipH="1" rot="6034381">
            <a:off x="8498021" y="-204609"/>
            <a:ext cx="1450973" cy="662070"/>
            <a:chOff x="-697750" y="1176368"/>
            <a:chExt cx="1224640" cy="558796"/>
          </a:xfrm>
        </p:grpSpPr>
        <p:sp>
          <p:nvSpPr>
            <p:cNvPr id="911" name="Google Shape;911;p30"/>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0"/>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3" name="Google Shape;913;p30"/>
          <p:cNvGrpSpPr/>
          <p:nvPr/>
        </p:nvGrpSpPr>
        <p:grpSpPr>
          <a:xfrm flipH="1" rot="5400000">
            <a:off x="8106822" y="1013569"/>
            <a:ext cx="1849637" cy="1893137"/>
            <a:chOff x="-620956" y="73800"/>
            <a:chExt cx="1539568" cy="1575776"/>
          </a:xfrm>
        </p:grpSpPr>
        <p:sp>
          <p:nvSpPr>
            <p:cNvPr id="914" name="Google Shape;914;p30"/>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0"/>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6" name="Google Shape;916;p30"/>
          <p:cNvGrpSpPr/>
          <p:nvPr/>
        </p:nvGrpSpPr>
        <p:grpSpPr>
          <a:xfrm>
            <a:off x="-758925" y="1641900"/>
            <a:ext cx="1805175" cy="1523450"/>
            <a:chOff x="-225525" y="-186900"/>
            <a:chExt cx="1805175" cy="1523450"/>
          </a:xfrm>
        </p:grpSpPr>
        <p:sp>
          <p:nvSpPr>
            <p:cNvPr id="917" name="Google Shape;917;p30"/>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0"/>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0"/>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0"/>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0"/>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0"/>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0"/>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0"/>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0"/>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6" name="Google Shape;926;p30"/>
          <p:cNvGrpSpPr/>
          <p:nvPr/>
        </p:nvGrpSpPr>
        <p:grpSpPr>
          <a:xfrm rot="-9309890">
            <a:off x="-1220504" y="287535"/>
            <a:ext cx="1647074" cy="1262244"/>
            <a:chOff x="7015539" y="4358198"/>
            <a:chExt cx="1647110" cy="1262271"/>
          </a:xfrm>
        </p:grpSpPr>
        <p:sp>
          <p:nvSpPr>
            <p:cNvPr id="927" name="Google Shape;927;p3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9" name="Google Shape;929;p30"/>
          <p:cNvGrpSpPr/>
          <p:nvPr/>
        </p:nvGrpSpPr>
        <p:grpSpPr>
          <a:xfrm rot="-6442354">
            <a:off x="-910159" y="-557035"/>
            <a:ext cx="1583552" cy="1261513"/>
            <a:chOff x="5352090" y="-463200"/>
            <a:chExt cx="1010306" cy="804845"/>
          </a:xfrm>
        </p:grpSpPr>
        <p:sp>
          <p:nvSpPr>
            <p:cNvPr id="930" name="Google Shape;930;p30"/>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0"/>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8" name="Shape 108"/>
        <p:cNvGrpSpPr/>
        <p:nvPr/>
      </p:nvGrpSpPr>
      <p:grpSpPr>
        <a:xfrm>
          <a:off x="0" y="0"/>
          <a:ext cx="0" cy="0"/>
          <a:chOff x="0" y="0"/>
          <a:chExt cx="0" cy="0"/>
        </a:xfrm>
      </p:grpSpPr>
      <p:grpSp>
        <p:nvGrpSpPr>
          <p:cNvPr id="109" name="Google Shape;109;p4"/>
          <p:cNvGrpSpPr/>
          <p:nvPr/>
        </p:nvGrpSpPr>
        <p:grpSpPr>
          <a:xfrm rot="4765619">
            <a:off x="-513829" y="476549"/>
            <a:ext cx="1450973" cy="662070"/>
            <a:chOff x="-697750" y="1176368"/>
            <a:chExt cx="1224640" cy="558796"/>
          </a:xfrm>
        </p:grpSpPr>
        <p:sp>
          <p:nvSpPr>
            <p:cNvPr id="110" name="Google Shape;110;p4"/>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4"/>
          <p:cNvGrpSpPr/>
          <p:nvPr/>
        </p:nvGrpSpPr>
        <p:grpSpPr>
          <a:xfrm rot="-1293586">
            <a:off x="231689" y="-557200"/>
            <a:ext cx="1512642" cy="1205023"/>
            <a:chOff x="-600072" y="1570015"/>
            <a:chExt cx="848242" cy="675739"/>
          </a:xfrm>
        </p:grpSpPr>
        <p:sp>
          <p:nvSpPr>
            <p:cNvPr id="113" name="Google Shape;113;p4"/>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4"/>
          <p:cNvGrpSpPr/>
          <p:nvPr/>
        </p:nvGrpSpPr>
        <p:grpSpPr>
          <a:xfrm>
            <a:off x="-600070" y="-716775"/>
            <a:ext cx="1849637" cy="1893137"/>
            <a:chOff x="-620956" y="73800"/>
            <a:chExt cx="1539568" cy="1575776"/>
          </a:xfrm>
        </p:grpSpPr>
        <p:sp>
          <p:nvSpPr>
            <p:cNvPr id="116" name="Google Shape;116;p4"/>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4"/>
          <p:cNvSpPr/>
          <p:nvPr/>
        </p:nvSpPr>
        <p:spPr>
          <a:xfrm>
            <a:off x="6431450" y="4136550"/>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4"/>
          <p:cNvGrpSpPr/>
          <p:nvPr/>
        </p:nvGrpSpPr>
        <p:grpSpPr>
          <a:xfrm>
            <a:off x="7889126" y="3519761"/>
            <a:ext cx="1982671" cy="1977484"/>
            <a:chOff x="7889126" y="3519761"/>
            <a:chExt cx="1982671" cy="1977484"/>
          </a:xfrm>
        </p:grpSpPr>
        <p:sp>
          <p:nvSpPr>
            <p:cNvPr id="120" name="Google Shape;120;p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4"/>
          <p:cNvGrpSpPr/>
          <p:nvPr/>
        </p:nvGrpSpPr>
        <p:grpSpPr>
          <a:xfrm>
            <a:off x="7091739" y="4281998"/>
            <a:ext cx="1647110" cy="1262271"/>
            <a:chOff x="7015539" y="4358198"/>
            <a:chExt cx="1647110" cy="1262271"/>
          </a:xfrm>
        </p:grpSpPr>
        <p:sp>
          <p:nvSpPr>
            <p:cNvPr id="123" name="Google Shape;123;p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26" name="Google Shape;126;p4"/>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AutoNum type="arabicPeriod"/>
              <a:defRPr sz="1250"/>
            </a:lvl1pPr>
            <a:lvl2pPr indent="-304800" lvl="1" marL="914400" rtl="0">
              <a:lnSpc>
                <a:spcPct val="115000"/>
              </a:lnSpc>
              <a:spcBef>
                <a:spcPts val="1600"/>
              </a:spcBef>
              <a:spcAft>
                <a:spcPts val="0"/>
              </a:spcAft>
              <a:buSzPts val="1200"/>
              <a:buFont typeface="Roboto Condensed Light"/>
              <a:buAutoNum type="alphaLcPeriod"/>
              <a:defRPr/>
            </a:lvl2pPr>
            <a:lvl3pPr indent="-304800" lvl="2" marL="1371600" rtl="0">
              <a:lnSpc>
                <a:spcPct val="115000"/>
              </a:lnSpc>
              <a:spcBef>
                <a:spcPts val="1600"/>
              </a:spcBef>
              <a:spcAft>
                <a:spcPts val="0"/>
              </a:spcAft>
              <a:buSzPts val="1200"/>
              <a:buFont typeface="Roboto Condensed Light"/>
              <a:buAutoNum type="romanLcPeriod"/>
              <a:defRPr/>
            </a:lvl3pPr>
            <a:lvl4pPr indent="-304800" lvl="3" marL="1828800" rtl="0">
              <a:lnSpc>
                <a:spcPct val="115000"/>
              </a:lnSpc>
              <a:spcBef>
                <a:spcPts val="1600"/>
              </a:spcBef>
              <a:spcAft>
                <a:spcPts val="0"/>
              </a:spcAft>
              <a:buSzPts val="1200"/>
              <a:buFont typeface="Roboto Condensed Light"/>
              <a:buAutoNum type="arabicPeriod"/>
              <a:defRPr/>
            </a:lvl4pPr>
            <a:lvl5pPr indent="-304800" lvl="4" marL="2286000" rtl="0">
              <a:lnSpc>
                <a:spcPct val="115000"/>
              </a:lnSpc>
              <a:spcBef>
                <a:spcPts val="1600"/>
              </a:spcBef>
              <a:spcAft>
                <a:spcPts val="0"/>
              </a:spcAft>
              <a:buSzPts val="1200"/>
              <a:buFont typeface="Roboto Condensed Light"/>
              <a:buAutoNum type="alphaLcPeriod"/>
              <a:defRPr/>
            </a:lvl5pPr>
            <a:lvl6pPr indent="-304800" lvl="5" marL="2743200" rtl="0">
              <a:lnSpc>
                <a:spcPct val="115000"/>
              </a:lnSpc>
              <a:spcBef>
                <a:spcPts val="1600"/>
              </a:spcBef>
              <a:spcAft>
                <a:spcPts val="0"/>
              </a:spcAft>
              <a:buSzPts val="1200"/>
              <a:buFont typeface="Roboto Condensed Light"/>
              <a:buAutoNum type="romanLcPeriod"/>
              <a:defRPr/>
            </a:lvl6pPr>
            <a:lvl7pPr indent="-304800" lvl="6" marL="3200400" rtl="0">
              <a:lnSpc>
                <a:spcPct val="115000"/>
              </a:lnSpc>
              <a:spcBef>
                <a:spcPts val="1600"/>
              </a:spcBef>
              <a:spcAft>
                <a:spcPts val="0"/>
              </a:spcAft>
              <a:buSzPts val="1200"/>
              <a:buFont typeface="Roboto Condensed Light"/>
              <a:buAutoNum type="arabicPeriod"/>
              <a:defRPr/>
            </a:lvl7pPr>
            <a:lvl8pPr indent="-304800" lvl="7" marL="3657600" rtl="0">
              <a:lnSpc>
                <a:spcPct val="115000"/>
              </a:lnSpc>
              <a:spcBef>
                <a:spcPts val="1600"/>
              </a:spcBef>
              <a:spcAft>
                <a:spcPts val="0"/>
              </a:spcAft>
              <a:buSzPts val="1200"/>
              <a:buFont typeface="Roboto Condensed Light"/>
              <a:buAutoNum type="alphaLcPeriod"/>
              <a:defRPr/>
            </a:lvl8pPr>
            <a:lvl9pPr indent="-304800" lvl="8" marL="4114800" rtl="0">
              <a:lnSpc>
                <a:spcPct val="115000"/>
              </a:lnSpc>
              <a:spcBef>
                <a:spcPts val="1600"/>
              </a:spcBef>
              <a:spcAft>
                <a:spcPts val="1600"/>
              </a:spcAft>
              <a:buSzPts val="12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932" name="Shape 932"/>
        <p:cNvGrpSpPr/>
        <p:nvPr/>
      </p:nvGrpSpPr>
      <p:grpSpPr>
        <a:xfrm>
          <a:off x="0" y="0"/>
          <a:ext cx="0" cy="0"/>
          <a:chOff x="0" y="0"/>
          <a:chExt cx="0" cy="0"/>
        </a:xfrm>
      </p:grpSpPr>
      <p:grpSp>
        <p:nvGrpSpPr>
          <p:cNvPr id="933" name="Google Shape;933;p31"/>
          <p:cNvGrpSpPr/>
          <p:nvPr/>
        </p:nvGrpSpPr>
        <p:grpSpPr>
          <a:xfrm>
            <a:off x="-405329" y="486030"/>
            <a:ext cx="9802258" cy="4171440"/>
            <a:chOff x="-379825" y="817525"/>
            <a:chExt cx="9802258" cy="4171440"/>
          </a:xfrm>
        </p:grpSpPr>
        <p:grpSp>
          <p:nvGrpSpPr>
            <p:cNvPr id="934" name="Google Shape;934;p31"/>
            <p:cNvGrpSpPr/>
            <p:nvPr/>
          </p:nvGrpSpPr>
          <p:grpSpPr>
            <a:xfrm>
              <a:off x="-329450" y="817525"/>
              <a:ext cx="9751883" cy="3598463"/>
              <a:chOff x="-329450" y="1989507"/>
              <a:chExt cx="9751883" cy="3179978"/>
            </a:xfrm>
          </p:grpSpPr>
          <p:sp>
            <p:nvSpPr>
              <p:cNvPr id="935" name="Google Shape;935;p31"/>
              <p:cNvSpPr/>
              <p:nvPr/>
            </p:nvSpPr>
            <p:spPr>
              <a:xfrm>
                <a:off x="-329450" y="19895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1"/>
              <p:cNvSpPr/>
              <p:nvPr/>
            </p:nvSpPr>
            <p:spPr>
              <a:xfrm>
                <a:off x="-22596" y="2731085"/>
                <a:ext cx="9189300" cy="243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7" name="Google Shape;937;p31"/>
            <p:cNvSpPr/>
            <p:nvPr/>
          </p:nvSpPr>
          <p:spPr>
            <a:xfrm rot="10800000">
              <a:off x="-379825" y="4012587"/>
              <a:ext cx="9751883" cy="976378"/>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8" name="Google Shape;938;p31"/>
          <p:cNvSpPr/>
          <p:nvPr/>
        </p:nvSpPr>
        <p:spPr>
          <a:xfrm flipH="1" rot="4768544">
            <a:off x="-1162456" y="2968069"/>
            <a:ext cx="2195237" cy="84018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1"/>
          <p:cNvSpPr/>
          <p:nvPr/>
        </p:nvSpPr>
        <p:spPr>
          <a:xfrm rot="4526863">
            <a:off x="-701411" y="1691777"/>
            <a:ext cx="2203904" cy="165720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1"/>
          <p:cNvSpPr/>
          <p:nvPr/>
        </p:nvSpPr>
        <p:spPr>
          <a:xfrm flipH="1" rot="5795352">
            <a:off x="-1092240" y="1148695"/>
            <a:ext cx="2195279" cy="84020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1"/>
          <p:cNvSpPr/>
          <p:nvPr/>
        </p:nvSpPr>
        <p:spPr>
          <a:xfrm rot="-4768544">
            <a:off x="7972422" y="3208169"/>
            <a:ext cx="2195237" cy="84018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1"/>
          <p:cNvSpPr/>
          <p:nvPr/>
        </p:nvSpPr>
        <p:spPr>
          <a:xfrm flipH="1" rot="-4526863">
            <a:off x="7502710" y="1926243"/>
            <a:ext cx="2203904" cy="165720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1"/>
          <p:cNvSpPr/>
          <p:nvPr/>
        </p:nvSpPr>
        <p:spPr>
          <a:xfrm rot="-5795352">
            <a:off x="7902164" y="1388795"/>
            <a:ext cx="2195279" cy="84020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4" name="Google Shape;944;p31"/>
          <p:cNvGrpSpPr/>
          <p:nvPr/>
        </p:nvGrpSpPr>
        <p:grpSpPr>
          <a:xfrm rot="-7396705">
            <a:off x="-923968" y="1308800"/>
            <a:ext cx="1583470" cy="1261447"/>
            <a:chOff x="5352090" y="-463200"/>
            <a:chExt cx="1010306" cy="804845"/>
          </a:xfrm>
        </p:grpSpPr>
        <p:sp>
          <p:nvSpPr>
            <p:cNvPr id="945" name="Google Shape;945;p31"/>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1"/>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7" name="Google Shape;947;p31"/>
          <p:cNvGrpSpPr/>
          <p:nvPr/>
        </p:nvGrpSpPr>
        <p:grpSpPr>
          <a:xfrm>
            <a:off x="-1116674" y="1769811"/>
            <a:ext cx="1982671" cy="2010030"/>
            <a:chOff x="7545851" y="3459311"/>
            <a:chExt cx="1982671" cy="2010030"/>
          </a:xfrm>
        </p:grpSpPr>
        <p:sp>
          <p:nvSpPr>
            <p:cNvPr id="948" name="Google Shape;948;p31"/>
            <p:cNvSpPr/>
            <p:nvPr/>
          </p:nvSpPr>
          <p:spPr>
            <a:xfrm rot="-2667676">
              <a:off x="7739572" y="384548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1"/>
            <p:cNvSpPr/>
            <p:nvPr/>
          </p:nvSpPr>
          <p:spPr>
            <a:xfrm rot="-2667676">
              <a:off x="77738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0" name="Google Shape;950;p31"/>
          <p:cNvGrpSpPr/>
          <p:nvPr/>
        </p:nvGrpSpPr>
        <p:grpSpPr>
          <a:xfrm rot="1290784">
            <a:off x="8176275" y="2027825"/>
            <a:ext cx="1647050" cy="1262225"/>
            <a:chOff x="7015539" y="4358198"/>
            <a:chExt cx="1647110" cy="1262271"/>
          </a:xfrm>
        </p:grpSpPr>
        <p:sp>
          <p:nvSpPr>
            <p:cNvPr id="951" name="Google Shape;951;p31"/>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1"/>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3" name="Google Shape;953;p31"/>
          <p:cNvGrpSpPr/>
          <p:nvPr/>
        </p:nvGrpSpPr>
        <p:grpSpPr>
          <a:xfrm rot="-10496738">
            <a:off x="8397761" y="1097770"/>
            <a:ext cx="1982648" cy="1977461"/>
            <a:chOff x="7889126" y="3519761"/>
            <a:chExt cx="1982671" cy="1977484"/>
          </a:xfrm>
        </p:grpSpPr>
        <p:sp>
          <p:nvSpPr>
            <p:cNvPr id="954" name="Google Shape;954;p31"/>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1"/>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6" name="Google Shape;956;p31"/>
          <p:cNvSpPr txBox="1"/>
          <p:nvPr>
            <p:ph type="title"/>
          </p:nvPr>
        </p:nvSpPr>
        <p:spPr>
          <a:xfrm>
            <a:off x="2424600" y="1055210"/>
            <a:ext cx="4294800" cy="873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57" name="Google Shape;957;p31"/>
          <p:cNvSpPr txBox="1"/>
          <p:nvPr>
            <p:ph idx="1" type="subTitle"/>
          </p:nvPr>
        </p:nvSpPr>
        <p:spPr>
          <a:xfrm>
            <a:off x="3181650" y="1911249"/>
            <a:ext cx="2780700" cy="102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58" name="Google Shape;958;p31"/>
          <p:cNvSpPr txBox="1"/>
          <p:nvPr/>
        </p:nvSpPr>
        <p:spPr>
          <a:xfrm>
            <a:off x="2212650" y="3545855"/>
            <a:ext cx="4718700" cy="434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300"/>
              </a:spcBef>
              <a:spcAft>
                <a:spcPts val="0"/>
              </a:spcAft>
              <a:buNone/>
            </a:pPr>
            <a:r>
              <a:rPr lang="en" sz="1000">
                <a:solidFill>
                  <a:schemeClr val="dk2"/>
                </a:solidFill>
                <a:latin typeface="Cabin"/>
                <a:ea typeface="Cabin"/>
                <a:cs typeface="Cabin"/>
                <a:sym typeface="Cabin"/>
              </a:rPr>
              <a:t>CREDITS: This presentation template was created by </a:t>
            </a:r>
            <a:r>
              <a:rPr lang="en" sz="1000">
                <a:solidFill>
                  <a:schemeClr val="dk2"/>
                </a:solidFill>
                <a:uFill>
                  <a:noFill/>
                </a:uFill>
                <a:latin typeface="Cabin"/>
                <a:ea typeface="Cabin"/>
                <a:cs typeface="Cabin"/>
                <a:sym typeface="Cabin"/>
                <a:hlinkClick r:id="rId2">
                  <a:extLst>
                    <a:ext uri="{A12FA001-AC4F-418D-AE19-62706E023703}">
                      <ahyp:hlinkClr val="tx"/>
                    </a:ext>
                  </a:extLst>
                </a:hlinkClick>
              </a:rPr>
              <a:t>Slidesgo</a:t>
            </a:r>
            <a:r>
              <a:rPr lang="en" sz="1000">
                <a:solidFill>
                  <a:schemeClr val="dk2"/>
                </a:solidFill>
                <a:latin typeface="Cabin"/>
                <a:ea typeface="Cabin"/>
                <a:cs typeface="Cabin"/>
                <a:sym typeface="Cabin"/>
              </a:rPr>
              <a:t>, including icons by </a:t>
            </a:r>
            <a:r>
              <a:rPr lang="en" sz="1000">
                <a:solidFill>
                  <a:schemeClr val="dk2"/>
                </a:solidFill>
                <a:uFill>
                  <a:noFill/>
                </a:uFill>
                <a:latin typeface="Cabin"/>
                <a:ea typeface="Cabin"/>
                <a:cs typeface="Cabin"/>
                <a:sym typeface="Cabin"/>
                <a:hlinkClick r:id="rId3">
                  <a:extLst>
                    <a:ext uri="{A12FA001-AC4F-418D-AE19-62706E023703}">
                      <ahyp:hlinkClr val="tx"/>
                    </a:ext>
                  </a:extLst>
                </a:hlinkClick>
              </a:rPr>
              <a:t>Flaticon</a:t>
            </a:r>
            <a:r>
              <a:rPr lang="en" sz="1000">
                <a:solidFill>
                  <a:schemeClr val="dk2"/>
                </a:solidFill>
                <a:latin typeface="Cabin"/>
                <a:ea typeface="Cabin"/>
                <a:cs typeface="Cabin"/>
                <a:sym typeface="Cabin"/>
              </a:rPr>
              <a:t> and infographics &amp; images by </a:t>
            </a:r>
            <a:r>
              <a:rPr lang="en" sz="1000">
                <a:solidFill>
                  <a:schemeClr val="dk2"/>
                </a:solidFill>
                <a:uFill>
                  <a:noFill/>
                </a:uFill>
                <a:latin typeface="Cabin"/>
                <a:ea typeface="Cabin"/>
                <a:cs typeface="Cabin"/>
                <a:sym typeface="Cabin"/>
                <a:hlinkClick r:id="rId4">
                  <a:extLst>
                    <a:ext uri="{A12FA001-AC4F-418D-AE19-62706E023703}">
                      <ahyp:hlinkClr val="tx"/>
                    </a:ext>
                  </a:extLst>
                </a:hlinkClick>
              </a:rPr>
              <a:t>Freepik</a:t>
            </a:r>
            <a:endParaRPr sz="1000">
              <a:solidFill>
                <a:schemeClr val="dk2"/>
              </a:solidFill>
              <a:latin typeface="Cabin"/>
              <a:ea typeface="Cabin"/>
              <a:cs typeface="Cabin"/>
              <a:sym typeface="Cabi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959" name="Shape 959"/>
        <p:cNvGrpSpPr/>
        <p:nvPr/>
      </p:nvGrpSpPr>
      <p:grpSpPr>
        <a:xfrm>
          <a:off x="0" y="0"/>
          <a:ext cx="0" cy="0"/>
          <a:chOff x="0" y="0"/>
          <a:chExt cx="0" cy="0"/>
        </a:xfrm>
      </p:grpSpPr>
      <p:sp>
        <p:nvSpPr>
          <p:cNvPr id="960" name="Google Shape;960;p32"/>
          <p:cNvSpPr/>
          <p:nvPr/>
        </p:nvSpPr>
        <p:spPr>
          <a:xfrm flipH="1" rot="10800000">
            <a:off x="4870219" y="-4892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2"/>
          <p:cNvSpPr/>
          <p:nvPr/>
        </p:nvSpPr>
        <p:spPr>
          <a:xfrm flipH="1" rot="10800000">
            <a:off x="6166544" y="-3036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2"/>
          <p:cNvSpPr/>
          <p:nvPr/>
        </p:nvSpPr>
        <p:spPr>
          <a:xfrm rot="-10209598">
            <a:off x="7120360" y="-675707"/>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3" name="Google Shape;963;p32"/>
          <p:cNvGrpSpPr/>
          <p:nvPr/>
        </p:nvGrpSpPr>
        <p:grpSpPr>
          <a:xfrm>
            <a:off x="7012984" y="-837681"/>
            <a:ext cx="1583553" cy="1261513"/>
            <a:chOff x="5352090" y="-463200"/>
            <a:chExt cx="1010306" cy="804845"/>
          </a:xfrm>
        </p:grpSpPr>
        <p:sp>
          <p:nvSpPr>
            <p:cNvPr id="964" name="Google Shape;964;p32"/>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2"/>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6" name="Google Shape;966;p32"/>
          <p:cNvGrpSpPr/>
          <p:nvPr/>
        </p:nvGrpSpPr>
        <p:grpSpPr>
          <a:xfrm>
            <a:off x="7598807" y="-929166"/>
            <a:ext cx="2126742" cy="2176760"/>
            <a:chOff x="7615305" y="-534500"/>
            <a:chExt cx="1833715" cy="1876841"/>
          </a:xfrm>
        </p:grpSpPr>
        <p:sp>
          <p:nvSpPr>
            <p:cNvPr id="967" name="Google Shape;967;p32"/>
            <p:cNvSpPr/>
            <p:nvPr/>
          </p:nvSpPr>
          <p:spPr>
            <a:xfrm flipH="1">
              <a:off x="7615305" y="-534500"/>
              <a:ext cx="1833715" cy="1876841"/>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2"/>
            <p:cNvSpPr/>
            <p:nvPr/>
          </p:nvSpPr>
          <p:spPr>
            <a:xfrm flipH="1">
              <a:off x="7804806" y="-324083"/>
              <a:ext cx="1330543" cy="1457314"/>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9" name="Google Shape;969;p32"/>
          <p:cNvSpPr/>
          <p:nvPr/>
        </p:nvSpPr>
        <p:spPr>
          <a:xfrm flipH="1">
            <a:off x="1095124" y="424432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2"/>
          <p:cNvSpPr/>
          <p:nvPr/>
        </p:nvSpPr>
        <p:spPr>
          <a:xfrm flipH="1">
            <a:off x="-201201" y="40586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2"/>
          <p:cNvSpPr/>
          <p:nvPr/>
        </p:nvSpPr>
        <p:spPr>
          <a:xfrm rot="590402">
            <a:off x="-840618" y="2984268"/>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2" name="Google Shape;972;p32"/>
          <p:cNvGrpSpPr/>
          <p:nvPr/>
        </p:nvGrpSpPr>
        <p:grpSpPr>
          <a:xfrm flipH="1" rot="-9944814">
            <a:off x="-407333" y="3343708"/>
            <a:ext cx="1746377" cy="1787449"/>
            <a:chOff x="1198750" y="888500"/>
            <a:chExt cx="879100" cy="899775"/>
          </a:xfrm>
        </p:grpSpPr>
        <p:sp>
          <p:nvSpPr>
            <p:cNvPr id="973" name="Google Shape;973;p32"/>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2"/>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5" name="Google Shape;975;p32"/>
          <p:cNvGrpSpPr/>
          <p:nvPr/>
        </p:nvGrpSpPr>
        <p:grpSpPr>
          <a:xfrm rot="-1531090">
            <a:off x="195682" y="4191817"/>
            <a:ext cx="1690258" cy="1302164"/>
            <a:chOff x="2223200" y="353050"/>
            <a:chExt cx="802025" cy="617875"/>
          </a:xfrm>
        </p:grpSpPr>
        <p:sp>
          <p:nvSpPr>
            <p:cNvPr id="976" name="Google Shape;976;p3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 name="Google Shape;978;p32"/>
          <p:cNvGrpSpPr/>
          <p:nvPr/>
        </p:nvGrpSpPr>
        <p:grpSpPr>
          <a:xfrm flipH="1" rot="-2510963">
            <a:off x="-661554" y="2799906"/>
            <a:ext cx="1888126" cy="1446975"/>
            <a:chOff x="7015539" y="4358198"/>
            <a:chExt cx="1647110" cy="1262271"/>
          </a:xfrm>
        </p:grpSpPr>
        <p:sp>
          <p:nvSpPr>
            <p:cNvPr id="979" name="Google Shape;979;p32"/>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2"/>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981" name="Shape 981"/>
        <p:cNvGrpSpPr/>
        <p:nvPr/>
      </p:nvGrpSpPr>
      <p:grpSpPr>
        <a:xfrm>
          <a:off x="0" y="0"/>
          <a:ext cx="0" cy="0"/>
          <a:chOff x="0" y="0"/>
          <a:chExt cx="0" cy="0"/>
        </a:xfrm>
      </p:grpSpPr>
      <p:sp>
        <p:nvSpPr>
          <p:cNvPr id="982" name="Google Shape;982;p33"/>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3"/>
          <p:cNvSpPr/>
          <p:nvPr/>
        </p:nvSpPr>
        <p:spPr>
          <a:xfrm flipH="1" rot="10209598">
            <a:off x="-954120" y="-4887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3"/>
          <p:cNvSpPr/>
          <p:nvPr/>
        </p:nvSpPr>
        <p:spPr>
          <a:xfrm flipH="1" rot="412878">
            <a:off x="6032888" y="43021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3"/>
          <p:cNvSpPr/>
          <p:nvPr/>
        </p:nvSpPr>
        <p:spPr>
          <a:xfrm rot="-3481848">
            <a:off x="6821293" y="27665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3"/>
          <p:cNvSpPr/>
          <p:nvPr/>
        </p:nvSpPr>
        <p:spPr>
          <a:xfrm>
            <a:off x="4543194" y="45177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7" name="Google Shape;987;p33"/>
          <p:cNvGrpSpPr/>
          <p:nvPr/>
        </p:nvGrpSpPr>
        <p:grpSpPr>
          <a:xfrm flipH="1" rot="10800000">
            <a:off x="-742164" y="1771215"/>
            <a:ext cx="1805175" cy="1523450"/>
            <a:chOff x="-225525" y="-186900"/>
            <a:chExt cx="1805175" cy="1523450"/>
          </a:xfrm>
        </p:grpSpPr>
        <p:sp>
          <p:nvSpPr>
            <p:cNvPr id="988" name="Google Shape;988;p3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 name="Google Shape;997;p33"/>
          <p:cNvGrpSpPr/>
          <p:nvPr/>
        </p:nvGrpSpPr>
        <p:grpSpPr>
          <a:xfrm flipH="1" rot="8241770">
            <a:off x="-973234" y="-385069"/>
            <a:ext cx="2444433" cy="2232899"/>
            <a:chOff x="58925" y="3677025"/>
            <a:chExt cx="2444625" cy="2233075"/>
          </a:xfrm>
        </p:grpSpPr>
        <p:sp>
          <p:nvSpPr>
            <p:cNvPr id="998" name="Google Shape;998;p33"/>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3"/>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3"/>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3"/>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3"/>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3"/>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3"/>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3"/>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3"/>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3"/>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8" name="Google Shape;1008;p33"/>
          <p:cNvGrpSpPr/>
          <p:nvPr/>
        </p:nvGrpSpPr>
        <p:grpSpPr>
          <a:xfrm flipH="1" rot="7103304">
            <a:off x="7702398" y="3672237"/>
            <a:ext cx="2406272" cy="2462864"/>
            <a:chOff x="-620956" y="73800"/>
            <a:chExt cx="1539568" cy="1575776"/>
          </a:xfrm>
        </p:grpSpPr>
        <p:sp>
          <p:nvSpPr>
            <p:cNvPr id="1009" name="Google Shape;1009;p33"/>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3"/>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1" name="Google Shape;1011;p33"/>
          <p:cNvGrpSpPr/>
          <p:nvPr/>
        </p:nvGrpSpPr>
        <p:grpSpPr>
          <a:xfrm flipH="1" rot="-9576374">
            <a:off x="8224187" y="1941661"/>
            <a:ext cx="1306312" cy="1138522"/>
            <a:chOff x="7119300" y="-140550"/>
            <a:chExt cx="1306200" cy="1138425"/>
          </a:xfrm>
        </p:grpSpPr>
        <p:sp>
          <p:nvSpPr>
            <p:cNvPr id="1012" name="Google Shape;1012;p3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5" name="Google Shape;1015;p33"/>
          <p:cNvSpPr/>
          <p:nvPr/>
        </p:nvSpPr>
        <p:spPr>
          <a:xfrm rot="-10257353">
            <a:off x="8678692" y="2917081"/>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1_1">
    <p:spTree>
      <p:nvGrpSpPr>
        <p:cNvPr id="1016" name="Shape 1016"/>
        <p:cNvGrpSpPr/>
        <p:nvPr/>
      </p:nvGrpSpPr>
      <p:grpSpPr>
        <a:xfrm>
          <a:off x="0" y="0"/>
          <a:ext cx="0" cy="0"/>
          <a:chOff x="0" y="0"/>
          <a:chExt cx="0" cy="0"/>
        </a:xfrm>
      </p:grpSpPr>
      <p:sp>
        <p:nvSpPr>
          <p:cNvPr id="1017" name="Google Shape;1017;p34"/>
          <p:cNvSpPr/>
          <p:nvPr/>
        </p:nvSpPr>
        <p:spPr>
          <a:xfrm>
            <a:off x="6499369" y="42483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4"/>
          <p:cNvSpPr/>
          <p:nvPr/>
        </p:nvSpPr>
        <p:spPr>
          <a:xfrm flipH="1" rot="-557284">
            <a:off x="7570025" y="32552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4"/>
          <p:cNvSpPr/>
          <p:nvPr/>
        </p:nvSpPr>
        <p:spPr>
          <a:xfrm rot="10800000">
            <a:off x="-517535" y="-4143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4"/>
          <p:cNvSpPr/>
          <p:nvPr/>
        </p:nvSpPr>
        <p:spPr>
          <a:xfrm flipH="1" rot="10242716">
            <a:off x="-892789" y="-791576"/>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1" name="Google Shape;1021;p34"/>
          <p:cNvGrpSpPr/>
          <p:nvPr/>
        </p:nvGrpSpPr>
        <p:grpSpPr>
          <a:xfrm flipH="1" rot="-630252">
            <a:off x="-1073605" y="415580"/>
            <a:ext cx="2536933" cy="3913497"/>
            <a:chOff x="7779478" y="-572848"/>
            <a:chExt cx="2537040" cy="3913663"/>
          </a:xfrm>
        </p:grpSpPr>
        <p:sp>
          <p:nvSpPr>
            <p:cNvPr id="1022" name="Google Shape;1022;p34"/>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4"/>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4"/>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4"/>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4"/>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4"/>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4"/>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4"/>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4"/>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 name="Google Shape;1031;p34"/>
          <p:cNvGrpSpPr/>
          <p:nvPr/>
        </p:nvGrpSpPr>
        <p:grpSpPr>
          <a:xfrm rot="10800000">
            <a:off x="7996048" y="2795490"/>
            <a:ext cx="1805175" cy="1523450"/>
            <a:chOff x="-225525" y="-186900"/>
            <a:chExt cx="1805175" cy="1523450"/>
          </a:xfrm>
        </p:grpSpPr>
        <p:sp>
          <p:nvSpPr>
            <p:cNvPr id="1032" name="Google Shape;1032;p34"/>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4"/>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4"/>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4"/>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4"/>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4"/>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4"/>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4"/>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4"/>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1" name="Google Shape;1041;p34"/>
          <p:cNvGrpSpPr/>
          <p:nvPr/>
        </p:nvGrpSpPr>
        <p:grpSpPr>
          <a:xfrm rot="-3364388">
            <a:off x="6265912" y="3919412"/>
            <a:ext cx="2444476" cy="2232938"/>
            <a:chOff x="58925" y="3677025"/>
            <a:chExt cx="2444625" cy="2233075"/>
          </a:xfrm>
        </p:grpSpPr>
        <p:sp>
          <p:nvSpPr>
            <p:cNvPr id="1042" name="Google Shape;1042;p34"/>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4"/>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4"/>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4"/>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4"/>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4"/>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4"/>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4"/>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4"/>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4"/>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2" name="Google Shape;1052;p34"/>
          <p:cNvGrpSpPr/>
          <p:nvPr/>
        </p:nvGrpSpPr>
        <p:grpSpPr>
          <a:xfrm rot="1247244">
            <a:off x="7453047" y="3359104"/>
            <a:ext cx="2848212" cy="2848212"/>
            <a:chOff x="329363" y="3547300"/>
            <a:chExt cx="2848223" cy="2848223"/>
          </a:xfrm>
        </p:grpSpPr>
        <p:sp>
          <p:nvSpPr>
            <p:cNvPr id="1053" name="Google Shape;1053;p34"/>
            <p:cNvSpPr/>
            <p:nvPr/>
          </p:nvSpPr>
          <p:spPr>
            <a:xfrm rot="2700000">
              <a:off x="745060" y="3965829"/>
              <a:ext cx="2016829" cy="2011166"/>
            </a:xfrm>
            <a:custGeom>
              <a:rect b="b" l="l" r="r" t="t"/>
              <a:pathLst>
                <a:path extrusionOk="0" h="35515" w="35615">
                  <a:moveTo>
                    <a:pt x="26492" y="0"/>
                  </a:moveTo>
                  <a:lnTo>
                    <a:pt x="26492" y="0"/>
                  </a:lnTo>
                  <a:cubicBezTo>
                    <a:pt x="22757" y="577"/>
                    <a:pt x="21103" y="4186"/>
                    <a:pt x="21103" y="4186"/>
                  </a:cubicBezTo>
                  <a:cubicBezTo>
                    <a:pt x="20827" y="3735"/>
                    <a:pt x="20802" y="2757"/>
                    <a:pt x="20802" y="2757"/>
                  </a:cubicBezTo>
                  <a:cubicBezTo>
                    <a:pt x="18321" y="5113"/>
                    <a:pt x="18171" y="8171"/>
                    <a:pt x="18171" y="8171"/>
                  </a:cubicBezTo>
                  <a:cubicBezTo>
                    <a:pt x="17820" y="7669"/>
                    <a:pt x="17369" y="6767"/>
                    <a:pt x="17369" y="6767"/>
                  </a:cubicBezTo>
                  <a:cubicBezTo>
                    <a:pt x="15441" y="9443"/>
                    <a:pt x="15832" y="11893"/>
                    <a:pt x="15924" y="12335"/>
                  </a:cubicBezTo>
                  <a:lnTo>
                    <a:pt x="15924" y="12335"/>
                  </a:lnTo>
                  <a:cubicBezTo>
                    <a:pt x="14865" y="7750"/>
                    <a:pt x="10276" y="5815"/>
                    <a:pt x="10276" y="5815"/>
                  </a:cubicBezTo>
                  <a:lnTo>
                    <a:pt x="10276" y="5815"/>
                  </a:lnTo>
                  <a:cubicBezTo>
                    <a:pt x="10577" y="6316"/>
                    <a:pt x="10251" y="7093"/>
                    <a:pt x="10251" y="7093"/>
                  </a:cubicBezTo>
                  <a:cubicBezTo>
                    <a:pt x="9223" y="5138"/>
                    <a:pt x="7294" y="4512"/>
                    <a:pt x="7294" y="4511"/>
                  </a:cubicBezTo>
                  <a:lnTo>
                    <a:pt x="7294" y="4511"/>
                  </a:lnTo>
                  <a:cubicBezTo>
                    <a:pt x="7669" y="5288"/>
                    <a:pt x="7319" y="6316"/>
                    <a:pt x="7319" y="6316"/>
                  </a:cubicBezTo>
                  <a:cubicBezTo>
                    <a:pt x="6250" y="5386"/>
                    <a:pt x="4989" y="5179"/>
                    <a:pt x="4077" y="5179"/>
                  </a:cubicBezTo>
                  <a:cubicBezTo>
                    <a:pt x="3341" y="5179"/>
                    <a:pt x="2832" y="5313"/>
                    <a:pt x="2832" y="5313"/>
                  </a:cubicBezTo>
                  <a:cubicBezTo>
                    <a:pt x="2431" y="7745"/>
                    <a:pt x="4787" y="9699"/>
                    <a:pt x="4787" y="9699"/>
                  </a:cubicBezTo>
                  <a:cubicBezTo>
                    <a:pt x="4479" y="9748"/>
                    <a:pt x="4130" y="9762"/>
                    <a:pt x="3816" y="9762"/>
                  </a:cubicBezTo>
                  <a:cubicBezTo>
                    <a:pt x="3316" y="9762"/>
                    <a:pt x="2908" y="9725"/>
                    <a:pt x="2908" y="9725"/>
                  </a:cubicBezTo>
                  <a:lnTo>
                    <a:pt x="2908" y="9725"/>
                  </a:lnTo>
                  <a:cubicBezTo>
                    <a:pt x="4361" y="12105"/>
                    <a:pt x="8371" y="13208"/>
                    <a:pt x="8371" y="13208"/>
                  </a:cubicBezTo>
                  <a:cubicBezTo>
                    <a:pt x="7820" y="13484"/>
                    <a:pt x="6993" y="13659"/>
                    <a:pt x="6993" y="13659"/>
                  </a:cubicBezTo>
                  <a:cubicBezTo>
                    <a:pt x="8667" y="15662"/>
                    <a:pt x="10298" y="16278"/>
                    <a:pt x="11225" y="16464"/>
                  </a:cubicBezTo>
                  <a:lnTo>
                    <a:pt x="11225" y="16464"/>
                  </a:lnTo>
                  <a:cubicBezTo>
                    <a:pt x="10353" y="16389"/>
                    <a:pt x="9615" y="16365"/>
                    <a:pt x="9029" y="16365"/>
                  </a:cubicBezTo>
                  <a:cubicBezTo>
                    <a:pt x="7985" y="16365"/>
                    <a:pt x="7419" y="16441"/>
                    <a:pt x="7419" y="16441"/>
                  </a:cubicBezTo>
                  <a:cubicBezTo>
                    <a:pt x="7970" y="16842"/>
                    <a:pt x="8271" y="17669"/>
                    <a:pt x="8271" y="17669"/>
                  </a:cubicBezTo>
                  <a:cubicBezTo>
                    <a:pt x="7424" y="17246"/>
                    <a:pt x="6652" y="17106"/>
                    <a:pt x="6000" y="17106"/>
                  </a:cubicBezTo>
                  <a:cubicBezTo>
                    <a:pt x="4723" y="17106"/>
                    <a:pt x="3910" y="17644"/>
                    <a:pt x="3910" y="17644"/>
                  </a:cubicBezTo>
                  <a:cubicBezTo>
                    <a:pt x="4386" y="18121"/>
                    <a:pt x="4587" y="18597"/>
                    <a:pt x="4587" y="18597"/>
                  </a:cubicBezTo>
                  <a:cubicBezTo>
                    <a:pt x="777" y="18772"/>
                    <a:pt x="0" y="22933"/>
                    <a:pt x="0" y="22933"/>
                  </a:cubicBezTo>
                  <a:cubicBezTo>
                    <a:pt x="925" y="23566"/>
                    <a:pt x="2016" y="23756"/>
                    <a:pt x="2991" y="23756"/>
                  </a:cubicBezTo>
                  <a:cubicBezTo>
                    <a:pt x="4444" y="23756"/>
                    <a:pt x="5639" y="23334"/>
                    <a:pt x="5639" y="23334"/>
                  </a:cubicBezTo>
                  <a:lnTo>
                    <a:pt x="5639" y="23334"/>
                  </a:lnTo>
                  <a:cubicBezTo>
                    <a:pt x="5288" y="24211"/>
                    <a:pt x="4762" y="24963"/>
                    <a:pt x="4762" y="24963"/>
                  </a:cubicBezTo>
                  <a:cubicBezTo>
                    <a:pt x="4783" y="24963"/>
                    <a:pt x="4804" y="24963"/>
                    <a:pt x="4826" y="24963"/>
                  </a:cubicBezTo>
                  <a:cubicBezTo>
                    <a:pt x="7909" y="24963"/>
                    <a:pt x="10752" y="23158"/>
                    <a:pt x="10752" y="23158"/>
                  </a:cubicBezTo>
                  <a:lnTo>
                    <a:pt x="10752" y="23158"/>
                  </a:lnTo>
                  <a:cubicBezTo>
                    <a:pt x="10552" y="24111"/>
                    <a:pt x="10050" y="24812"/>
                    <a:pt x="10050" y="24812"/>
                  </a:cubicBezTo>
                  <a:cubicBezTo>
                    <a:pt x="13283" y="24186"/>
                    <a:pt x="15614" y="21630"/>
                    <a:pt x="15614" y="21629"/>
                  </a:cubicBezTo>
                  <a:lnTo>
                    <a:pt x="15614" y="21629"/>
                  </a:lnTo>
                  <a:cubicBezTo>
                    <a:pt x="12832" y="25038"/>
                    <a:pt x="13058" y="27995"/>
                    <a:pt x="13058" y="27995"/>
                  </a:cubicBezTo>
                  <a:cubicBezTo>
                    <a:pt x="13609" y="27444"/>
                    <a:pt x="14687" y="26843"/>
                    <a:pt x="14687" y="26842"/>
                  </a:cubicBezTo>
                  <a:lnTo>
                    <a:pt x="14687" y="26842"/>
                  </a:lnTo>
                  <a:cubicBezTo>
                    <a:pt x="13083" y="29399"/>
                    <a:pt x="14035" y="32281"/>
                    <a:pt x="14035" y="32281"/>
                  </a:cubicBezTo>
                  <a:cubicBezTo>
                    <a:pt x="14486" y="31429"/>
                    <a:pt x="15564" y="30727"/>
                    <a:pt x="15564" y="30727"/>
                  </a:cubicBezTo>
                  <a:lnTo>
                    <a:pt x="15564" y="30727"/>
                  </a:lnTo>
                  <a:cubicBezTo>
                    <a:pt x="15514" y="33509"/>
                    <a:pt x="18547" y="35514"/>
                    <a:pt x="18547" y="35514"/>
                  </a:cubicBezTo>
                  <a:cubicBezTo>
                    <a:pt x="20802" y="32031"/>
                    <a:pt x="19399" y="30076"/>
                    <a:pt x="19399" y="30076"/>
                  </a:cubicBezTo>
                  <a:lnTo>
                    <a:pt x="19399" y="30076"/>
                  </a:lnTo>
                  <a:cubicBezTo>
                    <a:pt x="20376" y="30577"/>
                    <a:pt x="21053" y="31203"/>
                    <a:pt x="21053" y="31203"/>
                  </a:cubicBezTo>
                  <a:cubicBezTo>
                    <a:pt x="21755" y="27920"/>
                    <a:pt x="20126" y="25815"/>
                    <a:pt x="20126" y="25815"/>
                  </a:cubicBezTo>
                  <a:lnTo>
                    <a:pt x="20126" y="25815"/>
                  </a:lnTo>
                  <a:cubicBezTo>
                    <a:pt x="20652" y="25915"/>
                    <a:pt x="21529" y="26266"/>
                    <a:pt x="21529" y="26266"/>
                  </a:cubicBezTo>
                  <a:cubicBezTo>
                    <a:pt x="22106" y="22808"/>
                    <a:pt x="20527" y="20326"/>
                    <a:pt x="20527" y="20326"/>
                  </a:cubicBezTo>
                  <a:lnTo>
                    <a:pt x="20527" y="20326"/>
                  </a:lnTo>
                  <a:cubicBezTo>
                    <a:pt x="21640" y="21341"/>
                    <a:pt x="22992" y="21563"/>
                    <a:pt x="23962" y="21563"/>
                  </a:cubicBezTo>
                  <a:cubicBezTo>
                    <a:pt x="24716" y="21563"/>
                    <a:pt x="25238" y="21429"/>
                    <a:pt x="25238" y="21429"/>
                  </a:cubicBezTo>
                  <a:cubicBezTo>
                    <a:pt x="24787" y="20978"/>
                    <a:pt x="24812" y="20076"/>
                    <a:pt x="24812" y="20075"/>
                  </a:cubicBezTo>
                  <a:lnTo>
                    <a:pt x="24812" y="20075"/>
                  </a:lnTo>
                  <a:cubicBezTo>
                    <a:pt x="25919" y="21075"/>
                    <a:pt x="27210" y="21309"/>
                    <a:pt x="28176" y="21309"/>
                  </a:cubicBezTo>
                  <a:cubicBezTo>
                    <a:pt x="29026" y="21309"/>
                    <a:pt x="29624" y="21128"/>
                    <a:pt x="29624" y="21128"/>
                  </a:cubicBezTo>
                  <a:cubicBezTo>
                    <a:pt x="29073" y="20552"/>
                    <a:pt x="29048" y="19675"/>
                    <a:pt x="29048" y="19674"/>
                  </a:cubicBezTo>
                  <a:lnTo>
                    <a:pt x="29048" y="19674"/>
                  </a:lnTo>
                  <a:cubicBezTo>
                    <a:pt x="29582" y="19837"/>
                    <a:pt x="30116" y="19906"/>
                    <a:pt x="30635" y="19906"/>
                  </a:cubicBezTo>
                  <a:cubicBezTo>
                    <a:pt x="33312" y="19906"/>
                    <a:pt x="35614" y="18095"/>
                    <a:pt x="35614" y="18095"/>
                  </a:cubicBezTo>
                  <a:cubicBezTo>
                    <a:pt x="33903" y="16178"/>
                    <a:pt x="31957" y="15875"/>
                    <a:pt x="30896" y="15875"/>
                  </a:cubicBezTo>
                  <a:cubicBezTo>
                    <a:pt x="30403" y="15875"/>
                    <a:pt x="30101" y="15940"/>
                    <a:pt x="30101" y="15940"/>
                  </a:cubicBezTo>
                  <a:cubicBezTo>
                    <a:pt x="30276" y="15589"/>
                    <a:pt x="31279" y="14812"/>
                    <a:pt x="31279" y="14812"/>
                  </a:cubicBezTo>
                  <a:cubicBezTo>
                    <a:pt x="30496" y="14526"/>
                    <a:pt x="29748" y="14422"/>
                    <a:pt x="29076" y="14422"/>
                  </a:cubicBezTo>
                  <a:cubicBezTo>
                    <a:pt x="27341" y="14422"/>
                    <a:pt x="26116" y="15113"/>
                    <a:pt x="26116" y="15113"/>
                  </a:cubicBezTo>
                  <a:cubicBezTo>
                    <a:pt x="26191" y="14461"/>
                    <a:pt x="26592" y="13910"/>
                    <a:pt x="26592" y="13910"/>
                  </a:cubicBezTo>
                  <a:cubicBezTo>
                    <a:pt x="26345" y="13854"/>
                    <a:pt x="26082" y="13830"/>
                    <a:pt x="25811" y="13830"/>
                  </a:cubicBezTo>
                  <a:cubicBezTo>
                    <a:pt x="24286" y="13830"/>
                    <a:pt x="22507" y="14603"/>
                    <a:pt x="21833" y="14925"/>
                  </a:cubicBezTo>
                  <a:lnTo>
                    <a:pt x="21833" y="14925"/>
                  </a:lnTo>
                  <a:cubicBezTo>
                    <a:pt x="23462" y="14009"/>
                    <a:pt x="24787" y="11404"/>
                    <a:pt x="24787" y="11404"/>
                  </a:cubicBezTo>
                  <a:lnTo>
                    <a:pt x="24787" y="11404"/>
                  </a:lnTo>
                  <a:cubicBezTo>
                    <a:pt x="24613" y="11462"/>
                    <a:pt x="24416" y="11483"/>
                    <a:pt x="24219" y="11483"/>
                  </a:cubicBezTo>
                  <a:cubicBezTo>
                    <a:pt x="23650" y="11483"/>
                    <a:pt x="23083" y="11303"/>
                    <a:pt x="23083" y="11303"/>
                  </a:cubicBezTo>
                  <a:cubicBezTo>
                    <a:pt x="26842" y="8872"/>
                    <a:pt x="26918" y="6040"/>
                    <a:pt x="26918" y="6040"/>
                  </a:cubicBezTo>
                  <a:lnTo>
                    <a:pt x="26918" y="6040"/>
                  </a:lnTo>
                  <a:cubicBezTo>
                    <a:pt x="26687" y="6120"/>
                    <a:pt x="26416" y="6145"/>
                    <a:pt x="26175" y="6145"/>
                  </a:cubicBezTo>
                  <a:cubicBezTo>
                    <a:pt x="25812" y="6145"/>
                    <a:pt x="25514" y="6090"/>
                    <a:pt x="25514" y="6090"/>
                  </a:cubicBezTo>
                  <a:cubicBezTo>
                    <a:pt x="27820" y="3359"/>
                    <a:pt x="26492" y="0"/>
                    <a:pt x="264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4"/>
            <p:cNvSpPr/>
            <p:nvPr/>
          </p:nvSpPr>
          <p:spPr>
            <a:xfrm rot="2700000">
              <a:off x="983478" y="4140357"/>
              <a:ext cx="1464757" cy="1562668"/>
            </a:xfrm>
            <a:custGeom>
              <a:rect b="b" l="l" r="r" t="t"/>
              <a:pathLst>
                <a:path extrusionOk="0" h="27595" w="25866">
                  <a:moveTo>
                    <a:pt x="19901" y="1"/>
                  </a:moveTo>
                  <a:cubicBezTo>
                    <a:pt x="18848" y="1329"/>
                    <a:pt x="17996" y="2632"/>
                    <a:pt x="17269" y="3885"/>
                  </a:cubicBezTo>
                  <a:cubicBezTo>
                    <a:pt x="17018" y="3610"/>
                    <a:pt x="16367" y="2808"/>
                    <a:pt x="16342" y="1555"/>
                  </a:cubicBezTo>
                  <a:lnTo>
                    <a:pt x="16066" y="1555"/>
                  </a:lnTo>
                  <a:cubicBezTo>
                    <a:pt x="16091" y="3008"/>
                    <a:pt x="16893" y="3885"/>
                    <a:pt x="17144" y="4136"/>
                  </a:cubicBezTo>
                  <a:cubicBezTo>
                    <a:pt x="15364" y="7369"/>
                    <a:pt x="14662" y="10276"/>
                    <a:pt x="14362" y="12031"/>
                  </a:cubicBezTo>
                  <a:cubicBezTo>
                    <a:pt x="13986" y="11104"/>
                    <a:pt x="13234" y="8873"/>
                    <a:pt x="13710" y="7169"/>
                  </a:cubicBezTo>
                  <a:lnTo>
                    <a:pt x="13434" y="7093"/>
                  </a:lnTo>
                  <a:lnTo>
                    <a:pt x="13434" y="7093"/>
                  </a:lnTo>
                  <a:cubicBezTo>
                    <a:pt x="12808" y="9274"/>
                    <a:pt x="14111" y="12206"/>
                    <a:pt x="14287" y="12557"/>
                  </a:cubicBezTo>
                  <a:cubicBezTo>
                    <a:pt x="14211" y="12983"/>
                    <a:pt x="14186" y="13334"/>
                    <a:pt x="14161" y="13535"/>
                  </a:cubicBezTo>
                  <a:cubicBezTo>
                    <a:pt x="13033" y="12457"/>
                    <a:pt x="11530" y="11028"/>
                    <a:pt x="9825" y="9550"/>
                  </a:cubicBezTo>
                  <a:cubicBezTo>
                    <a:pt x="9800" y="9149"/>
                    <a:pt x="9500" y="6291"/>
                    <a:pt x="8522" y="4788"/>
                  </a:cubicBezTo>
                  <a:lnTo>
                    <a:pt x="8297" y="4938"/>
                  </a:lnTo>
                  <a:cubicBezTo>
                    <a:pt x="9099" y="6166"/>
                    <a:pt x="9424" y="8447"/>
                    <a:pt x="9525" y="9299"/>
                  </a:cubicBezTo>
                  <a:cubicBezTo>
                    <a:pt x="8397" y="8296"/>
                    <a:pt x="7169" y="7294"/>
                    <a:pt x="5941" y="6342"/>
                  </a:cubicBezTo>
                  <a:cubicBezTo>
                    <a:pt x="6016" y="5991"/>
                    <a:pt x="6191" y="4562"/>
                    <a:pt x="5765" y="3685"/>
                  </a:cubicBezTo>
                  <a:lnTo>
                    <a:pt x="5515" y="3810"/>
                  </a:lnTo>
                  <a:cubicBezTo>
                    <a:pt x="5865" y="4512"/>
                    <a:pt x="5765" y="5665"/>
                    <a:pt x="5690" y="6141"/>
                  </a:cubicBezTo>
                  <a:cubicBezTo>
                    <a:pt x="4487" y="5214"/>
                    <a:pt x="3259" y="4362"/>
                    <a:pt x="2106" y="3610"/>
                  </a:cubicBezTo>
                  <a:lnTo>
                    <a:pt x="1956" y="3860"/>
                  </a:lnTo>
                  <a:cubicBezTo>
                    <a:pt x="3685" y="4938"/>
                    <a:pt x="5515" y="6317"/>
                    <a:pt x="7294" y="7770"/>
                  </a:cubicBezTo>
                  <a:cubicBezTo>
                    <a:pt x="6979" y="7799"/>
                    <a:pt x="6480" y="7831"/>
                    <a:pt x="5916" y="7831"/>
                  </a:cubicBezTo>
                  <a:cubicBezTo>
                    <a:pt x="4996" y="7831"/>
                    <a:pt x="3904" y="7745"/>
                    <a:pt x="3159" y="7419"/>
                  </a:cubicBezTo>
                  <a:lnTo>
                    <a:pt x="3033" y="7695"/>
                  </a:lnTo>
                  <a:cubicBezTo>
                    <a:pt x="3833" y="8020"/>
                    <a:pt x="4971" y="8104"/>
                    <a:pt x="5918" y="8104"/>
                  </a:cubicBezTo>
                  <a:cubicBezTo>
                    <a:pt x="6721" y="8104"/>
                    <a:pt x="7388" y="8044"/>
                    <a:pt x="7595" y="8021"/>
                  </a:cubicBezTo>
                  <a:cubicBezTo>
                    <a:pt x="8998" y="9174"/>
                    <a:pt x="10327" y="10352"/>
                    <a:pt x="11505" y="11429"/>
                  </a:cubicBezTo>
                  <a:cubicBezTo>
                    <a:pt x="10527" y="11229"/>
                    <a:pt x="8322" y="10778"/>
                    <a:pt x="6843" y="10552"/>
                  </a:cubicBezTo>
                  <a:lnTo>
                    <a:pt x="6793" y="10828"/>
                  </a:lnTo>
                  <a:cubicBezTo>
                    <a:pt x="8597" y="11104"/>
                    <a:pt x="11505" y="11705"/>
                    <a:pt x="11906" y="11805"/>
                  </a:cubicBezTo>
                  <a:cubicBezTo>
                    <a:pt x="12682" y="12507"/>
                    <a:pt x="13384" y="13184"/>
                    <a:pt x="13986" y="13760"/>
                  </a:cubicBezTo>
                  <a:cubicBezTo>
                    <a:pt x="13409" y="13860"/>
                    <a:pt x="11981" y="14111"/>
                    <a:pt x="10151" y="14462"/>
                  </a:cubicBezTo>
                  <a:cubicBezTo>
                    <a:pt x="9850" y="14286"/>
                    <a:pt x="8071" y="13259"/>
                    <a:pt x="6642" y="13008"/>
                  </a:cubicBezTo>
                  <a:lnTo>
                    <a:pt x="6592" y="13284"/>
                  </a:lnTo>
                  <a:cubicBezTo>
                    <a:pt x="7720" y="13484"/>
                    <a:pt x="9124" y="14211"/>
                    <a:pt x="9725" y="14562"/>
                  </a:cubicBezTo>
                  <a:cubicBezTo>
                    <a:pt x="8347" y="14838"/>
                    <a:pt x="6768" y="15189"/>
                    <a:pt x="5214" y="15565"/>
                  </a:cubicBezTo>
                  <a:cubicBezTo>
                    <a:pt x="4938" y="15364"/>
                    <a:pt x="3585" y="14412"/>
                    <a:pt x="2056" y="14186"/>
                  </a:cubicBezTo>
                  <a:lnTo>
                    <a:pt x="2006" y="14462"/>
                  </a:lnTo>
                  <a:cubicBezTo>
                    <a:pt x="3234" y="14637"/>
                    <a:pt x="4387" y="15339"/>
                    <a:pt x="4863" y="15665"/>
                  </a:cubicBezTo>
                  <a:cubicBezTo>
                    <a:pt x="3109" y="16116"/>
                    <a:pt x="1404" y="16617"/>
                    <a:pt x="1" y="17144"/>
                  </a:cubicBezTo>
                  <a:lnTo>
                    <a:pt x="101" y="17394"/>
                  </a:lnTo>
                  <a:cubicBezTo>
                    <a:pt x="903" y="17094"/>
                    <a:pt x="1780" y="16818"/>
                    <a:pt x="2733" y="16542"/>
                  </a:cubicBezTo>
                  <a:lnTo>
                    <a:pt x="2733" y="16542"/>
                  </a:lnTo>
                  <a:cubicBezTo>
                    <a:pt x="2532" y="16868"/>
                    <a:pt x="2131" y="17444"/>
                    <a:pt x="1555" y="17870"/>
                  </a:cubicBezTo>
                  <a:lnTo>
                    <a:pt x="1730" y="18096"/>
                  </a:lnTo>
                  <a:cubicBezTo>
                    <a:pt x="1880" y="17996"/>
                    <a:pt x="2006" y="17870"/>
                    <a:pt x="2106" y="17770"/>
                  </a:cubicBezTo>
                  <a:cubicBezTo>
                    <a:pt x="2682" y="17219"/>
                    <a:pt x="3008" y="16617"/>
                    <a:pt x="3109" y="16417"/>
                  </a:cubicBezTo>
                  <a:cubicBezTo>
                    <a:pt x="4437" y="16041"/>
                    <a:pt x="5890" y="15690"/>
                    <a:pt x="7269" y="15364"/>
                  </a:cubicBezTo>
                  <a:lnTo>
                    <a:pt x="7269" y="15364"/>
                  </a:lnTo>
                  <a:cubicBezTo>
                    <a:pt x="6843" y="15941"/>
                    <a:pt x="5865" y="17219"/>
                    <a:pt x="4687" y="18221"/>
                  </a:cubicBezTo>
                  <a:lnTo>
                    <a:pt x="4888" y="18447"/>
                  </a:lnTo>
                  <a:cubicBezTo>
                    <a:pt x="5063" y="18271"/>
                    <a:pt x="5239" y="18121"/>
                    <a:pt x="5414" y="17946"/>
                  </a:cubicBezTo>
                  <a:cubicBezTo>
                    <a:pt x="6592" y="16793"/>
                    <a:pt x="7494" y="15540"/>
                    <a:pt x="7670" y="15289"/>
                  </a:cubicBezTo>
                  <a:cubicBezTo>
                    <a:pt x="9324" y="14913"/>
                    <a:pt x="10878" y="14612"/>
                    <a:pt x="12056" y="14387"/>
                  </a:cubicBezTo>
                  <a:lnTo>
                    <a:pt x="12056" y="14387"/>
                  </a:lnTo>
                  <a:cubicBezTo>
                    <a:pt x="11655" y="15013"/>
                    <a:pt x="10552" y="16617"/>
                    <a:pt x="8898" y="17971"/>
                  </a:cubicBezTo>
                  <a:lnTo>
                    <a:pt x="9073" y="18196"/>
                  </a:lnTo>
                  <a:cubicBezTo>
                    <a:pt x="9399" y="17921"/>
                    <a:pt x="9700" y="17645"/>
                    <a:pt x="9976" y="17394"/>
                  </a:cubicBezTo>
                  <a:cubicBezTo>
                    <a:pt x="11379" y="16016"/>
                    <a:pt x="12256" y="14612"/>
                    <a:pt x="12432" y="14312"/>
                  </a:cubicBezTo>
                  <a:cubicBezTo>
                    <a:pt x="13209" y="14186"/>
                    <a:pt x="13810" y="14061"/>
                    <a:pt x="14111" y="14011"/>
                  </a:cubicBezTo>
                  <a:lnTo>
                    <a:pt x="14111" y="14011"/>
                  </a:lnTo>
                  <a:cubicBezTo>
                    <a:pt x="13961" y="14562"/>
                    <a:pt x="13560" y="16091"/>
                    <a:pt x="13309" y="18071"/>
                  </a:cubicBezTo>
                  <a:cubicBezTo>
                    <a:pt x="13033" y="18246"/>
                    <a:pt x="11605" y="19249"/>
                    <a:pt x="10677" y="20352"/>
                  </a:cubicBezTo>
                  <a:lnTo>
                    <a:pt x="10903" y="20527"/>
                  </a:lnTo>
                  <a:cubicBezTo>
                    <a:pt x="11630" y="19650"/>
                    <a:pt x="12758" y="18798"/>
                    <a:pt x="13259" y="18447"/>
                  </a:cubicBezTo>
                  <a:lnTo>
                    <a:pt x="13259" y="18447"/>
                  </a:lnTo>
                  <a:cubicBezTo>
                    <a:pt x="13134" y="19474"/>
                    <a:pt x="13033" y="20602"/>
                    <a:pt x="13033" y="21780"/>
                  </a:cubicBezTo>
                  <a:cubicBezTo>
                    <a:pt x="12758" y="21931"/>
                    <a:pt x="11705" y="22557"/>
                    <a:pt x="11053" y="23760"/>
                  </a:cubicBezTo>
                  <a:lnTo>
                    <a:pt x="11304" y="23886"/>
                  </a:lnTo>
                  <a:cubicBezTo>
                    <a:pt x="11830" y="22908"/>
                    <a:pt x="12682" y="22332"/>
                    <a:pt x="13033" y="22106"/>
                  </a:cubicBezTo>
                  <a:cubicBezTo>
                    <a:pt x="13058" y="23936"/>
                    <a:pt x="13284" y="25840"/>
                    <a:pt x="13911" y="27595"/>
                  </a:cubicBezTo>
                  <a:lnTo>
                    <a:pt x="14186" y="27495"/>
                  </a:lnTo>
                  <a:cubicBezTo>
                    <a:pt x="13785" y="26367"/>
                    <a:pt x="13535" y="25189"/>
                    <a:pt x="13409" y="23986"/>
                  </a:cubicBezTo>
                  <a:lnTo>
                    <a:pt x="13409" y="23986"/>
                  </a:lnTo>
                  <a:cubicBezTo>
                    <a:pt x="13735" y="24287"/>
                    <a:pt x="14312" y="24863"/>
                    <a:pt x="14688" y="25690"/>
                  </a:cubicBezTo>
                  <a:lnTo>
                    <a:pt x="14938" y="25565"/>
                  </a:lnTo>
                  <a:cubicBezTo>
                    <a:pt x="14437" y="24462"/>
                    <a:pt x="13610" y="23760"/>
                    <a:pt x="13384" y="23585"/>
                  </a:cubicBezTo>
                  <a:cubicBezTo>
                    <a:pt x="13284" y="22407"/>
                    <a:pt x="13309" y="21204"/>
                    <a:pt x="13384" y="20101"/>
                  </a:cubicBezTo>
                  <a:cubicBezTo>
                    <a:pt x="13860" y="20552"/>
                    <a:pt x="15063" y="21780"/>
                    <a:pt x="16041" y="23810"/>
                  </a:cubicBezTo>
                  <a:lnTo>
                    <a:pt x="16292" y="23685"/>
                  </a:lnTo>
                  <a:cubicBezTo>
                    <a:pt x="15139" y="21304"/>
                    <a:pt x="13710" y="20026"/>
                    <a:pt x="13409" y="19750"/>
                  </a:cubicBezTo>
                  <a:cubicBezTo>
                    <a:pt x="13510" y="18447"/>
                    <a:pt x="13685" y="17269"/>
                    <a:pt x="13860" y="16317"/>
                  </a:cubicBezTo>
                  <a:cubicBezTo>
                    <a:pt x="14261" y="16743"/>
                    <a:pt x="15289" y="17845"/>
                    <a:pt x="16191" y="19374"/>
                  </a:cubicBezTo>
                  <a:lnTo>
                    <a:pt x="16442" y="19249"/>
                  </a:lnTo>
                  <a:cubicBezTo>
                    <a:pt x="15389" y="17469"/>
                    <a:pt x="14211" y="16241"/>
                    <a:pt x="13936" y="15991"/>
                  </a:cubicBezTo>
                  <a:cubicBezTo>
                    <a:pt x="14111" y="15089"/>
                    <a:pt x="14287" y="14437"/>
                    <a:pt x="14362" y="14111"/>
                  </a:cubicBezTo>
                  <a:cubicBezTo>
                    <a:pt x="15414" y="15139"/>
                    <a:pt x="16066" y="15790"/>
                    <a:pt x="16066" y="15815"/>
                  </a:cubicBezTo>
                  <a:cubicBezTo>
                    <a:pt x="16116" y="15865"/>
                    <a:pt x="20302" y="20427"/>
                    <a:pt x="22557" y="24061"/>
                  </a:cubicBezTo>
                  <a:lnTo>
                    <a:pt x="22808" y="23936"/>
                  </a:lnTo>
                  <a:cubicBezTo>
                    <a:pt x="20527" y="20251"/>
                    <a:pt x="16317" y="15665"/>
                    <a:pt x="16292" y="15615"/>
                  </a:cubicBezTo>
                  <a:cubicBezTo>
                    <a:pt x="16266" y="15590"/>
                    <a:pt x="15615" y="14938"/>
                    <a:pt x="14562" y="13936"/>
                  </a:cubicBezTo>
                  <a:cubicBezTo>
                    <a:pt x="14838" y="13860"/>
                    <a:pt x="15314" y="13760"/>
                    <a:pt x="15991" y="13660"/>
                  </a:cubicBezTo>
                  <a:cubicBezTo>
                    <a:pt x="16241" y="13986"/>
                    <a:pt x="17319" y="15414"/>
                    <a:pt x="18898" y="16216"/>
                  </a:cubicBezTo>
                  <a:lnTo>
                    <a:pt x="19023" y="15966"/>
                  </a:lnTo>
                  <a:cubicBezTo>
                    <a:pt x="17645" y="15289"/>
                    <a:pt x="16642" y="14061"/>
                    <a:pt x="16317" y="13610"/>
                  </a:cubicBezTo>
                  <a:cubicBezTo>
                    <a:pt x="17360" y="13458"/>
                    <a:pt x="18762" y="13324"/>
                    <a:pt x="20456" y="13324"/>
                  </a:cubicBezTo>
                  <a:cubicBezTo>
                    <a:pt x="20715" y="13324"/>
                    <a:pt x="20981" y="13327"/>
                    <a:pt x="21254" y="13334"/>
                  </a:cubicBezTo>
                  <a:cubicBezTo>
                    <a:pt x="21429" y="13735"/>
                    <a:pt x="22282" y="15464"/>
                    <a:pt x="23610" y="16216"/>
                  </a:cubicBezTo>
                  <a:lnTo>
                    <a:pt x="23760" y="15966"/>
                  </a:lnTo>
                  <a:cubicBezTo>
                    <a:pt x="22607" y="15339"/>
                    <a:pt x="21830" y="13885"/>
                    <a:pt x="21555" y="13359"/>
                  </a:cubicBezTo>
                  <a:lnTo>
                    <a:pt x="21555" y="13359"/>
                  </a:lnTo>
                  <a:cubicBezTo>
                    <a:pt x="22858" y="13409"/>
                    <a:pt x="24287" y="13535"/>
                    <a:pt x="25815" y="13810"/>
                  </a:cubicBezTo>
                  <a:lnTo>
                    <a:pt x="25866" y="13535"/>
                  </a:lnTo>
                  <a:cubicBezTo>
                    <a:pt x="23846" y="13182"/>
                    <a:pt x="22002" y="13055"/>
                    <a:pt x="20403" y="13055"/>
                  </a:cubicBezTo>
                  <a:cubicBezTo>
                    <a:pt x="19501" y="13055"/>
                    <a:pt x="18678" y="13095"/>
                    <a:pt x="17946" y="13159"/>
                  </a:cubicBezTo>
                  <a:cubicBezTo>
                    <a:pt x="18347" y="12657"/>
                    <a:pt x="19324" y="11505"/>
                    <a:pt x="20352" y="11053"/>
                  </a:cubicBezTo>
                  <a:lnTo>
                    <a:pt x="20251" y="10803"/>
                  </a:lnTo>
                  <a:cubicBezTo>
                    <a:pt x="18973" y="11379"/>
                    <a:pt x="17770" y="12908"/>
                    <a:pt x="17570" y="13184"/>
                  </a:cubicBezTo>
                  <a:cubicBezTo>
                    <a:pt x="15966" y="13334"/>
                    <a:pt x="14863" y="13560"/>
                    <a:pt x="14437" y="13660"/>
                  </a:cubicBezTo>
                  <a:cubicBezTo>
                    <a:pt x="14462" y="13259"/>
                    <a:pt x="14562" y="12206"/>
                    <a:pt x="14888" y="10728"/>
                  </a:cubicBezTo>
                  <a:cubicBezTo>
                    <a:pt x="15264" y="10627"/>
                    <a:pt x="16617" y="10201"/>
                    <a:pt x="18447" y="9048"/>
                  </a:cubicBezTo>
                  <a:lnTo>
                    <a:pt x="18297" y="8823"/>
                  </a:lnTo>
                  <a:cubicBezTo>
                    <a:pt x="16718" y="9825"/>
                    <a:pt x="15464" y="10276"/>
                    <a:pt x="14963" y="10427"/>
                  </a:cubicBezTo>
                  <a:cubicBezTo>
                    <a:pt x="15264" y="9249"/>
                    <a:pt x="15715" y="7820"/>
                    <a:pt x="16417" y="6241"/>
                  </a:cubicBezTo>
                  <a:cubicBezTo>
                    <a:pt x="16818" y="6216"/>
                    <a:pt x="18347" y="6041"/>
                    <a:pt x="20602" y="4487"/>
                  </a:cubicBezTo>
                  <a:lnTo>
                    <a:pt x="20452" y="4261"/>
                  </a:lnTo>
                  <a:cubicBezTo>
                    <a:pt x="18497" y="5615"/>
                    <a:pt x="17068" y="5890"/>
                    <a:pt x="16542" y="5966"/>
                  </a:cubicBezTo>
                  <a:cubicBezTo>
                    <a:pt x="17369" y="4136"/>
                    <a:pt x="18522" y="2181"/>
                    <a:pt x="20126" y="176"/>
                  </a:cubicBezTo>
                  <a:lnTo>
                    <a:pt x="199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5" name="Google Shape;1055;p34"/>
          <p:cNvGrpSpPr/>
          <p:nvPr/>
        </p:nvGrpSpPr>
        <p:grpSpPr>
          <a:xfrm flipH="1" rot="7340547">
            <a:off x="-471773" y="-1272242"/>
            <a:ext cx="1982752" cy="1977564"/>
            <a:chOff x="7889126" y="3519761"/>
            <a:chExt cx="1982671" cy="1977484"/>
          </a:xfrm>
        </p:grpSpPr>
        <p:sp>
          <p:nvSpPr>
            <p:cNvPr id="1056" name="Google Shape;1056;p3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8" name="Google Shape;1058;p34"/>
          <p:cNvGrpSpPr/>
          <p:nvPr/>
        </p:nvGrpSpPr>
        <p:grpSpPr>
          <a:xfrm flipH="1" rot="7340547">
            <a:off x="-1162226" y="-315626"/>
            <a:ext cx="1647177" cy="1262322"/>
            <a:chOff x="7015539" y="4358198"/>
            <a:chExt cx="1647110" cy="1262271"/>
          </a:xfrm>
        </p:grpSpPr>
        <p:sp>
          <p:nvSpPr>
            <p:cNvPr id="1059" name="Google Shape;1059;p3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7" name="Shape 127"/>
        <p:cNvGrpSpPr/>
        <p:nvPr/>
      </p:nvGrpSpPr>
      <p:grpSpPr>
        <a:xfrm>
          <a:off x="0" y="0"/>
          <a:ext cx="0" cy="0"/>
          <a:chOff x="0" y="0"/>
          <a:chExt cx="0" cy="0"/>
        </a:xfrm>
      </p:grpSpPr>
      <p:sp>
        <p:nvSpPr>
          <p:cNvPr id="128" name="Google Shape;128;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9" name="Google Shape;129;p5"/>
          <p:cNvSpPr txBox="1"/>
          <p:nvPr>
            <p:ph idx="2" type="title"/>
          </p:nvPr>
        </p:nvSpPr>
        <p:spPr>
          <a:xfrm>
            <a:off x="1715200" y="2569400"/>
            <a:ext cx="25056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0" name="Google Shape;130;p5"/>
          <p:cNvSpPr txBox="1"/>
          <p:nvPr>
            <p:ph idx="3" type="title"/>
          </p:nvPr>
        </p:nvSpPr>
        <p:spPr>
          <a:xfrm>
            <a:off x="4923250" y="2569400"/>
            <a:ext cx="25056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1" name="Google Shape;131;p5"/>
          <p:cNvSpPr txBox="1"/>
          <p:nvPr>
            <p:ph idx="1" type="subTitle"/>
          </p:nvPr>
        </p:nvSpPr>
        <p:spPr>
          <a:xfrm>
            <a:off x="4923247" y="3057022"/>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2" name="Google Shape;132;p5"/>
          <p:cNvSpPr txBox="1"/>
          <p:nvPr>
            <p:ph idx="4" type="subTitle"/>
          </p:nvPr>
        </p:nvSpPr>
        <p:spPr>
          <a:xfrm>
            <a:off x="1715200" y="3057022"/>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 name="Google Shape;133;p5"/>
          <p:cNvSpPr/>
          <p:nvPr/>
        </p:nvSpPr>
        <p:spPr>
          <a:xfrm>
            <a:off x="6346442" y="40974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flipH="1" rot="-590402">
            <a:off x="7093408" y="3140604"/>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flipH="1" rot="10209598">
            <a:off x="-954120" y="-5649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p:nvPr/>
        </p:nvSpPr>
        <p:spPr>
          <a:xfrm>
            <a:off x="4804742" y="448050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
          <p:cNvSpPr/>
          <p:nvPr/>
        </p:nvSpPr>
        <p:spPr>
          <a:xfrm flipH="1" rot="10800000">
            <a:off x="836192" y="-617643"/>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 name="Google Shape;139;p5"/>
          <p:cNvGrpSpPr/>
          <p:nvPr/>
        </p:nvGrpSpPr>
        <p:grpSpPr>
          <a:xfrm rot="-8289037">
            <a:off x="-743904" y="532147"/>
            <a:ext cx="1888126" cy="1446975"/>
            <a:chOff x="7015539" y="4358198"/>
            <a:chExt cx="1647110" cy="1262271"/>
          </a:xfrm>
        </p:grpSpPr>
        <p:sp>
          <p:nvSpPr>
            <p:cNvPr id="140" name="Google Shape;140;p5"/>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5"/>
          <p:cNvGrpSpPr/>
          <p:nvPr/>
        </p:nvGrpSpPr>
        <p:grpSpPr>
          <a:xfrm flipH="1" rot="-8539403">
            <a:off x="-471008" y="-169307"/>
            <a:ext cx="1641699" cy="1264744"/>
            <a:chOff x="2223200" y="353050"/>
            <a:chExt cx="802025" cy="617875"/>
          </a:xfrm>
        </p:grpSpPr>
        <p:sp>
          <p:nvSpPr>
            <p:cNvPr id="143" name="Google Shape;143;p5"/>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 name="Google Shape;145;p5"/>
          <p:cNvGrpSpPr/>
          <p:nvPr/>
        </p:nvGrpSpPr>
        <p:grpSpPr>
          <a:xfrm flipH="1" rot="-5400351">
            <a:off x="347324" y="-477637"/>
            <a:ext cx="1171188" cy="1480226"/>
            <a:chOff x="1987600" y="547000"/>
            <a:chExt cx="598400" cy="756375"/>
          </a:xfrm>
        </p:grpSpPr>
        <p:sp>
          <p:nvSpPr>
            <p:cNvPr id="146" name="Google Shape;146;p5"/>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5"/>
          <p:cNvGrpSpPr/>
          <p:nvPr/>
        </p:nvGrpSpPr>
        <p:grpSpPr>
          <a:xfrm>
            <a:off x="7889126" y="3519761"/>
            <a:ext cx="1982671" cy="1977484"/>
            <a:chOff x="7889126" y="3519761"/>
            <a:chExt cx="1982671" cy="1977484"/>
          </a:xfrm>
        </p:grpSpPr>
        <p:sp>
          <p:nvSpPr>
            <p:cNvPr id="149" name="Google Shape;149;p5"/>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5"/>
          <p:cNvGrpSpPr/>
          <p:nvPr/>
        </p:nvGrpSpPr>
        <p:grpSpPr>
          <a:xfrm rot="1290784">
            <a:off x="7167662" y="4281825"/>
            <a:ext cx="1647050" cy="1262225"/>
            <a:chOff x="7015539" y="4358198"/>
            <a:chExt cx="1647110" cy="1262271"/>
          </a:xfrm>
        </p:grpSpPr>
        <p:sp>
          <p:nvSpPr>
            <p:cNvPr id="152" name="Google Shape;152;p5"/>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5"/>
          <p:cNvGrpSpPr/>
          <p:nvPr/>
        </p:nvGrpSpPr>
        <p:grpSpPr>
          <a:xfrm rot="4423633">
            <a:off x="6668837" y="4557851"/>
            <a:ext cx="1583545" cy="1261507"/>
            <a:chOff x="5352090" y="-463200"/>
            <a:chExt cx="1010306" cy="804845"/>
          </a:xfrm>
        </p:grpSpPr>
        <p:sp>
          <p:nvSpPr>
            <p:cNvPr id="155" name="Google Shape;155;p5"/>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9" name="Google Shape;159;p6"/>
          <p:cNvSpPr/>
          <p:nvPr/>
        </p:nvSpPr>
        <p:spPr>
          <a:xfrm rot="-367962">
            <a:off x="440125" y="4713587"/>
            <a:ext cx="9751519" cy="862772"/>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rot="-1285039">
            <a:off x="6860242" y="4414596"/>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flipH="1" rot="-1152630">
            <a:off x="8056575" y="3441271"/>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 name="Google Shape;162;p6"/>
          <p:cNvGrpSpPr/>
          <p:nvPr/>
        </p:nvGrpSpPr>
        <p:grpSpPr>
          <a:xfrm flipH="1" rot="1531082">
            <a:off x="7842692" y="4225072"/>
            <a:ext cx="1538907" cy="1185564"/>
            <a:chOff x="2223200" y="353050"/>
            <a:chExt cx="802025" cy="617875"/>
          </a:xfrm>
        </p:grpSpPr>
        <p:sp>
          <p:nvSpPr>
            <p:cNvPr id="163" name="Google Shape;163;p6"/>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6"/>
          <p:cNvGrpSpPr/>
          <p:nvPr/>
        </p:nvGrpSpPr>
        <p:grpSpPr>
          <a:xfrm flipH="1" rot="-9576374">
            <a:off x="8333912" y="3047687"/>
            <a:ext cx="1306312" cy="1138522"/>
            <a:chOff x="7119300" y="-140550"/>
            <a:chExt cx="1306200" cy="1138425"/>
          </a:xfrm>
        </p:grpSpPr>
        <p:sp>
          <p:nvSpPr>
            <p:cNvPr id="166" name="Google Shape;166;p6"/>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6"/>
          <p:cNvSpPr/>
          <p:nvPr/>
        </p:nvSpPr>
        <p:spPr>
          <a:xfrm rot="10432038">
            <a:off x="-1826975" y="-337413"/>
            <a:ext cx="9751519" cy="862772"/>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flipH="1" rot="9647370">
            <a:off x="-991419" y="-475072"/>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6"/>
          <p:cNvGrpSpPr/>
          <p:nvPr/>
        </p:nvGrpSpPr>
        <p:grpSpPr>
          <a:xfrm flipH="1" rot="-5400399">
            <a:off x="-208249" y="-311592"/>
            <a:ext cx="1031043" cy="1303083"/>
            <a:chOff x="1987600" y="547000"/>
            <a:chExt cx="598400" cy="756375"/>
          </a:xfrm>
        </p:grpSpPr>
        <p:sp>
          <p:nvSpPr>
            <p:cNvPr id="172" name="Google Shape;172;p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4" name="Shape 174"/>
        <p:cNvGrpSpPr/>
        <p:nvPr/>
      </p:nvGrpSpPr>
      <p:grpSpPr>
        <a:xfrm>
          <a:off x="0" y="0"/>
          <a:ext cx="0" cy="0"/>
          <a:chOff x="0" y="0"/>
          <a:chExt cx="0" cy="0"/>
        </a:xfrm>
      </p:grpSpPr>
      <p:sp>
        <p:nvSpPr>
          <p:cNvPr id="175" name="Google Shape;175;p7"/>
          <p:cNvSpPr txBox="1"/>
          <p:nvPr>
            <p:ph idx="1" type="body"/>
          </p:nvPr>
        </p:nvSpPr>
        <p:spPr>
          <a:xfrm>
            <a:off x="4252350" y="1746891"/>
            <a:ext cx="3504000" cy="2471400"/>
          </a:xfrm>
          <a:prstGeom prst="rect">
            <a:avLst/>
          </a:prstGeom>
        </p:spPr>
        <p:txBody>
          <a:bodyPr anchorCtr="0" anchor="ctr" bIns="91425" lIns="91425" spcFirstLastPara="1" rIns="91425" wrap="square" tIns="91425">
            <a:noAutofit/>
          </a:bodyPr>
          <a:lstStyle>
            <a:lvl1pPr indent="-317500" lvl="0" marL="457200">
              <a:lnSpc>
                <a:spcPct val="100000"/>
              </a:lnSpc>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6" name="Google Shape;176;p7"/>
          <p:cNvSpPr txBox="1"/>
          <p:nvPr>
            <p:ph type="title"/>
          </p:nvPr>
        </p:nvSpPr>
        <p:spPr>
          <a:xfrm>
            <a:off x="4252350" y="713850"/>
            <a:ext cx="3059700" cy="111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7" name="Google Shape;177;p7"/>
          <p:cNvSpPr/>
          <p:nvPr/>
        </p:nvSpPr>
        <p:spPr>
          <a:xfrm flipH="1" rot="10800000">
            <a:off x="4870219" y="-4892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
          <p:cNvSpPr/>
          <p:nvPr/>
        </p:nvSpPr>
        <p:spPr>
          <a:xfrm flipH="1" rot="10800000">
            <a:off x="6166544" y="-3036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rot="-10209598">
            <a:off x="7120360" y="-675707"/>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7"/>
          <p:cNvGrpSpPr/>
          <p:nvPr/>
        </p:nvGrpSpPr>
        <p:grpSpPr>
          <a:xfrm>
            <a:off x="7012984" y="-837681"/>
            <a:ext cx="1583553" cy="1261513"/>
            <a:chOff x="5352090" y="-463200"/>
            <a:chExt cx="1010306" cy="804845"/>
          </a:xfrm>
        </p:grpSpPr>
        <p:sp>
          <p:nvSpPr>
            <p:cNvPr id="181" name="Google Shape;181;p7"/>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7"/>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 name="Google Shape;183;p7"/>
          <p:cNvGrpSpPr/>
          <p:nvPr/>
        </p:nvGrpSpPr>
        <p:grpSpPr>
          <a:xfrm>
            <a:off x="7598807" y="-929166"/>
            <a:ext cx="2126742" cy="2176760"/>
            <a:chOff x="7615305" y="-534500"/>
            <a:chExt cx="1833715" cy="1876841"/>
          </a:xfrm>
        </p:grpSpPr>
        <p:sp>
          <p:nvSpPr>
            <p:cNvPr id="184" name="Google Shape;184;p7"/>
            <p:cNvSpPr/>
            <p:nvPr/>
          </p:nvSpPr>
          <p:spPr>
            <a:xfrm flipH="1">
              <a:off x="7615305" y="-534500"/>
              <a:ext cx="1833715" cy="1876841"/>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
            <p:cNvSpPr/>
            <p:nvPr/>
          </p:nvSpPr>
          <p:spPr>
            <a:xfrm flipH="1">
              <a:off x="7804806" y="-324083"/>
              <a:ext cx="1330543" cy="1457314"/>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 name="Google Shape;186;p7"/>
          <p:cNvGrpSpPr/>
          <p:nvPr/>
        </p:nvGrpSpPr>
        <p:grpSpPr>
          <a:xfrm rot="-2927195">
            <a:off x="8310683" y="473507"/>
            <a:ext cx="1458695" cy="665593"/>
            <a:chOff x="8081869" y="778739"/>
            <a:chExt cx="1458619" cy="665559"/>
          </a:xfrm>
        </p:grpSpPr>
        <p:sp>
          <p:nvSpPr>
            <p:cNvPr id="187" name="Google Shape;187;p7"/>
            <p:cNvSpPr/>
            <p:nvPr/>
          </p:nvSpPr>
          <p:spPr>
            <a:xfrm flipH="1">
              <a:off x="8081869" y="778739"/>
              <a:ext cx="1369758" cy="665559"/>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flipH="1">
              <a:off x="8132818" y="827341"/>
              <a:ext cx="1407670" cy="554224"/>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7"/>
          <p:cNvSpPr/>
          <p:nvPr/>
        </p:nvSpPr>
        <p:spPr>
          <a:xfrm flipH="1">
            <a:off x="1095124" y="424432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flipH="1">
            <a:off x="-201201" y="40586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rot="590402">
            <a:off x="-840618" y="2984268"/>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 name="Google Shape;192;p7"/>
          <p:cNvGrpSpPr/>
          <p:nvPr/>
        </p:nvGrpSpPr>
        <p:grpSpPr>
          <a:xfrm flipH="1" rot="-9944814">
            <a:off x="-407333" y="3343708"/>
            <a:ext cx="1746377" cy="1787449"/>
            <a:chOff x="1198750" y="888500"/>
            <a:chExt cx="879100" cy="899775"/>
          </a:xfrm>
        </p:grpSpPr>
        <p:sp>
          <p:nvSpPr>
            <p:cNvPr id="193" name="Google Shape;193;p7"/>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7"/>
          <p:cNvGrpSpPr/>
          <p:nvPr/>
        </p:nvGrpSpPr>
        <p:grpSpPr>
          <a:xfrm rot="-1531090">
            <a:off x="195682" y="4191817"/>
            <a:ext cx="1690258" cy="1302164"/>
            <a:chOff x="2223200" y="353050"/>
            <a:chExt cx="802025" cy="617875"/>
          </a:xfrm>
        </p:grpSpPr>
        <p:sp>
          <p:nvSpPr>
            <p:cNvPr id="196" name="Google Shape;196;p7"/>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7"/>
          <p:cNvGrpSpPr/>
          <p:nvPr/>
        </p:nvGrpSpPr>
        <p:grpSpPr>
          <a:xfrm flipH="1" rot="-2510963">
            <a:off x="-661554" y="2799906"/>
            <a:ext cx="1888126" cy="1446975"/>
            <a:chOff x="7015539" y="4358198"/>
            <a:chExt cx="1647110" cy="1262271"/>
          </a:xfrm>
        </p:grpSpPr>
        <p:sp>
          <p:nvSpPr>
            <p:cNvPr id="199" name="Google Shape;199;p7"/>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01" name="Shape 201"/>
        <p:cNvGrpSpPr/>
        <p:nvPr/>
      </p:nvGrpSpPr>
      <p:grpSpPr>
        <a:xfrm>
          <a:off x="0" y="0"/>
          <a:ext cx="0" cy="0"/>
          <a:chOff x="0" y="0"/>
          <a:chExt cx="0" cy="0"/>
        </a:xfrm>
      </p:grpSpPr>
      <p:sp>
        <p:nvSpPr>
          <p:cNvPr id="202" name="Google Shape;202;p8"/>
          <p:cNvSpPr/>
          <p:nvPr/>
        </p:nvSpPr>
        <p:spPr>
          <a:xfrm rot="4987122">
            <a:off x="-1168032" y="1331729"/>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p:nvPr/>
        </p:nvSpPr>
        <p:spPr>
          <a:xfrm rot="10800000">
            <a:off x="-643599" y="-52378"/>
            <a:ext cx="3218474" cy="123181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p:nvPr/>
        </p:nvSpPr>
        <p:spPr>
          <a:xfrm rot="10800000">
            <a:off x="1448521" y="-52368"/>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
          <p:cNvSpPr/>
          <p:nvPr/>
        </p:nvSpPr>
        <p:spPr>
          <a:xfrm flipH="1" rot="8881848">
            <a:off x="-1402541" y="-72181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 name="Google Shape;206;p8"/>
          <p:cNvGrpSpPr/>
          <p:nvPr/>
        </p:nvGrpSpPr>
        <p:grpSpPr>
          <a:xfrm rot="7435612">
            <a:off x="-862725" y="-831700"/>
            <a:ext cx="2444476" cy="2232938"/>
            <a:chOff x="58925" y="3677025"/>
            <a:chExt cx="2444625" cy="2233075"/>
          </a:xfrm>
        </p:grpSpPr>
        <p:sp>
          <p:nvSpPr>
            <p:cNvPr id="207" name="Google Shape;207;p8"/>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8"/>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8"/>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 name="Google Shape;217;p8"/>
          <p:cNvSpPr/>
          <p:nvPr/>
        </p:nvSpPr>
        <p:spPr>
          <a:xfrm rot="10800000">
            <a:off x="2909596" y="-433368"/>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rot="5400000">
            <a:off x="-895089" y="2887396"/>
            <a:ext cx="2104509" cy="80546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
          <p:cNvSpPr/>
          <p:nvPr/>
        </p:nvSpPr>
        <p:spPr>
          <a:xfrm flipH="1" rot="412878">
            <a:off x="5956688" y="44545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
          <p:cNvSpPr/>
          <p:nvPr/>
        </p:nvSpPr>
        <p:spPr>
          <a:xfrm rot="-3481848">
            <a:off x="6745093" y="29189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
          <p:cNvSpPr/>
          <p:nvPr/>
        </p:nvSpPr>
        <p:spPr>
          <a:xfrm rot="-5522306">
            <a:off x="7462294" y="3075592"/>
            <a:ext cx="2971611" cy="1137333"/>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 name="Google Shape;222;p8"/>
          <p:cNvGrpSpPr/>
          <p:nvPr/>
        </p:nvGrpSpPr>
        <p:grpSpPr>
          <a:xfrm rot="-9811118">
            <a:off x="-942459" y="1150099"/>
            <a:ext cx="1647089" cy="1262256"/>
            <a:chOff x="7015539" y="4358198"/>
            <a:chExt cx="1647110" cy="1262271"/>
          </a:xfrm>
        </p:grpSpPr>
        <p:sp>
          <p:nvSpPr>
            <p:cNvPr id="223" name="Google Shape;223;p8"/>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8"/>
          <p:cNvGrpSpPr/>
          <p:nvPr/>
        </p:nvGrpSpPr>
        <p:grpSpPr>
          <a:xfrm rot="-7396705">
            <a:off x="-917693" y="430100"/>
            <a:ext cx="1583470" cy="1261447"/>
            <a:chOff x="5352090" y="-463200"/>
            <a:chExt cx="1010306" cy="804845"/>
          </a:xfrm>
        </p:grpSpPr>
        <p:sp>
          <p:nvSpPr>
            <p:cNvPr id="226" name="Google Shape;226;p8"/>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8"/>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8"/>
          <p:cNvGrpSpPr/>
          <p:nvPr/>
        </p:nvGrpSpPr>
        <p:grpSpPr>
          <a:xfrm flipH="1" rot="6034381">
            <a:off x="8297546" y="3782816"/>
            <a:ext cx="1450973" cy="662070"/>
            <a:chOff x="-697750" y="1176368"/>
            <a:chExt cx="1224640" cy="558796"/>
          </a:xfrm>
        </p:grpSpPr>
        <p:sp>
          <p:nvSpPr>
            <p:cNvPr id="229" name="Google Shape;229;p8"/>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 name="Google Shape;231;p8"/>
          <p:cNvGrpSpPr/>
          <p:nvPr/>
        </p:nvGrpSpPr>
        <p:grpSpPr>
          <a:xfrm flipH="1" rot="10800000">
            <a:off x="7631930" y="3685785"/>
            <a:ext cx="1849637" cy="1893137"/>
            <a:chOff x="-620956" y="73800"/>
            <a:chExt cx="1539568" cy="1575776"/>
          </a:xfrm>
        </p:grpSpPr>
        <p:sp>
          <p:nvSpPr>
            <p:cNvPr id="232" name="Google Shape;232;p8"/>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8"/>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8"/>
          <p:cNvGrpSpPr/>
          <p:nvPr/>
        </p:nvGrpSpPr>
        <p:grpSpPr>
          <a:xfrm flipH="1" rot="4845197">
            <a:off x="7575422" y="4370493"/>
            <a:ext cx="1171208" cy="1480229"/>
            <a:chOff x="1987600" y="547000"/>
            <a:chExt cx="598400" cy="756375"/>
          </a:xfrm>
        </p:grpSpPr>
        <p:sp>
          <p:nvSpPr>
            <p:cNvPr id="235" name="Google Shape;235;p8"/>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8"/>
          <p:cNvSpPr/>
          <p:nvPr/>
        </p:nvSpPr>
        <p:spPr>
          <a:xfrm>
            <a:off x="4466994" y="46701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
          <p:cNvSpPr txBox="1"/>
          <p:nvPr>
            <p:ph type="title"/>
          </p:nvPr>
        </p:nvSpPr>
        <p:spPr>
          <a:xfrm>
            <a:off x="1570350" y="1307100"/>
            <a:ext cx="60033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1"/>
        </a:solidFill>
      </p:bgPr>
    </p:bg>
    <p:spTree>
      <p:nvGrpSpPr>
        <p:cNvPr id="239" name="Shape 239"/>
        <p:cNvGrpSpPr/>
        <p:nvPr/>
      </p:nvGrpSpPr>
      <p:grpSpPr>
        <a:xfrm>
          <a:off x="0" y="0"/>
          <a:ext cx="0" cy="0"/>
          <a:chOff x="0" y="0"/>
          <a:chExt cx="0" cy="0"/>
        </a:xfrm>
      </p:grpSpPr>
      <p:grpSp>
        <p:nvGrpSpPr>
          <p:cNvPr id="240" name="Google Shape;240;p9"/>
          <p:cNvGrpSpPr/>
          <p:nvPr/>
        </p:nvGrpSpPr>
        <p:grpSpPr>
          <a:xfrm>
            <a:off x="-329450" y="874800"/>
            <a:ext cx="9751883" cy="3393903"/>
            <a:chOff x="-329450" y="1338400"/>
            <a:chExt cx="9751883" cy="3393903"/>
          </a:xfrm>
        </p:grpSpPr>
        <p:grpSp>
          <p:nvGrpSpPr>
            <p:cNvPr id="241" name="Google Shape;241;p9"/>
            <p:cNvGrpSpPr/>
            <p:nvPr/>
          </p:nvGrpSpPr>
          <p:grpSpPr>
            <a:xfrm>
              <a:off x="-329450" y="1338400"/>
              <a:ext cx="9751883" cy="3077699"/>
              <a:chOff x="-329450" y="2449807"/>
              <a:chExt cx="9751883" cy="2719776"/>
            </a:xfrm>
          </p:grpSpPr>
          <p:sp>
            <p:nvSpPr>
              <p:cNvPr id="242" name="Google Shape;242;p9"/>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
              <p:cNvSpPr/>
              <p:nvPr/>
            </p:nvSpPr>
            <p:spPr>
              <a:xfrm>
                <a:off x="-22600" y="2881783"/>
                <a:ext cx="9189300" cy="22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4" name="Google Shape;244;p9"/>
            <p:cNvSpPr/>
            <p:nvPr/>
          </p:nvSpPr>
          <p:spPr>
            <a:xfrm rot="10800000">
              <a:off x="-329450" y="3755925"/>
              <a:ext cx="9751883" cy="976378"/>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 name="Google Shape;245;p9"/>
          <p:cNvGrpSpPr/>
          <p:nvPr/>
        </p:nvGrpSpPr>
        <p:grpSpPr>
          <a:xfrm flipH="1">
            <a:off x="7390175" y="-339300"/>
            <a:ext cx="1805175" cy="1523450"/>
            <a:chOff x="-225525" y="-186900"/>
            <a:chExt cx="1805175" cy="1523450"/>
          </a:xfrm>
        </p:grpSpPr>
        <p:sp>
          <p:nvSpPr>
            <p:cNvPr id="246" name="Google Shape;246;p9"/>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9"/>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9"/>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9"/>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9"/>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9"/>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 name="Google Shape;255;p9"/>
          <p:cNvGrpSpPr/>
          <p:nvPr/>
        </p:nvGrpSpPr>
        <p:grpSpPr>
          <a:xfrm flipH="1">
            <a:off x="8144281" y="-108458"/>
            <a:ext cx="1575194" cy="1496982"/>
            <a:chOff x="-749650" y="43942"/>
            <a:chExt cx="1575194" cy="1496982"/>
          </a:xfrm>
        </p:grpSpPr>
        <p:sp>
          <p:nvSpPr>
            <p:cNvPr id="256" name="Google Shape;256;p9"/>
            <p:cNvSpPr/>
            <p:nvPr/>
          </p:nvSpPr>
          <p:spPr>
            <a:xfrm rot="2462722">
              <a:off x="-608089" y="379737"/>
              <a:ext cx="1324527" cy="828093"/>
            </a:xfrm>
            <a:custGeom>
              <a:rect b="b" l="l" r="r" t="t"/>
              <a:pathLst>
                <a:path extrusionOk="0" h="20044" w="32056">
                  <a:moveTo>
                    <a:pt x="7711" y="0"/>
                  </a:moveTo>
                  <a:cubicBezTo>
                    <a:pt x="6619" y="0"/>
                    <a:pt x="5157" y="764"/>
                    <a:pt x="4988" y="839"/>
                  </a:cubicBezTo>
                  <a:cubicBezTo>
                    <a:pt x="1254" y="2844"/>
                    <a:pt x="427" y="7330"/>
                    <a:pt x="376" y="7556"/>
                  </a:cubicBezTo>
                  <a:cubicBezTo>
                    <a:pt x="1" y="9837"/>
                    <a:pt x="552" y="11641"/>
                    <a:pt x="878" y="12669"/>
                  </a:cubicBezTo>
                  <a:cubicBezTo>
                    <a:pt x="1204" y="13671"/>
                    <a:pt x="1680" y="15100"/>
                    <a:pt x="3008" y="16203"/>
                  </a:cubicBezTo>
                  <a:cubicBezTo>
                    <a:pt x="3724" y="16799"/>
                    <a:pt x="4677" y="17285"/>
                    <a:pt x="5227" y="17285"/>
                  </a:cubicBezTo>
                  <a:cubicBezTo>
                    <a:pt x="5371" y="17285"/>
                    <a:pt x="5487" y="17253"/>
                    <a:pt x="5564" y="17180"/>
                  </a:cubicBezTo>
                  <a:cubicBezTo>
                    <a:pt x="5940" y="16829"/>
                    <a:pt x="5138" y="15877"/>
                    <a:pt x="5640" y="14774"/>
                  </a:cubicBezTo>
                  <a:cubicBezTo>
                    <a:pt x="5690" y="14674"/>
                    <a:pt x="5991" y="13972"/>
                    <a:pt x="6517" y="13922"/>
                  </a:cubicBezTo>
                  <a:cubicBezTo>
                    <a:pt x="6539" y="13919"/>
                    <a:pt x="6561" y="13918"/>
                    <a:pt x="6582" y="13918"/>
                  </a:cubicBezTo>
                  <a:cubicBezTo>
                    <a:pt x="7207" y="13918"/>
                    <a:pt x="7750" y="14934"/>
                    <a:pt x="7895" y="15200"/>
                  </a:cubicBezTo>
                  <a:cubicBezTo>
                    <a:pt x="8647" y="16604"/>
                    <a:pt x="8046" y="17255"/>
                    <a:pt x="8722" y="18258"/>
                  </a:cubicBezTo>
                  <a:cubicBezTo>
                    <a:pt x="9179" y="18965"/>
                    <a:pt x="10030" y="19528"/>
                    <a:pt x="10879" y="19528"/>
                  </a:cubicBezTo>
                  <a:cubicBezTo>
                    <a:pt x="10963" y="19528"/>
                    <a:pt x="11046" y="19522"/>
                    <a:pt x="11128" y="19511"/>
                  </a:cubicBezTo>
                  <a:cubicBezTo>
                    <a:pt x="11229" y="19511"/>
                    <a:pt x="12056" y="19411"/>
                    <a:pt x="12356" y="18834"/>
                  </a:cubicBezTo>
                  <a:cubicBezTo>
                    <a:pt x="12657" y="18308"/>
                    <a:pt x="12231" y="17907"/>
                    <a:pt x="12181" y="16904"/>
                  </a:cubicBezTo>
                  <a:cubicBezTo>
                    <a:pt x="12156" y="15952"/>
                    <a:pt x="12457" y="14724"/>
                    <a:pt x="12958" y="14624"/>
                  </a:cubicBezTo>
                  <a:cubicBezTo>
                    <a:pt x="12982" y="14619"/>
                    <a:pt x="13005" y="14616"/>
                    <a:pt x="13029" y="14616"/>
                  </a:cubicBezTo>
                  <a:cubicBezTo>
                    <a:pt x="13490" y="14616"/>
                    <a:pt x="14021" y="15492"/>
                    <a:pt x="14211" y="15802"/>
                  </a:cubicBezTo>
                  <a:cubicBezTo>
                    <a:pt x="14763" y="16754"/>
                    <a:pt x="14562" y="17130"/>
                    <a:pt x="15088" y="18183"/>
                  </a:cubicBezTo>
                  <a:cubicBezTo>
                    <a:pt x="15389" y="18809"/>
                    <a:pt x="15890" y="19837"/>
                    <a:pt x="16692" y="19912"/>
                  </a:cubicBezTo>
                  <a:cubicBezTo>
                    <a:pt x="16710" y="19913"/>
                    <a:pt x="16729" y="19913"/>
                    <a:pt x="16747" y="19913"/>
                  </a:cubicBezTo>
                  <a:cubicBezTo>
                    <a:pt x="17235" y="19913"/>
                    <a:pt x="17779" y="19594"/>
                    <a:pt x="18021" y="19135"/>
                  </a:cubicBezTo>
                  <a:cubicBezTo>
                    <a:pt x="18447" y="18358"/>
                    <a:pt x="17620" y="17731"/>
                    <a:pt x="17895" y="16528"/>
                  </a:cubicBezTo>
                  <a:cubicBezTo>
                    <a:pt x="18021" y="16077"/>
                    <a:pt x="18346" y="15325"/>
                    <a:pt x="18873" y="15225"/>
                  </a:cubicBezTo>
                  <a:cubicBezTo>
                    <a:pt x="18903" y="15220"/>
                    <a:pt x="18934" y="15218"/>
                    <a:pt x="18964" y="15218"/>
                  </a:cubicBezTo>
                  <a:cubicBezTo>
                    <a:pt x="19717" y="15218"/>
                    <a:pt x="20539" y="16650"/>
                    <a:pt x="20828" y="17180"/>
                  </a:cubicBezTo>
                  <a:cubicBezTo>
                    <a:pt x="21479" y="18333"/>
                    <a:pt x="21304" y="18709"/>
                    <a:pt x="21905" y="19285"/>
                  </a:cubicBezTo>
                  <a:cubicBezTo>
                    <a:pt x="22008" y="19368"/>
                    <a:pt x="22739" y="20044"/>
                    <a:pt x="23581" y="20044"/>
                  </a:cubicBezTo>
                  <a:cubicBezTo>
                    <a:pt x="23763" y="20044"/>
                    <a:pt x="23949" y="20013"/>
                    <a:pt x="24136" y="19937"/>
                  </a:cubicBezTo>
                  <a:cubicBezTo>
                    <a:pt x="24637" y="19762"/>
                    <a:pt x="25164" y="19235"/>
                    <a:pt x="25164" y="18659"/>
                  </a:cubicBezTo>
                  <a:cubicBezTo>
                    <a:pt x="25189" y="17857"/>
                    <a:pt x="24236" y="17581"/>
                    <a:pt x="24261" y="16829"/>
                  </a:cubicBezTo>
                  <a:cubicBezTo>
                    <a:pt x="24311" y="16052"/>
                    <a:pt x="25389" y="15551"/>
                    <a:pt x="25464" y="15501"/>
                  </a:cubicBezTo>
                  <a:cubicBezTo>
                    <a:pt x="25778" y="15361"/>
                    <a:pt x="26055" y="15311"/>
                    <a:pt x="26316" y="15311"/>
                  </a:cubicBezTo>
                  <a:cubicBezTo>
                    <a:pt x="26944" y="15311"/>
                    <a:pt x="27484" y="15596"/>
                    <a:pt x="28246" y="15596"/>
                  </a:cubicBezTo>
                  <a:cubicBezTo>
                    <a:pt x="28358" y="15596"/>
                    <a:pt x="28475" y="15590"/>
                    <a:pt x="28597" y="15576"/>
                  </a:cubicBezTo>
                  <a:cubicBezTo>
                    <a:pt x="30176" y="15376"/>
                    <a:pt x="31956" y="13847"/>
                    <a:pt x="32006" y="12092"/>
                  </a:cubicBezTo>
                  <a:cubicBezTo>
                    <a:pt x="32056" y="11215"/>
                    <a:pt x="31655" y="10137"/>
                    <a:pt x="30853" y="9586"/>
                  </a:cubicBezTo>
                  <a:cubicBezTo>
                    <a:pt x="30527" y="9361"/>
                    <a:pt x="30276" y="9335"/>
                    <a:pt x="27770" y="8909"/>
                  </a:cubicBezTo>
                  <a:cubicBezTo>
                    <a:pt x="26843" y="8759"/>
                    <a:pt x="26367" y="8659"/>
                    <a:pt x="26216" y="8433"/>
                  </a:cubicBezTo>
                  <a:cubicBezTo>
                    <a:pt x="25715" y="7656"/>
                    <a:pt x="27219" y="6303"/>
                    <a:pt x="26717" y="5476"/>
                  </a:cubicBezTo>
                  <a:cubicBezTo>
                    <a:pt x="26455" y="5055"/>
                    <a:pt x="25763" y="4978"/>
                    <a:pt x="25216" y="4978"/>
                  </a:cubicBezTo>
                  <a:cubicBezTo>
                    <a:pt x="24981" y="4978"/>
                    <a:pt x="24773" y="4992"/>
                    <a:pt x="24637" y="5000"/>
                  </a:cubicBezTo>
                  <a:cubicBezTo>
                    <a:pt x="23439" y="5082"/>
                    <a:pt x="22769" y="5607"/>
                    <a:pt x="22346" y="5607"/>
                  </a:cubicBezTo>
                  <a:cubicBezTo>
                    <a:pt x="22256" y="5607"/>
                    <a:pt x="22176" y="5583"/>
                    <a:pt x="22106" y="5526"/>
                  </a:cubicBezTo>
                  <a:cubicBezTo>
                    <a:pt x="21880" y="5350"/>
                    <a:pt x="21555" y="5025"/>
                    <a:pt x="21905" y="3671"/>
                  </a:cubicBezTo>
                  <a:cubicBezTo>
                    <a:pt x="22231" y="2418"/>
                    <a:pt x="21880" y="2243"/>
                    <a:pt x="21279" y="2042"/>
                  </a:cubicBezTo>
                  <a:cubicBezTo>
                    <a:pt x="21126" y="1991"/>
                    <a:pt x="20966" y="1967"/>
                    <a:pt x="20800" y="1967"/>
                  </a:cubicBezTo>
                  <a:cubicBezTo>
                    <a:pt x="20234" y="1967"/>
                    <a:pt x="19596" y="2248"/>
                    <a:pt x="18898" y="2694"/>
                  </a:cubicBezTo>
                  <a:cubicBezTo>
                    <a:pt x="17595" y="3546"/>
                    <a:pt x="17544" y="4574"/>
                    <a:pt x="16442" y="4799"/>
                  </a:cubicBezTo>
                  <a:cubicBezTo>
                    <a:pt x="16311" y="4834"/>
                    <a:pt x="16143" y="4857"/>
                    <a:pt x="15971" y="4857"/>
                  </a:cubicBezTo>
                  <a:cubicBezTo>
                    <a:pt x="15649" y="4857"/>
                    <a:pt x="15311" y="4777"/>
                    <a:pt x="15164" y="4548"/>
                  </a:cubicBezTo>
                  <a:cubicBezTo>
                    <a:pt x="14737" y="3922"/>
                    <a:pt x="16316" y="2769"/>
                    <a:pt x="15940" y="1741"/>
                  </a:cubicBezTo>
                  <a:cubicBezTo>
                    <a:pt x="15731" y="1161"/>
                    <a:pt x="14920" y="731"/>
                    <a:pt x="14183" y="731"/>
                  </a:cubicBezTo>
                  <a:cubicBezTo>
                    <a:pt x="14125" y="731"/>
                    <a:pt x="14068" y="733"/>
                    <a:pt x="14011" y="739"/>
                  </a:cubicBezTo>
                  <a:cubicBezTo>
                    <a:pt x="12958" y="814"/>
                    <a:pt x="12783" y="1817"/>
                    <a:pt x="10602" y="3421"/>
                  </a:cubicBezTo>
                  <a:cubicBezTo>
                    <a:pt x="9936" y="3909"/>
                    <a:pt x="9389" y="4240"/>
                    <a:pt x="8802" y="4240"/>
                  </a:cubicBezTo>
                  <a:cubicBezTo>
                    <a:pt x="8726" y="4240"/>
                    <a:pt x="8650" y="4234"/>
                    <a:pt x="8572" y="4223"/>
                  </a:cubicBezTo>
                  <a:cubicBezTo>
                    <a:pt x="8146" y="4147"/>
                    <a:pt x="7569" y="3897"/>
                    <a:pt x="7519" y="3546"/>
                  </a:cubicBezTo>
                  <a:cubicBezTo>
                    <a:pt x="7444" y="3020"/>
                    <a:pt x="8522" y="2869"/>
                    <a:pt x="8848" y="1917"/>
                  </a:cubicBezTo>
                  <a:cubicBezTo>
                    <a:pt x="9048" y="1391"/>
                    <a:pt x="8973" y="664"/>
                    <a:pt x="8622" y="313"/>
                  </a:cubicBezTo>
                  <a:cubicBezTo>
                    <a:pt x="8402" y="86"/>
                    <a:pt x="8077" y="0"/>
                    <a:pt x="77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9"/>
            <p:cNvSpPr/>
            <p:nvPr/>
          </p:nvSpPr>
          <p:spPr>
            <a:xfrm rot="2462722">
              <a:off x="-698073" y="411438"/>
              <a:ext cx="1370102" cy="669944"/>
            </a:xfrm>
            <a:custGeom>
              <a:rect b="b" l="l" r="r" t="t"/>
              <a:pathLst>
                <a:path extrusionOk="0" h="16216" w="33159">
                  <a:moveTo>
                    <a:pt x="8973" y="0"/>
                  </a:moveTo>
                  <a:cubicBezTo>
                    <a:pt x="6341" y="1980"/>
                    <a:pt x="5088" y="5038"/>
                    <a:pt x="4787" y="5790"/>
                  </a:cubicBezTo>
                  <a:cubicBezTo>
                    <a:pt x="1980" y="5038"/>
                    <a:pt x="151" y="4512"/>
                    <a:pt x="75" y="4487"/>
                  </a:cubicBezTo>
                  <a:lnTo>
                    <a:pt x="0" y="4762"/>
                  </a:lnTo>
                  <a:cubicBezTo>
                    <a:pt x="50" y="4787"/>
                    <a:pt x="1905" y="5339"/>
                    <a:pt x="4712" y="6066"/>
                  </a:cubicBezTo>
                  <a:cubicBezTo>
                    <a:pt x="4662" y="6592"/>
                    <a:pt x="4511" y="9023"/>
                    <a:pt x="6391" y="13133"/>
                  </a:cubicBezTo>
                  <a:lnTo>
                    <a:pt x="6667" y="13008"/>
                  </a:lnTo>
                  <a:cubicBezTo>
                    <a:pt x="4862" y="9073"/>
                    <a:pt x="4963" y="6667"/>
                    <a:pt x="5013" y="6141"/>
                  </a:cubicBezTo>
                  <a:lnTo>
                    <a:pt x="5013" y="6141"/>
                  </a:lnTo>
                  <a:cubicBezTo>
                    <a:pt x="5714" y="6341"/>
                    <a:pt x="6466" y="6542"/>
                    <a:pt x="7268" y="6742"/>
                  </a:cubicBezTo>
                  <a:cubicBezTo>
                    <a:pt x="7319" y="7043"/>
                    <a:pt x="7544" y="8973"/>
                    <a:pt x="8346" y="11028"/>
                  </a:cubicBezTo>
                  <a:lnTo>
                    <a:pt x="8622" y="10928"/>
                  </a:lnTo>
                  <a:cubicBezTo>
                    <a:pt x="7895" y="9073"/>
                    <a:pt x="7644" y="7319"/>
                    <a:pt x="7594" y="6817"/>
                  </a:cubicBezTo>
                  <a:lnTo>
                    <a:pt x="7594" y="6817"/>
                  </a:lnTo>
                  <a:cubicBezTo>
                    <a:pt x="8822" y="7118"/>
                    <a:pt x="10151" y="7444"/>
                    <a:pt x="11529" y="7770"/>
                  </a:cubicBezTo>
                  <a:cubicBezTo>
                    <a:pt x="11504" y="8171"/>
                    <a:pt x="11278" y="11103"/>
                    <a:pt x="13008" y="15790"/>
                  </a:cubicBezTo>
                  <a:lnTo>
                    <a:pt x="13283" y="15690"/>
                  </a:lnTo>
                  <a:cubicBezTo>
                    <a:pt x="11629" y="11228"/>
                    <a:pt x="11780" y="8321"/>
                    <a:pt x="11830" y="7845"/>
                  </a:cubicBezTo>
                  <a:lnTo>
                    <a:pt x="11830" y="7845"/>
                  </a:lnTo>
                  <a:cubicBezTo>
                    <a:pt x="12682" y="8046"/>
                    <a:pt x="13534" y="8221"/>
                    <a:pt x="14411" y="8421"/>
                  </a:cubicBezTo>
                  <a:lnTo>
                    <a:pt x="14411" y="8447"/>
                  </a:lnTo>
                  <a:cubicBezTo>
                    <a:pt x="14436" y="8547"/>
                    <a:pt x="14812" y="10752"/>
                    <a:pt x="15063" y="11655"/>
                  </a:cubicBezTo>
                  <a:lnTo>
                    <a:pt x="15339" y="11554"/>
                  </a:lnTo>
                  <a:cubicBezTo>
                    <a:pt x="15113" y="10777"/>
                    <a:pt x="14787" y="8873"/>
                    <a:pt x="14712" y="8472"/>
                  </a:cubicBezTo>
                  <a:lnTo>
                    <a:pt x="14712" y="8472"/>
                  </a:lnTo>
                  <a:cubicBezTo>
                    <a:pt x="15614" y="8672"/>
                    <a:pt x="16517" y="8848"/>
                    <a:pt x="17419" y="9023"/>
                  </a:cubicBezTo>
                  <a:cubicBezTo>
                    <a:pt x="17419" y="9123"/>
                    <a:pt x="17695" y="12732"/>
                    <a:pt x="19073" y="16041"/>
                  </a:cubicBezTo>
                  <a:lnTo>
                    <a:pt x="19349" y="15940"/>
                  </a:lnTo>
                  <a:cubicBezTo>
                    <a:pt x="18096" y="12908"/>
                    <a:pt x="17770" y="9624"/>
                    <a:pt x="17720" y="9098"/>
                  </a:cubicBezTo>
                  <a:lnTo>
                    <a:pt x="17720" y="9098"/>
                  </a:lnTo>
                  <a:cubicBezTo>
                    <a:pt x="18146" y="9173"/>
                    <a:pt x="18572" y="9249"/>
                    <a:pt x="18998" y="9324"/>
                  </a:cubicBezTo>
                  <a:cubicBezTo>
                    <a:pt x="20527" y="9599"/>
                    <a:pt x="22030" y="9850"/>
                    <a:pt x="23484" y="10051"/>
                  </a:cubicBezTo>
                  <a:cubicBezTo>
                    <a:pt x="23509" y="10301"/>
                    <a:pt x="23935" y="13208"/>
                    <a:pt x="25614" y="16216"/>
                  </a:cubicBezTo>
                  <a:lnTo>
                    <a:pt x="25865" y="16091"/>
                  </a:lnTo>
                  <a:cubicBezTo>
                    <a:pt x="24336" y="13309"/>
                    <a:pt x="23860" y="10602"/>
                    <a:pt x="23785" y="10076"/>
                  </a:cubicBezTo>
                  <a:lnTo>
                    <a:pt x="23785" y="10076"/>
                  </a:lnTo>
                  <a:cubicBezTo>
                    <a:pt x="25088" y="10251"/>
                    <a:pt x="26341" y="10376"/>
                    <a:pt x="27519" y="10452"/>
                  </a:cubicBezTo>
                  <a:lnTo>
                    <a:pt x="28321" y="12582"/>
                  </a:lnTo>
                  <a:lnTo>
                    <a:pt x="28597" y="12482"/>
                  </a:lnTo>
                  <a:lnTo>
                    <a:pt x="27845" y="10477"/>
                  </a:lnTo>
                  <a:lnTo>
                    <a:pt x="27845" y="10477"/>
                  </a:lnTo>
                  <a:cubicBezTo>
                    <a:pt x="28221" y="10502"/>
                    <a:pt x="28622" y="10502"/>
                    <a:pt x="28973" y="10527"/>
                  </a:cubicBezTo>
                  <a:lnTo>
                    <a:pt x="28998" y="10527"/>
                  </a:lnTo>
                  <a:cubicBezTo>
                    <a:pt x="29189" y="10530"/>
                    <a:pt x="29379" y="10531"/>
                    <a:pt x="29566" y="10531"/>
                  </a:cubicBezTo>
                  <a:cubicBezTo>
                    <a:pt x="30919" y="10531"/>
                    <a:pt x="32145" y="10449"/>
                    <a:pt x="33158" y="10251"/>
                  </a:cubicBezTo>
                  <a:lnTo>
                    <a:pt x="33108" y="9975"/>
                  </a:lnTo>
                  <a:cubicBezTo>
                    <a:pt x="32163" y="10151"/>
                    <a:pt x="31045" y="10231"/>
                    <a:pt x="29803" y="10231"/>
                  </a:cubicBezTo>
                  <a:cubicBezTo>
                    <a:pt x="29629" y="10231"/>
                    <a:pt x="29452" y="10229"/>
                    <a:pt x="29274" y="10226"/>
                  </a:cubicBezTo>
                  <a:lnTo>
                    <a:pt x="31554" y="8071"/>
                  </a:lnTo>
                  <a:lnTo>
                    <a:pt x="31354" y="7870"/>
                  </a:lnTo>
                  <a:lnTo>
                    <a:pt x="28873" y="10226"/>
                  </a:lnTo>
                  <a:cubicBezTo>
                    <a:pt x="27644" y="10201"/>
                    <a:pt x="26341" y="10076"/>
                    <a:pt x="24963" y="9925"/>
                  </a:cubicBezTo>
                  <a:cubicBezTo>
                    <a:pt x="25138" y="9274"/>
                    <a:pt x="25840" y="7218"/>
                    <a:pt x="28171" y="4436"/>
                  </a:cubicBezTo>
                  <a:lnTo>
                    <a:pt x="27945" y="4261"/>
                  </a:lnTo>
                  <a:cubicBezTo>
                    <a:pt x="25539" y="7143"/>
                    <a:pt x="24837" y="9249"/>
                    <a:pt x="24662" y="9900"/>
                  </a:cubicBezTo>
                  <a:cubicBezTo>
                    <a:pt x="23760" y="9800"/>
                    <a:pt x="22807" y="9650"/>
                    <a:pt x="21855" y="9524"/>
                  </a:cubicBezTo>
                  <a:cubicBezTo>
                    <a:pt x="22181" y="8797"/>
                    <a:pt x="23158" y="6767"/>
                    <a:pt x="24787" y="4662"/>
                  </a:cubicBezTo>
                  <a:lnTo>
                    <a:pt x="24562" y="4487"/>
                  </a:lnTo>
                  <a:cubicBezTo>
                    <a:pt x="22832" y="6692"/>
                    <a:pt x="21830" y="8822"/>
                    <a:pt x="21554" y="9474"/>
                  </a:cubicBezTo>
                  <a:cubicBezTo>
                    <a:pt x="20752" y="9349"/>
                    <a:pt x="19925" y="9198"/>
                    <a:pt x="19123" y="9048"/>
                  </a:cubicBezTo>
                  <a:cubicBezTo>
                    <a:pt x="19549" y="8071"/>
                    <a:pt x="21128" y="4587"/>
                    <a:pt x="23008" y="1805"/>
                  </a:cubicBezTo>
                  <a:lnTo>
                    <a:pt x="22757" y="1655"/>
                  </a:lnTo>
                  <a:cubicBezTo>
                    <a:pt x="20827" y="4512"/>
                    <a:pt x="19223" y="8096"/>
                    <a:pt x="18822" y="8998"/>
                  </a:cubicBezTo>
                  <a:cubicBezTo>
                    <a:pt x="17494" y="8772"/>
                    <a:pt x="16166" y="8497"/>
                    <a:pt x="14862" y="8221"/>
                  </a:cubicBezTo>
                  <a:cubicBezTo>
                    <a:pt x="15339" y="7469"/>
                    <a:pt x="16692" y="5489"/>
                    <a:pt x="18020" y="4336"/>
                  </a:cubicBezTo>
                  <a:lnTo>
                    <a:pt x="17820" y="4111"/>
                  </a:lnTo>
                  <a:cubicBezTo>
                    <a:pt x="16416" y="5339"/>
                    <a:pt x="14988" y="7494"/>
                    <a:pt x="14562" y="8146"/>
                  </a:cubicBezTo>
                  <a:cubicBezTo>
                    <a:pt x="13083" y="7845"/>
                    <a:pt x="11629" y="7494"/>
                    <a:pt x="10251" y="7168"/>
                  </a:cubicBezTo>
                  <a:cubicBezTo>
                    <a:pt x="11003" y="6291"/>
                    <a:pt x="13659" y="3183"/>
                    <a:pt x="16241" y="502"/>
                  </a:cubicBezTo>
                  <a:lnTo>
                    <a:pt x="16015" y="301"/>
                  </a:lnTo>
                  <a:cubicBezTo>
                    <a:pt x="13334" y="3133"/>
                    <a:pt x="10527" y="6416"/>
                    <a:pt x="9925" y="7093"/>
                  </a:cubicBezTo>
                  <a:cubicBezTo>
                    <a:pt x="9148" y="6918"/>
                    <a:pt x="8396" y="6717"/>
                    <a:pt x="7669" y="6542"/>
                  </a:cubicBezTo>
                  <a:cubicBezTo>
                    <a:pt x="8070" y="5890"/>
                    <a:pt x="9298" y="3860"/>
                    <a:pt x="10151" y="3108"/>
                  </a:cubicBezTo>
                  <a:lnTo>
                    <a:pt x="9950" y="2908"/>
                  </a:lnTo>
                  <a:cubicBezTo>
                    <a:pt x="9023" y="3710"/>
                    <a:pt x="7720" y="5890"/>
                    <a:pt x="7369" y="6467"/>
                  </a:cubicBezTo>
                  <a:cubicBezTo>
                    <a:pt x="6567" y="6266"/>
                    <a:pt x="5790" y="6066"/>
                    <a:pt x="5088" y="5865"/>
                  </a:cubicBezTo>
                  <a:cubicBezTo>
                    <a:pt x="5364" y="5138"/>
                    <a:pt x="6592" y="2156"/>
                    <a:pt x="9148" y="226"/>
                  </a:cubicBezTo>
                  <a:lnTo>
                    <a:pt x="89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9"/>
          <p:cNvGrpSpPr/>
          <p:nvPr/>
        </p:nvGrpSpPr>
        <p:grpSpPr>
          <a:xfrm flipH="1" rot="6034381">
            <a:off x="-688354" y="4015341"/>
            <a:ext cx="1450973" cy="662070"/>
            <a:chOff x="-697750" y="1176368"/>
            <a:chExt cx="1224640" cy="558796"/>
          </a:xfrm>
        </p:grpSpPr>
        <p:sp>
          <p:nvSpPr>
            <p:cNvPr id="259" name="Google Shape;259;p9"/>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 name="Google Shape;261;p9"/>
          <p:cNvGrpSpPr/>
          <p:nvPr/>
        </p:nvGrpSpPr>
        <p:grpSpPr>
          <a:xfrm flipH="1" rot="-9506414">
            <a:off x="57164" y="4658537"/>
            <a:ext cx="1512642" cy="1205023"/>
            <a:chOff x="-600072" y="1570015"/>
            <a:chExt cx="848242" cy="675739"/>
          </a:xfrm>
        </p:grpSpPr>
        <p:sp>
          <p:nvSpPr>
            <p:cNvPr id="262" name="Google Shape;262;p9"/>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9"/>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9"/>
          <p:cNvGrpSpPr/>
          <p:nvPr/>
        </p:nvGrpSpPr>
        <p:grpSpPr>
          <a:xfrm flipH="1" rot="10800000">
            <a:off x="-774595" y="3977598"/>
            <a:ext cx="1849637" cy="1893137"/>
            <a:chOff x="-620956" y="73800"/>
            <a:chExt cx="1539568" cy="1575776"/>
          </a:xfrm>
        </p:grpSpPr>
        <p:sp>
          <p:nvSpPr>
            <p:cNvPr id="265" name="Google Shape;265;p9"/>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9"/>
          <p:cNvSpPr txBox="1"/>
          <p:nvPr>
            <p:ph type="title"/>
          </p:nvPr>
        </p:nvSpPr>
        <p:spPr>
          <a:xfrm>
            <a:off x="2632338" y="1724296"/>
            <a:ext cx="3879300" cy="692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8" name="Google Shape;268;p9"/>
          <p:cNvSpPr txBox="1"/>
          <p:nvPr>
            <p:ph idx="1" type="subTitle"/>
          </p:nvPr>
        </p:nvSpPr>
        <p:spPr>
          <a:xfrm>
            <a:off x="2632363" y="2499125"/>
            <a:ext cx="3879300" cy="920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9" name="Shape 269"/>
        <p:cNvGrpSpPr/>
        <p:nvPr/>
      </p:nvGrpSpPr>
      <p:grpSpPr>
        <a:xfrm>
          <a:off x="0" y="0"/>
          <a:ext cx="0" cy="0"/>
          <a:chOff x="0" y="0"/>
          <a:chExt cx="0" cy="0"/>
        </a:xfrm>
      </p:grpSpPr>
      <p:grpSp>
        <p:nvGrpSpPr>
          <p:cNvPr id="270" name="Google Shape;270;p10"/>
          <p:cNvGrpSpPr/>
          <p:nvPr/>
        </p:nvGrpSpPr>
        <p:grpSpPr>
          <a:xfrm>
            <a:off x="-329450" y="3621887"/>
            <a:ext cx="9751883" cy="1521549"/>
            <a:chOff x="-329450" y="3225810"/>
            <a:chExt cx="9751883" cy="1344599"/>
          </a:xfrm>
        </p:grpSpPr>
        <p:sp>
          <p:nvSpPr>
            <p:cNvPr id="271" name="Google Shape;271;p10"/>
            <p:cNvSpPr/>
            <p:nvPr/>
          </p:nvSpPr>
          <p:spPr>
            <a:xfrm>
              <a:off x="-329450" y="3225810"/>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0"/>
            <p:cNvSpPr/>
            <p:nvPr/>
          </p:nvSpPr>
          <p:spPr>
            <a:xfrm>
              <a:off x="-22600" y="3582509"/>
              <a:ext cx="9189300" cy="98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 name="Google Shape;273;p10"/>
          <p:cNvGrpSpPr/>
          <p:nvPr/>
        </p:nvGrpSpPr>
        <p:grpSpPr>
          <a:xfrm>
            <a:off x="8155451" y="3611711"/>
            <a:ext cx="1982671" cy="2010030"/>
            <a:chOff x="7545851" y="3459311"/>
            <a:chExt cx="1982671" cy="2010030"/>
          </a:xfrm>
        </p:grpSpPr>
        <p:sp>
          <p:nvSpPr>
            <p:cNvPr id="274" name="Google Shape;274;p10"/>
            <p:cNvSpPr/>
            <p:nvPr/>
          </p:nvSpPr>
          <p:spPr>
            <a:xfrm rot="-2667676">
              <a:off x="7739572" y="384548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
            <p:cNvSpPr/>
            <p:nvPr/>
          </p:nvSpPr>
          <p:spPr>
            <a:xfrm rot="-2667676">
              <a:off x="77738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 name="Google Shape;276;p10"/>
          <p:cNvGrpSpPr/>
          <p:nvPr/>
        </p:nvGrpSpPr>
        <p:grpSpPr>
          <a:xfrm rot="1290784">
            <a:off x="7777262" y="4434225"/>
            <a:ext cx="1647050" cy="1262225"/>
            <a:chOff x="7015539" y="4358198"/>
            <a:chExt cx="1647110" cy="1262271"/>
          </a:xfrm>
        </p:grpSpPr>
        <p:sp>
          <p:nvSpPr>
            <p:cNvPr id="277" name="Google Shape;277;p1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10"/>
          <p:cNvGrpSpPr/>
          <p:nvPr/>
        </p:nvGrpSpPr>
        <p:grpSpPr>
          <a:xfrm rot="4423633">
            <a:off x="7278437" y="4710251"/>
            <a:ext cx="1583545" cy="1261507"/>
            <a:chOff x="5352090" y="-463200"/>
            <a:chExt cx="1010306" cy="804845"/>
          </a:xfrm>
        </p:grpSpPr>
        <p:sp>
          <p:nvSpPr>
            <p:cNvPr id="280" name="Google Shape;280;p10"/>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0"/>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 name="Google Shape;282;p10"/>
          <p:cNvGrpSpPr/>
          <p:nvPr/>
        </p:nvGrpSpPr>
        <p:grpSpPr>
          <a:xfrm rot="2241141">
            <a:off x="-366515" y="3901679"/>
            <a:ext cx="1982623" cy="1977436"/>
            <a:chOff x="7889126" y="3519761"/>
            <a:chExt cx="1982671" cy="1977484"/>
          </a:xfrm>
        </p:grpSpPr>
        <p:sp>
          <p:nvSpPr>
            <p:cNvPr id="283" name="Google Shape;283;p10"/>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0"/>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 name="Google Shape;285;p10"/>
          <p:cNvGrpSpPr/>
          <p:nvPr/>
        </p:nvGrpSpPr>
        <p:grpSpPr>
          <a:xfrm rot="6690784">
            <a:off x="-611897" y="3810106"/>
            <a:ext cx="1647050" cy="1262225"/>
            <a:chOff x="7015539" y="4358198"/>
            <a:chExt cx="1647110" cy="1262271"/>
          </a:xfrm>
        </p:grpSpPr>
        <p:sp>
          <p:nvSpPr>
            <p:cNvPr id="286" name="Google Shape;286;p1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10"/>
          <p:cNvSpPr txBox="1"/>
          <p:nvPr>
            <p:ph type="title"/>
          </p:nvPr>
        </p:nvSpPr>
        <p:spPr>
          <a:xfrm>
            <a:off x="720000" y="4025523"/>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1pPr>
            <a:lvl2pPr indent="-317500" lvl="1" marL="9144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2pPr>
            <a:lvl3pPr indent="-317500" lvl="2" marL="13716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3pPr>
            <a:lvl4pPr indent="-317500" lvl="3" marL="18288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4pPr>
            <a:lvl5pPr indent="-317500" lvl="4" marL="22860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5pPr>
            <a:lvl6pPr indent="-317500" lvl="5" marL="27432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6pPr>
            <a:lvl7pPr indent="-317500" lvl="6" marL="32004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7pPr>
            <a:lvl8pPr indent="-317500" lvl="7" marL="36576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8pPr>
            <a:lvl9pPr indent="-317500" lvl="8" marL="4114800">
              <a:lnSpc>
                <a:spcPct val="115000"/>
              </a:lnSpc>
              <a:spcBef>
                <a:spcPts val="1600"/>
              </a:spcBef>
              <a:spcAft>
                <a:spcPts val="1600"/>
              </a:spcAft>
              <a:buClr>
                <a:schemeClr val="dk2"/>
              </a:buClr>
              <a:buSzPts val="1400"/>
              <a:buFont typeface="Cabin"/>
              <a:buChar char="■"/>
              <a:defRPr>
                <a:solidFill>
                  <a:schemeClr val="dk2"/>
                </a:solidFill>
                <a:latin typeface="Cabin"/>
                <a:ea typeface="Cabin"/>
                <a:cs typeface="Cabin"/>
                <a:sym typeface="Cabin"/>
              </a:defRPr>
            </a:lvl9pPr>
          </a:lstStyle>
          <a:p/>
        </p:txBody>
      </p:sp>
      <p:sp>
        <p:nvSpPr>
          <p:cNvPr id="8" name="Google Shape;8;p1"/>
          <p:cNvSpPr txBox="1"/>
          <p:nvPr>
            <p:ph idx="12" type="sldNum"/>
          </p:nvPr>
        </p:nvSpPr>
        <p:spPr>
          <a:xfrm>
            <a:off x="8404384" y="46736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hyperlink" Target="https://www.youtube.com/channel/UCPMR0y470R9AzIy1X2SnJA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30.png"/><Relationship Id="rId5" Type="http://schemas.openxmlformats.org/officeDocument/2006/relationships/image" Target="../media/image15.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16.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17.png"/><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4" name="Shape 1064"/>
        <p:cNvGrpSpPr/>
        <p:nvPr/>
      </p:nvGrpSpPr>
      <p:grpSpPr>
        <a:xfrm>
          <a:off x="0" y="0"/>
          <a:ext cx="0" cy="0"/>
          <a:chOff x="0" y="0"/>
          <a:chExt cx="0" cy="0"/>
        </a:xfrm>
      </p:grpSpPr>
      <p:sp>
        <p:nvSpPr>
          <p:cNvPr id="1065" name="Google Shape;1065;p35"/>
          <p:cNvSpPr txBox="1"/>
          <p:nvPr>
            <p:ph type="ctrTitle"/>
          </p:nvPr>
        </p:nvSpPr>
        <p:spPr>
          <a:xfrm>
            <a:off x="1222650" y="2958163"/>
            <a:ext cx="6698700" cy="950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200"/>
              <a:t>Executive Director Report </a:t>
            </a:r>
            <a:endParaRPr sz="4200"/>
          </a:p>
        </p:txBody>
      </p:sp>
      <p:sp>
        <p:nvSpPr>
          <p:cNvPr id="1066" name="Google Shape;1066;p35"/>
          <p:cNvSpPr txBox="1"/>
          <p:nvPr>
            <p:ph idx="1" type="subTitle"/>
          </p:nvPr>
        </p:nvSpPr>
        <p:spPr>
          <a:xfrm>
            <a:off x="2149800" y="4817400"/>
            <a:ext cx="4844400" cy="32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October 2022</a:t>
            </a:r>
            <a:endParaRPr/>
          </a:p>
        </p:txBody>
      </p:sp>
      <p:sp>
        <p:nvSpPr>
          <p:cNvPr id="1067" name="Google Shape;1067;p35"/>
          <p:cNvSpPr/>
          <p:nvPr/>
        </p:nvSpPr>
        <p:spPr>
          <a:xfrm flipH="1" rot="-3691576">
            <a:off x="6719414" y="4252007"/>
            <a:ext cx="793886" cy="1575495"/>
          </a:xfrm>
          <a:custGeom>
            <a:rect b="b" l="l" r="r" t="t"/>
            <a:pathLst>
              <a:path extrusionOk="0" h="35289" w="17782">
                <a:moveTo>
                  <a:pt x="14221" y="0"/>
                </a:moveTo>
                <a:lnTo>
                  <a:pt x="14221" y="0"/>
                </a:lnTo>
                <a:cubicBezTo>
                  <a:pt x="11733" y="1712"/>
                  <a:pt x="10706" y="6825"/>
                  <a:pt x="10706" y="6825"/>
                </a:cubicBezTo>
                <a:lnTo>
                  <a:pt x="10112" y="5319"/>
                </a:lnTo>
                <a:cubicBezTo>
                  <a:pt x="5798" y="7556"/>
                  <a:pt x="5022" y="16800"/>
                  <a:pt x="5022" y="16800"/>
                </a:cubicBezTo>
                <a:lnTo>
                  <a:pt x="3790" y="15111"/>
                </a:lnTo>
                <a:cubicBezTo>
                  <a:pt x="1325" y="21867"/>
                  <a:pt x="3242" y="26090"/>
                  <a:pt x="3242" y="26090"/>
                </a:cubicBezTo>
                <a:lnTo>
                  <a:pt x="1279" y="24560"/>
                </a:lnTo>
                <a:lnTo>
                  <a:pt x="1279" y="24560"/>
                </a:lnTo>
                <a:cubicBezTo>
                  <a:pt x="1" y="31979"/>
                  <a:pt x="4840" y="35288"/>
                  <a:pt x="4840" y="35288"/>
                </a:cubicBezTo>
                <a:cubicBezTo>
                  <a:pt x="4840" y="35288"/>
                  <a:pt x="10706" y="34832"/>
                  <a:pt x="13262" y="27733"/>
                </a:cubicBezTo>
                <a:lnTo>
                  <a:pt x="13262" y="27733"/>
                </a:lnTo>
                <a:lnTo>
                  <a:pt x="10797" y="28098"/>
                </a:lnTo>
                <a:cubicBezTo>
                  <a:pt x="10797" y="28098"/>
                  <a:pt x="14563" y="25382"/>
                  <a:pt x="15773" y="18284"/>
                </a:cubicBezTo>
                <a:lnTo>
                  <a:pt x="15773" y="18284"/>
                </a:lnTo>
                <a:lnTo>
                  <a:pt x="13856" y="19128"/>
                </a:lnTo>
                <a:cubicBezTo>
                  <a:pt x="13856" y="19128"/>
                  <a:pt x="17782" y="10728"/>
                  <a:pt x="15134" y="6643"/>
                </a:cubicBezTo>
                <a:lnTo>
                  <a:pt x="15134" y="6643"/>
                </a:lnTo>
                <a:lnTo>
                  <a:pt x="13856" y="7670"/>
                </a:lnTo>
                <a:cubicBezTo>
                  <a:pt x="13856" y="7670"/>
                  <a:pt x="15522" y="2694"/>
                  <a:pt x="142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5"/>
          <p:cNvSpPr/>
          <p:nvPr/>
        </p:nvSpPr>
        <p:spPr>
          <a:xfrm flipH="1" rot="4500040">
            <a:off x="7648679" y="4020716"/>
            <a:ext cx="8175" cy="8175"/>
          </a:xfrm>
          <a:custGeom>
            <a:rect b="b" l="l" r="r" t="t"/>
            <a:pathLst>
              <a:path extrusionOk="0" h="327" w="327">
                <a:moveTo>
                  <a:pt x="151" y="0"/>
                </a:moveTo>
                <a:cubicBezTo>
                  <a:pt x="126" y="0"/>
                  <a:pt x="76" y="25"/>
                  <a:pt x="51" y="51"/>
                </a:cubicBezTo>
                <a:cubicBezTo>
                  <a:pt x="26" y="76"/>
                  <a:pt x="1" y="126"/>
                  <a:pt x="1" y="151"/>
                </a:cubicBezTo>
                <a:cubicBezTo>
                  <a:pt x="1" y="201"/>
                  <a:pt x="26" y="251"/>
                  <a:pt x="51" y="276"/>
                </a:cubicBezTo>
                <a:lnTo>
                  <a:pt x="151" y="326"/>
                </a:lnTo>
                <a:cubicBezTo>
                  <a:pt x="201" y="326"/>
                  <a:pt x="251" y="301"/>
                  <a:pt x="276" y="276"/>
                </a:cubicBezTo>
                <a:cubicBezTo>
                  <a:pt x="301" y="251"/>
                  <a:pt x="327" y="201"/>
                  <a:pt x="327" y="151"/>
                </a:cubicBezTo>
                <a:cubicBezTo>
                  <a:pt x="327" y="126"/>
                  <a:pt x="301" y="76"/>
                  <a:pt x="276" y="51"/>
                </a:cubicBezTo>
                <a:cubicBezTo>
                  <a:pt x="251"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5"/>
          <p:cNvSpPr/>
          <p:nvPr/>
        </p:nvSpPr>
        <p:spPr>
          <a:xfrm flipH="1" rot="4500040">
            <a:off x="7651252" y="4003701"/>
            <a:ext cx="5675" cy="1275"/>
          </a:xfrm>
          <a:custGeom>
            <a:rect b="b" l="l" r="r" t="t"/>
            <a:pathLst>
              <a:path extrusionOk="0" h="51" w="227">
                <a:moveTo>
                  <a:pt x="126" y="50"/>
                </a:moveTo>
                <a:cubicBezTo>
                  <a:pt x="151" y="50"/>
                  <a:pt x="201" y="25"/>
                  <a:pt x="226" y="0"/>
                </a:cubicBezTo>
                <a:cubicBezTo>
                  <a:pt x="226" y="0"/>
                  <a:pt x="226" y="0"/>
                  <a:pt x="226" y="0"/>
                </a:cubicBezTo>
                <a:lnTo>
                  <a:pt x="226" y="0"/>
                </a:lnTo>
                <a:lnTo>
                  <a:pt x="226" y="0"/>
                </a:lnTo>
                <a:cubicBezTo>
                  <a:pt x="226" y="0"/>
                  <a:pt x="226" y="0"/>
                  <a:pt x="226" y="0"/>
                </a:cubicBezTo>
                <a:cubicBezTo>
                  <a:pt x="201" y="25"/>
                  <a:pt x="151" y="50"/>
                  <a:pt x="126" y="50"/>
                </a:cubicBezTo>
                <a:moveTo>
                  <a:pt x="1" y="0"/>
                </a:moveTo>
                <a:lnTo>
                  <a:pt x="1" y="0"/>
                </a:lnTo>
                <a:lnTo>
                  <a:pt x="1" y="0"/>
                </a:lnTo>
                <a:lnTo>
                  <a:pt x="1" y="0"/>
                </a:lnTo>
                <a:lnTo>
                  <a:pt x="1" y="0"/>
                </a:lnTo>
                <a:lnTo>
                  <a:pt x="1" y="0"/>
                </a:ln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5"/>
          <p:cNvSpPr/>
          <p:nvPr/>
        </p:nvSpPr>
        <p:spPr>
          <a:xfrm flipH="1" rot="4500040">
            <a:off x="7651252" y="4003701"/>
            <a:ext cx="5675" cy="1275"/>
          </a:xfrm>
          <a:custGeom>
            <a:rect b="b" l="l" r="r" t="t"/>
            <a:pathLst>
              <a:path extrusionOk="0" h="51" w="227">
                <a:moveTo>
                  <a:pt x="1" y="0"/>
                </a:moveTo>
                <a:cubicBezTo>
                  <a:pt x="26" y="25"/>
                  <a:pt x="76" y="50"/>
                  <a:pt x="126" y="50"/>
                </a:cubicBezTo>
                <a:cubicBezTo>
                  <a:pt x="151" y="50"/>
                  <a:pt x="201" y="25"/>
                  <a:pt x="22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5"/>
          <p:cNvSpPr/>
          <p:nvPr/>
        </p:nvSpPr>
        <p:spPr>
          <a:xfrm flipH="1" rot="4500040">
            <a:off x="7877575" y="4155931"/>
            <a:ext cx="8175" cy="8175"/>
          </a:xfrm>
          <a:custGeom>
            <a:rect b="b" l="l" r="r" t="t"/>
            <a:pathLst>
              <a:path extrusionOk="0" h="327" w="327">
                <a:moveTo>
                  <a:pt x="151" y="1"/>
                </a:moveTo>
                <a:cubicBezTo>
                  <a:pt x="126" y="1"/>
                  <a:pt x="76" y="26"/>
                  <a:pt x="51" y="51"/>
                </a:cubicBezTo>
                <a:cubicBezTo>
                  <a:pt x="26" y="76"/>
                  <a:pt x="1" y="126"/>
                  <a:pt x="1" y="176"/>
                </a:cubicBezTo>
                <a:cubicBezTo>
                  <a:pt x="1" y="201"/>
                  <a:pt x="26" y="251"/>
                  <a:pt x="51" y="276"/>
                </a:cubicBezTo>
                <a:cubicBezTo>
                  <a:pt x="76" y="301"/>
                  <a:pt x="126" y="327"/>
                  <a:pt x="151" y="327"/>
                </a:cubicBezTo>
                <a:cubicBezTo>
                  <a:pt x="201" y="327"/>
                  <a:pt x="251" y="301"/>
                  <a:pt x="276" y="276"/>
                </a:cubicBezTo>
                <a:cubicBezTo>
                  <a:pt x="301" y="251"/>
                  <a:pt x="327" y="201"/>
                  <a:pt x="327" y="176"/>
                </a:cubicBezTo>
                <a:cubicBezTo>
                  <a:pt x="327" y="126"/>
                  <a:pt x="301" y="76"/>
                  <a:pt x="276" y="51"/>
                </a:cubicBezTo>
                <a:cubicBezTo>
                  <a:pt x="251"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5"/>
          <p:cNvSpPr/>
          <p:nvPr/>
        </p:nvSpPr>
        <p:spPr>
          <a:xfrm flipH="1" rot="4500040">
            <a:off x="7916521" y="4216924"/>
            <a:ext cx="7550" cy="7550"/>
          </a:xfrm>
          <a:custGeom>
            <a:rect b="b" l="l" r="r" t="t"/>
            <a:pathLst>
              <a:path extrusionOk="0" h="302" w="302">
                <a:moveTo>
                  <a:pt x="151" y="1"/>
                </a:moveTo>
                <a:cubicBezTo>
                  <a:pt x="101" y="1"/>
                  <a:pt x="76" y="26"/>
                  <a:pt x="51" y="51"/>
                </a:cubicBezTo>
                <a:cubicBezTo>
                  <a:pt x="1" y="76"/>
                  <a:pt x="1" y="126"/>
                  <a:pt x="1" y="151"/>
                </a:cubicBezTo>
                <a:cubicBezTo>
                  <a:pt x="1" y="201"/>
                  <a:pt x="1" y="251"/>
                  <a:pt x="51" y="276"/>
                </a:cubicBezTo>
                <a:cubicBezTo>
                  <a:pt x="76" y="301"/>
                  <a:pt x="101" y="301"/>
                  <a:pt x="151" y="301"/>
                </a:cubicBezTo>
                <a:cubicBezTo>
                  <a:pt x="201" y="301"/>
                  <a:pt x="226" y="301"/>
                  <a:pt x="251" y="276"/>
                </a:cubicBezTo>
                <a:cubicBezTo>
                  <a:pt x="302" y="251"/>
                  <a:pt x="302" y="201"/>
                  <a:pt x="302" y="151"/>
                </a:cubicBezTo>
                <a:cubicBezTo>
                  <a:pt x="302" y="101"/>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5"/>
          <p:cNvSpPr/>
          <p:nvPr/>
        </p:nvSpPr>
        <p:spPr>
          <a:xfrm flipH="1" rot="4500040">
            <a:off x="7786895" y="4217289"/>
            <a:ext cx="7525" cy="7525"/>
          </a:xfrm>
          <a:custGeom>
            <a:rect b="b" l="l" r="r" t="t"/>
            <a:pathLst>
              <a:path extrusionOk="0" h="301" w="301">
                <a:moveTo>
                  <a:pt x="151" y="0"/>
                </a:moveTo>
                <a:cubicBezTo>
                  <a:pt x="100" y="0"/>
                  <a:pt x="75" y="25"/>
                  <a:pt x="50" y="50"/>
                </a:cubicBezTo>
                <a:cubicBezTo>
                  <a:pt x="25" y="75"/>
                  <a:pt x="0" y="100"/>
                  <a:pt x="0" y="151"/>
                </a:cubicBezTo>
                <a:cubicBezTo>
                  <a:pt x="0" y="201"/>
                  <a:pt x="25" y="251"/>
                  <a:pt x="25" y="276"/>
                </a:cubicBezTo>
                <a:cubicBezTo>
                  <a:pt x="75" y="301"/>
                  <a:pt x="100" y="301"/>
                  <a:pt x="151" y="301"/>
                </a:cubicBezTo>
                <a:cubicBezTo>
                  <a:pt x="201" y="301"/>
                  <a:pt x="226" y="301"/>
                  <a:pt x="251" y="276"/>
                </a:cubicBezTo>
                <a:cubicBezTo>
                  <a:pt x="301" y="226"/>
                  <a:pt x="301" y="201"/>
                  <a:pt x="301" y="151"/>
                </a:cubicBezTo>
                <a:cubicBezTo>
                  <a:pt x="301" y="125"/>
                  <a:pt x="301" y="75"/>
                  <a:pt x="251" y="50"/>
                </a:cubicBezTo>
                <a:cubicBezTo>
                  <a:pt x="226"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5"/>
          <p:cNvSpPr/>
          <p:nvPr/>
        </p:nvSpPr>
        <p:spPr>
          <a:xfrm flipH="1" rot="4500040">
            <a:off x="7651826" y="4002575"/>
            <a:ext cx="8175" cy="2550"/>
          </a:xfrm>
          <a:custGeom>
            <a:rect b="b" l="l" r="r" t="t"/>
            <a:pathLst>
              <a:path extrusionOk="0" h="102" w="327">
                <a:moveTo>
                  <a:pt x="276" y="101"/>
                </a:moveTo>
                <a:lnTo>
                  <a:pt x="276" y="101"/>
                </a:lnTo>
                <a:lnTo>
                  <a:pt x="276" y="101"/>
                </a:lnTo>
                <a:cubicBezTo>
                  <a:pt x="301" y="76"/>
                  <a:pt x="327" y="26"/>
                  <a:pt x="327" y="1"/>
                </a:cubicBezTo>
                <a:cubicBezTo>
                  <a:pt x="327" y="26"/>
                  <a:pt x="301" y="76"/>
                  <a:pt x="276" y="101"/>
                </a:cubicBezTo>
                <a:moveTo>
                  <a:pt x="51" y="101"/>
                </a:moveTo>
                <a:lnTo>
                  <a:pt x="51" y="101"/>
                </a:lnTo>
                <a:lnTo>
                  <a:pt x="51" y="101"/>
                </a:lnTo>
                <a:lnTo>
                  <a:pt x="51" y="101"/>
                </a:lnTo>
                <a:cubicBezTo>
                  <a:pt x="26" y="76"/>
                  <a:pt x="1" y="26"/>
                  <a:pt x="1" y="1"/>
                </a:cubicBezTo>
                <a:cubicBezTo>
                  <a:pt x="1" y="26"/>
                  <a:pt x="26" y="76"/>
                  <a:pt x="51" y="10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5"/>
          <p:cNvSpPr/>
          <p:nvPr/>
        </p:nvSpPr>
        <p:spPr>
          <a:xfrm flipH="1" rot="4500040">
            <a:off x="7691208" y="4049961"/>
            <a:ext cx="7550" cy="8150"/>
          </a:xfrm>
          <a:custGeom>
            <a:rect b="b" l="l" r="r" t="t"/>
            <a:pathLst>
              <a:path extrusionOk="0" h="326" w="302">
                <a:moveTo>
                  <a:pt x="151" y="0"/>
                </a:moveTo>
                <a:cubicBezTo>
                  <a:pt x="101" y="0"/>
                  <a:pt x="76" y="25"/>
                  <a:pt x="51" y="50"/>
                </a:cubicBezTo>
                <a:cubicBezTo>
                  <a:pt x="1" y="75"/>
                  <a:pt x="1" y="125"/>
                  <a:pt x="1" y="150"/>
                </a:cubicBezTo>
                <a:cubicBezTo>
                  <a:pt x="1" y="201"/>
                  <a:pt x="1" y="251"/>
                  <a:pt x="51" y="276"/>
                </a:cubicBezTo>
                <a:cubicBezTo>
                  <a:pt x="76" y="301"/>
                  <a:pt x="101" y="326"/>
                  <a:pt x="151" y="326"/>
                </a:cubicBezTo>
                <a:cubicBezTo>
                  <a:pt x="201" y="326"/>
                  <a:pt x="226" y="301"/>
                  <a:pt x="251" y="276"/>
                </a:cubicBezTo>
                <a:cubicBezTo>
                  <a:pt x="302" y="251"/>
                  <a:pt x="302" y="201"/>
                  <a:pt x="302" y="150"/>
                </a:cubicBezTo>
                <a:cubicBezTo>
                  <a:pt x="302" y="125"/>
                  <a:pt x="302" y="75"/>
                  <a:pt x="251" y="50"/>
                </a:cubicBezTo>
                <a:cubicBezTo>
                  <a:pt x="226" y="25"/>
                  <a:pt x="176"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5"/>
          <p:cNvSpPr/>
          <p:nvPr/>
        </p:nvSpPr>
        <p:spPr>
          <a:xfrm flipH="1" rot="4500040">
            <a:off x="7712589" y="4070393"/>
            <a:ext cx="8175" cy="8175"/>
          </a:xfrm>
          <a:custGeom>
            <a:rect b="b" l="l" r="r" t="t"/>
            <a:pathLst>
              <a:path extrusionOk="0" h="327" w="327">
                <a:moveTo>
                  <a:pt x="151" y="0"/>
                </a:moveTo>
                <a:cubicBezTo>
                  <a:pt x="126" y="0"/>
                  <a:pt x="75" y="26"/>
                  <a:pt x="50" y="51"/>
                </a:cubicBezTo>
                <a:cubicBezTo>
                  <a:pt x="25" y="76"/>
                  <a:pt x="0" y="126"/>
                  <a:pt x="0" y="151"/>
                </a:cubicBezTo>
                <a:cubicBezTo>
                  <a:pt x="0" y="201"/>
                  <a:pt x="25" y="251"/>
                  <a:pt x="50" y="276"/>
                </a:cubicBezTo>
                <a:cubicBezTo>
                  <a:pt x="75" y="301"/>
                  <a:pt x="126" y="326"/>
                  <a:pt x="151" y="326"/>
                </a:cubicBezTo>
                <a:cubicBezTo>
                  <a:pt x="201" y="326"/>
                  <a:pt x="251" y="301"/>
                  <a:pt x="276" y="276"/>
                </a:cubicBezTo>
                <a:cubicBezTo>
                  <a:pt x="301" y="251"/>
                  <a:pt x="326" y="201"/>
                  <a:pt x="326" y="151"/>
                </a:cubicBezTo>
                <a:cubicBezTo>
                  <a:pt x="326" y="126"/>
                  <a:pt x="301" y="76"/>
                  <a:pt x="276" y="51"/>
                </a:cubicBezTo>
                <a:cubicBezTo>
                  <a:pt x="251"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5"/>
          <p:cNvSpPr/>
          <p:nvPr/>
        </p:nvSpPr>
        <p:spPr>
          <a:xfrm flipH="1" rot="4500040">
            <a:off x="7748702" y="4097462"/>
            <a:ext cx="7550" cy="8175"/>
          </a:xfrm>
          <a:custGeom>
            <a:rect b="b" l="l" r="r" t="t"/>
            <a:pathLst>
              <a:path extrusionOk="0" h="327" w="302">
                <a:moveTo>
                  <a:pt x="151" y="1"/>
                </a:moveTo>
                <a:cubicBezTo>
                  <a:pt x="101" y="1"/>
                  <a:pt x="76" y="26"/>
                  <a:pt x="51" y="51"/>
                </a:cubicBezTo>
                <a:cubicBezTo>
                  <a:pt x="26" y="76"/>
                  <a:pt x="1" y="126"/>
                  <a:pt x="1" y="176"/>
                </a:cubicBezTo>
                <a:cubicBezTo>
                  <a:pt x="1" y="201"/>
                  <a:pt x="26" y="251"/>
                  <a:pt x="26" y="276"/>
                </a:cubicBezTo>
                <a:cubicBezTo>
                  <a:pt x="76" y="301"/>
                  <a:pt x="101" y="327"/>
                  <a:pt x="151" y="327"/>
                </a:cubicBezTo>
                <a:cubicBezTo>
                  <a:pt x="201" y="327"/>
                  <a:pt x="226" y="301"/>
                  <a:pt x="251" y="276"/>
                </a:cubicBezTo>
                <a:cubicBezTo>
                  <a:pt x="302" y="251"/>
                  <a:pt x="302" y="201"/>
                  <a:pt x="302" y="176"/>
                </a:cubicBezTo>
                <a:cubicBezTo>
                  <a:pt x="302" y="126"/>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5"/>
          <p:cNvSpPr/>
          <p:nvPr/>
        </p:nvSpPr>
        <p:spPr>
          <a:xfrm flipH="1" rot="4500040">
            <a:off x="7722654" y="4017438"/>
            <a:ext cx="8150" cy="7525"/>
          </a:xfrm>
          <a:custGeom>
            <a:rect b="b" l="l" r="r" t="t"/>
            <a:pathLst>
              <a:path extrusionOk="0" h="301" w="326">
                <a:moveTo>
                  <a:pt x="151" y="0"/>
                </a:moveTo>
                <a:cubicBezTo>
                  <a:pt x="125" y="0"/>
                  <a:pt x="75" y="0"/>
                  <a:pt x="50" y="25"/>
                </a:cubicBezTo>
                <a:cubicBezTo>
                  <a:pt x="25" y="75"/>
                  <a:pt x="0" y="100"/>
                  <a:pt x="0" y="151"/>
                </a:cubicBezTo>
                <a:cubicBezTo>
                  <a:pt x="0" y="176"/>
                  <a:pt x="25" y="226"/>
                  <a:pt x="50" y="251"/>
                </a:cubicBezTo>
                <a:cubicBezTo>
                  <a:pt x="75" y="276"/>
                  <a:pt x="125" y="301"/>
                  <a:pt x="151" y="301"/>
                </a:cubicBezTo>
                <a:cubicBezTo>
                  <a:pt x="201" y="301"/>
                  <a:pt x="251" y="276"/>
                  <a:pt x="276" y="251"/>
                </a:cubicBezTo>
                <a:cubicBezTo>
                  <a:pt x="301" y="226"/>
                  <a:pt x="326" y="176"/>
                  <a:pt x="326" y="151"/>
                </a:cubicBezTo>
                <a:cubicBezTo>
                  <a:pt x="326" y="100"/>
                  <a:pt x="301" y="75"/>
                  <a:pt x="276" y="25"/>
                </a:cubicBezTo>
                <a:cubicBezTo>
                  <a:pt x="251"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5"/>
          <p:cNvSpPr/>
          <p:nvPr/>
        </p:nvSpPr>
        <p:spPr>
          <a:xfrm flipH="1" rot="4500040">
            <a:off x="7653637" y="4000215"/>
            <a:ext cx="8175" cy="6300"/>
          </a:xfrm>
          <a:custGeom>
            <a:rect b="b" l="l" r="r" t="t"/>
            <a:pathLst>
              <a:path extrusionOk="0" h="252" w="327">
                <a:moveTo>
                  <a:pt x="176" y="0"/>
                </a:moveTo>
                <a:cubicBezTo>
                  <a:pt x="126" y="0"/>
                  <a:pt x="76" y="0"/>
                  <a:pt x="51" y="26"/>
                </a:cubicBezTo>
                <a:cubicBezTo>
                  <a:pt x="26" y="76"/>
                  <a:pt x="1" y="101"/>
                  <a:pt x="1" y="151"/>
                </a:cubicBezTo>
                <a:cubicBezTo>
                  <a:pt x="1" y="176"/>
                  <a:pt x="26" y="226"/>
                  <a:pt x="51" y="251"/>
                </a:cubicBezTo>
                <a:lnTo>
                  <a:pt x="276" y="251"/>
                </a:lnTo>
                <a:cubicBezTo>
                  <a:pt x="301" y="226"/>
                  <a:pt x="327" y="176"/>
                  <a:pt x="327" y="151"/>
                </a:cubicBezTo>
                <a:cubicBezTo>
                  <a:pt x="327" y="101"/>
                  <a:pt x="301" y="76"/>
                  <a:pt x="276" y="26"/>
                </a:cubicBezTo>
                <a:cubicBezTo>
                  <a:pt x="251" y="0"/>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5"/>
          <p:cNvSpPr/>
          <p:nvPr/>
        </p:nvSpPr>
        <p:spPr>
          <a:xfrm flipH="1" rot="4500040">
            <a:off x="7851737" y="4128786"/>
            <a:ext cx="8150" cy="7550"/>
          </a:xfrm>
          <a:custGeom>
            <a:rect b="b" l="l" r="r" t="t"/>
            <a:pathLst>
              <a:path extrusionOk="0" h="302" w="326">
                <a:moveTo>
                  <a:pt x="150" y="1"/>
                </a:moveTo>
                <a:cubicBezTo>
                  <a:pt x="125" y="1"/>
                  <a:pt x="75" y="1"/>
                  <a:pt x="50" y="26"/>
                </a:cubicBezTo>
                <a:cubicBezTo>
                  <a:pt x="25" y="51"/>
                  <a:pt x="0" y="101"/>
                  <a:pt x="0" y="151"/>
                </a:cubicBezTo>
                <a:lnTo>
                  <a:pt x="50" y="251"/>
                </a:lnTo>
                <a:cubicBezTo>
                  <a:pt x="75" y="276"/>
                  <a:pt x="125" y="301"/>
                  <a:pt x="175" y="301"/>
                </a:cubicBezTo>
                <a:lnTo>
                  <a:pt x="276" y="251"/>
                </a:lnTo>
                <a:lnTo>
                  <a:pt x="326" y="151"/>
                </a:lnTo>
                <a:cubicBezTo>
                  <a:pt x="326" y="101"/>
                  <a:pt x="301" y="51"/>
                  <a:pt x="276" y="26"/>
                </a:cubicBezTo>
                <a:cubicBezTo>
                  <a:pt x="251" y="1"/>
                  <a:pt x="201" y="1"/>
                  <a:pt x="150"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5"/>
          <p:cNvSpPr/>
          <p:nvPr/>
        </p:nvSpPr>
        <p:spPr>
          <a:xfrm flipH="1" rot="4500040">
            <a:off x="7799855" y="4108000"/>
            <a:ext cx="8175" cy="8150"/>
          </a:xfrm>
          <a:custGeom>
            <a:rect b="b" l="l" r="r" t="t"/>
            <a:pathLst>
              <a:path extrusionOk="0" h="326" w="327">
                <a:moveTo>
                  <a:pt x="176" y="0"/>
                </a:moveTo>
                <a:cubicBezTo>
                  <a:pt x="126" y="0"/>
                  <a:pt x="76" y="25"/>
                  <a:pt x="50" y="50"/>
                </a:cubicBezTo>
                <a:cubicBezTo>
                  <a:pt x="25" y="75"/>
                  <a:pt x="0" y="125"/>
                  <a:pt x="0" y="175"/>
                </a:cubicBezTo>
                <a:cubicBezTo>
                  <a:pt x="0" y="201"/>
                  <a:pt x="25" y="251"/>
                  <a:pt x="50" y="276"/>
                </a:cubicBezTo>
                <a:cubicBezTo>
                  <a:pt x="76" y="301"/>
                  <a:pt x="126" y="326"/>
                  <a:pt x="176" y="326"/>
                </a:cubicBezTo>
                <a:cubicBezTo>
                  <a:pt x="201" y="326"/>
                  <a:pt x="251" y="301"/>
                  <a:pt x="276" y="276"/>
                </a:cubicBezTo>
                <a:cubicBezTo>
                  <a:pt x="301" y="251"/>
                  <a:pt x="326" y="201"/>
                  <a:pt x="326" y="175"/>
                </a:cubicBezTo>
                <a:cubicBezTo>
                  <a:pt x="326" y="125"/>
                  <a:pt x="301" y="75"/>
                  <a:pt x="276" y="50"/>
                </a:cubicBezTo>
                <a:cubicBezTo>
                  <a:pt x="251" y="25"/>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5"/>
          <p:cNvSpPr/>
          <p:nvPr/>
        </p:nvSpPr>
        <p:spPr>
          <a:xfrm flipH="1" rot="4500040">
            <a:off x="7830727" y="3949958"/>
            <a:ext cx="7550" cy="7550"/>
          </a:xfrm>
          <a:custGeom>
            <a:rect b="b" l="l" r="r" t="t"/>
            <a:pathLst>
              <a:path extrusionOk="0" h="302" w="302">
                <a:moveTo>
                  <a:pt x="151" y="1"/>
                </a:moveTo>
                <a:cubicBezTo>
                  <a:pt x="101" y="1"/>
                  <a:pt x="51" y="26"/>
                  <a:pt x="26" y="51"/>
                </a:cubicBezTo>
                <a:cubicBezTo>
                  <a:pt x="1" y="76"/>
                  <a:pt x="1" y="101"/>
                  <a:pt x="1" y="151"/>
                </a:cubicBezTo>
                <a:cubicBezTo>
                  <a:pt x="1" y="201"/>
                  <a:pt x="1" y="227"/>
                  <a:pt x="26" y="252"/>
                </a:cubicBezTo>
                <a:cubicBezTo>
                  <a:pt x="76" y="302"/>
                  <a:pt x="101" y="302"/>
                  <a:pt x="151" y="302"/>
                </a:cubicBezTo>
                <a:cubicBezTo>
                  <a:pt x="176" y="302"/>
                  <a:pt x="227" y="302"/>
                  <a:pt x="252" y="252"/>
                </a:cubicBezTo>
                <a:lnTo>
                  <a:pt x="302" y="151"/>
                </a:lnTo>
                <a:cubicBezTo>
                  <a:pt x="302" y="101"/>
                  <a:pt x="277" y="76"/>
                  <a:pt x="252" y="51"/>
                </a:cubicBezTo>
                <a:cubicBezTo>
                  <a:pt x="227" y="1"/>
                  <a:pt x="176"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5"/>
          <p:cNvSpPr/>
          <p:nvPr/>
        </p:nvSpPr>
        <p:spPr>
          <a:xfrm flipH="1" rot="4500040">
            <a:off x="7848857" y="4070938"/>
            <a:ext cx="7550" cy="7550"/>
          </a:xfrm>
          <a:custGeom>
            <a:rect b="b" l="l" r="r" t="t"/>
            <a:pathLst>
              <a:path extrusionOk="0" h="302" w="302">
                <a:moveTo>
                  <a:pt x="151" y="0"/>
                </a:moveTo>
                <a:cubicBezTo>
                  <a:pt x="101" y="0"/>
                  <a:pt x="76" y="0"/>
                  <a:pt x="51" y="25"/>
                </a:cubicBezTo>
                <a:cubicBezTo>
                  <a:pt x="26" y="76"/>
                  <a:pt x="1" y="101"/>
                  <a:pt x="1" y="151"/>
                </a:cubicBezTo>
                <a:cubicBezTo>
                  <a:pt x="1" y="201"/>
                  <a:pt x="26" y="226"/>
                  <a:pt x="26" y="251"/>
                </a:cubicBezTo>
                <a:cubicBezTo>
                  <a:pt x="76" y="276"/>
                  <a:pt x="101" y="301"/>
                  <a:pt x="151" y="301"/>
                </a:cubicBezTo>
                <a:cubicBezTo>
                  <a:pt x="201" y="301"/>
                  <a:pt x="226" y="301"/>
                  <a:pt x="251" y="251"/>
                </a:cubicBezTo>
                <a:cubicBezTo>
                  <a:pt x="302" y="226"/>
                  <a:pt x="302" y="201"/>
                  <a:pt x="302" y="151"/>
                </a:cubicBezTo>
                <a:cubicBezTo>
                  <a:pt x="302" y="101"/>
                  <a:pt x="302" y="76"/>
                  <a:pt x="251" y="50"/>
                </a:cubicBezTo>
                <a:cubicBezTo>
                  <a:pt x="226"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5"/>
          <p:cNvSpPr/>
          <p:nvPr/>
        </p:nvSpPr>
        <p:spPr>
          <a:xfrm flipH="1" rot="4500040">
            <a:off x="7782736" y="4021421"/>
            <a:ext cx="8175" cy="7550"/>
          </a:xfrm>
          <a:custGeom>
            <a:rect b="b" l="l" r="r" t="t"/>
            <a:pathLst>
              <a:path extrusionOk="0" h="302" w="327">
                <a:moveTo>
                  <a:pt x="151" y="0"/>
                </a:moveTo>
                <a:cubicBezTo>
                  <a:pt x="100" y="0"/>
                  <a:pt x="75" y="26"/>
                  <a:pt x="50" y="51"/>
                </a:cubicBezTo>
                <a:cubicBezTo>
                  <a:pt x="0" y="76"/>
                  <a:pt x="0" y="101"/>
                  <a:pt x="0" y="151"/>
                </a:cubicBezTo>
                <a:cubicBezTo>
                  <a:pt x="0" y="201"/>
                  <a:pt x="25" y="226"/>
                  <a:pt x="50" y="276"/>
                </a:cubicBezTo>
                <a:cubicBezTo>
                  <a:pt x="75" y="301"/>
                  <a:pt x="126" y="301"/>
                  <a:pt x="151" y="301"/>
                </a:cubicBezTo>
                <a:cubicBezTo>
                  <a:pt x="201" y="301"/>
                  <a:pt x="226" y="301"/>
                  <a:pt x="276" y="276"/>
                </a:cubicBezTo>
                <a:cubicBezTo>
                  <a:pt x="301" y="226"/>
                  <a:pt x="326" y="201"/>
                  <a:pt x="326" y="151"/>
                </a:cubicBezTo>
                <a:cubicBezTo>
                  <a:pt x="326" y="101"/>
                  <a:pt x="301" y="76"/>
                  <a:pt x="276" y="51"/>
                </a:cubicBezTo>
                <a:cubicBezTo>
                  <a:pt x="226"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5"/>
          <p:cNvSpPr/>
          <p:nvPr/>
        </p:nvSpPr>
        <p:spPr>
          <a:xfrm flipH="1" rot="4500040">
            <a:off x="7812104" y="3995408"/>
            <a:ext cx="8175" cy="7550"/>
          </a:xfrm>
          <a:custGeom>
            <a:rect b="b" l="l" r="r" t="t"/>
            <a:pathLst>
              <a:path extrusionOk="0" h="302" w="327">
                <a:moveTo>
                  <a:pt x="151" y="1"/>
                </a:moveTo>
                <a:cubicBezTo>
                  <a:pt x="126" y="1"/>
                  <a:pt x="76" y="1"/>
                  <a:pt x="51" y="26"/>
                </a:cubicBezTo>
                <a:cubicBezTo>
                  <a:pt x="26" y="76"/>
                  <a:pt x="1" y="101"/>
                  <a:pt x="1" y="151"/>
                </a:cubicBezTo>
                <a:cubicBezTo>
                  <a:pt x="1" y="201"/>
                  <a:pt x="26" y="226"/>
                  <a:pt x="51" y="252"/>
                </a:cubicBezTo>
                <a:cubicBezTo>
                  <a:pt x="76" y="277"/>
                  <a:pt x="126" y="302"/>
                  <a:pt x="151" y="302"/>
                </a:cubicBezTo>
                <a:cubicBezTo>
                  <a:pt x="201" y="302"/>
                  <a:pt x="252" y="277"/>
                  <a:pt x="277" y="252"/>
                </a:cubicBezTo>
                <a:cubicBezTo>
                  <a:pt x="302" y="226"/>
                  <a:pt x="327" y="201"/>
                  <a:pt x="327" y="151"/>
                </a:cubicBezTo>
                <a:cubicBezTo>
                  <a:pt x="327" y="101"/>
                  <a:pt x="302" y="76"/>
                  <a:pt x="277" y="51"/>
                </a:cubicBezTo>
                <a:cubicBezTo>
                  <a:pt x="252" y="1"/>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6" name="Google Shape;1086;p35"/>
          <p:cNvPicPr preferRelativeResize="0"/>
          <p:nvPr/>
        </p:nvPicPr>
        <p:blipFill>
          <a:blip r:embed="rId4">
            <a:alphaModFix/>
          </a:blip>
          <a:stretch>
            <a:fillRect/>
          </a:stretch>
        </p:blipFill>
        <p:spPr>
          <a:xfrm>
            <a:off x="4009250" y="3810050"/>
            <a:ext cx="1125499" cy="10073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4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Sequoia Grove News </a:t>
            </a:r>
            <a:endParaRPr>
              <a:solidFill>
                <a:srgbClr val="D9D9D9"/>
              </a:solidFill>
            </a:endParaRPr>
          </a:p>
        </p:txBody>
      </p:sp>
      <p:pic>
        <p:nvPicPr>
          <p:cNvPr id="1222" name="Google Shape;1222;p44"/>
          <p:cNvPicPr preferRelativeResize="0"/>
          <p:nvPr/>
        </p:nvPicPr>
        <p:blipFill>
          <a:blip r:embed="rId3">
            <a:alphaModFix/>
          </a:blip>
          <a:stretch>
            <a:fillRect/>
          </a:stretch>
        </p:blipFill>
        <p:spPr>
          <a:xfrm>
            <a:off x="359475" y="1475425"/>
            <a:ext cx="4720775" cy="3115549"/>
          </a:xfrm>
          <a:prstGeom prst="rect">
            <a:avLst/>
          </a:prstGeom>
          <a:noFill/>
          <a:ln>
            <a:noFill/>
          </a:ln>
        </p:spPr>
      </p:pic>
      <p:sp>
        <p:nvSpPr>
          <p:cNvPr id="1223" name="Google Shape;1223;p44"/>
          <p:cNvSpPr txBox="1"/>
          <p:nvPr/>
        </p:nvSpPr>
        <p:spPr>
          <a:xfrm>
            <a:off x="5420375" y="2123850"/>
            <a:ext cx="30564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a:solidFill>
                  <a:srgbClr val="595959"/>
                </a:solidFill>
                <a:latin typeface="ABeeZee"/>
                <a:ea typeface="ABeeZee"/>
                <a:cs typeface="ABeeZee"/>
                <a:sym typeface="ABeeZee"/>
              </a:rPr>
              <a:t>The first episode of Sequoia Grove News is ready to watch on our </a:t>
            </a:r>
            <a:r>
              <a:rPr lang="en" u="sng">
                <a:solidFill>
                  <a:schemeClr val="folHlink"/>
                </a:solidFill>
                <a:latin typeface="ABeeZee"/>
                <a:ea typeface="ABeeZee"/>
                <a:cs typeface="ABeeZee"/>
                <a:sym typeface="ABeeZee"/>
                <a:hlinkClick r:id="rId4">
                  <a:extLst>
                    <a:ext uri="{A12FA001-AC4F-418D-AE19-62706E023703}">
                      <ahyp:hlinkClr val="tx"/>
                    </a:ext>
                  </a:extLst>
                </a:hlinkClick>
              </a:rPr>
              <a:t>SGN YouTube Channel</a:t>
            </a:r>
            <a:r>
              <a:rPr lang="en">
                <a:solidFill>
                  <a:srgbClr val="595959"/>
                </a:solidFill>
                <a:latin typeface="ABeeZee"/>
                <a:ea typeface="ABeeZee"/>
                <a:cs typeface="ABeeZee"/>
                <a:sym typeface="ABeeZee"/>
              </a:rPr>
              <a:t>!</a:t>
            </a:r>
            <a:endParaRPr>
              <a:latin typeface="Cabin"/>
              <a:ea typeface="Cabin"/>
              <a:cs typeface="Cabin"/>
              <a:sym typeface="Cabi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pic>
        <p:nvPicPr>
          <p:cNvPr id="1228" name="Google Shape;1228;p45"/>
          <p:cNvPicPr preferRelativeResize="0"/>
          <p:nvPr/>
        </p:nvPicPr>
        <p:blipFill>
          <a:blip r:embed="rId3">
            <a:alphaModFix/>
          </a:blip>
          <a:stretch>
            <a:fillRect/>
          </a:stretch>
        </p:blipFill>
        <p:spPr>
          <a:xfrm rot="-410177">
            <a:off x="713400" y="411237"/>
            <a:ext cx="3240777" cy="4321025"/>
          </a:xfrm>
          <a:prstGeom prst="rect">
            <a:avLst/>
          </a:prstGeom>
          <a:noFill/>
          <a:ln>
            <a:noFill/>
          </a:ln>
        </p:spPr>
      </p:pic>
      <p:sp>
        <p:nvSpPr>
          <p:cNvPr id="1229" name="Google Shape;1229;p45"/>
          <p:cNvSpPr txBox="1"/>
          <p:nvPr>
            <p:ph idx="1" type="body"/>
          </p:nvPr>
        </p:nvSpPr>
        <p:spPr>
          <a:xfrm>
            <a:off x="4475975" y="1746901"/>
            <a:ext cx="4235100" cy="2747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PT Sans"/>
                <a:ea typeface="PT Sans"/>
                <a:cs typeface="PT Sans"/>
                <a:sym typeface="PT Sans"/>
              </a:rPr>
              <a:t>Field Trips have been VERY popular! </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So far: 49 trips with 1702 registrations</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Several offerings are selling out in a matter of minutes</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Hired a new Field Trip Coordinator and looking to add a PT Field Trip Processor</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Working on planning trips that can accommodate larger groups of people either by increasing capacity or offering the same trip over multiple days</a:t>
            </a:r>
            <a:endParaRPr sz="1700">
              <a:solidFill>
                <a:schemeClr val="dk1"/>
              </a:solidFill>
              <a:latin typeface="PT Sans"/>
              <a:ea typeface="PT Sans"/>
              <a:cs typeface="PT Sans"/>
              <a:sym typeface="PT Sans"/>
            </a:endParaRPr>
          </a:p>
        </p:txBody>
      </p:sp>
      <p:sp>
        <p:nvSpPr>
          <p:cNvPr id="1230" name="Google Shape;1230;p45"/>
          <p:cNvSpPr txBox="1"/>
          <p:nvPr>
            <p:ph type="title"/>
          </p:nvPr>
        </p:nvSpPr>
        <p:spPr>
          <a:xfrm>
            <a:off x="4678325" y="1049525"/>
            <a:ext cx="3063600" cy="65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Field Trips</a:t>
            </a:r>
            <a:endParaRPr/>
          </a:p>
        </p:txBody>
      </p:sp>
      <p:pic>
        <p:nvPicPr>
          <p:cNvPr id="1231" name="Google Shape;1231;p45"/>
          <p:cNvPicPr preferRelativeResize="0"/>
          <p:nvPr/>
        </p:nvPicPr>
        <p:blipFill rotWithShape="1">
          <a:blip r:embed="rId4">
            <a:alphaModFix/>
          </a:blip>
          <a:srcRect b="13663" l="8334" r="8484" t="8527"/>
          <a:stretch/>
        </p:blipFill>
        <p:spPr>
          <a:xfrm>
            <a:off x="3174125" y="3684575"/>
            <a:ext cx="1559550" cy="1458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46"/>
          <p:cNvSpPr txBox="1"/>
          <p:nvPr>
            <p:ph idx="4294967295" type="title"/>
          </p:nvPr>
        </p:nvSpPr>
        <p:spPr>
          <a:xfrm>
            <a:off x="1111050" y="3324025"/>
            <a:ext cx="6921900" cy="74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PT Sans"/>
                <a:ea typeface="PT Sans"/>
                <a:cs typeface="PT Sans"/>
                <a:sym typeface="PT Sans"/>
              </a:rPr>
              <a:t>THANK YOU to our Session 1 Club hosts! We had SO many students attend! </a:t>
            </a:r>
            <a:endParaRPr sz="1600">
              <a:latin typeface="PT Sans"/>
              <a:ea typeface="PT Sans"/>
              <a:cs typeface="PT Sans"/>
              <a:sym typeface="PT Sans"/>
            </a:endParaRPr>
          </a:p>
          <a:p>
            <a:pPr indent="0" lvl="0" marL="0" rtl="0" algn="ctr">
              <a:spcBef>
                <a:spcPts val="0"/>
              </a:spcBef>
              <a:spcAft>
                <a:spcPts val="0"/>
              </a:spcAft>
              <a:buNone/>
            </a:pPr>
            <a:r>
              <a:rPr lang="en" sz="1600">
                <a:latin typeface="PT Sans"/>
                <a:ea typeface="PT Sans"/>
                <a:cs typeface="PT Sans"/>
                <a:sym typeface="PT Sans"/>
              </a:rPr>
              <a:t>Here’s a quick peek at some of the upcoming Session 2 Clubs. In person and virtual club opportunities.</a:t>
            </a:r>
            <a:endParaRPr sz="3400">
              <a:latin typeface="PT Sans"/>
              <a:ea typeface="PT Sans"/>
              <a:cs typeface="PT Sans"/>
              <a:sym typeface="PT Sans"/>
            </a:endParaRPr>
          </a:p>
        </p:txBody>
      </p:sp>
      <p:grpSp>
        <p:nvGrpSpPr>
          <p:cNvPr id="1237" name="Google Shape;1237;p46"/>
          <p:cNvGrpSpPr/>
          <p:nvPr/>
        </p:nvGrpSpPr>
        <p:grpSpPr>
          <a:xfrm flipH="1" rot="-5400709">
            <a:off x="1178196" y="485190"/>
            <a:ext cx="290044" cy="366539"/>
            <a:chOff x="1987600" y="547000"/>
            <a:chExt cx="598400" cy="756375"/>
          </a:xfrm>
        </p:grpSpPr>
        <p:sp>
          <p:nvSpPr>
            <p:cNvPr id="1238" name="Google Shape;1238;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0" name="Google Shape;1240;p46"/>
          <p:cNvGrpSpPr/>
          <p:nvPr/>
        </p:nvGrpSpPr>
        <p:grpSpPr>
          <a:xfrm flipH="1" rot="-10425463">
            <a:off x="890638" y="548112"/>
            <a:ext cx="290029" cy="366528"/>
            <a:chOff x="1987600" y="547000"/>
            <a:chExt cx="598400" cy="756375"/>
          </a:xfrm>
        </p:grpSpPr>
        <p:sp>
          <p:nvSpPr>
            <p:cNvPr id="1241" name="Google Shape;1241;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3" name="Google Shape;1243;p46"/>
          <p:cNvGrpSpPr/>
          <p:nvPr/>
        </p:nvGrpSpPr>
        <p:grpSpPr>
          <a:xfrm flipH="1" rot="-10425463">
            <a:off x="1032813" y="743799"/>
            <a:ext cx="290029" cy="366528"/>
            <a:chOff x="1987600" y="547000"/>
            <a:chExt cx="598400" cy="756375"/>
          </a:xfrm>
        </p:grpSpPr>
        <p:sp>
          <p:nvSpPr>
            <p:cNvPr id="1244" name="Google Shape;1244;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6" name="Google Shape;1246;p46"/>
          <p:cNvGrpSpPr/>
          <p:nvPr/>
        </p:nvGrpSpPr>
        <p:grpSpPr>
          <a:xfrm rot="10425463">
            <a:off x="1262763" y="347924"/>
            <a:ext cx="290029" cy="366528"/>
            <a:chOff x="1987600" y="547000"/>
            <a:chExt cx="598400" cy="756375"/>
          </a:xfrm>
        </p:grpSpPr>
        <p:sp>
          <p:nvSpPr>
            <p:cNvPr id="1247" name="Google Shape;1247;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49" name="Google Shape;1249;p46"/>
          <p:cNvPicPr preferRelativeResize="0"/>
          <p:nvPr/>
        </p:nvPicPr>
        <p:blipFill>
          <a:blip r:embed="rId3">
            <a:alphaModFix/>
          </a:blip>
          <a:stretch>
            <a:fillRect/>
          </a:stretch>
        </p:blipFill>
        <p:spPr>
          <a:xfrm>
            <a:off x="2739363" y="1249938"/>
            <a:ext cx="1798224" cy="1798224"/>
          </a:xfrm>
          <a:prstGeom prst="rect">
            <a:avLst/>
          </a:prstGeom>
          <a:noFill/>
          <a:ln>
            <a:noFill/>
          </a:ln>
        </p:spPr>
      </p:pic>
      <p:pic>
        <p:nvPicPr>
          <p:cNvPr id="1250" name="Google Shape;1250;p46"/>
          <p:cNvPicPr preferRelativeResize="0"/>
          <p:nvPr/>
        </p:nvPicPr>
        <p:blipFill>
          <a:blip r:embed="rId4">
            <a:alphaModFix/>
          </a:blip>
          <a:stretch>
            <a:fillRect/>
          </a:stretch>
        </p:blipFill>
        <p:spPr>
          <a:xfrm>
            <a:off x="4697750" y="1270338"/>
            <a:ext cx="1757400" cy="1757400"/>
          </a:xfrm>
          <a:prstGeom prst="rect">
            <a:avLst/>
          </a:prstGeom>
          <a:noFill/>
          <a:ln>
            <a:noFill/>
          </a:ln>
        </p:spPr>
      </p:pic>
      <p:pic>
        <p:nvPicPr>
          <p:cNvPr id="1251" name="Google Shape;1251;p46"/>
          <p:cNvPicPr preferRelativeResize="0"/>
          <p:nvPr/>
        </p:nvPicPr>
        <p:blipFill>
          <a:blip r:embed="rId5">
            <a:alphaModFix/>
          </a:blip>
          <a:stretch>
            <a:fillRect/>
          </a:stretch>
        </p:blipFill>
        <p:spPr>
          <a:xfrm>
            <a:off x="823300" y="1249938"/>
            <a:ext cx="1798224" cy="1798224"/>
          </a:xfrm>
          <a:prstGeom prst="rect">
            <a:avLst/>
          </a:prstGeom>
          <a:noFill/>
          <a:ln>
            <a:noFill/>
          </a:ln>
        </p:spPr>
      </p:pic>
      <p:pic>
        <p:nvPicPr>
          <p:cNvPr id="1252" name="Google Shape;1252;p46"/>
          <p:cNvPicPr preferRelativeResize="0"/>
          <p:nvPr/>
        </p:nvPicPr>
        <p:blipFill>
          <a:blip r:embed="rId6">
            <a:alphaModFix/>
          </a:blip>
          <a:stretch>
            <a:fillRect/>
          </a:stretch>
        </p:blipFill>
        <p:spPr>
          <a:xfrm>
            <a:off x="6615320" y="119580"/>
            <a:ext cx="2382950" cy="2382950"/>
          </a:xfrm>
          <a:prstGeom prst="rect">
            <a:avLst/>
          </a:prstGeom>
          <a:noFill/>
          <a:ln cap="flat" cmpd="sng" w="19050">
            <a:solidFill>
              <a:srgbClr val="0C2E3A"/>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6" name="Shape 1256"/>
        <p:cNvGrpSpPr/>
        <p:nvPr/>
      </p:nvGrpSpPr>
      <p:grpSpPr>
        <a:xfrm>
          <a:off x="0" y="0"/>
          <a:ext cx="0" cy="0"/>
          <a:chOff x="0" y="0"/>
          <a:chExt cx="0" cy="0"/>
        </a:xfrm>
      </p:grpSpPr>
      <p:pic>
        <p:nvPicPr>
          <p:cNvPr id="1257" name="Google Shape;1257;p47"/>
          <p:cNvPicPr preferRelativeResize="0"/>
          <p:nvPr/>
        </p:nvPicPr>
        <p:blipFill>
          <a:blip r:embed="rId4">
            <a:alphaModFix/>
          </a:blip>
          <a:stretch>
            <a:fillRect/>
          </a:stretch>
        </p:blipFill>
        <p:spPr>
          <a:xfrm>
            <a:off x="42600" y="384038"/>
            <a:ext cx="4399325" cy="4375425"/>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pic>
        <p:nvPicPr>
          <p:cNvPr id="1262" name="Google Shape;1262;p48"/>
          <p:cNvPicPr preferRelativeResize="0"/>
          <p:nvPr/>
        </p:nvPicPr>
        <p:blipFill>
          <a:blip r:embed="rId3">
            <a:alphaModFix/>
          </a:blip>
          <a:stretch>
            <a:fillRect/>
          </a:stretch>
        </p:blipFill>
        <p:spPr>
          <a:xfrm>
            <a:off x="464351" y="2154178"/>
            <a:ext cx="1714929" cy="2291601"/>
          </a:xfrm>
          <a:prstGeom prst="rect">
            <a:avLst/>
          </a:prstGeom>
          <a:noFill/>
          <a:ln>
            <a:noFill/>
          </a:ln>
        </p:spPr>
      </p:pic>
      <p:grpSp>
        <p:nvGrpSpPr>
          <p:cNvPr id="1263" name="Google Shape;1263;p48"/>
          <p:cNvGrpSpPr/>
          <p:nvPr/>
        </p:nvGrpSpPr>
        <p:grpSpPr>
          <a:xfrm rot="8100000">
            <a:off x="7065948" y="2054856"/>
            <a:ext cx="1661752" cy="1579056"/>
            <a:chOff x="8002943" y="-278788"/>
            <a:chExt cx="1661768" cy="1579072"/>
          </a:xfrm>
        </p:grpSpPr>
        <p:grpSp>
          <p:nvGrpSpPr>
            <p:cNvPr id="1264" name="Google Shape;1264;p48"/>
            <p:cNvGrpSpPr/>
            <p:nvPr/>
          </p:nvGrpSpPr>
          <p:grpSpPr>
            <a:xfrm rot="1476281">
              <a:off x="8180656" y="-58526"/>
              <a:ext cx="1306341" cy="1138548"/>
              <a:chOff x="7119300" y="-140550"/>
              <a:chExt cx="1306200" cy="1138425"/>
            </a:xfrm>
          </p:grpSpPr>
          <p:sp>
            <p:nvSpPr>
              <p:cNvPr id="1265" name="Google Shape;1265;p48"/>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8"/>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8"/>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8" name="Google Shape;1268;p48"/>
            <p:cNvSpPr/>
            <p:nvPr/>
          </p:nvSpPr>
          <p:spPr>
            <a:xfrm flipH="1" rot="5400000">
              <a:off x="8678170" y="-288302"/>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9" name="Google Shape;1269;p48"/>
          <p:cNvSpPr txBox="1"/>
          <p:nvPr>
            <p:ph idx="1" type="subTitle"/>
          </p:nvPr>
        </p:nvSpPr>
        <p:spPr>
          <a:xfrm>
            <a:off x="2335800" y="2926000"/>
            <a:ext cx="4472400" cy="97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PT Sans"/>
                <a:ea typeface="PT Sans"/>
                <a:cs typeface="PT Sans"/>
                <a:sym typeface="PT Sans"/>
              </a:rPr>
              <a:t>Community Partners</a:t>
            </a:r>
            <a:endParaRPr b="1" sz="1600">
              <a:latin typeface="PT Sans"/>
              <a:ea typeface="PT Sans"/>
              <a:cs typeface="PT Sans"/>
              <a:sym typeface="PT Sans"/>
            </a:endParaRPr>
          </a:p>
          <a:p>
            <a:pPr indent="0" lvl="0" marL="0" rtl="0" algn="ctr">
              <a:lnSpc>
                <a:spcPct val="115000"/>
              </a:lnSpc>
              <a:spcBef>
                <a:spcPts val="0"/>
              </a:spcBef>
              <a:spcAft>
                <a:spcPts val="0"/>
              </a:spcAft>
              <a:buNone/>
            </a:pPr>
            <a:r>
              <a:rPr lang="en" sz="1600">
                <a:latin typeface="PT Sans"/>
                <a:ea typeface="PT Sans"/>
                <a:cs typeface="PT Sans"/>
                <a:sym typeface="PT Sans"/>
              </a:rPr>
              <a:t>Onboarded &amp; active service partners</a:t>
            </a:r>
            <a:r>
              <a:rPr lang="en" sz="1600">
                <a:latin typeface="PT Sans"/>
                <a:ea typeface="PT Sans"/>
                <a:cs typeface="PT Sans"/>
                <a:sym typeface="PT Sans"/>
              </a:rPr>
              <a:t>: 402 unique </a:t>
            </a:r>
            <a:endParaRPr sz="1600">
              <a:latin typeface="PT Sans"/>
              <a:ea typeface="PT Sans"/>
              <a:cs typeface="PT Sans"/>
              <a:sym typeface="PT Sans"/>
            </a:endParaRPr>
          </a:p>
          <a:p>
            <a:pPr indent="0" lvl="0" marL="0" rtl="0" algn="ctr">
              <a:lnSpc>
                <a:spcPct val="115000"/>
              </a:lnSpc>
              <a:spcBef>
                <a:spcPts val="0"/>
              </a:spcBef>
              <a:spcAft>
                <a:spcPts val="0"/>
              </a:spcAft>
              <a:buNone/>
            </a:pPr>
            <a:r>
              <a:rPr lang="en" sz="1600">
                <a:latin typeface="PT Sans"/>
                <a:ea typeface="PT Sans"/>
                <a:cs typeface="PT Sans"/>
                <a:sym typeface="PT Sans"/>
              </a:rPr>
              <a:t>New this year: 130</a:t>
            </a:r>
            <a:endParaRPr sz="1600">
              <a:latin typeface="PT Sans"/>
              <a:ea typeface="PT Sans"/>
              <a:cs typeface="PT Sans"/>
              <a:sym typeface="PT Sans"/>
            </a:endParaRPr>
          </a:p>
          <a:p>
            <a:pPr indent="0" lvl="0" marL="0" rtl="0" algn="ctr">
              <a:lnSpc>
                <a:spcPct val="115000"/>
              </a:lnSpc>
              <a:spcBef>
                <a:spcPts val="0"/>
              </a:spcBef>
              <a:spcAft>
                <a:spcPts val="0"/>
              </a:spcAft>
              <a:buNone/>
            </a:pPr>
            <a:r>
              <a:rPr lang="en" sz="1600">
                <a:latin typeface="PT Sans"/>
                <a:ea typeface="PT Sans"/>
                <a:cs typeface="PT Sans"/>
                <a:sym typeface="PT Sans"/>
              </a:rPr>
              <a:t>ACH payments available this year</a:t>
            </a:r>
            <a:endParaRPr sz="1600">
              <a:latin typeface="PT Sans"/>
              <a:ea typeface="PT Sans"/>
              <a:cs typeface="PT Sans"/>
              <a:sym typeface="PT Sans"/>
            </a:endParaRPr>
          </a:p>
          <a:p>
            <a:pPr indent="0" lvl="0" marL="762000" rtl="0" algn="l">
              <a:lnSpc>
                <a:spcPct val="115000"/>
              </a:lnSpc>
              <a:spcBef>
                <a:spcPts val="0"/>
              </a:spcBef>
              <a:spcAft>
                <a:spcPts val="0"/>
              </a:spcAft>
              <a:buNone/>
            </a:pPr>
            <a:r>
              <a:t/>
            </a:r>
            <a:endParaRPr sz="1100">
              <a:solidFill>
                <a:srgbClr val="222222"/>
              </a:solidFill>
              <a:latin typeface="Arial"/>
              <a:ea typeface="Arial"/>
              <a:cs typeface="Arial"/>
              <a:sym typeface="Arial"/>
            </a:endParaRPr>
          </a:p>
          <a:p>
            <a:pPr indent="0" lvl="0" marL="0" rtl="0" algn="l">
              <a:spcBef>
                <a:spcPts val="0"/>
              </a:spcBef>
              <a:spcAft>
                <a:spcPts val="0"/>
              </a:spcAft>
              <a:buNone/>
            </a:pPr>
            <a:r>
              <a:t/>
            </a:r>
            <a:endParaRPr/>
          </a:p>
        </p:txBody>
      </p:sp>
      <p:grpSp>
        <p:nvGrpSpPr>
          <p:cNvPr id="1270" name="Google Shape;1270;p48"/>
          <p:cNvGrpSpPr/>
          <p:nvPr/>
        </p:nvGrpSpPr>
        <p:grpSpPr>
          <a:xfrm rot="-1799872">
            <a:off x="-1874505" y="2211413"/>
            <a:ext cx="2841930" cy="2950716"/>
            <a:chOff x="3667625" y="-933044"/>
            <a:chExt cx="4557001" cy="6807419"/>
          </a:xfrm>
        </p:grpSpPr>
        <p:sp>
          <p:nvSpPr>
            <p:cNvPr id="1271" name="Google Shape;1271;p48"/>
            <p:cNvSpPr/>
            <p:nvPr/>
          </p:nvSpPr>
          <p:spPr>
            <a:xfrm rot="-5400000">
              <a:off x="3316859" y="151888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8"/>
            <p:cNvSpPr/>
            <p:nvPr/>
          </p:nvSpPr>
          <p:spPr>
            <a:xfrm flipH="1" rot="5400000">
              <a:off x="5188209" y="149673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8"/>
            <p:cNvSpPr/>
            <p:nvPr/>
          </p:nvSpPr>
          <p:spPr>
            <a:xfrm rot="-977154">
              <a:off x="4097471" y="-483254"/>
              <a:ext cx="3697313" cy="3421239"/>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8"/>
            <p:cNvSpPr/>
            <p:nvPr/>
          </p:nvSpPr>
          <p:spPr>
            <a:xfrm flipH="1" rot="-9746408">
              <a:off x="4097461" y="1975195"/>
              <a:ext cx="3697329" cy="342111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5" name="Google Shape;1275;p48"/>
          <p:cNvSpPr txBox="1"/>
          <p:nvPr/>
        </p:nvSpPr>
        <p:spPr>
          <a:xfrm>
            <a:off x="1469575" y="212975"/>
            <a:ext cx="327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bin"/>
              <a:ea typeface="Cabin"/>
              <a:cs typeface="Cabin"/>
              <a:sym typeface="Cabin"/>
            </a:endParaRPr>
          </a:p>
        </p:txBody>
      </p:sp>
      <p:sp>
        <p:nvSpPr>
          <p:cNvPr id="1276" name="Google Shape;1276;p48"/>
          <p:cNvSpPr txBox="1"/>
          <p:nvPr/>
        </p:nvSpPr>
        <p:spPr>
          <a:xfrm>
            <a:off x="999150" y="372725"/>
            <a:ext cx="7145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solidFill>
                  <a:schemeClr val="dk1"/>
                </a:solidFill>
                <a:latin typeface="Abril Fatface"/>
                <a:ea typeface="Abril Fatface"/>
                <a:cs typeface="Abril Fatface"/>
                <a:sym typeface="Abril Fatface"/>
              </a:rPr>
              <a:t>Instructional Materials</a:t>
            </a:r>
            <a:endParaRPr sz="4500">
              <a:solidFill>
                <a:schemeClr val="dk1"/>
              </a:solidFill>
              <a:latin typeface="Abril Fatface"/>
              <a:ea typeface="Abril Fatface"/>
              <a:cs typeface="Abril Fatface"/>
              <a:sym typeface="Abril Fatface"/>
            </a:endParaRPr>
          </a:p>
        </p:txBody>
      </p:sp>
      <p:sp>
        <p:nvSpPr>
          <p:cNvPr id="1277" name="Google Shape;1277;p48"/>
          <p:cNvSpPr txBox="1"/>
          <p:nvPr/>
        </p:nvSpPr>
        <p:spPr>
          <a:xfrm>
            <a:off x="2413800" y="1593976"/>
            <a:ext cx="4316400" cy="124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PT Sans"/>
                <a:ea typeface="PT Sans"/>
                <a:cs typeface="PT Sans"/>
                <a:sym typeface="PT Sans"/>
              </a:rPr>
              <a:t>Orders Processed</a:t>
            </a:r>
            <a:endParaRPr b="1"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Product: 15,649</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Services: 6,354</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Curriculum: 1,638</a:t>
            </a:r>
            <a:endParaRPr sz="1900">
              <a:solidFill>
                <a:schemeClr val="dk2"/>
              </a:solidFill>
              <a:latin typeface="PT Sans"/>
              <a:ea typeface="PT Sans"/>
              <a:cs typeface="PT Sans"/>
              <a:sym typeface="PT Sans"/>
            </a:endParaRPr>
          </a:p>
        </p:txBody>
      </p:sp>
      <p:sp>
        <p:nvSpPr>
          <p:cNvPr id="1278" name="Google Shape;1278;p48"/>
          <p:cNvSpPr txBox="1"/>
          <p:nvPr/>
        </p:nvSpPr>
        <p:spPr>
          <a:xfrm>
            <a:off x="2222100" y="1162875"/>
            <a:ext cx="4699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Cabin"/>
                <a:ea typeface="Cabin"/>
                <a:cs typeface="Cabin"/>
                <a:sym typeface="Cabin"/>
              </a:rPr>
              <a:t>Vista System has been a great change!</a:t>
            </a:r>
            <a:endParaRPr b="1" sz="1600">
              <a:solidFill>
                <a:schemeClr val="dk2"/>
              </a:solidFill>
              <a:latin typeface="Cabin"/>
              <a:ea typeface="Cabin"/>
              <a:cs typeface="Cabin"/>
              <a:sym typeface="Cabin"/>
            </a:endParaRPr>
          </a:p>
        </p:txBody>
      </p:sp>
      <p:sp>
        <p:nvSpPr>
          <p:cNvPr id="1279" name="Google Shape;1279;p48"/>
          <p:cNvSpPr txBox="1"/>
          <p:nvPr/>
        </p:nvSpPr>
        <p:spPr>
          <a:xfrm>
            <a:off x="2480500" y="4250675"/>
            <a:ext cx="410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Cabin"/>
                <a:ea typeface="Cabin"/>
                <a:cs typeface="Cabin"/>
                <a:sym typeface="Cabin"/>
              </a:rPr>
              <a:t>Library Services now offers shipping!</a:t>
            </a:r>
            <a:endParaRPr b="1" sz="1600">
              <a:solidFill>
                <a:schemeClr val="dk2"/>
              </a:solidFill>
              <a:latin typeface="Cabin"/>
              <a:ea typeface="Cabin"/>
              <a:cs typeface="Cabin"/>
              <a:sym typeface="Cabin"/>
            </a:endParaRPr>
          </a:p>
        </p:txBody>
      </p:sp>
      <p:pic>
        <p:nvPicPr>
          <p:cNvPr id="1280" name="Google Shape;1280;p48"/>
          <p:cNvPicPr preferRelativeResize="0"/>
          <p:nvPr/>
        </p:nvPicPr>
        <p:blipFill>
          <a:blip r:embed="rId4">
            <a:alphaModFix/>
          </a:blip>
          <a:stretch>
            <a:fillRect/>
          </a:stretch>
        </p:blipFill>
        <p:spPr>
          <a:xfrm>
            <a:off x="7315975" y="3652626"/>
            <a:ext cx="1652900" cy="1425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grpSp>
        <p:nvGrpSpPr>
          <p:cNvPr id="1285" name="Google Shape;1285;p49"/>
          <p:cNvGrpSpPr/>
          <p:nvPr/>
        </p:nvGrpSpPr>
        <p:grpSpPr>
          <a:xfrm rot="-1799872">
            <a:off x="-1033230" y="1956813"/>
            <a:ext cx="2841930" cy="2950716"/>
            <a:chOff x="3667625" y="-933044"/>
            <a:chExt cx="4557001" cy="6807419"/>
          </a:xfrm>
        </p:grpSpPr>
        <p:sp>
          <p:nvSpPr>
            <p:cNvPr id="1286" name="Google Shape;1286;p49"/>
            <p:cNvSpPr/>
            <p:nvPr/>
          </p:nvSpPr>
          <p:spPr>
            <a:xfrm rot="-5400000">
              <a:off x="3316859" y="151888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9"/>
            <p:cNvSpPr/>
            <p:nvPr/>
          </p:nvSpPr>
          <p:spPr>
            <a:xfrm flipH="1" rot="5400000">
              <a:off x="5188209" y="149673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9"/>
            <p:cNvSpPr/>
            <p:nvPr/>
          </p:nvSpPr>
          <p:spPr>
            <a:xfrm rot="-977154">
              <a:off x="4097471" y="-483254"/>
              <a:ext cx="3697313" cy="3421239"/>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9"/>
            <p:cNvSpPr/>
            <p:nvPr/>
          </p:nvSpPr>
          <p:spPr>
            <a:xfrm flipH="1" rot="-9746408">
              <a:off x="4097461" y="1975195"/>
              <a:ext cx="3697329" cy="342111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0" name="Google Shape;1290;p49"/>
          <p:cNvGrpSpPr/>
          <p:nvPr/>
        </p:nvGrpSpPr>
        <p:grpSpPr>
          <a:xfrm rot="8100000">
            <a:off x="7417373" y="1980306"/>
            <a:ext cx="1661752" cy="1579056"/>
            <a:chOff x="8002943" y="-278788"/>
            <a:chExt cx="1661768" cy="1579072"/>
          </a:xfrm>
        </p:grpSpPr>
        <p:grpSp>
          <p:nvGrpSpPr>
            <p:cNvPr id="1291" name="Google Shape;1291;p49"/>
            <p:cNvGrpSpPr/>
            <p:nvPr/>
          </p:nvGrpSpPr>
          <p:grpSpPr>
            <a:xfrm rot="1476281">
              <a:off x="8180656" y="-58526"/>
              <a:ext cx="1306341" cy="1138548"/>
              <a:chOff x="7119300" y="-140550"/>
              <a:chExt cx="1306200" cy="1138425"/>
            </a:xfrm>
          </p:grpSpPr>
          <p:sp>
            <p:nvSpPr>
              <p:cNvPr id="1292" name="Google Shape;1292;p49"/>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9"/>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49"/>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5" name="Google Shape;1295;p49"/>
            <p:cNvSpPr/>
            <p:nvPr/>
          </p:nvSpPr>
          <p:spPr>
            <a:xfrm flipH="1" rot="5400000">
              <a:off x="8678170" y="-288302"/>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6" name="Google Shape;1296;p49"/>
          <p:cNvSpPr txBox="1"/>
          <p:nvPr/>
        </p:nvSpPr>
        <p:spPr>
          <a:xfrm>
            <a:off x="1469575" y="212975"/>
            <a:ext cx="327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bin"/>
              <a:ea typeface="Cabin"/>
              <a:cs typeface="Cabin"/>
              <a:sym typeface="Cabin"/>
            </a:endParaRPr>
          </a:p>
        </p:txBody>
      </p:sp>
      <p:sp>
        <p:nvSpPr>
          <p:cNvPr id="1297" name="Google Shape;1297;p49"/>
          <p:cNvSpPr txBox="1"/>
          <p:nvPr/>
        </p:nvSpPr>
        <p:spPr>
          <a:xfrm>
            <a:off x="999150" y="372725"/>
            <a:ext cx="7145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solidFill>
                  <a:schemeClr val="dk1"/>
                </a:solidFill>
                <a:latin typeface="Abril Fatface"/>
                <a:ea typeface="Abril Fatface"/>
                <a:cs typeface="Abril Fatface"/>
                <a:sym typeface="Abril Fatface"/>
              </a:rPr>
              <a:t>Tech Devices</a:t>
            </a:r>
            <a:endParaRPr sz="4500">
              <a:solidFill>
                <a:schemeClr val="dk1"/>
              </a:solidFill>
              <a:latin typeface="Abril Fatface"/>
              <a:ea typeface="Abril Fatface"/>
              <a:cs typeface="Abril Fatface"/>
              <a:sym typeface="Abril Fatface"/>
            </a:endParaRPr>
          </a:p>
        </p:txBody>
      </p:sp>
      <p:sp>
        <p:nvSpPr>
          <p:cNvPr id="1298" name="Google Shape;1298;p49"/>
          <p:cNvSpPr txBox="1"/>
          <p:nvPr/>
        </p:nvSpPr>
        <p:spPr>
          <a:xfrm>
            <a:off x="1616850" y="1160088"/>
            <a:ext cx="5910300" cy="1847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chemeClr val="dk2"/>
                </a:solidFill>
                <a:latin typeface="PT Sans"/>
                <a:ea typeface="PT Sans"/>
                <a:cs typeface="PT Sans"/>
                <a:sym typeface="PT Sans"/>
              </a:rPr>
              <a:t>One to One Chromebook Plan</a:t>
            </a:r>
            <a:endParaRPr b="1"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2721 distributed</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All remaining Chromebooks (~2300) prepped with our software, in the system, and ready for park day distribution/ shipping as requested via the Chromebook Request form.</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t/>
            </a:r>
            <a:endParaRPr b="1" sz="1600">
              <a:solidFill>
                <a:schemeClr val="dk2"/>
              </a:solidFill>
              <a:latin typeface="PT Sans"/>
              <a:ea typeface="PT Sans"/>
              <a:cs typeface="PT Sans"/>
              <a:sym typeface="PT Sans"/>
            </a:endParaRPr>
          </a:p>
        </p:txBody>
      </p:sp>
      <p:sp>
        <p:nvSpPr>
          <p:cNvPr id="1299" name="Google Shape;1299;p49"/>
          <p:cNvSpPr txBox="1"/>
          <p:nvPr/>
        </p:nvSpPr>
        <p:spPr>
          <a:xfrm>
            <a:off x="2463450" y="2706600"/>
            <a:ext cx="4217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PT Sans"/>
                <a:ea typeface="PT Sans"/>
                <a:cs typeface="PT Sans"/>
                <a:sym typeface="PT Sans"/>
              </a:rPr>
              <a:t>New Staff Surface Laptops</a:t>
            </a:r>
            <a:endParaRPr sz="1600">
              <a:solidFill>
                <a:schemeClr val="dk2"/>
              </a:solidFill>
              <a:latin typeface="PT Sans"/>
              <a:ea typeface="PT Sans"/>
              <a:cs typeface="PT Sans"/>
              <a:sym typeface="PT Sans"/>
            </a:endParaRPr>
          </a:p>
          <a:p>
            <a:pPr indent="0" lvl="0" marL="0" rtl="0" algn="ctr">
              <a:spcBef>
                <a:spcPts val="0"/>
              </a:spcBef>
              <a:spcAft>
                <a:spcPts val="0"/>
              </a:spcAft>
              <a:buNone/>
            </a:pPr>
            <a:r>
              <a:rPr lang="en" sz="1600">
                <a:solidFill>
                  <a:schemeClr val="dk2"/>
                </a:solidFill>
                <a:latin typeface="PT Sans"/>
                <a:ea typeface="PT Sans"/>
                <a:cs typeface="PT Sans"/>
                <a:sym typeface="PT Sans"/>
              </a:rPr>
              <a:t>Currently being distributed</a:t>
            </a:r>
            <a:endParaRPr sz="1600">
              <a:solidFill>
                <a:schemeClr val="dk2"/>
              </a:solidFill>
              <a:latin typeface="PT Sans"/>
              <a:ea typeface="PT Sans"/>
              <a:cs typeface="PT Sans"/>
              <a:sym typeface="PT Sans"/>
            </a:endParaRPr>
          </a:p>
        </p:txBody>
      </p:sp>
      <p:pic>
        <p:nvPicPr>
          <p:cNvPr id="1300" name="Google Shape;1300;p49"/>
          <p:cNvPicPr preferRelativeResize="0"/>
          <p:nvPr/>
        </p:nvPicPr>
        <p:blipFill>
          <a:blip r:embed="rId3">
            <a:alphaModFix/>
          </a:blip>
          <a:stretch>
            <a:fillRect/>
          </a:stretch>
        </p:blipFill>
        <p:spPr>
          <a:xfrm>
            <a:off x="3611779" y="3554125"/>
            <a:ext cx="1920434" cy="14403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4" name="Shape 1304"/>
        <p:cNvGrpSpPr/>
        <p:nvPr/>
      </p:nvGrpSpPr>
      <p:grpSpPr>
        <a:xfrm>
          <a:off x="0" y="0"/>
          <a:ext cx="0" cy="0"/>
          <a:chOff x="0" y="0"/>
          <a:chExt cx="0" cy="0"/>
        </a:xfrm>
      </p:grpSpPr>
      <p:sp>
        <p:nvSpPr>
          <p:cNvPr id="1305" name="Google Shape;1305;p50"/>
          <p:cNvSpPr txBox="1"/>
          <p:nvPr/>
        </p:nvSpPr>
        <p:spPr>
          <a:xfrm>
            <a:off x="720000" y="1958375"/>
            <a:ext cx="2778300" cy="7926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1600"/>
              </a:spcAft>
              <a:buNone/>
            </a:pPr>
            <a:r>
              <a:rPr b="1" lang="en" sz="2400">
                <a:solidFill>
                  <a:srgbClr val="591A06"/>
                </a:solidFill>
                <a:latin typeface="PT Sans"/>
                <a:ea typeface="PT Sans"/>
                <a:cs typeface="PT Sans"/>
                <a:sym typeface="PT Sans"/>
              </a:rPr>
              <a:t>STAR Assessment</a:t>
            </a:r>
            <a:endParaRPr b="1" sz="2400">
              <a:solidFill>
                <a:srgbClr val="591A06"/>
              </a:solidFill>
              <a:latin typeface="PT Sans"/>
              <a:ea typeface="PT Sans"/>
              <a:cs typeface="PT Sans"/>
              <a:sym typeface="PT Sans"/>
            </a:endParaRPr>
          </a:p>
        </p:txBody>
      </p:sp>
      <p:sp>
        <p:nvSpPr>
          <p:cNvPr id="1306" name="Google Shape;1306;p50"/>
          <p:cNvSpPr txBox="1"/>
          <p:nvPr/>
        </p:nvSpPr>
        <p:spPr>
          <a:xfrm>
            <a:off x="5791150" y="1958375"/>
            <a:ext cx="2603700" cy="4365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1600"/>
              </a:spcAft>
              <a:buNone/>
            </a:pPr>
            <a:r>
              <a:rPr b="1" lang="en" sz="2400">
                <a:solidFill>
                  <a:srgbClr val="591A06"/>
                </a:solidFill>
                <a:latin typeface="PT Sans"/>
                <a:ea typeface="PT Sans"/>
                <a:cs typeface="PT Sans"/>
                <a:sym typeface="PT Sans"/>
              </a:rPr>
              <a:t>Participation</a:t>
            </a:r>
            <a:endParaRPr b="1" sz="2400">
              <a:solidFill>
                <a:srgbClr val="591A06"/>
              </a:solidFill>
              <a:latin typeface="PT Sans"/>
              <a:ea typeface="PT Sans"/>
              <a:cs typeface="PT Sans"/>
              <a:sym typeface="PT Sans"/>
            </a:endParaRPr>
          </a:p>
        </p:txBody>
      </p:sp>
      <p:sp>
        <p:nvSpPr>
          <p:cNvPr id="1307" name="Google Shape;1307;p50"/>
          <p:cNvSpPr txBox="1"/>
          <p:nvPr/>
        </p:nvSpPr>
        <p:spPr>
          <a:xfrm>
            <a:off x="815835" y="2458775"/>
            <a:ext cx="2358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DD640A"/>
                </a:solidFill>
                <a:latin typeface="Barlow"/>
                <a:ea typeface="Barlow"/>
                <a:cs typeface="Barlow"/>
                <a:sym typeface="Barlow"/>
              </a:rPr>
              <a:t>Students took a Math and Reading Assessment</a:t>
            </a:r>
            <a:endParaRPr b="1" sz="1500">
              <a:solidFill>
                <a:srgbClr val="DD640A"/>
              </a:solidFill>
              <a:latin typeface="Barlow"/>
              <a:ea typeface="Barlow"/>
              <a:cs typeface="Barlow"/>
              <a:sym typeface="Barlow"/>
            </a:endParaRPr>
          </a:p>
        </p:txBody>
      </p:sp>
      <p:sp>
        <p:nvSpPr>
          <p:cNvPr id="1308" name="Google Shape;1308;p50"/>
          <p:cNvSpPr txBox="1"/>
          <p:nvPr/>
        </p:nvSpPr>
        <p:spPr>
          <a:xfrm>
            <a:off x="5897625" y="2458775"/>
            <a:ext cx="27105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DD640A"/>
                </a:solidFill>
                <a:latin typeface="Barlow"/>
                <a:ea typeface="Barlow"/>
                <a:cs typeface="Barlow"/>
                <a:sym typeface="Barlow"/>
              </a:rPr>
              <a:t>95% of students participated in the fall assessments </a:t>
            </a:r>
            <a:endParaRPr sz="1500">
              <a:solidFill>
                <a:srgbClr val="591A06"/>
              </a:solidFill>
              <a:latin typeface="Barlow"/>
              <a:ea typeface="Barlow"/>
              <a:cs typeface="Barlow"/>
              <a:sym typeface="Barlow"/>
            </a:endParaRPr>
          </a:p>
        </p:txBody>
      </p:sp>
      <p:sp>
        <p:nvSpPr>
          <p:cNvPr id="1309" name="Google Shape;1309;p50"/>
          <p:cNvSpPr txBox="1"/>
          <p:nvPr/>
        </p:nvSpPr>
        <p:spPr>
          <a:xfrm>
            <a:off x="2892750" y="1330175"/>
            <a:ext cx="3358500" cy="5643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 sz="3200">
                <a:solidFill>
                  <a:srgbClr val="591A06"/>
                </a:solidFill>
                <a:latin typeface="Abril Fatface"/>
                <a:ea typeface="Abril Fatface"/>
                <a:cs typeface="Abril Fatface"/>
                <a:sym typeface="Abril Fatface"/>
              </a:rPr>
              <a:t>Fall Assessments</a:t>
            </a:r>
            <a:endParaRPr sz="3200">
              <a:solidFill>
                <a:srgbClr val="591A06"/>
              </a:solidFill>
              <a:latin typeface="Abril Fatface"/>
              <a:ea typeface="Abril Fatface"/>
              <a:cs typeface="Abril Fatface"/>
              <a:sym typeface="Abril Fatface"/>
            </a:endParaRPr>
          </a:p>
        </p:txBody>
      </p:sp>
      <p:pic>
        <p:nvPicPr>
          <p:cNvPr id="1310" name="Google Shape;1310;p50"/>
          <p:cNvPicPr preferRelativeResize="0"/>
          <p:nvPr/>
        </p:nvPicPr>
        <p:blipFill rotWithShape="1">
          <a:blip r:embed="rId4">
            <a:alphaModFix/>
          </a:blip>
          <a:srcRect b="10716" l="7955" r="7947" t="10716"/>
          <a:stretch/>
        </p:blipFill>
        <p:spPr>
          <a:xfrm>
            <a:off x="361120" y="1894475"/>
            <a:ext cx="605221" cy="564300"/>
          </a:xfrm>
          <a:prstGeom prst="rect">
            <a:avLst/>
          </a:prstGeom>
          <a:noFill/>
          <a:ln>
            <a:noFill/>
          </a:ln>
        </p:spPr>
      </p:pic>
      <p:pic>
        <p:nvPicPr>
          <p:cNvPr id="1311" name="Google Shape;1311;p50"/>
          <p:cNvPicPr preferRelativeResize="0"/>
          <p:nvPr/>
        </p:nvPicPr>
        <p:blipFill rotWithShape="1">
          <a:blip r:embed="rId5">
            <a:alphaModFix/>
          </a:blip>
          <a:srcRect b="10716" l="10716" r="10716" t="10716"/>
          <a:stretch/>
        </p:blipFill>
        <p:spPr>
          <a:xfrm>
            <a:off x="7997256" y="1894475"/>
            <a:ext cx="565436" cy="564300"/>
          </a:xfrm>
          <a:prstGeom prst="rect">
            <a:avLst/>
          </a:prstGeom>
          <a:noFill/>
          <a:ln>
            <a:noFill/>
          </a:ln>
        </p:spPr>
      </p:pic>
      <p:sp>
        <p:nvSpPr>
          <p:cNvPr id="1312" name="Google Shape;1312;p50"/>
          <p:cNvSpPr txBox="1"/>
          <p:nvPr/>
        </p:nvSpPr>
        <p:spPr>
          <a:xfrm>
            <a:off x="415800" y="3172175"/>
            <a:ext cx="831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1A06"/>
                </a:solidFill>
                <a:latin typeface="Barlow"/>
                <a:ea typeface="Barlow"/>
                <a:cs typeface="Barlow"/>
                <a:sym typeface="Barlow"/>
              </a:rPr>
              <a:t>Results are used by teachers and parents to help drive learning plans and also used by our student support department to offer a robust series of intervention classes aligned with the needs of our students.</a:t>
            </a:r>
            <a:endParaRPr>
              <a:solidFill>
                <a:srgbClr val="591A06"/>
              </a:solidFill>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5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Changes to the CA State Dashboard: Restarting Accountability</a:t>
            </a:r>
            <a:endParaRPr/>
          </a:p>
        </p:txBody>
      </p:sp>
      <p:pic>
        <p:nvPicPr>
          <p:cNvPr id="1318" name="Google Shape;1318;p51"/>
          <p:cNvPicPr preferRelativeResize="0"/>
          <p:nvPr/>
        </p:nvPicPr>
        <p:blipFill>
          <a:blip r:embed="rId3">
            <a:alphaModFix/>
          </a:blip>
          <a:stretch>
            <a:fillRect/>
          </a:stretch>
        </p:blipFill>
        <p:spPr>
          <a:xfrm>
            <a:off x="473550" y="1589962"/>
            <a:ext cx="8258825" cy="1805273"/>
          </a:xfrm>
          <a:prstGeom prst="rect">
            <a:avLst/>
          </a:prstGeom>
          <a:noFill/>
          <a:ln>
            <a:noFill/>
          </a:ln>
        </p:spPr>
      </p:pic>
      <p:pic>
        <p:nvPicPr>
          <p:cNvPr id="1319" name="Google Shape;1319;p51"/>
          <p:cNvPicPr preferRelativeResize="0"/>
          <p:nvPr/>
        </p:nvPicPr>
        <p:blipFill>
          <a:blip r:embed="rId4">
            <a:alphaModFix/>
          </a:blip>
          <a:stretch>
            <a:fillRect/>
          </a:stretch>
        </p:blipFill>
        <p:spPr>
          <a:xfrm>
            <a:off x="473550" y="3368725"/>
            <a:ext cx="8258825" cy="1535200"/>
          </a:xfrm>
          <a:prstGeom prst="rect">
            <a:avLst/>
          </a:prstGeom>
          <a:noFill/>
          <a:ln>
            <a:noFill/>
          </a:ln>
        </p:spPr>
      </p:pic>
      <p:sp>
        <p:nvSpPr>
          <p:cNvPr id="1320" name="Google Shape;1320;p51"/>
          <p:cNvSpPr/>
          <p:nvPr/>
        </p:nvSpPr>
        <p:spPr>
          <a:xfrm>
            <a:off x="2575600" y="1185488"/>
            <a:ext cx="3935400" cy="2614200"/>
          </a:xfrm>
          <a:prstGeom prst="mathMultiply">
            <a:avLst>
              <a:gd fmla="val 23520" name="adj1"/>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5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Measures of Student Success</a:t>
            </a:r>
            <a:endParaRPr/>
          </a:p>
        </p:txBody>
      </p:sp>
      <p:pic>
        <p:nvPicPr>
          <p:cNvPr id="1326" name="Google Shape;1326;p52"/>
          <p:cNvPicPr preferRelativeResize="0"/>
          <p:nvPr/>
        </p:nvPicPr>
        <p:blipFill rotWithShape="1">
          <a:blip r:embed="rId3">
            <a:alphaModFix/>
          </a:blip>
          <a:srcRect b="28145" l="42173" r="0" t="38791"/>
          <a:stretch/>
        </p:blipFill>
        <p:spPr>
          <a:xfrm>
            <a:off x="4553100" y="2181500"/>
            <a:ext cx="4131275" cy="1053150"/>
          </a:xfrm>
          <a:prstGeom prst="rect">
            <a:avLst/>
          </a:prstGeom>
          <a:noFill/>
          <a:ln cap="flat" cmpd="sng" w="19050">
            <a:solidFill>
              <a:schemeClr val="accent2"/>
            </a:solidFill>
            <a:prstDash val="solid"/>
            <a:round/>
            <a:headEnd len="sm" w="sm" type="none"/>
            <a:tailEnd len="sm" w="sm" type="none"/>
          </a:ln>
        </p:spPr>
      </p:pic>
      <p:sp>
        <p:nvSpPr>
          <p:cNvPr id="1327" name="Google Shape;1327;p52"/>
          <p:cNvSpPr txBox="1"/>
          <p:nvPr>
            <p:ph idx="2" type="body"/>
          </p:nvPr>
        </p:nvSpPr>
        <p:spPr>
          <a:xfrm>
            <a:off x="718500" y="1192250"/>
            <a:ext cx="3834600" cy="3441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t>Six state measures allow for comparisons across schools and districts:</a:t>
            </a:r>
            <a:endParaRPr sz="1400"/>
          </a:p>
          <a:p>
            <a:pPr indent="-317500" lvl="0" marL="457200" rtl="0" algn="l">
              <a:lnSpc>
                <a:spcPct val="115000"/>
              </a:lnSpc>
              <a:spcBef>
                <a:spcPts val="1000"/>
              </a:spcBef>
              <a:spcAft>
                <a:spcPts val="0"/>
              </a:spcAft>
              <a:buSzPts val="1400"/>
              <a:buChar char="●"/>
            </a:pPr>
            <a:r>
              <a:rPr lang="en" sz="1400"/>
              <a:t>Academic Performance</a:t>
            </a:r>
            <a:endParaRPr sz="1400"/>
          </a:p>
          <a:p>
            <a:pPr indent="-317500" lvl="0" marL="457200" rtl="0" algn="l">
              <a:lnSpc>
                <a:spcPct val="115000"/>
              </a:lnSpc>
              <a:spcBef>
                <a:spcPts val="0"/>
              </a:spcBef>
              <a:spcAft>
                <a:spcPts val="0"/>
              </a:spcAft>
              <a:buSzPts val="1400"/>
              <a:buChar char="●"/>
            </a:pPr>
            <a:r>
              <a:rPr lang="en" sz="1400"/>
              <a:t>Chronic Absenteeism</a:t>
            </a:r>
            <a:endParaRPr sz="1400"/>
          </a:p>
          <a:p>
            <a:pPr indent="-317500" lvl="0" marL="457200" rtl="0" algn="l">
              <a:lnSpc>
                <a:spcPct val="115000"/>
              </a:lnSpc>
              <a:spcBef>
                <a:spcPts val="0"/>
              </a:spcBef>
              <a:spcAft>
                <a:spcPts val="0"/>
              </a:spcAft>
              <a:buSzPts val="1400"/>
              <a:buChar char="●"/>
            </a:pPr>
            <a:r>
              <a:rPr lang="en" sz="1400"/>
              <a:t>College/Career Readiness (not this year, will resume in 2023)</a:t>
            </a:r>
            <a:endParaRPr sz="1400"/>
          </a:p>
          <a:p>
            <a:pPr indent="-317500" lvl="0" marL="457200" rtl="0" algn="l">
              <a:lnSpc>
                <a:spcPct val="115000"/>
              </a:lnSpc>
              <a:spcBef>
                <a:spcPts val="0"/>
              </a:spcBef>
              <a:spcAft>
                <a:spcPts val="0"/>
              </a:spcAft>
              <a:buSzPts val="1400"/>
              <a:buChar char="●"/>
            </a:pPr>
            <a:r>
              <a:rPr lang="en" sz="1400"/>
              <a:t>English Learner Progress</a:t>
            </a:r>
            <a:endParaRPr sz="1400"/>
          </a:p>
          <a:p>
            <a:pPr indent="-317500" lvl="0" marL="457200" rtl="0" algn="l">
              <a:lnSpc>
                <a:spcPct val="115000"/>
              </a:lnSpc>
              <a:spcBef>
                <a:spcPts val="0"/>
              </a:spcBef>
              <a:spcAft>
                <a:spcPts val="0"/>
              </a:spcAft>
              <a:buSzPts val="1400"/>
              <a:buChar char="●"/>
            </a:pPr>
            <a:r>
              <a:rPr lang="en" sz="1400"/>
              <a:t>High School Graduation Rate</a:t>
            </a:r>
            <a:endParaRPr sz="1400"/>
          </a:p>
          <a:p>
            <a:pPr indent="-317500" lvl="0" marL="457200" rtl="0" algn="l">
              <a:lnSpc>
                <a:spcPct val="115000"/>
              </a:lnSpc>
              <a:spcBef>
                <a:spcPts val="0"/>
              </a:spcBef>
              <a:spcAft>
                <a:spcPts val="0"/>
              </a:spcAft>
              <a:buSzPts val="1400"/>
              <a:buChar char="●"/>
            </a:pPr>
            <a:r>
              <a:rPr lang="en" sz="1400"/>
              <a:t>Suspension Rate</a:t>
            </a:r>
            <a:endParaRPr sz="1400"/>
          </a:p>
          <a:p>
            <a:pPr indent="0" lvl="0" marL="0" rtl="0" algn="l">
              <a:lnSpc>
                <a:spcPct val="115000"/>
              </a:lnSpc>
              <a:spcBef>
                <a:spcPts val="0"/>
              </a:spcBef>
              <a:spcAft>
                <a:spcPts val="0"/>
              </a:spcAft>
              <a:buNone/>
            </a:pPr>
            <a:br>
              <a:rPr lang="en" sz="1400"/>
            </a:br>
            <a:r>
              <a:rPr lang="en" sz="1400"/>
              <a:t>Schools and districts will receive one of five Status Levels on each of the state measures. Status levels are reflective of achievement during the 21-22 school year</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1" name="Shape 1331"/>
        <p:cNvGrpSpPr/>
        <p:nvPr/>
      </p:nvGrpSpPr>
      <p:grpSpPr>
        <a:xfrm>
          <a:off x="0" y="0"/>
          <a:ext cx="0" cy="0"/>
          <a:chOff x="0" y="0"/>
          <a:chExt cx="0" cy="0"/>
        </a:xfrm>
      </p:grpSpPr>
      <p:sp>
        <p:nvSpPr>
          <p:cNvPr id="1332" name="Google Shape;1332;p53"/>
          <p:cNvSpPr txBox="1"/>
          <p:nvPr>
            <p:ph type="title"/>
          </p:nvPr>
        </p:nvSpPr>
        <p:spPr>
          <a:xfrm>
            <a:off x="2424600" y="1598310"/>
            <a:ext cx="4294800" cy="87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1333" name="Google Shape;1333;p53"/>
          <p:cNvSpPr txBox="1"/>
          <p:nvPr>
            <p:ph idx="1" type="subTitle"/>
          </p:nvPr>
        </p:nvSpPr>
        <p:spPr>
          <a:xfrm>
            <a:off x="2080200" y="2391413"/>
            <a:ext cx="4983600" cy="102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It is an honor to work with you to make our school the best for our families. Thank </a:t>
            </a:r>
            <a:r>
              <a:rPr b="1" lang="en"/>
              <a:t>you</a:t>
            </a:r>
            <a:r>
              <a:rPr b="1" lang="en"/>
              <a:t> for your time and dedication.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36"/>
          <p:cNvSpPr/>
          <p:nvPr/>
        </p:nvSpPr>
        <p:spPr>
          <a:xfrm>
            <a:off x="5595269" y="2705314"/>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6"/>
          <p:cNvSpPr/>
          <p:nvPr/>
        </p:nvSpPr>
        <p:spPr>
          <a:xfrm>
            <a:off x="2199094" y="2705314"/>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6"/>
          <p:cNvSpPr/>
          <p:nvPr/>
        </p:nvSpPr>
        <p:spPr>
          <a:xfrm>
            <a:off x="6486469" y="1210865"/>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6"/>
          <p:cNvSpPr/>
          <p:nvPr/>
        </p:nvSpPr>
        <p:spPr>
          <a:xfrm>
            <a:off x="3961919" y="1213716"/>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6"/>
          <p:cNvSpPr/>
          <p:nvPr/>
        </p:nvSpPr>
        <p:spPr>
          <a:xfrm>
            <a:off x="927594" y="1210868"/>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6"/>
          <p:cNvSpPr txBox="1"/>
          <p:nvPr>
            <p:ph type="title"/>
          </p:nvPr>
        </p:nvSpPr>
        <p:spPr>
          <a:xfrm>
            <a:off x="720000" y="3427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Agenda</a:t>
            </a:r>
            <a:endParaRPr sz="3200"/>
          </a:p>
        </p:txBody>
      </p:sp>
      <p:sp>
        <p:nvSpPr>
          <p:cNvPr id="1097" name="Google Shape;1097;p36"/>
          <p:cNvSpPr txBox="1"/>
          <p:nvPr>
            <p:ph idx="2" type="title"/>
          </p:nvPr>
        </p:nvSpPr>
        <p:spPr>
          <a:xfrm>
            <a:off x="384928" y="2139018"/>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Enrollment</a:t>
            </a:r>
            <a:endParaRPr/>
          </a:p>
        </p:txBody>
      </p:sp>
      <p:sp>
        <p:nvSpPr>
          <p:cNvPr id="1098" name="Google Shape;1098;p36"/>
          <p:cNvSpPr txBox="1"/>
          <p:nvPr>
            <p:ph idx="3" type="title"/>
          </p:nvPr>
        </p:nvSpPr>
        <p:spPr>
          <a:xfrm>
            <a:off x="1656435" y="3740981"/>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Instructional Materials</a:t>
            </a:r>
            <a:endParaRPr/>
          </a:p>
        </p:txBody>
      </p:sp>
      <p:sp>
        <p:nvSpPr>
          <p:cNvPr id="1099" name="Google Shape;1099;p36"/>
          <p:cNvSpPr txBox="1"/>
          <p:nvPr>
            <p:ph idx="5" type="title"/>
          </p:nvPr>
        </p:nvSpPr>
        <p:spPr>
          <a:xfrm>
            <a:off x="3419253" y="2273931"/>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Academic Programs</a:t>
            </a:r>
            <a:endParaRPr/>
          </a:p>
        </p:txBody>
      </p:sp>
      <p:sp>
        <p:nvSpPr>
          <p:cNvPr id="1100" name="Google Shape;1100;p36"/>
          <p:cNvSpPr txBox="1"/>
          <p:nvPr>
            <p:ph idx="7" type="title"/>
          </p:nvPr>
        </p:nvSpPr>
        <p:spPr>
          <a:xfrm>
            <a:off x="4812748" y="3922000"/>
            <a:ext cx="27852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Assessment &amp; Dashboard Updates</a:t>
            </a:r>
            <a:endParaRPr/>
          </a:p>
        </p:txBody>
      </p:sp>
      <p:sp>
        <p:nvSpPr>
          <p:cNvPr id="1101" name="Google Shape;1101;p36"/>
          <p:cNvSpPr txBox="1"/>
          <p:nvPr>
            <p:ph idx="9" type="title"/>
          </p:nvPr>
        </p:nvSpPr>
        <p:spPr>
          <a:xfrm>
            <a:off x="1057075" y="1355913"/>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102" name="Google Shape;1102;p36"/>
          <p:cNvSpPr txBox="1"/>
          <p:nvPr>
            <p:ph idx="13" type="title"/>
          </p:nvPr>
        </p:nvSpPr>
        <p:spPr>
          <a:xfrm>
            <a:off x="4091409" y="1358763"/>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103" name="Google Shape;1103;p36"/>
          <p:cNvSpPr txBox="1"/>
          <p:nvPr>
            <p:ph idx="14" type="title"/>
          </p:nvPr>
        </p:nvSpPr>
        <p:spPr>
          <a:xfrm>
            <a:off x="6615950" y="1355925"/>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104" name="Google Shape;1104;p36"/>
          <p:cNvSpPr txBox="1"/>
          <p:nvPr>
            <p:ph idx="15" type="title"/>
          </p:nvPr>
        </p:nvSpPr>
        <p:spPr>
          <a:xfrm>
            <a:off x="2328584" y="2850375"/>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105" name="Google Shape;1105;p36"/>
          <p:cNvSpPr txBox="1"/>
          <p:nvPr>
            <p:ph idx="15" type="title"/>
          </p:nvPr>
        </p:nvSpPr>
        <p:spPr>
          <a:xfrm>
            <a:off x="5724759" y="2850375"/>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1106" name="Google Shape;1106;p36"/>
          <p:cNvSpPr txBox="1"/>
          <p:nvPr>
            <p:ph idx="7" type="title"/>
          </p:nvPr>
        </p:nvSpPr>
        <p:spPr>
          <a:xfrm>
            <a:off x="5943810" y="2064381"/>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Community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id="1111" name="Google Shape;1111;p37"/>
          <p:cNvPicPr preferRelativeResize="0"/>
          <p:nvPr/>
        </p:nvPicPr>
        <p:blipFill>
          <a:blip r:embed="rId3">
            <a:alphaModFix/>
          </a:blip>
          <a:stretch>
            <a:fillRect/>
          </a:stretch>
        </p:blipFill>
        <p:spPr>
          <a:xfrm>
            <a:off x="606388" y="613975"/>
            <a:ext cx="7931227" cy="3915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38"/>
          <p:cNvSpPr txBox="1"/>
          <p:nvPr>
            <p:ph idx="1" type="subTitle"/>
          </p:nvPr>
        </p:nvSpPr>
        <p:spPr>
          <a:xfrm>
            <a:off x="1962913" y="2745825"/>
            <a:ext cx="5218200" cy="986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solidFill>
                  <a:schemeClr val="dk1"/>
                </a:solidFill>
              </a:rPr>
              <a:t>Session 1: 8/15-10/7</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class offerings: </a:t>
            </a:r>
            <a:r>
              <a:rPr b="1" lang="en" sz="1600" u="sng">
                <a:solidFill>
                  <a:schemeClr val="dk1"/>
                </a:solidFill>
              </a:rPr>
              <a:t>56</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registrations:  </a:t>
            </a:r>
            <a:r>
              <a:rPr b="1" lang="en" sz="1600" u="sng">
                <a:solidFill>
                  <a:schemeClr val="dk1"/>
                </a:solidFill>
              </a:rPr>
              <a:t>637</a:t>
            </a:r>
            <a:endParaRPr b="1" sz="1600" u="sng">
              <a:solidFill>
                <a:schemeClr val="dk1"/>
              </a:solidFill>
            </a:endParaRPr>
          </a:p>
          <a:p>
            <a:pPr indent="0" lvl="0" marL="0" rtl="0" algn="ctr">
              <a:spcBef>
                <a:spcPts val="0"/>
              </a:spcBef>
              <a:spcAft>
                <a:spcPts val="0"/>
              </a:spcAft>
              <a:buNone/>
            </a:pPr>
            <a:r>
              <a:t/>
            </a:r>
            <a:endParaRPr b="1" sz="1600" u="sng">
              <a:solidFill>
                <a:schemeClr val="dk1"/>
              </a:solidFill>
            </a:endParaRPr>
          </a:p>
          <a:p>
            <a:pPr indent="0" lvl="0" marL="0" rtl="0" algn="ctr">
              <a:spcBef>
                <a:spcPts val="0"/>
              </a:spcBef>
              <a:spcAft>
                <a:spcPts val="0"/>
              </a:spcAft>
              <a:buNone/>
            </a:pPr>
            <a:r>
              <a:rPr b="1" lang="en" sz="1600" u="sng">
                <a:solidFill>
                  <a:schemeClr val="dk1"/>
                </a:solidFill>
              </a:rPr>
              <a:t>Session 2 starts 10/17</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class offerings: </a:t>
            </a:r>
            <a:r>
              <a:rPr b="1" lang="en" sz="1600" u="sng">
                <a:solidFill>
                  <a:schemeClr val="dk1"/>
                </a:solidFill>
              </a:rPr>
              <a:t>70</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registrations:  </a:t>
            </a:r>
            <a:r>
              <a:rPr b="1" lang="en" sz="1600" u="sng">
                <a:solidFill>
                  <a:schemeClr val="dk1"/>
                </a:solidFill>
              </a:rPr>
              <a:t>800+</a:t>
            </a:r>
            <a:endParaRPr b="1" sz="1600" u="sng">
              <a:solidFill>
                <a:schemeClr val="dk1"/>
              </a:solidFill>
            </a:endParaRPr>
          </a:p>
          <a:p>
            <a:pPr indent="0" lvl="0" marL="0" rtl="0" algn="l">
              <a:spcBef>
                <a:spcPts val="0"/>
              </a:spcBef>
              <a:spcAft>
                <a:spcPts val="0"/>
              </a:spcAft>
              <a:buNone/>
            </a:pPr>
            <a:r>
              <a:t/>
            </a:r>
            <a:endParaRPr sz="1400">
              <a:solidFill>
                <a:schemeClr val="accent3"/>
              </a:solidFill>
            </a:endParaRPr>
          </a:p>
          <a:p>
            <a:pPr indent="0" lvl="0" marL="0" rtl="0" algn="ctr">
              <a:spcBef>
                <a:spcPts val="0"/>
              </a:spcBef>
              <a:spcAft>
                <a:spcPts val="0"/>
              </a:spcAft>
              <a:buNone/>
            </a:pPr>
            <a:r>
              <a:t/>
            </a:r>
            <a:endParaRPr/>
          </a:p>
        </p:txBody>
      </p:sp>
      <p:sp>
        <p:nvSpPr>
          <p:cNvPr id="1117" name="Google Shape;1117;p38"/>
          <p:cNvSpPr txBox="1"/>
          <p:nvPr>
            <p:ph idx="5" type="subTitle"/>
          </p:nvPr>
        </p:nvSpPr>
        <p:spPr>
          <a:xfrm>
            <a:off x="2223625" y="4140663"/>
            <a:ext cx="4696800" cy="59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rPr>
              <a:t>8 Core Adventure Academy teachers</a:t>
            </a:r>
            <a:endParaRPr sz="1600">
              <a:solidFill>
                <a:schemeClr val="dk1"/>
              </a:solidFill>
            </a:endParaRPr>
          </a:p>
          <a:p>
            <a:pPr indent="0" lvl="0" marL="0" rtl="0" algn="ctr">
              <a:spcBef>
                <a:spcPts val="0"/>
              </a:spcBef>
              <a:spcAft>
                <a:spcPts val="0"/>
              </a:spcAft>
              <a:buNone/>
            </a:pPr>
            <a:r>
              <a:rPr lang="en" sz="1600">
                <a:solidFill>
                  <a:schemeClr val="dk1"/>
                </a:solidFill>
              </a:rPr>
              <a:t>New PE Program</a:t>
            </a:r>
            <a:endParaRPr sz="1600">
              <a:solidFill>
                <a:schemeClr val="dk1"/>
              </a:solidFill>
            </a:endParaRPr>
          </a:p>
          <a:p>
            <a:pPr indent="0" lvl="0" marL="0" rtl="0" algn="ctr">
              <a:spcBef>
                <a:spcPts val="0"/>
              </a:spcBef>
              <a:spcAft>
                <a:spcPts val="0"/>
              </a:spcAft>
              <a:buNone/>
            </a:pPr>
            <a:r>
              <a:rPr lang="en" sz="1600">
                <a:solidFill>
                  <a:schemeClr val="dk1"/>
                </a:solidFill>
              </a:rPr>
              <a:t>Classes that are EL and DIG approved</a:t>
            </a:r>
            <a:endParaRPr sz="1600">
              <a:solidFill>
                <a:schemeClr val="dk1"/>
              </a:solidFill>
            </a:endParaRPr>
          </a:p>
          <a:p>
            <a:pPr indent="0" lvl="0" marL="0" rtl="0" algn="ctr">
              <a:spcBef>
                <a:spcPts val="0"/>
              </a:spcBef>
              <a:spcAft>
                <a:spcPts val="0"/>
              </a:spcAft>
              <a:buNone/>
            </a:pPr>
            <a:r>
              <a:rPr lang="en" sz="1600">
                <a:solidFill>
                  <a:schemeClr val="dk1"/>
                </a:solidFill>
              </a:rPr>
              <a:t>Parents now register through Sequoia Sign Up</a:t>
            </a:r>
            <a:endParaRPr sz="1600">
              <a:solidFill>
                <a:schemeClr val="dk1"/>
              </a:solidFill>
            </a:endParaRPr>
          </a:p>
        </p:txBody>
      </p:sp>
      <p:pic>
        <p:nvPicPr>
          <p:cNvPr id="1118" name="Google Shape;1118;p38"/>
          <p:cNvPicPr preferRelativeResize="0"/>
          <p:nvPr/>
        </p:nvPicPr>
        <p:blipFill>
          <a:blip r:embed="rId3">
            <a:alphaModFix/>
          </a:blip>
          <a:stretch>
            <a:fillRect/>
          </a:stretch>
        </p:blipFill>
        <p:spPr>
          <a:xfrm>
            <a:off x="3597249" y="103350"/>
            <a:ext cx="1949550" cy="1949550"/>
          </a:xfrm>
          <a:prstGeom prst="rect">
            <a:avLst/>
          </a:prstGeom>
          <a:noFill/>
          <a:ln>
            <a:noFill/>
          </a:ln>
        </p:spPr>
      </p:pic>
      <p:pic>
        <p:nvPicPr>
          <p:cNvPr id="1119" name="Google Shape;1119;p38"/>
          <p:cNvPicPr preferRelativeResize="0"/>
          <p:nvPr/>
        </p:nvPicPr>
        <p:blipFill>
          <a:blip r:embed="rId4">
            <a:alphaModFix/>
          </a:blip>
          <a:stretch>
            <a:fillRect/>
          </a:stretch>
        </p:blipFill>
        <p:spPr>
          <a:xfrm rot="1567930">
            <a:off x="6201075" y="3164275"/>
            <a:ext cx="1104200" cy="1104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39"/>
          <p:cNvSpPr txBox="1"/>
          <p:nvPr>
            <p:ph idx="2" type="title"/>
          </p:nvPr>
        </p:nvSpPr>
        <p:spPr>
          <a:xfrm>
            <a:off x="1622325" y="2595475"/>
            <a:ext cx="2505600" cy="55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JHVA</a:t>
            </a:r>
            <a:endParaRPr/>
          </a:p>
        </p:txBody>
      </p:sp>
      <p:sp>
        <p:nvSpPr>
          <p:cNvPr id="1125" name="Google Shape;1125;p39"/>
          <p:cNvSpPr txBox="1"/>
          <p:nvPr>
            <p:ph idx="3" type="title"/>
          </p:nvPr>
        </p:nvSpPr>
        <p:spPr>
          <a:xfrm>
            <a:off x="1622325" y="958225"/>
            <a:ext cx="2505600" cy="55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HSVA</a:t>
            </a:r>
            <a:endParaRPr/>
          </a:p>
        </p:txBody>
      </p:sp>
      <p:sp>
        <p:nvSpPr>
          <p:cNvPr id="1126" name="Google Shape;1126;p39"/>
          <p:cNvSpPr txBox="1"/>
          <p:nvPr>
            <p:ph idx="4" type="subTitle"/>
          </p:nvPr>
        </p:nvSpPr>
        <p:spPr>
          <a:xfrm>
            <a:off x="771975" y="3451050"/>
            <a:ext cx="4206300" cy="126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1A06"/>
                </a:solidFill>
                <a:latin typeface="Barlow"/>
                <a:ea typeface="Barlow"/>
                <a:cs typeface="Barlow"/>
                <a:sym typeface="Barlow"/>
              </a:rPr>
              <a:t>Core classes for 7th &amp; 8th grade students by single-subject credentialed teachers with two options:</a:t>
            </a:r>
            <a:endParaRPr b="1">
              <a:solidFill>
                <a:srgbClr val="591A06"/>
              </a:solidFill>
              <a:latin typeface="Barlow"/>
              <a:ea typeface="Barlow"/>
              <a:cs typeface="Barlow"/>
              <a:sym typeface="Barlow"/>
            </a:endParaRPr>
          </a:p>
          <a:p>
            <a:pPr indent="0" lvl="0" marL="0" rtl="0" algn="ctr">
              <a:spcBef>
                <a:spcPts val="0"/>
              </a:spcBef>
              <a:spcAft>
                <a:spcPts val="0"/>
              </a:spcAft>
              <a:buNone/>
            </a:pPr>
            <a:r>
              <a:rPr lang="en">
                <a:solidFill>
                  <a:srgbClr val="591A06"/>
                </a:solidFill>
                <a:latin typeface="Barlow"/>
                <a:ea typeface="Barlow"/>
                <a:cs typeface="Barlow"/>
                <a:sym typeface="Barlow"/>
              </a:rPr>
              <a:t>​</a:t>
            </a:r>
            <a:endParaRPr>
              <a:solidFill>
                <a:srgbClr val="591A06"/>
              </a:solidFill>
              <a:latin typeface="Barlow"/>
              <a:ea typeface="Barlow"/>
              <a:cs typeface="Barlow"/>
              <a:sym typeface="Barlow"/>
            </a:endParaRPr>
          </a:p>
          <a:p>
            <a:pPr indent="-317500" lvl="0" marL="533400" rtl="0" algn="l">
              <a:spcBef>
                <a:spcPts val="0"/>
              </a:spcBef>
              <a:spcAft>
                <a:spcPts val="0"/>
              </a:spcAft>
              <a:buClr>
                <a:srgbClr val="591A06"/>
              </a:buClr>
              <a:buSzPts val="1400"/>
              <a:buFont typeface="Barlow"/>
              <a:buChar char="●"/>
            </a:pPr>
            <a:r>
              <a:rPr lang="en" u="sng">
                <a:solidFill>
                  <a:srgbClr val="591A06"/>
                </a:solidFill>
                <a:latin typeface="Barlow"/>
                <a:ea typeface="Barlow"/>
                <a:cs typeface="Barlow"/>
                <a:sym typeface="Barlow"/>
              </a:rPr>
              <a:t>JHVA-Live!</a:t>
            </a:r>
            <a:r>
              <a:rPr lang="en">
                <a:solidFill>
                  <a:srgbClr val="591A06"/>
                </a:solidFill>
                <a:latin typeface="Barlow"/>
                <a:ea typeface="Barlow"/>
                <a:cs typeface="Barlow"/>
                <a:sym typeface="Barlow"/>
              </a:rPr>
              <a:t> - 2 day/week live instruction</a:t>
            </a:r>
            <a:endParaRPr>
              <a:solidFill>
                <a:srgbClr val="591A06"/>
              </a:solidFill>
              <a:latin typeface="Barlow"/>
              <a:ea typeface="Barlow"/>
              <a:cs typeface="Barlow"/>
              <a:sym typeface="Barlow"/>
            </a:endParaRPr>
          </a:p>
          <a:p>
            <a:pPr indent="-317500" lvl="0" marL="533400" rtl="0" algn="l">
              <a:spcBef>
                <a:spcPts val="0"/>
              </a:spcBef>
              <a:spcAft>
                <a:spcPts val="0"/>
              </a:spcAft>
              <a:buClr>
                <a:srgbClr val="591A06"/>
              </a:buClr>
              <a:buSzPts val="1400"/>
              <a:buFont typeface="Barlow"/>
              <a:buChar char="●"/>
            </a:pPr>
            <a:r>
              <a:rPr lang="en" u="sng">
                <a:solidFill>
                  <a:srgbClr val="591A06"/>
                </a:solidFill>
                <a:latin typeface="Barlow"/>
                <a:ea typeface="Barlow"/>
                <a:cs typeface="Barlow"/>
                <a:sym typeface="Barlow"/>
              </a:rPr>
              <a:t>JHVA-Edmentum</a:t>
            </a:r>
            <a:r>
              <a:rPr lang="en">
                <a:solidFill>
                  <a:srgbClr val="591A06"/>
                </a:solidFill>
                <a:latin typeface="Barlow"/>
                <a:ea typeface="Barlow"/>
                <a:cs typeface="Barlow"/>
                <a:sym typeface="Barlow"/>
              </a:rPr>
              <a:t> - 100% asynchronous learning</a:t>
            </a:r>
            <a:endParaRPr>
              <a:solidFill>
                <a:srgbClr val="591A06"/>
              </a:solidFill>
              <a:latin typeface="Barlow"/>
              <a:ea typeface="Barlow"/>
              <a:cs typeface="Barlow"/>
              <a:sym typeface="Barlow"/>
            </a:endParaRPr>
          </a:p>
          <a:p>
            <a:pPr indent="0" lvl="0" marL="0" rtl="0" algn="ctr">
              <a:spcBef>
                <a:spcPts val="0"/>
              </a:spcBef>
              <a:spcAft>
                <a:spcPts val="0"/>
              </a:spcAft>
              <a:buNone/>
            </a:pPr>
            <a:r>
              <a:t/>
            </a:r>
            <a:endParaRPr/>
          </a:p>
        </p:txBody>
      </p:sp>
      <p:pic>
        <p:nvPicPr>
          <p:cNvPr id="1127" name="Google Shape;1127;p39"/>
          <p:cNvPicPr preferRelativeResize="0"/>
          <p:nvPr/>
        </p:nvPicPr>
        <p:blipFill rotWithShape="1">
          <a:blip r:embed="rId3">
            <a:alphaModFix/>
          </a:blip>
          <a:srcRect b="13088" l="13128" r="11245" t="12418"/>
          <a:stretch/>
        </p:blipFill>
        <p:spPr>
          <a:xfrm>
            <a:off x="6329275" y="241988"/>
            <a:ext cx="2021550" cy="1991375"/>
          </a:xfrm>
          <a:prstGeom prst="rect">
            <a:avLst/>
          </a:prstGeom>
          <a:noFill/>
          <a:ln>
            <a:noFill/>
          </a:ln>
        </p:spPr>
      </p:pic>
      <p:sp>
        <p:nvSpPr>
          <p:cNvPr id="1128" name="Google Shape;1128;p39"/>
          <p:cNvSpPr txBox="1"/>
          <p:nvPr>
            <p:ph idx="4" type="subTitle"/>
          </p:nvPr>
        </p:nvSpPr>
        <p:spPr>
          <a:xfrm>
            <a:off x="814425" y="1590250"/>
            <a:ext cx="4121400" cy="108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91A06"/>
                </a:solidFill>
                <a:latin typeface="Open Sans"/>
                <a:ea typeface="Open Sans"/>
                <a:cs typeface="Open Sans"/>
                <a:sym typeface="Open Sans"/>
              </a:rPr>
              <a:t>HSVA leadership students hosted the first annual Fall Harvest Festival on October 14th - including trunk or treating for TK-8 students and a dance for High School Students! </a:t>
            </a:r>
            <a:endParaRPr>
              <a:solidFill>
                <a:srgbClr val="591A06"/>
              </a:solidFill>
              <a:latin typeface="Open Sans"/>
              <a:ea typeface="Open Sans"/>
              <a:cs typeface="Open Sans"/>
              <a:sym typeface="Open Sans"/>
            </a:endParaRPr>
          </a:p>
          <a:p>
            <a:pPr indent="0" lvl="0" marL="0" rtl="0" algn="ctr">
              <a:spcBef>
                <a:spcPts val="0"/>
              </a:spcBef>
              <a:spcAft>
                <a:spcPts val="0"/>
              </a:spcAft>
              <a:buNone/>
            </a:pPr>
            <a:r>
              <a:t/>
            </a:r>
            <a:endParaRPr/>
          </a:p>
        </p:txBody>
      </p:sp>
      <p:graphicFrame>
        <p:nvGraphicFramePr>
          <p:cNvPr id="1129" name="Google Shape;1129;p39"/>
          <p:cNvGraphicFramePr/>
          <p:nvPr/>
        </p:nvGraphicFramePr>
        <p:xfrm>
          <a:off x="5776400" y="2366474"/>
          <a:ext cx="3000000" cy="3000000"/>
        </p:xfrm>
        <a:graphic>
          <a:graphicData uri="http://schemas.openxmlformats.org/drawingml/2006/table">
            <a:tbl>
              <a:tblPr>
                <a:noFill/>
                <a:tableStyleId>{EEFBDA2E-0C01-4AC7-9325-63A2273A2B7C}</a:tableStyleId>
              </a:tblPr>
              <a:tblGrid>
                <a:gridCol w="1563650"/>
                <a:gridCol w="1563650"/>
              </a:tblGrid>
              <a:tr h="668950">
                <a:tc>
                  <a:txBody>
                    <a:bodyPr/>
                    <a:lstStyle/>
                    <a:p>
                      <a:pPr indent="0" lvl="0" marL="0" rtl="0" algn="ctr">
                        <a:spcBef>
                          <a:spcPts val="0"/>
                        </a:spcBef>
                        <a:spcAft>
                          <a:spcPts val="0"/>
                        </a:spcAft>
                        <a:buNone/>
                      </a:pPr>
                      <a:r>
                        <a:rPr lang="en">
                          <a:solidFill>
                            <a:schemeClr val="dk1"/>
                          </a:solidFill>
                          <a:latin typeface="Abril Fatface"/>
                          <a:ea typeface="Abril Fatface"/>
                          <a:cs typeface="Abril Fatface"/>
                          <a:sym typeface="Abril Fatface"/>
                        </a:rPr>
                        <a:t>School</a:t>
                      </a:r>
                      <a:endParaRPr>
                        <a:solidFill>
                          <a:schemeClr val="dk1"/>
                        </a:solidFill>
                        <a:latin typeface="Abril Fatface"/>
                        <a:ea typeface="Abril Fatface"/>
                        <a:cs typeface="Abril Fatface"/>
                        <a:sym typeface="Abril Fatface"/>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chemeClr val="dk1"/>
                          </a:solidFill>
                          <a:latin typeface="Abril Fatface"/>
                          <a:ea typeface="Abril Fatface"/>
                          <a:cs typeface="Abril Fatface"/>
                          <a:sym typeface="Abril Fatface"/>
                        </a:rPr>
                        <a:t>Enrollment Semester 1</a:t>
                      </a:r>
                      <a:endParaRPr>
                        <a:solidFill>
                          <a:schemeClr val="dk1"/>
                        </a:solidFill>
                        <a:latin typeface="Abril Fatface"/>
                        <a:ea typeface="Abril Fatface"/>
                        <a:cs typeface="Abril Fatface"/>
                        <a:sym typeface="Abril Fatface"/>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Clarksville</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200</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Feather River</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328</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Lake View</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58</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Total</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586</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bl>
          </a:graphicData>
        </a:graphic>
      </p:graphicFrame>
      <p:pic>
        <p:nvPicPr>
          <p:cNvPr id="1130" name="Google Shape;1130;p39"/>
          <p:cNvPicPr preferRelativeResize="0"/>
          <p:nvPr/>
        </p:nvPicPr>
        <p:blipFill>
          <a:blip r:embed="rId4">
            <a:alphaModFix/>
          </a:blip>
          <a:stretch>
            <a:fillRect/>
          </a:stretch>
        </p:blipFill>
        <p:spPr>
          <a:xfrm>
            <a:off x="3290638" y="790125"/>
            <a:ext cx="895099" cy="895099"/>
          </a:xfrm>
          <a:prstGeom prst="rect">
            <a:avLst/>
          </a:prstGeom>
          <a:noFill/>
          <a:ln>
            <a:noFill/>
          </a:ln>
        </p:spPr>
      </p:pic>
      <p:pic>
        <p:nvPicPr>
          <p:cNvPr id="1131" name="Google Shape;1131;p39"/>
          <p:cNvPicPr preferRelativeResize="0"/>
          <p:nvPr/>
        </p:nvPicPr>
        <p:blipFill>
          <a:blip r:embed="rId4">
            <a:alphaModFix/>
          </a:blip>
          <a:stretch>
            <a:fillRect/>
          </a:stretch>
        </p:blipFill>
        <p:spPr>
          <a:xfrm>
            <a:off x="1622312" y="2427375"/>
            <a:ext cx="895099" cy="895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5" name="Shape 1135"/>
        <p:cNvGrpSpPr/>
        <p:nvPr/>
      </p:nvGrpSpPr>
      <p:grpSpPr>
        <a:xfrm>
          <a:off x="0" y="0"/>
          <a:ext cx="0" cy="0"/>
          <a:chOff x="0" y="0"/>
          <a:chExt cx="0" cy="0"/>
        </a:xfrm>
      </p:grpSpPr>
      <p:sp>
        <p:nvSpPr>
          <p:cNvPr id="1136" name="Google Shape;1136;p40"/>
          <p:cNvSpPr txBox="1"/>
          <p:nvPr>
            <p:ph type="title"/>
          </p:nvPr>
        </p:nvSpPr>
        <p:spPr>
          <a:xfrm>
            <a:off x="3869800" y="1335975"/>
            <a:ext cx="3693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High School</a:t>
            </a:r>
            <a:endParaRPr/>
          </a:p>
        </p:txBody>
      </p:sp>
      <p:sp>
        <p:nvSpPr>
          <p:cNvPr id="1137" name="Google Shape;1137;p40"/>
          <p:cNvSpPr txBox="1"/>
          <p:nvPr>
            <p:ph idx="1" type="subTitle"/>
          </p:nvPr>
        </p:nvSpPr>
        <p:spPr>
          <a:xfrm>
            <a:off x="3340150" y="2247499"/>
            <a:ext cx="4753200" cy="152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PT Sans"/>
                <a:ea typeface="PT Sans"/>
                <a:cs typeface="PT Sans"/>
                <a:sym typeface="PT Sans"/>
              </a:rPr>
              <a:t>We hosted the PSATs for our 10th and 11th graders on October 12th! </a:t>
            </a:r>
            <a:endParaRPr sz="1600">
              <a:solidFill>
                <a:schemeClr val="dk1"/>
              </a:solidFill>
              <a:latin typeface="PT Sans"/>
              <a:ea typeface="PT Sans"/>
              <a:cs typeface="PT Sans"/>
              <a:sym typeface="PT Sans"/>
            </a:endParaRPr>
          </a:p>
          <a:p>
            <a:pPr indent="0" lvl="0" marL="0" rtl="0" algn="l">
              <a:spcBef>
                <a:spcPts val="0"/>
              </a:spcBef>
              <a:spcAft>
                <a:spcPts val="0"/>
              </a:spcAft>
              <a:buNone/>
            </a:pPr>
            <a:r>
              <a:rPr lang="en" sz="1600">
                <a:solidFill>
                  <a:schemeClr val="dk1"/>
                </a:solidFill>
                <a:latin typeface="PT Sans"/>
                <a:ea typeface="PT Sans"/>
                <a:cs typeface="PT Sans"/>
                <a:sym typeface="PT Sans"/>
              </a:rPr>
              <a:t>This is the first time we’ve been able to administer College Board exams ourselves. </a:t>
            </a:r>
            <a:endParaRPr sz="1600">
              <a:solidFill>
                <a:schemeClr val="dk1"/>
              </a:solidFill>
              <a:latin typeface="PT Sans"/>
              <a:ea typeface="PT Sans"/>
              <a:cs typeface="PT Sans"/>
              <a:sym typeface="PT Sans"/>
            </a:endParaRPr>
          </a:p>
          <a:p>
            <a:pPr indent="0" lvl="0" marL="0" rtl="0" algn="l">
              <a:spcBef>
                <a:spcPts val="0"/>
              </a:spcBef>
              <a:spcAft>
                <a:spcPts val="0"/>
              </a:spcAft>
              <a:buNone/>
            </a:pPr>
            <a:r>
              <a:rPr lang="en" sz="1600">
                <a:solidFill>
                  <a:schemeClr val="dk1"/>
                </a:solidFill>
                <a:latin typeface="PT Sans"/>
                <a:ea typeface="PT Sans"/>
                <a:cs typeface="PT Sans"/>
                <a:sym typeface="PT Sans"/>
              </a:rPr>
              <a:t>The kids and families were very thankful!</a:t>
            </a:r>
            <a:endParaRPr sz="1600">
              <a:solidFill>
                <a:schemeClr val="dk1"/>
              </a:solidFill>
              <a:latin typeface="PT Sans"/>
              <a:ea typeface="PT Sans"/>
              <a:cs typeface="PT Sans"/>
              <a:sym typeface="PT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grpSp>
        <p:nvGrpSpPr>
          <p:cNvPr id="1142" name="Google Shape;1142;p41"/>
          <p:cNvGrpSpPr/>
          <p:nvPr/>
        </p:nvGrpSpPr>
        <p:grpSpPr>
          <a:xfrm>
            <a:off x="1467346" y="1328471"/>
            <a:ext cx="6522679" cy="2998175"/>
            <a:chOff x="1467346" y="1328471"/>
            <a:chExt cx="6522679" cy="2998175"/>
          </a:xfrm>
        </p:grpSpPr>
        <p:cxnSp>
          <p:nvCxnSpPr>
            <p:cNvPr id="1143" name="Google Shape;1143;p41"/>
            <p:cNvCxnSpPr/>
            <p:nvPr/>
          </p:nvCxnSpPr>
          <p:spPr>
            <a:xfrm rot="10800000">
              <a:off x="5518057" y="1328471"/>
              <a:ext cx="0" cy="1066800"/>
            </a:xfrm>
            <a:prstGeom prst="straightConnector1">
              <a:avLst/>
            </a:prstGeom>
            <a:noFill/>
            <a:ln cap="flat" cmpd="sng" w="19050">
              <a:solidFill>
                <a:schemeClr val="dk1"/>
              </a:solidFill>
              <a:prstDash val="solid"/>
              <a:round/>
              <a:headEnd len="med" w="med" type="none"/>
              <a:tailEnd len="med" w="med" type="oval"/>
            </a:ln>
          </p:spPr>
        </p:cxnSp>
        <p:cxnSp>
          <p:nvCxnSpPr>
            <p:cNvPr id="1144" name="Google Shape;1144;p41"/>
            <p:cNvCxnSpPr/>
            <p:nvPr/>
          </p:nvCxnSpPr>
          <p:spPr>
            <a:xfrm rot="10800000">
              <a:off x="7364751" y="3258946"/>
              <a:ext cx="0" cy="1067700"/>
            </a:xfrm>
            <a:prstGeom prst="straightConnector1">
              <a:avLst/>
            </a:prstGeom>
            <a:noFill/>
            <a:ln cap="flat" cmpd="sng" w="19050">
              <a:solidFill>
                <a:schemeClr val="dk1"/>
              </a:solidFill>
              <a:prstDash val="solid"/>
              <a:round/>
              <a:headEnd len="med" w="med" type="oval"/>
              <a:tailEnd len="med" w="med" type="none"/>
            </a:ln>
          </p:spPr>
        </p:cxnSp>
        <p:grpSp>
          <p:nvGrpSpPr>
            <p:cNvPr id="1145" name="Google Shape;1145;p41"/>
            <p:cNvGrpSpPr/>
            <p:nvPr/>
          </p:nvGrpSpPr>
          <p:grpSpPr>
            <a:xfrm>
              <a:off x="2375718" y="2829114"/>
              <a:ext cx="4527882" cy="0"/>
              <a:chOff x="1798637" y="547513"/>
              <a:chExt cx="3943461" cy="0"/>
            </a:xfrm>
          </p:grpSpPr>
          <p:cxnSp>
            <p:nvCxnSpPr>
              <p:cNvPr id="1146" name="Google Shape;1146;p41"/>
              <p:cNvCxnSpPr/>
              <p:nvPr/>
            </p:nvCxnSpPr>
            <p:spPr>
              <a:xfrm>
                <a:off x="1798637" y="547513"/>
                <a:ext cx="988200" cy="0"/>
              </a:xfrm>
              <a:prstGeom prst="straightConnector1">
                <a:avLst/>
              </a:prstGeom>
              <a:noFill/>
              <a:ln cap="flat" cmpd="sng" w="19050">
                <a:solidFill>
                  <a:schemeClr val="dk1"/>
                </a:solidFill>
                <a:prstDash val="solid"/>
                <a:round/>
                <a:headEnd len="med" w="med" type="none"/>
                <a:tailEnd len="med" w="med" type="none"/>
              </a:ln>
            </p:spPr>
          </p:cxnSp>
          <p:cxnSp>
            <p:nvCxnSpPr>
              <p:cNvPr id="1147" name="Google Shape;1147;p41"/>
              <p:cNvCxnSpPr/>
              <p:nvPr/>
            </p:nvCxnSpPr>
            <p:spPr>
              <a:xfrm>
                <a:off x="3276248" y="547513"/>
                <a:ext cx="988200" cy="0"/>
              </a:xfrm>
              <a:prstGeom prst="straightConnector1">
                <a:avLst/>
              </a:prstGeom>
              <a:noFill/>
              <a:ln cap="flat" cmpd="sng" w="19050">
                <a:solidFill>
                  <a:schemeClr val="dk1"/>
                </a:solidFill>
                <a:prstDash val="solid"/>
                <a:round/>
                <a:headEnd len="med" w="med" type="none"/>
                <a:tailEnd len="med" w="med" type="none"/>
              </a:ln>
            </p:spPr>
          </p:cxnSp>
          <p:cxnSp>
            <p:nvCxnSpPr>
              <p:cNvPr id="1148" name="Google Shape;1148;p41"/>
              <p:cNvCxnSpPr/>
              <p:nvPr/>
            </p:nvCxnSpPr>
            <p:spPr>
              <a:xfrm>
                <a:off x="4753898" y="547513"/>
                <a:ext cx="988200" cy="0"/>
              </a:xfrm>
              <a:prstGeom prst="straightConnector1">
                <a:avLst/>
              </a:prstGeom>
              <a:noFill/>
              <a:ln cap="flat" cmpd="sng" w="19050">
                <a:solidFill>
                  <a:schemeClr val="dk1"/>
                </a:solidFill>
                <a:prstDash val="solid"/>
                <a:round/>
                <a:headEnd len="med" w="med" type="none"/>
                <a:tailEnd len="med" w="med" type="none"/>
              </a:ln>
            </p:spPr>
          </p:cxnSp>
        </p:grpSp>
        <p:sp>
          <p:nvSpPr>
            <p:cNvPr id="1149" name="Google Shape;1149;p41"/>
            <p:cNvSpPr/>
            <p:nvPr/>
          </p:nvSpPr>
          <p:spPr>
            <a:xfrm>
              <a:off x="1467346"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1"/>
            <p:cNvSpPr/>
            <p:nvPr/>
          </p:nvSpPr>
          <p:spPr>
            <a:xfrm>
              <a:off x="3100596"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1"/>
            <p:cNvSpPr/>
            <p:nvPr/>
          </p:nvSpPr>
          <p:spPr>
            <a:xfrm>
              <a:off x="4888546"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1"/>
            <p:cNvSpPr/>
            <p:nvPr/>
          </p:nvSpPr>
          <p:spPr>
            <a:xfrm>
              <a:off x="6739471"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3" name="Google Shape;1153;p41"/>
            <p:cNvCxnSpPr/>
            <p:nvPr/>
          </p:nvCxnSpPr>
          <p:spPr>
            <a:xfrm rot="10800000">
              <a:off x="3725875" y="3259846"/>
              <a:ext cx="0" cy="1066800"/>
            </a:xfrm>
            <a:prstGeom prst="straightConnector1">
              <a:avLst/>
            </a:prstGeom>
            <a:noFill/>
            <a:ln cap="flat" cmpd="sng" w="19050">
              <a:solidFill>
                <a:schemeClr val="dk1"/>
              </a:solidFill>
              <a:prstDash val="solid"/>
              <a:round/>
              <a:headEnd len="med" w="med" type="oval"/>
              <a:tailEnd len="med" w="med" type="none"/>
            </a:ln>
          </p:spPr>
        </p:cxnSp>
        <p:cxnSp>
          <p:nvCxnSpPr>
            <p:cNvPr id="1154" name="Google Shape;1154;p41"/>
            <p:cNvCxnSpPr/>
            <p:nvPr/>
          </p:nvCxnSpPr>
          <p:spPr>
            <a:xfrm rot="10800000">
              <a:off x="2098921" y="1328471"/>
              <a:ext cx="0" cy="1066800"/>
            </a:xfrm>
            <a:prstGeom prst="straightConnector1">
              <a:avLst/>
            </a:prstGeom>
            <a:noFill/>
            <a:ln cap="flat" cmpd="sng" w="19050">
              <a:solidFill>
                <a:schemeClr val="dk1"/>
              </a:solidFill>
              <a:prstDash val="solid"/>
              <a:round/>
              <a:headEnd len="med" w="med" type="none"/>
              <a:tailEnd len="med" w="med" type="oval"/>
            </a:ln>
          </p:spPr>
        </p:cxnSp>
      </p:grpSp>
      <p:sp>
        <p:nvSpPr>
          <p:cNvPr id="1155" name="Google Shape;1155;p41"/>
          <p:cNvSpPr txBox="1"/>
          <p:nvPr>
            <p:ph type="title"/>
          </p:nvPr>
        </p:nvSpPr>
        <p:spPr>
          <a:xfrm>
            <a:off x="720000" y="4343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Student Support</a:t>
            </a:r>
            <a:endParaRPr/>
          </a:p>
        </p:txBody>
      </p:sp>
      <p:sp>
        <p:nvSpPr>
          <p:cNvPr id="1156" name="Google Shape;1156;p41"/>
          <p:cNvSpPr txBox="1"/>
          <p:nvPr/>
        </p:nvSpPr>
        <p:spPr>
          <a:xfrm>
            <a:off x="2259101" y="1582275"/>
            <a:ext cx="2554200" cy="63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Cycle 1- Tier 1 &amp; 2: 89 seats</a:t>
            </a:r>
            <a:endParaRPr>
              <a:solidFill>
                <a:schemeClr val="dk2"/>
              </a:solidFill>
              <a:latin typeface="Cabin"/>
              <a:ea typeface="Cabin"/>
              <a:cs typeface="Cabin"/>
              <a:sym typeface="Cabin"/>
            </a:endParaRPr>
          </a:p>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Cycle 2- Tier 1 &amp; 2: 95 seats</a:t>
            </a:r>
            <a:endParaRPr>
              <a:solidFill>
                <a:schemeClr val="dk2"/>
              </a:solidFill>
              <a:latin typeface="Cabin"/>
              <a:ea typeface="Cabin"/>
              <a:cs typeface="Cabin"/>
              <a:sym typeface="Cabin"/>
            </a:endParaRPr>
          </a:p>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Reading Decoding Waitlist- 12</a:t>
            </a:r>
            <a:endParaRPr>
              <a:solidFill>
                <a:schemeClr val="dk2"/>
              </a:solidFill>
              <a:latin typeface="Cabin"/>
              <a:ea typeface="Cabin"/>
              <a:cs typeface="Cabin"/>
              <a:sym typeface="Cabin"/>
            </a:endParaRPr>
          </a:p>
          <a:p>
            <a:pPr indent="0" lvl="0" marL="0" rtl="0" algn="l">
              <a:lnSpc>
                <a:spcPct val="115000"/>
              </a:lnSpc>
              <a:spcBef>
                <a:spcPts val="0"/>
              </a:spcBef>
              <a:spcAft>
                <a:spcPts val="0"/>
              </a:spcAft>
              <a:buNone/>
            </a:pPr>
            <a:r>
              <a:t/>
            </a:r>
            <a:endParaRPr>
              <a:solidFill>
                <a:schemeClr val="dk2"/>
              </a:solidFill>
              <a:latin typeface="Cabin"/>
              <a:ea typeface="Cabin"/>
              <a:cs typeface="Cabin"/>
              <a:sym typeface="Cabin"/>
            </a:endParaRPr>
          </a:p>
        </p:txBody>
      </p:sp>
      <p:sp>
        <p:nvSpPr>
          <p:cNvPr id="1157" name="Google Shape;1157;p41"/>
          <p:cNvSpPr txBox="1"/>
          <p:nvPr/>
        </p:nvSpPr>
        <p:spPr>
          <a:xfrm>
            <a:off x="1373550" y="3707996"/>
            <a:ext cx="2117100" cy="604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solidFill>
                  <a:schemeClr val="dk2"/>
                </a:solidFill>
                <a:latin typeface="Cabin"/>
                <a:ea typeface="Cabin"/>
                <a:cs typeface="Cabin"/>
                <a:sym typeface="Cabin"/>
              </a:rPr>
              <a:t>106 licenses assigned</a:t>
            </a:r>
            <a:endParaRPr>
              <a:solidFill>
                <a:schemeClr val="dk2"/>
              </a:solidFill>
              <a:latin typeface="Cabin"/>
              <a:ea typeface="Cabin"/>
              <a:cs typeface="Cabin"/>
              <a:sym typeface="Cabin"/>
            </a:endParaRPr>
          </a:p>
        </p:txBody>
      </p:sp>
      <p:sp>
        <p:nvSpPr>
          <p:cNvPr id="1158" name="Google Shape;1158;p41"/>
          <p:cNvSpPr txBox="1"/>
          <p:nvPr/>
        </p:nvSpPr>
        <p:spPr>
          <a:xfrm>
            <a:off x="5729782" y="1582283"/>
            <a:ext cx="2117100" cy="63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21 licenses assigned</a:t>
            </a:r>
            <a:endParaRPr>
              <a:solidFill>
                <a:schemeClr val="dk2"/>
              </a:solidFill>
              <a:latin typeface="Cabin"/>
              <a:ea typeface="Cabin"/>
              <a:cs typeface="Cabin"/>
              <a:sym typeface="Cabin"/>
            </a:endParaRPr>
          </a:p>
        </p:txBody>
      </p:sp>
      <p:sp>
        <p:nvSpPr>
          <p:cNvPr id="1159" name="Google Shape;1159;p41"/>
          <p:cNvSpPr txBox="1"/>
          <p:nvPr/>
        </p:nvSpPr>
        <p:spPr>
          <a:xfrm>
            <a:off x="4153125" y="3708000"/>
            <a:ext cx="2944800" cy="604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solidFill>
                  <a:schemeClr val="dk2"/>
                </a:solidFill>
                <a:latin typeface="Cabin"/>
                <a:ea typeface="Cabin"/>
                <a:cs typeface="Cabin"/>
                <a:sym typeface="Cabin"/>
              </a:rPr>
              <a:t>Live Groups: 25 seats for Cycles 1 &amp; 2</a:t>
            </a:r>
            <a:endParaRPr>
              <a:solidFill>
                <a:schemeClr val="dk2"/>
              </a:solidFill>
              <a:latin typeface="Cabin"/>
              <a:ea typeface="Cabin"/>
              <a:cs typeface="Cabin"/>
              <a:sym typeface="Cabin"/>
            </a:endParaRPr>
          </a:p>
          <a:p>
            <a:pPr indent="0" lvl="0" marL="0" rtl="0" algn="r">
              <a:lnSpc>
                <a:spcPct val="115000"/>
              </a:lnSpc>
              <a:spcBef>
                <a:spcPts val="0"/>
              </a:spcBef>
              <a:spcAft>
                <a:spcPts val="0"/>
              </a:spcAft>
              <a:buNone/>
            </a:pPr>
            <a:r>
              <a:rPr lang="en">
                <a:solidFill>
                  <a:schemeClr val="dk2"/>
                </a:solidFill>
                <a:latin typeface="Cabin"/>
                <a:ea typeface="Cabin"/>
                <a:cs typeface="Cabin"/>
                <a:sym typeface="Cabin"/>
              </a:rPr>
              <a:t>SEL Drop Ins: 59</a:t>
            </a:r>
            <a:r>
              <a:rPr lang="en">
                <a:solidFill>
                  <a:schemeClr val="dk2"/>
                </a:solidFill>
                <a:latin typeface="Cabin"/>
                <a:ea typeface="Cabin"/>
                <a:cs typeface="Cabin"/>
                <a:sym typeface="Cabin"/>
              </a:rPr>
              <a:t> </a:t>
            </a:r>
            <a:endParaRPr>
              <a:solidFill>
                <a:schemeClr val="dk2"/>
              </a:solidFill>
              <a:latin typeface="Cabin"/>
              <a:ea typeface="Cabin"/>
              <a:cs typeface="Cabin"/>
              <a:sym typeface="Cabin"/>
            </a:endParaRPr>
          </a:p>
        </p:txBody>
      </p:sp>
      <p:sp>
        <p:nvSpPr>
          <p:cNvPr id="1160" name="Google Shape;1160;p41"/>
          <p:cNvSpPr txBox="1"/>
          <p:nvPr/>
        </p:nvSpPr>
        <p:spPr>
          <a:xfrm>
            <a:off x="2259100" y="1328475"/>
            <a:ext cx="2181600" cy="25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Abril Fatface"/>
                <a:ea typeface="Abril Fatface"/>
                <a:cs typeface="Abril Fatface"/>
                <a:sym typeface="Abril Fatface"/>
              </a:rPr>
              <a:t>Intervention</a:t>
            </a:r>
            <a:endParaRPr sz="2500">
              <a:solidFill>
                <a:schemeClr val="dk1"/>
              </a:solidFill>
              <a:latin typeface="Abril Fatface"/>
              <a:ea typeface="Abril Fatface"/>
              <a:cs typeface="Abril Fatface"/>
              <a:sym typeface="Abril Fatface"/>
            </a:endParaRPr>
          </a:p>
        </p:txBody>
      </p:sp>
      <p:sp>
        <p:nvSpPr>
          <p:cNvPr id="1161" name="Google Shape;1161;p41"/>
          <p:cNvSpPr txBox="1"/>
          <p:nvPr/>
        </p:nvSpPr>
        <p:spPr>
          <a:xfrm>
            <a:off x="5667200" y="1328475"/>
            <a:ext cx="2554200" cy="25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Abril Fatface"/>
                <a:ea typeface="Abril Fatface"/>
                <a:cs typeface="Abril Fatface"/>
                <a:sym typeface="Abril Fatface"/>
              </a:rPr>
              <a:t>Centervention</a:t>
            </a:r>
            <a:endParaRPr sz="2500">
              <a:solidFill>
                <a:schemeClr val="dk1"/>
              </a:solidFill>
              <a:latin typeface="Abril Fatface"/>
              <a:ea typeface="Abril Fatface"/>
              <a:cs typeface="Abril Fatface"/>
              <a:sym typeface="Abril Fatface"/>
            </a:endParaRPr>
          </a:p>
        </p:txBody>
      </p:sp>
      <p:sp>
        <p:nvSpPr>
          <p:cNvPr id="1162" name="Google Shape;1162;p41"/>
          <p:cNvSpPr txBox="1"/>
          <p:nvPr/>
        </p:nvSpPr>
        <p:spPr>
          <a:xfrm>
            <a:off x="2007150" y="3470102"/>
            <a:ext cx="1483500" cy="253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500">
                <a:solidFill>
                  <a:schemeClr val="dk1"/>
                </a:solidFill>
                <a:latin typeface="Abril Fatface"/>
                <a:ea typeface="Abril Fatface"/>
                <a:cs typeface="Abril Fatface"/>
                <a:sym typeface="Abril Fatface"/>
              </a:rPr>
              <a:t>Nessy</a:t>
            </a:r>
            <a:endParaRPr sz="2500">
              <a:solidFill>
                <a:schemeClr val="dk1"/>
              </a:solidFill>
              <a:latin typeface="Abril Fatface"/>
              <a:ea typeface="Abril Fatface"/>
              <a:cs typeface="Abril Fatface"/>
              <a:sym typeface="Abril Fatface"/>
            </a:endParaRPr>
          </a:p>
        </p:txBody>
      </p:sp>
      <p:sp>
        <p:nvSpPr>
          <p:cNvPr id="1163" name="Google Shape;1163;p41"/>
          <p:cNvSpPr txBox="1"/>
          <p:nvPr/>
        </p:nvSpPr>
        <p:spPr>
          <a:xfrm>
            <a:off x="4376775" y="3470100"/>
            <a:ext cx="2721000" cy="253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500">
                <a:solidFill>
                  <a:schemeClr val="dk1"/>
                </a:solidFill>
                <a:latin typeface="Abril Fatface"/>
                <a:ea typeface="Abril Fatface"/>
                <a:cs typeface="Abril Fatface"/>
                <a:sym typeface="Abril Fatface"/>
              </a:rPr>
              <a:t>SEL</a:t>
            </a:r>
            <a:endParaRPr sz="2500">
              <a:solidFill>
                <a:schemeClr val="dk1"/>
              </a:solidFill>
              <a:latin typeface="Abril Fatface"/>
              <a:ea typeface="Abril Fatface"/>
              <a:cs typeface="Abril Fatface"/>
              <a:sym typeface="Abril Fatface"/>
            </a:endParaRPr>
          </a:p>
        </p:txBody>
      </p:sp>
      <p:grpSp>
        <p:nvGrpSpPr>
          <p:cNvPr id="1164" name="Google Shape;1164;p41"/>
          <p:cNvGrpSpPr/>
          <p:nvPr/>
        </p:nvGrpSpPr>
        <p:grpSpPr>
          <a:xfrm>
            <a:off x="1896236" y="2535094"/>
            <a:ext cx="394962" cy="572325"/>
            <a:chOff x="2576575" y="1094650"/>
            <a:chExt cx="350175" cy="507425"/>
          </a:xfrm>
        </p:grpSpPr>
        <p:sp>
          <p:nvSpPr>
            <p:cNvPr id="1165" name="Google Shape;1165;p41"/>
            <p:cNvSpPr/>
            <p:nvPr/>
          </p:nvSpPr>
          <p:spPr>
            <a:xfrm>
              <a:off x="2707975" y="1195800"/>
              <a:ext cx="14800" cy="14800"/>
            </a:xfrm>
            <a:custGeom>
              <a:rect b="b" l="l" r="r" t="t"/>
              <a:pathLst>
                <a:path extrusionOk="0" h="592" w="592">
                  <a:moveTo>
                    <a:pt x="591" y="296"/>
                  </a:moveTo>
                  <a:cubicBezTo>
                    <a:pt x="591" y="457"/>
                    <a:pt x="470" y="591"/>
                    <a:pt x="296" y="591"/>
                  </a:cubicBezTo>
                  <a:cubicBezTo>
                    <a:pt x="134" y="591"/>
                    <a:pt x="0" y="457"/>
                    <a:pt x="0" y="296"/>
                  </a:cubicBezTo>
                  <a:cubicBezTo>
                    <a:pt x="0" y="134"/>
                    <a:pt x="134" y="0"/>
                    <a:pt x="296" y="0"/>
                  </a:cubicBezTo>
                  <a:cubicBezTo>
                    <a:pt x="470" y="0"/>
                    <a:pt x="591" y="134"/>
                    <a:pt x="591"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1"/>
            <p:cNvSpPr/>
            <p:nvPr/>
          </p:nvSpPr>
          <p:spPr>
            <a:xfrm>
              <a:off x="2806750" y="1259625"/>
              <a:ext cx="14825" cy="14825"/>
            </a:xfrm>
            <a:custGeom>
              <a:rect b="b" l="l" r="r" t="t"/>
              <a:pathLst>
                <a:path extrusionOk="0" h="593" w="593">
                  <a:moveTo>
                    <a:pt x="592" y="297"/>
                  </a:moveTo>
                  <a:cubicBezTo>
                    <a:pt x="592" y="458"/>
                    <a:pt x="458" y="592"/>
                    <a:pt x="297" y="592"/>
                  </a:cubicBezTo>
                  <a:cubicBezTo>
                    <a:pt x="135" y="592"/>
                    <a:pt x="1" y="458"/>
                    <a:pt x="1" y="297"/>
                  </a:cubicBezTo>
                  <a:cubicBezTo>
                    <a:pt x="1" y="135"/>
                    <a:pt x="135" y="1"/>
                    <a:pt x="297" y="1"/>
                  </a:cubicBezTo>
                  <a:cubicBezTo>
                    <a:pt x="458" y="1"/>
                    <a:pt x="592" y="135"/>
                    <a:pt x="592" y="29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1"/>
            <p:cNvSpPr/>
            <p:nvPr/>
          </p:nvSpPr>
          <p:spPr>
            <a:xfrm>
              <a:off x="2773500" y="1168900"/>
              <a:ext cx="14800" cy="14825"/>
            </a:xfrm>
            <a:custGeom>
              <a:rect b="b" l="l" r="r" t="t"/>
              <a:pathLst>
                <a:path extrusionOk="0" h="593" w="592">
                  <a:moveTo>
                    <a:pt x="592" y="296"/>
                  </a:moveTo>
                  <a:cubicBezTo>
                    <a:pt x="592" y="458"/>
                    <a:pt x="457" y="592"/>
                    <a:pt x="296" y="592"/>
                  </a:cubicBezTo>
                  <a:cubicBezTo>
                    <a:pt x="135" y="592"/>
                    <a:pt x="0" y="458"/>
                    <a:pt x="0" y="296"/>
                  </a:cubicBezTo>
                  <a:cubicBezTo>
                    <a:pt x="0" y="135"/>
                    <a:pt x="135" y="1"/>
                    <a:pt x="296" y="1"/>
                  </a:cubicBezTo>
                  <a:cubicBezTo>
                    <a:pt x="457" y="1"/>
                    <a:pt x="592" y="135"/>
                    <a:pt x="592"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1"/>
            <p:cNvSpPr/>
            <p:nvPr/>
          </p:nvSpPr>
          <p:spPr>
            <a:xfrm>
              <a:off x="2667300" y="1364825"/>
              <a:ext cx="14825" cy="14800"/>
            </a:xfrm>
            <a:custGeom>
              <a:rect b="b" l="l" r="r" t="t"/>
              <a:pathLst>
                <a:path extrusionOk="0" h="592" w="593">
                  <a:moveTo>
                    <a:pt x="592" y="296"/>
                  </a:moveTo>
                  <a:cubicBezTo>
                    <a:pt x="592" y="457"/>
                    <a:pt x="458" y="591"/>
                    <a:pt x="296" y="591"/>
                  </a:cubicBezTo>
                  <a:cubicBezTo>
                    <a:pt x="135" y="591"/>
                    <a:pt x="1" y="457"/>
                    <a:pt x="1" y="296"/>
                  </a:cubicBezTo>
                  <a:cubicBezTo>
                    <a:pt x="1" y="121"/>
                    <a:pt x="135" y="0"/>
                    <a:pt x="296" y="0"/>
                  </a:cubicBezTo>
                  <a:cubicBezTo>
                    <a:pt x="458" y="0"/>
                    <a:pt x="592" y="121"/>
                    <a:pt x="592"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1"/>
            <p:cNvSpPr/>
            <p:nvPr/>
          </p:nvSpPr>
          <p:spPr>
            <a:xfrm>
              <a:off x="2640075" y="1310700"/>
              <a:ext cx="14475" cy="14825"/>
            </a:xfrm>
            <a:custGeom>
              <a:rect b="b" l="l" r="r" t="t"/>
              <a:pathLst>
                <a:path extrusionOk="0" h="593" w="579">
                  <a:moveTo>
                    <a:pt x="579" y="297"/>
                  </a:moveTo>
                  <a:cubicBezTo>
                    <a:pt x="579" y="458"/>
                    <a:pt x="458" y="592"/>
                    <a:pt x="283" y="592"/>
                  </a:cubicBezTo>
                  <a:cubicBezTo>
                    <a:pt x="122" y="592"/>
                    <a:pt x="1" y="458"/>
                    <a:pt x="1" y="297"/>
                  </a:cubicBezTo>
                  <a:cubicBezTo>
                    <a:pt x="1" y="135"/>
                    <a:pt x="122" y="1"/>
                    <a:pt x="283" y="1"/>
                  </a:cubicBezTo>
                  <a:cubicBezTo>
                    <a:pt x="458" y="1"/>
                    <a:pt x="579" y="135"/>
                    <a:pt x="579" y="29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1"/>
            <p:cNvSpPr/>
            <p:nvPr/>
          </p:nvSpPr>
          <p:spPr>
            <a:xfrm>
              <a:off x="2844050" y="1372200"/>
              <a:ext cx="14825" cy="14475"/>
            </a:xfrm>
            <a:custGeom>
              <a:rect b="b" l="l" r="r" t="t"/>
              <a:pathLst>
                <a:path extrusionOk="0" h="579" w="593">
                  <a:moveTo>
                    <a:pt x="592" y="296"/>
                  </a:moveTo>
                  <a:cubicBezTo>
                    <a:pt x="592" y="458"/>
                    <a:pt x="458" y="579"/>
                    <a:pt x="297" y="579"/>
                  </a:cubicBezTo>
                  <a:cubicBezTo>
                    <a:pt x="135" y="579"/>
                    <a:pt x="1" y="458"/>
                    <a:pt x="1" y="296"/>
                  </a:cubicBezTo>
                  <a:cubicBezTo>
                    <a:pt x="1" y="122"/>
                    <a:pt x="135" y="1"/>
                    <a:pt x="297" y="1"/>
                  </a:cubicBezTo>
                  <a:cubicBezTo>
                    <a:pt x="458" y="1"/>
                    <a:pt x="592" y="122"/>
                    <a:pt x="592"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1"/>
            <p:cNvSpPr/>
            <p:nvPr/>
          </p:nvSpPr>
          <p:spPr>
            <a:xfrm>
              <a:off x="2623625" y="1194100"/>
              <a:ext cx="303125" cy="407975"/>
            </a:xfrm>
            <a:custGeom>
              <a:rect b="b" l="l" r="r" t="t"/>
              <a:pathLst>
                <a:path extrusionOk="0" h="16319" w="12125">
                  <a:moveTo>
                    <a:pt x="4435" y="14208"/>
                  </a:moveTo>
                  <a:cubicBezTo>
                    <a:pt x="5105" y="14208"/>
                    <a:pt x="5779" y="14507"/>
                    <a:pt x="6224" y="15136"/>
                  </a:cubicBezTo>
                  <a:cubicBezTo>
                    <a:pt x="6076" y="15364"/>
                    <a:pt x="5982" y="15620"/>
                    <a:pt x="5968" y="15727"/>
                  </a:cubicBezTo>
                  <a:lnTo>
                    <a:pt x="2339" y="15727"/>
                  </a:lnTo>
                  <a:cubicBezTo>
                    <a:pt x="2661" y="14737"/>
                    <a:pt x="3544" y="14208"/>
                    <a:pt x="4435" y="14208"/>
                  </a:cubicBezTo>
                  <a:close/>
                  <a:moveTo>
                    <a:pt x="8030" y="14749"/>
                  </a:moveTo>
                  <a:cubicBezTo>
                    <a:pt x="8620" y="14749"/>
                    <a:pt x="9208" y="15075"/>
                    <a:pt x="9463" y="15727"/>
                  </a:cubicBezTo>
                  <a:lnTo>
                    <a:pt x="6587" y="15727"/>
                  </a:lnTo>
                  <a:cubicBezTo>
                    <a:pt x="6849" y="15075"/>
                    <a:pt x="7440" y="14749"/>
                    <a:pt x="8030" y="14749"/>
                  </a:cubicBezTo>
                  <a:close/>
                  <a:moveTo>
                    <a:pt x="9248" y="1"/>
                  </a:moveTo>
                  <a:cubicBezTo>
                    <a:pt x="9087" y="1"/>
                    <a:pt x="8952" y="135"/>
                    <a:pt x="8952" y="297"/>
                  </a:cubicBezTo>
                  <a:lnTo>
                    <a:pt x="8952" y="310"/>
                  </a:lnTo>
                  <a:cubicBezTo>
                    <a:pt x="8952" y="1305"/>
                    <a:pt x="8630" y="1506"/>
                    <a:pt x="8764" y="1762"/>
                  </a:cubicBezTo>
                  <a:cubicBezTo>
                    <a:pt x="8791" y="1829"/>
                    <a:pt x="8858" y="1883"/>
                    <a:pt x="8939" y="1909"/>
                  </a:cubicBezTo>
                  <a:cubicBezTo>
                    <a:pt x="10417" y="2366"/>
                    <a:pt x="11533" y="3751"/>
                    <a:pt x="11533" y="5431"/>
                  </a:cubicBezTo>
                  <a:cubicBezTo>
                    <a:pt x="11533" y="7490"/>
                    <a:pt x="9848" y="9123"/>
                    <a:pt x="7856" y="9123"/>
                  </a:cubicBezTo>
                  <a:cubicBezTo>
                    <a:pt x="7611" y="9123"/>
                    <a:pt x="7362" y="9098"/>
                    <a:pt x="7111" y="9047"/>
                  </a:cubicBezTo>
                  <a:cubicBezTo>
                    <a:pt x="7088" y="9043"/>
                    <a:pt x="7068" y="9041"/>
                    <a:pt x="7049" y="9041"/>
                  </a:cubicBezTo>
                  <a:cubicBezTo>
                    <a:pt x="6871" y="9041"/>
                    <a:pt x="6796" y="9202"/>
                    <a:pt x="6250" y="9396"/>
                  </a:cubicBezTo>
                  <a:lnTo>
                    <a:pt x="6250" y="8200"/>
                  </a:lnTo>
                  <a:cubicBezTo>
                    <a:pt x="7259" y="7756"/>
                    <a:pt x="8173" y="7071"/>
                    <a:pt x="8952" y="6278"/>
                  </a:cubicBezTo>
                  <a:lnTo>
                    <a:pt x="9490" y="6318"/>
                  </a:lnTo>
                  <a:cubicBezTo>
                    <a:pt x="9511" y="6320"/>
                    <a:pt x="9531" y="6320"/>
                    <a:pt x="9552" y="6320"/>
                  </a:cubicBezTo>
                  <a:cubicBezTo>
                    <a:pt x="10289" y="6320"/>
                    <a:pt x="10630" y="5391"/>
                    <a:pt x="10054" y="4907"/>
                  </a:cubicBezTo>
                  <a:cubicBezTo>
                    <a:pt x="10256" y="4544"/>
                    <a:pt x="10148" y="4074"/>
                    <a:pt x="9786" y="3845"/>
                  </a:cubicBezTo>
                  <a:cubicBezTo>
                    <a:pt x="9653" y="3765"/>
                    <a:pt x="9507" y="3726"/>
                    <a:pt x="9363" y="3726"/>
                  </a:cubicBezTo>
                  <a:cubicBezTo>
                    <a:pt x="9100" y="3726"/>
                    <a:pt x="8845" y="3857"/>
                    <a:pt x="8697" y="4100"/>
                  </a:cubicBezTo>
                  <a:cubicBezTo>
                    <a:pt x="8683" y="4100"/>
                    <a:pt x="8468" y="4450"/>
                    <a:pt x="8038" y="4920"/>
                  </a:cubicBezTo>
                  <a:cubicBezTo>
                    <a:pt x="7894" y="4651"/>
                    <a:pt x="7625" y="4517"/>
                    <a:pt x="7354" y="4517"/>
                  </a:cubicBezTo>
                  <a:cubicBezTo>
                    <a:pt x="7070" y="4517"/>
                    <a:pt x="6785" y="4665"/>
                    <a:pt x="6640" y="4961"/>
                  </a:cubicBezTo>
                  <a:cubicBezTo>
                    <a:pt x="6425" y="5404"/>
                    <a:pt x="6694" y="5713"/>
                    <a:pt x="6775" y="6063"/>
                  </a:cubicBezTo>
                  <a:cubicBezTo>
                    <a:pt x="6600" y="6197"/>
                    <a:pt x="6425" y="6305"/>
                    <a:pt x="6250" y="6412"/>
                  </a:cubicBezTo>
                  <a:lnTo>
                    <a:pt x="6250" y="2608"/>
                  </a:lnTo>
                  <a:cubicBezTo>
                    <a:pt x="6250" y="2057"/>
                    <a:pt x="5807" y="1614"/>
                    <a:pt x="5256" y="1614"/>
                  </a:cubicBezTo>
                  <a:cubicBezTo>
                    <a:pt x="4718" y="1614"/>
                    <a:pt x="4275" y="2057"/>
                    <a:pt x="4275" y="2608"/>
                  </a:cubicBezTo>
                  <a:lnTo>
                    <a:pt x="4275" y="5928"/>
                  </a:lnTo>
                  <a:cubicBezTo>
                    <a:pt x="3804" y="5552"/>
                    <a:pt x="3603" y="5135"/>
                    <a:pt x="3589" y="5135"/>
                  </a:cubicBezTo>
                  <a:cubicBezTo>
                    <a:pt x="3540" y="5027"/>
                    <a:pt x="3432" y="4961"/>
                    <a:pt x="3320" y="4961"/>
                  </a:cubicBezTo>
                  <a:cubicBezTo>
                    <a:pt x="3279" y="4961"/>
                    <a:pt x="3238" y="4970"/>
                    <a:pt x="3199" y="4988"/>
                  </a:cubicBezTo>
                  <a:cubicBezTo>
                    <a:pt x="3051" y="5055"/>
                    <a:pt x="2984" y="5230"/>
                    <a:pt x="3051" y="5377"/>
                  </a:cubicBezTo>
                  <a:cubicBezTo>
                    <a:pt x="3065" y="5418"/>
                    <a:pt x="3414" y="6144"/>
                    <a:pt x="4275" y="6654"/>
                  </a:cubicBezTo>
                  <a:lnTo>
                    <a:pt x="4275" y="9396"/>
                  </a:lnTo>
                  <a:cubicBezTo>
                    <a:pt x="3729" y="9202"/>
                    <a:pt x="3643" y="9041"/>
                    <a:pt x="3473" y="9041"/>
                  </a:cubicBezTo>
                  <a:cubicBezTo>
                    <a:pt x="3455" y="9041"/>
                    <a:pt x="3435" y="9043"/>
                    <a:pt x="3414" y="9047"/>
                  </a:cubicBezTo>
                  <a:cubicBezTo>
                    <a:pt x="3168" y="9097"/>
                    <a:pt x="2918" y="9122"/>
                    <a:pt x="2668" y="9122"/>
                  </a:cubicBezTo>
                  <a:cubicBezTo>
                    <a:pt x="1911" y="9122"/>
                    <a:pt x="1158" y="8890"/>
                    <a:pt x="511" y="8415"/>
                  </a:cubicBezTo>
                  <a:cubicBezTo>
                    <a:pt x="458" y="8378"/>
                    <a:pt x="396" y="8359"/>
                    <a:pt x="334" y="8359"/>
                  </a:cubicBezTo>
                  <a:cubicBezTo>
                    <a:pt x="242" y="8359"/>
                    <a:pt x="151" y="8401"/>
                    <a:pt x="94" y="8482"/>
                  </a:cubicBezTo>
                  <a:cubicBezTo>
                    <a:pt x="0" y="8617"/>
                    <a:pt x="27" y="8805"/>
                    <a:pt x="162" y="8899"/>
                  </a:cubicBezTo>
                  <a:cubicBezTo>
                    <a:pt x="905" y="9443"/>
                    <a:pt x="1778" y="9719"/>
                    <a:pt x="2662" y="9719"/>
                  </a:cubicBezTo>
                  <a:cubicBezTo>
                    <a:pt x="2913" y="9719"/>
                    <a:pt x="3164" y="9696"/>
                    <a:pt x="3414" y="9652"/>
                  </a:cubicBezTo>
                  <a:cubicBezTo>
                    <a:pt x="3683" y="9813"/>
                    <a:pt x="3965" y="9934"/>
                    <a:pt x="4275" y="10015"/>
                  </a:cubicBezTo>
                  <a:lnTo>
                    <a:pt x="4275" y="10619"/>
                  </a:lnTo>
                  <a:cubicBezTo>
                    <a:pt x="3986" y="10419"/>
                    <a:pt x="3768" y="10090"/>
                    <a:pt x="3337" y="10090"/>
                  </a:cubicBezTo>
                  <a:cubicBezTo>
                    <a:pt x="3306" y="10090"/>
                    <a:pt x="3273" y="10092"/>
                    <a:pt x="3240" y="10095"/>
                  </a:cubicBezTo>
                  <a:cubicBezTo>
                    <a:pt x="2500" y="10176"/>
                    <a:pt x="2218" y="11117"/>
                    <a:pt x="2796" y="11587"/>
                  </a:cubicBezTo>
                  <a:lnTo>
                    <a:pt x="4275" y="12770"/>
                  </a:lnTo>
                  <a:lnTo>
                    <a:pt x="4275" y="13617"/>
                  </a:lnTo>
                  <a:cubicBezTo>
                    <a:pt x="3119" y="13684"/>
                    <a:pt x="2124" y="14437"/>
                    <a:pt x="1775" y="15552"/>
                  </a:cubicBezTo>
                  <a:cubicBezTo>
                    <a:pt x="1654" y="15929"/>
                    <a:pt x="1936" y="16319"/>
                    <a:pt x="2326" y="16319"/>
                  </a:cubicBezTo>
                  <a:lnTo>
                    <a:pt x="9584" y="16319"/>
                  </a:lnTo>
                  <a:cubicBezTo>
                    <a:pt x="9933" y="16319"/>
                    <a:pt x="10175" y="15983"/>
                    <a:pt x="10068" y="15647"/>
                  </a:cubicBezTo>
                  <a:cubicBezTo>
                    <a:pt x="9880" y="15055"/>
                    <a:pt x="9463" y="14598"/>
                    <a:pt x="8939" y="14356"/>
                  </a:cubicBezTo>
                  <a:lnTo>
                    <a:pt x="8939" y="13362"/>
                  </a:lnTo>
                  <a:cubicBezTo>
                    <a:pt x="8939" y="13200"/>
                    <a:pt x="8804" y="13066"/>
                    <a:pt x="8630" y="13066"/>
                  </a:cubicBezTo>
                  <a:cubicBezTo>
                    <a:pt x="8468" y="13066"/>
                    <a:pt x="8334" y="13200"/>
                    <a:pt x="8334" y="13362"/>
                  </a:cubicBezTo>
                  <a:lnTo>
                    <a:pt x="8334" y="14181"/>
                  </a:lnTo>
                  <a:cubicBezTo>
                    <a:pt x="8233" y="14165"/>
                    <a:pt x="8131" y="14157"/>
                    <a:pt x="8030" y="14157"/>
                  </a:cubicBezTo>
                  <a:cubicBezTo>
                    <a:pt x="7889" y="14157"/>
                    <a:pt x="7749" y="14171"/>
                    <a:pt x="7608" y="14195"/>
                  </a:cubicBezTo>
                  <a:lnTo>
                    <a:pt x="7608" y="12273"/>
                  </a:lnTo>
                  <a:cubicBezTo>
                    <a:pt x="7608" y="12111"/>
                    <a:pt x="7474" y="11977"/>
                    <a:pt x="7299" y="11977"/>
                  </a:cubicBezTo>
                  <a:cubicBezTo>
                    <a:pt x="7138" y="11977"/>
                    <a:pt x="7003" y="12111"/>
                    <a:pt x="7003" y="12273"/>
                  </a:cubicBezTo>
                  <a:lnTo>
                    <a:pt x="7003" y="14410"/>
                  </a:lnTo>
                  <a:cubicBezTo>
                    <a:pt x="6869" y="14477"/>
                    <a:pt x="6748" y="14571"/>
                    <a:pt x="6627" y="14679"/>
                  </a:cubicBezTo>
                  <a:cubicBezTo>
                    <a:pt x="6506" y="14531"/>
                    <a:pt x="6385" y="14397"/>
                    <a:pt x="6250" y="14289"/>
                  </a:cubicBezTo>
                  <a:lnTo>
                    <a:pt x="6250" y="12273"/>
                  </a:lnTo>
                  <a:cubicBezTo>
                    <a:pt x="6250" y="12111"/>
                    <a:pt x="6116" y="11977"/>
                    <a:pt x="5955" y="11977"/>
                  </a:cubicBezTo>
                  <a:cubicBezTo>
                    <a:pt x="5793" y="11977"/>
                    <a:pt x="5659" y="12111"/>
                    <a:pt x="5659" y="12273"/>
                  </a:cubicBezTo>
                  <a:lnTo>
                    <a:pt x="5659" y="13886"/>
                  </a:lnTo>
                  <a:cubicBezTo>
                    <a:pt x="5404" y="13765"/>
                    <a:pt x="5135" y="13684"/>
                    <a:pt x="4866" y="13644"/>
                  </a:cubicBezTo>
                  <a:lnTo>
                    <a:pt x="4866" y="12609"/>
                  </a:lnTo>
                  <a:cubicBezTo>
                    <a:pt x="4866" y="12407"/>
                    <a:pt x="4691" y="12340"/>
                    <a:pt x="4638" y="12313"/>
                  </a:cubicBezTo>
                  <a:lnTo>
                    <a:pt x="3172" y="11117"/>
                  </a:lnTo>
                  <a:cubicBezTo>
                    <a:pt x="3011" y="10982"/>
                    <a:pt x="3092" y="10714"/>
                    <a:pt x="3293" y="10687"/>
                  </a:cubicBezTo>
                  <a:cubicBezTo>
                    <a:pt x="3304" y="10686"/>
                    <a:pt x="3314" y="10686"/>
                    <a:pt x="3323" y="10686"/>
                  </a:cubicBezTo>
                  <a:cubicBezTo>
                    <a:pt x="3484" y="10686"/>
                    <a:pt x="3531" y="10806"/>
                    <a:pt x="4382" y="11466"/>
                  </a:cubicBezTo>
                  <a:cubicBezTo>
                    <a:pt x="4438" y="11515"/>
                    <a:pt x="4504" y="11536"/>
                    <a:pt x="4569" y="11536"/>
                  </a:cubicBezTo>
                  <a:cubicBezTo>
                    <a:pt x="4721" y="11536"/>
                    <a:pt x="4866" y="11417"/>
                    <a:pt x="4866" y="11238"/>
                  </a:cubicBezTo>
                  <a:lnTo>
                    <a:pt x="4866" y="2595"/>
                  </a:lnTo>
                  <a:cubicBezTo>
                    <a:pt x="4866" y="2380"/>
                    <a:pt x="5041" y="2205"/>
                    <a:pt x="5256" y="2205"/>
                  </a:cubicBezTo>
                  <a:cubicBezTo>
                    <a:pt x="5484" y="2205"/>
                    <a:pt x="5659" y="2380"/>
                    <a:pt x="5659" y="2595"/>
                  </a:cubicBezTo>
                  <a:lnTo>
                    <a:pt x="5659" y="6910"/>
                  </a:lnTo>
                  <a:cubicBezTo>
                    <a:pt x="5659" y="7088"/>
                    <a:pt x="5798" y="7209"/>
                    <a:pt x="5955" y="7209"/>
                  </a:cubicBezTo>
                  <a:cubicBezTo>
                    <a:pt x="5999" y="7209"/>
                    <a:pt x="6045" y="7199"/>
                    <a:pt x="6089" y="7179"/>
                  </a:cubicBezTo>
                  <a:cubicBezTo>
                    <a:pt x="6506" y="6977"/>
                    <a:pt x="6923" y="6721"/>
                    <a:pt x="7312" y="6412"/>
                  </a:cubicBezTo>
                  <a:cubicBezTo>
                    <a:pt x="7420" y="6332"/>
                    <a:pt x="7460" y="6197"/>
                    <a:pt x="7420" y="6076"/>
                  </a:cubicBezTo>
                  <a:cubicBezTo>
                    <a:pt x="7191" y="5391"/>
                    <a:pt x="7111" y="5350"/>
                    <a:pt x="7178" y="5216"/>
                  </a:cubicBezTo>
                  <a:cubicBezTo>
                    <a:pt x="7209" y="5142"/>
                    <a:pt x="7276" y="5108"/>
                    <a:pt x="7346" y="5108"/>
                  </a:cubicBezTo>
                  <a:cubicBezTo>
                    <a:pt x="7427" y="5108"/>
                    <a:pt x="7512" y="5156"/>
                    <a:pt x="7541" y="5243"/>
                  </a:cubicBezTo>
                  <a:cubicBezTo>
                    <a:pt x="7635" y="5458"/>
                    <a:pt x="7622" y="5700"/>
                    <a:pt x="7863" y="5754"/>
                  </a:cubicBezTo>
                  <a:cubicBezTo>
                    <a:pt x="7890" y="5760"/>
                    <a:pt x="7917" y="5764"/>
                    <a:pt x="7943" y="5764"/>
                  </a:cubicBezTo>
                  <a:cubicBezTo>
                    <a:pt x="8022" y="5764"/>
                    <a:pt x="8095" y="5734"/>
                    <a:pt x="8146" y="5673"/>
                  </a:cubicBezTo>
                  <a:cubicBezTo>
                    <a:pt x="8818" y="5001"/>
                    <a:pt x="9194" y="4410"/>
                    <a:pt x="9194" y="4410"/>
                  </a:cubicBezTo>
                  <a:cubicBezTo>
                    <a:pt x="9235" y="4344"/>
                    <a:pt x="9296" y="4316"/>
                    <a:pt x="9357" y="4316"/>
                  </a:cubicBezTo>
                  <a:cubicBezTo>
                    <a:pt x="9494" y="4316"/>
                    <a:pt x="9629" y="4461"/>
                    <a:pt x="9517" y="4638"/>
                  </a:cubicBezTo>
                  <a:cubicBezTo>
                    <a:pt x="9396" y="4840"/>
                    <a:pt x="9248" y="4961"/>
                    <a:pt x="9342" y="5162"/>
                  </a:cubicBezTo>
                  <a:cubicBezTo>
                    <a:pt x="9382" y="5256"/>
                    <a:pt x="9463" y="5324"/>
                    <a:pt x="9571" y="5337"/>
                  </a:cubicBezTo>
                  <a:cubicBezTo>
                    <a:pt x="9678" y="5350"/>
                    <a:pt x="9759" y="5431"/>
                    <a:pt x="9745" y="5539"/>
                  </a:cubicBezTo>
                  <a:cubicBezTo>
                    <a:pt x="9745" y="5639"/>
                    <a:pt x="9651" y="5728"/>
                    <a:pt x="9551" y="5728"/>
                  </a:cubicBezTo>
                  <a:cubicBezTo>
                    <a:pt x="9544" y="5728"/>
                    <a:pt x="9537" y="5728"/>
                    <a:pt x="9530" y="5727"/>
                  </a:cubicBezTo>
                  <a:lnTo>
                    <a:pt x="8858" y="5673"/>
                  </a:lnTo>
                  <a:cubicBezTo>
                    <a:pt x="8764" y="5673"/>
                    <a:pt x="8683" y="5700"/>
                    <a:pt x="8616" y="5767"/>
                  </a:cubicBezTo>
                  <a:cubicBezTo>
                    <a:pt x="8052" y="6359"/>
                    <a:pt x="7138" y="7179"/>
                    <a:pt x="5928" y="7689"/>
                  </a:cubicBezTo>
                  <a:cubicBezTo>
                    <a:pt x="5914" y="7689"/>
                    <a:pt x="5901" y="7689"/>
                    <a:pt x="5888" y="7703"/>
                  </a:cubicBezTo>
                  <a:cubicBezTo>
                    <a:pt x="5753" y="7730"/>
                    <a:pt x="5659" y="7851"/>
                    <a:pt x="5659" y="7985"/>
                  </a:cubicBezTo>
                  <a:lnTo>
                    <a:pt x="5659" y="10888"/>
                  </a:lnTo>
                  <a:cubicBezTo>
                    <a:pt x="5659" y="11050"/>
                    <a:pt x="5793" y="11184"/>
                    <a:pt x="5955" y="11184"/>
                  </a:cubicBezTo>
                  <a:cubicBezTo>
                    <a:pt x="6116" y="11184"/>
                    <a:pt x="6250" y="11050"/>
                    <a:pt x="6250" y="10888"/>
                  </a:cubicBezTo>
                  <a:lnTo>
                    <a:pt x="6250" y="10015"/>
                  </a:lnTo>
                  <a:cubicBezTo>
                    <a:pt x="6546" y="9934"/>
                    <a:pt x="6842" y="9813"/>
                    <a:pt x="7111" y="9652"/>
                  </a:cubicBezTo>
                  <a:cubicBezTo>
                    <a:pt x="7361" y="9695"/>
                    <a:pt x="7608" y="9716"/>
                    <a:pt x="7852" y="9716"/>
                  </a:cubicBezTo>
                  <a:cubicBezTo>
                    <a:pt x="10166" y="9716"/>
                    <a:pt x="12124" y="7827"/>
                    <a:pt x="12124" y="5431"/>
                  </a:cubicBezTo>
                  <a:cubicBezTo>
                    <a:pt x="12124" y="3603"/>
                    <a:pt x="10982" y="2057"/>
                    <a:pt x="9396" y="1439"/>
                  </a:cubicBezTo>
                  <a:cubicBezTo>
                    <a:pt x="9557" y="834"/>
                    <a:pt x="9544" y="391"/>
                    <a:pt x="9544" y="297"/>
                  </a:cubicBezTo>
                  <a:cubicBezTo>
                    <a:pt x="9544" y="135"/>
                    <a:pt x="9409" y="1"/>
                    <a:pt x="92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1"/>
            <p:cNvSpPr/>
            <p:nvPr/>
          </p:nvSpPr>
          <p:spPr>
            <a:xfrm>
              <a:off x="2576575" y="1094650"/>
              <a:ext cx="280625" cy="298075"/>
            </a:xfrm>
            <a:custGeom>
              <a:rect b="b" l="l" r="r" t="t"/>
              <a:pathLst>
                <a:path extrusionOk="0" h="11923" w="11225">
                  <a:moveTo>
                    <a:pt x="7138" y="0"/>
                  </a:moveTo>
                  <a:cubicBezTo>
                    <a:pt x="4329" y="0"/>
                    <a:pt x="2272" y="2688"/>
                    <a:pt x="3011" y="5417"/>
                  </a:cubicBezTo>
                  <a:cubicBezTo>
                    <a:pt x="2259" y="5699"/>
                    <a:pt x="1600" y="6210"/>
                    <a:pt x="1130" y="6842"/>
                  </a:cubicBezTo>
                  <a:cubicBezTo>
                    <a:pt x="14" y="8320"/>
                    <a:pt x="0" y="10310"/>
                    <a:pt x="995" y="11802"/>
                  </a:cubicBezTo>
                  <a:cubicBezTo>
                    <a:pt x="1062" y="11882"/>
                    <a:pt x="1156" y="11923"/>
                    <a:pt x="1251" y="11923"/>
                  </a:cubicBezTo>
                  <a:cubicBezTo>
                    <a:pt x="1479" y="11923"/>
                    <a:pt x="1627" y="11667"/>
                    <a:pt x="1492" y="11466"/>
                  </a:cubicBezTo>
                  <a:cubicBezTo>
                    <a:pt x="135" y="9436"/>
                    <a:pt x="1089" y="6627"/>
                    <a:pt x="3468" y="5887"/>
                  </a:cubicBezTo>
                  <a:cubicBezTo>
                    <a:pt x="3630" y="5834"/>
                    <a:pt x="3710" y="5659"/>
                    <a:pt x="3657" y="5498"/>
                  </a:cubicBezTo>
                  <a:cubicBezTo>
                    <a:pt x="2823" y="3105"/>
                    <a:pt x="4611" y="605"/>
                    <a:pt x="7138" y="605"/>
                  </a:cubicBezTo>
                  <a:cubicBezTo>
                    <a:pt x="8684" y="605"/>
                    <a:pt x="10068" y="1573"/>
                    <a:pt x="10606" y="3011"/>
                  </a:cubicBezTo>
                  <a:cubicBezTo>
                    <a:pt x="10647" y="3136"/>
                    <a:pt x="10761" y="3204"/>
                    <a:pt x="10878" y="3204"/>
                  </a:cubicBezTo>
                  <a:cubicBezTo>
                    <a:pt x="10913" y="3204"/>
                    <a:pt x="10948" y="3198"/>
                    <a:pt x="10982" y="3186"/>
                  </a:cubicBezTo>
                  <a:cubicBezTo>
                    <a:pt x="11143" y="3132"/>
                    <a:pt x="11224" y="2957"/>
                    <a:pt x="11157" y="2809"/>
                  </a:cubicBezTo>
                  <a:cubicBezTo>
                    <a:pt x="10539" y="1129"/>
                    <a:pt x="8926" y="0"/>
                    <a:pt x="7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3" name="Google Shape;1173;p41"/>
          <p:cNvGrpSpPr/>
          <p:nvPr/>
        </p:nvGrpSpPr>
        <p:grpSpPr>
          <a:xfrm>
            <a:off x="7175890" y="2535096"/>
            <a:ext cx="385150" cy="572325"/>
            <a:chOff x="2587675" y="2645775"/>
            <a:chExt cx="341475" cy="507425"/>
          </a:xfrm>
        </p:grpSpPr>
        <p:sp>
          <p:nvSpPr>
            <p:cNvPr id="1174" name="Google Shape;1174;p41"/>
            <p:cNvSpPr/>
            <p:nvPr/>
          </p:nvSpPr>
          <p:spPr>
            <a:xfrm>
              <a:off x="2587675" y="3053725"/>
              <a:ext cx="15800" cy="15800"/>
            </a:xfrm>
            <a:custGeom>
              <a:rect b="b" l="l" r="r" t="t"/>
              <a:pathLst>
                <a:path extrusionOk="0" h="632" w="632">
                  <a:moveTo>
                    <a:pt x="632" y="323"/>
                  </a:moveTo>
                  <a:cubicBezTo>
                    <a:pt x="632" y="498"/>
                    <a:pt x="497" y="632"/>
                    <a:pt x="323" y="632"/>
                  </a:cubicBezTo>
                  <a:cubicBezTo>
                    <a:pt x="148" y="632"/>
                    <a:pt x="0" y="498"/>
                    <a:pt x="0" y="323"/>
                  </a:cubicBezTo>
                  <a:cubicBezTo>
                    <a:pt x="0" y="148"/>
                    <a:pt x="148" y="0"/>
                    <a:pt x="323" y="0"/>
                  </a:cubicBezTo>
                  <a:cubicBezTo>
                    <a:pt x="497" y="0"/>
                    <a:pt x="632" y="148"/>
                    <a:pt x="632"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1"/>
            <p:cNvSpPr/>
            <p:nvPr/>
          </p:nvSpPr>
          <p:spPr>
            <a:xfrm>
              <a:off x="2864900" y="3053725"/>
              <a:ext cx="15800" cy="15800"/>
            </a:xfrm>
            <a:custGeom>
              <a:rect b="b" l="l" r="r" t="t"/>
              <a:pathLst>
                <a:path extrusionOk="0" h="632" w="632">
                  <a:moveTo>
                    <a:pt x="632" y="323"/>
                  </a:moveTo>
                  <a:cubicBezTo>
                    <a:pt x="632" y="498"/>
                    <a:pt x="497" y="632"/>
                    <a:pt x="323" y="632"/>
                  </a:cubicBezTo>
                  <a:cubicBezTo>
                    <a:pt x="148" y="632"/>
                    <a:pt x="0" y="498"/>
                    <a:pt x="0" y="323"/>
                  </a:cubicBezTo>
                  <a:cubicBezTo>
                    <a:pt x="0" y="148"/>
                    <a:pt x="148" y="0"/>
                    <a:pt x="323" y="0"/>
                  </a:cubicBezTo>
                  <a:cubicBezTo>
                    <a:pt x="497" y="0"/>
                    <a:pt x="632" y="148"/>
                    <a:pt x="632"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1"/>
            <p:cNvSpPr/>
            <p:nvPr/>
          </p:nvSpPr>
          <p:spPr>
            <a:xfrm>
              <a:off x="2646125" y="2749275"/>
              <a:ext cx="15825" cy="16150"/>
            </a:xfrm>
            <a:custGeom>
              <a:rect b="b" l="l" r="r" t="t"/>
              <a:pathLst>
                <a:path extrusionOk="0" h="646" w="633">
                  <a:moveTo>
                    <a:pt x="633" y="323"/>
                  </a:moveTo>
                  <a:cubicBezTo>
                    <a:pt x="633" y="498"/>
                    <a:pt x="498" y="646"/>
                    <a:pt x="323" y="646"/>
                  </a:cubicBezTo>
                  <a:cubicBezTo>
                    <a:pt x="149" y="646"/>
                    <a:pt x="1" y="498"/>
                    <a:pt x="1" y="323"/>
                  </a:cubicBezTo>
                  <a:cubicBezTo>
                    <a:pt x="1" y="148"/>
                    <a:pt x="149" y="0"/>
                    <a:pt x="323" y="0"/>
                  </a:cubicBezTo>
                  <a:cubicBezTo>
                    <a:pt x="498" y="0"/>
                    <a:pt x="633" y="148"/>
                    <a:pt x="633"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1"/>
            <p:cNvSpPr/>
            <p:nvPr/>
          </p:nvSpPr>
          <p:spPr>
            <a:xfrm>
              <a:off x="2686450" y="2985850"/>
              <a:ext cx="15825" cy="16150"/>
            </a:xfrm>
            <a:custGeom>
              <a:rect b="b" l="l" r="r" t="t"/>
              <a:pathLst>
                <a:path extrusionOk="0" h="646" w="633">
                  <a:moveTo>
                    <a:pt x="633" y="323"/>
                  </a:moveTo>
                  <a:cubicBezTo>
                    <a:pt x="633" y="497"/>
                    <a:pt x="485" y="645"/>
                    <a:pt x="310" y="645"/>
                  </a:cubicBezTo>
                  <a:cubicBezTo>
                    <a:pt x="135" y="645"/>
                    <a:pt x="1" y="497"/>
                    <a:pt x="1" y="323"/>
                  </a:cubicBezTo>
                  <a:cubicBezTo>
                    <a:pt x="1" y="148"/>
                    <a:pt x="135" y="0"/>
                    <a:pt x="310" y="0"/>
                  </a:cubicBezTo>
                  <a:cubicBezTo>
                    <a:pt x="485" y="0"/>
                    <a:pt x="633" y="148"/>
                    <a:pt x="633"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1"/>
            <p:cNvSpPr/>
            <p:nvPr/>
          </p:nvSpPr>
          <p:spPr>
            <a:xfrm>
              <a:off x="2836675" y="2941475"/>
              <a:ext cx="16150" cy="16175"/>
            </a:xfrm>
            <a:custGeom>
              <a:rect b="b" l="l" r="r" t="t"/>
              <a:pathLst>
                <a:path extrusionOk="0" h="647" w="646">
                  <a:moveTo>
                    <a:pt x="645" y="323"/>
                  </a:moveTo>
                  <a:cubicBezTo>
                    <a:pt x="645" y="498"/>
                    <a:pt x="497" y="646"/>
                    <a:pt x="323" y="646"/>
                  </a:cubicBezTo>
                  <a:cubicBezTo>
                    <a:pt x="148" y="646"/>
                    <a:pt x="0" y="498"/>
                    <a:pt x="0" y="323"/>
                  </a:cubicBezTo>
                  <a:cubicBezTo>
                    <a:pt x="0" y="149"/>
                    <a:pt x="148" y="1"/>
                    <a:pt x="323" y="1"/>
                  </a:cubicBezTo>
                  <a:cubicBezTo>
                    <a:pt x="497" y="1"/>
                    <a:pt x="645" y="149"/>
                    <a:pt x="645"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1"/>
            <p:cNvSpPr/>
            <p:nvPr/>
          </p:nvSpPr>
          <p:spPr>
            <a:xfrm>
              <a:off x="2638400" y="2926025"/>
              <a:ext cx="15825" cy="15825"/>
            </a:xfrm>
            <a:custGeom>
              <a:rect b="b" l="l" r="r" t="t"/>
              <a:pathLst>
                <a:path extrusionOk="0" h="633" w="633">
                  <a:moveTo>
                    <a:pt x="632" y="323"/>
                  </a:moveTo>
                  <a:cubicBezTo>
                    <a:pt x="632" y="498"/>
                    <a:pt x="485" y="632"/>
                    <a:pt x="310" y="632"/>
                  </a:cubicBezTo>
                  <a:cubicBezTo>
                    <a:pt x="135" y="632"/>
                    <a:pt x="1" y="498"/>
                    <a:pt x="1" y="323"/>
                  </a:cubicBezTo>
                  <a:cubicBezTo>
                    <a:pt x="1" y="135"/>
                    <a:pt x="135" y="1"/>
                    <a:pt x="310" y="1"/>
                  </a:cubicBezTo>
                  <a:cubicBezTo>
                    <a:pt x="485" y="1"/>
                    <a:pt x="632" y="135"/>
                    <a:pt x="632"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1"/>
            <p:cNvSpPr/>
            <p:nvPr/>
          </p:nvSpPr>
          <p:spPr>
            <a:xfrm>
              <a:off x="2647475" y="2694850"/>
              <a:ext cx="52450" cy="41300"/>
            </a:xfrm>
            <a:custGeom>
              <a:rect b="b" l="l" r="r" t="t"/>
              <a:pathLst>
                <a:path extrusionOk="0" h="1652" w="2098">
                  <a:moveTo>
                    <a:pt x="1186" y="618"/>
                  </a:moveTo>
                  <a:cubicBezTo>
                    <a:pt x="1251" y="618"/>
                    <a:pt x="1314" y="634"/>
                    <a:pt x="1372" y="672"/>
                  </a:cubicBezTo>
                  <a:cubicBezTo>
                    <a:pt x="1324" y="910"/>
                    <a:pt x="1114" y="1061"/>
                    <a:pt x="895" y="1061"/>
                  </a:cubicBezTo>
                  <a:cubicBezTo>
                    <a:pt x="805" y="1061"/>
                    <a:pt x="714" y="1036"/>
                    <a:pt x="632" y="981"/>
                  </a:cubicBezTo>
                  <a:cubicBezTo>
                    <a:pt x="654" y="863"/>
                    <a:pt x="931" y="618"/>
                    <a:pt x="1186" y="618"/>
                  </a:cubicBezTo>
                  <a:close/>
                  <a:moveTo>
                    <a:pt x="1123" y="0"/>
                  </a:moveTo>
                  <a:cubicBezTo>
                    <a:pt x="554" y="0"/>
                    <a:pt x="0" y="445"/>
                    <a:pt x="27" y="1116"/>
                  </a:cubicBezTo>
                  <a:cubicBezTo>
                    <a:pt x="27" y="1347"/>
                    <a:pt x="430" y="1652"/>
                    <a:pt x="901" y="1652"/>
                  </a:cubicBezTo>
                  <a:cubicBezTo>
                    <a:pt x="1033" y="1652"/>
                    <a:pt x="1170" y="1628"/>
                    <a:pt x="1304" y="1573"/>
                  </a:cubicBezTo>
                  <a:cubicBezTo>
                    <a:pt x="1936" y="1317"/>
                    <a:pt x="2097" y="564"/>
                    <a:pt x="1896" y="336"/>
                  </a:cubicBezTo>
                  <a:cubicBezTo>
                    <a:pt x="1677" y="104"/>
                    <a:pt x="1398" y="0"/>
                    <a:pt x="11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1"/>
            <p:cNvSpPr/>
            <p:nvPr/>
          </p:nvSpPr>
          <p:spPr>
            <a:xfrm>
              <a:off x="2853125" y="2994500"/>
              <a:ext cx="55150" cy="41350"/>
            </a:xfrm>
            <a:custGeom>
              <a:rect b="b" l="l" r="r" t="t"/>
              <a:pathLst>
                <a:path extrusionOk="0" h="1654" w="2206">
                  <a:moveTo>
                    <a:pt x="1216" y="596"/>
                  </a:moveTo>
                  <a:cubicBezTo>
                    <a:pt x="1306" y="596"/>
                    <a:pt x="1397" y="621"/>
                    <a:pt x="1479" y="676"/>
                  </a:cubicBezTo>
                  <a:cubicBezTo>
                    <a:pt x="1458" y="793"/>
                    <a:pt x="1181" y="1039"/>
                    <a:pt x="919" y="1039"/>
                  </a:cubicBezTo>
                  <a:cubicBezTo>
                    <a:pt x="852" y="1039"/>
                    <a:pt x="787" y="1023"/>
                    <a:pt x="727" y="985"/>
                  </a:cubicBezTo>
                  <a:cubicBezTo>
                    <a:pt x="784" y="746"/>
                    <a:pt x="997" y="596"/>
                    <a:pt x="1216" y="596"/>
                  </a:cubicBezTo>
                  <a:close/>
                  <a:moveTo>
                    <a:pt x="1209" y="1"/>
                  </a:moveTo>
                  <a:cubicBezTo>
                    <a:pt x="1069" y="1"/>
                    <a:pt x="928" y="28"/>
                    <a:pt x="794" y="84"/>
                  </a:cubicBezTo>
                  <a:cubicBezTo>
                    <a:pt x="175" y="340"/>
                    <a:pt x="1" y="1092"/>
                    <a:pt x="202" y="1307"/>
                  </a:cubicBezTo>
                  <a:cubicBezTo>
                    <a:pt x="413" y="1536"/>
                    <a:pt x="705" y="1653"/>
                    <a:pt x="1001" y="1653"/>
                  </a:cubicBezTo>
                  <a:cubicBezTo>
                    <a:pt x="1140" y="1653"/>
                    <a:pt x="1279" y="1628"/>
                    <a:pt x="1412" y="1576"/>
                  </a:cubicBezTo>
                  <a:cubicBezTo>
                    <a:pt x="2044" y="1321"/>
                    <a:pt x="2205" y="555"/>
                    <a:pt x="2003" y="340"/>
                  </a:cubicBezTo>
                  <a:cubicBezTo>
                    <a:pt x="1794" y="121"/>
                    <a:pt x="1504" y="1"/>
                    <a:pt x="12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1"/>
            <p:cNvSpPr/>
            <p:nvPr/>
          </p:nvSpPr>
          <p:spPr>
            <a:xfrm>
              <a:off x="2610725" y="2981250"/>
              <a:ext cx="53925" cy="41250"/>
            </a:xfrm>
            <a:custGeom>
              <a:rect b="b" l="l" r="r" t="t"/>
              <a:pathLst>
                <a:path extrusionOk="0" h="1650" w="2157">
                  <a:moveTo>
                    <a:pt x="1177" y="614"/>
                  </a:moveTo>
                  <a:cubicBezTo>
                    <a:pt x="1242" y="614"/>
                    <a:pt x="1306" y="630"/>
                    <a:pt x="1363" y="668"/>
                  </a:cubicBezTo>
                  <a:cubicBezTo>
                    <a:pt x="1315" y="906"/>
                    <a:pt x="1105" y="1057"/>
                    <a:pt x="886" y="1057"/>
                  </a:cubicBezTo>
                  <a:cubicBezTo>
                    <a:pt x="797" y="1057"/>
                    <a:pt x="706" y="1032"/>
                    <a:pt x="624" y="977"/>
                  </a:cubicBezTo>
                  <a:cubicBezTo>
                    <a:pt x="645" y="859"/>
                    <a:pt x="922" y="614"/>
                    <a:pt x="1177" y="614"/>
                  </a:cubicBezTo>
                  <a:close/>
                  <a:moveTo>
                    <a:pt x="1110" y="0"/>
                  </a:moveTo>
                  <a:cubicBezTo>
                    <a:pt x="546" y="0"/>
                    <a:pt x="1" y="444"/>
                    <a:pt x="19" y="1112"/>
                  </a:cubicBezTo>
                  <a:cubicBezTo>
                    <a:pt x="19" y="1192"/>
                    <a:pt x="46" y="1259"/>
                    <a:pt x="100" y="1313"/>
                  </a:cubicBezTo>
                  <a:cubicBezTo>
                    <a:pt x="301" y="1528"/>
                    <a:pt x="597" y="1649"/>
                    <a:pt x="893" y="1649"/>
                  </a:cubicBezTo>
                  <a:cubicBezTo>
                    <a:pt x="1793" y="1649"/>
                    <a:pt x="2156" y="628"/>
                    <a:pt x="1887" y="345"/>
                  </a:cubicBezTo>
                  <a:cubicBezTo>
                    <a:pt x="1666" y="107"/>
                    <a:pt x="1386" y="0"/>
                    <a:pt x="11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1"/>
            <p:cNvSpPr/>
            <p:nvPr/>
          </p:nvSpPr>
          <p:spPr>
            <a:xfrm>
              <a:off x="2662275" y="2769975"/>
              <a:ext cx="48075" cy="45000"/>
            </a:xfrm>
            <a:custGeom>
              <a:rect b="b" l="l" r="r" t="t"/>
              <a:pathLst>
                <a:path extrusionOk="0" h="1800" w="1923">
                  <a:moveTo>
                    <a:pt x="747" y="594"/>
                  </a:moveTo>
                  <a:cubicBezTo>
                    <a:pt x="1067" y="594"/>
                    <a:pt x="1312" y="886"/>
                    <a:pt x="1237" y="1202"/>
                  </a:cubicBezTo>
                  <a:cubicBezTo>
                    <a:pt x="1216" y="1204"/>
                    <a:pt x="1195" y="1206"/>
                    <a:pt x="1175" y="1206"/>
                  </a:cubicBezTo>
                  <a:cubicBezTo>
                    <a:pt x="856" y="1206"/>
                    <a:pt x="622" y="913"/>
                    <a:pt x="686" y="597"/>
                  </a:cubicBezTo>
                  <a:cubicBezTo>
                    <a:pt x="706" y="595"/>
                    <a:pt x="727" y="594"/>
                    <a:pt x="747" y="594"/>
                  </a:cubicBezTo>
                  <a:close/>
                  <a:moveTo>
                    <a:pt x="734" y="0"/>
                  </a:moveTo>
                  <a:cubicBezTo>
                    <a:pt x="484" y="0"/>
                    <a:pt x="272" y="85"/>
                    <a:pt x="202" y="207"/>
                  </a:cubicBezTo>
                  <a:cubicBezTo>
                    <a:pt x="0" y="611"/>
                    <a:pt x="67" y="1108"/>
                    <a:pt x="363" y="1431"/>
                  </a:cubicBezTo>
                  <a:cubicBezTo>
                    <a:pt x="595" y="1697"/>
                    <a:pt x="918" y="1799"/>
                    <a:pt x="1193" y="1799"/>
                  </a:cubicBezTo>
                  <a:cubicBezTo>
                    <a:pt x="1445" y="1799"/>
                    <a:pt x="1656" y="1714"/>
                    <a:pt x="1721" y="1592"/>
                  </a:cubicBezTo>
                  <a:cubicBezTo>
                    <a:pt x="1922" y="1189"/>
                    <a:pt x="1868" y="691"/>
                    <a:pt x="1559" y="369"/>
                  </a:cubicBezTo>
                  <a:cubicBezTo>
                    <a:pt x="1328" y="102"/>
                    <a:pt x="1008" y="0"/>
                    <a:pt x="7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1"/>
            <p:cNvSpPr/>
            <p:nvPr/>
          </p:nvSpPr>
          <p:spPr>
            <a:xfrm>
              <a:off x="2874300" y="2903375"/>
              <a:ext cx="54850" cy="45025"/>
            </a:xfrm>
            <a:custGeom>
              <a:rect b="b" l="l" r="r" t="t"/>
              <a:pathLst>
                <a:path extrusionOk="0" h="1801" w="2194">
                  <a:moveTo>
                    <a:pt x="839" y="594"/>
                  </a:moveTo>
                  <a:cubicBezTo>
                    <a:pt x="1148" y="594"/>
                    <a:pt x="1394" y="886"/>
                    <a:pt x="1318" y="1202"/>
                  </a:cubicBezTo>
                  <a:cubicBezTo>
                    <a:pt x="1298" y="1205"/>
                    <a:pt x="1278" y="1206"/>
                    <a:pt x="1259" y="1206"/>
                  </a:cubicBezTo>
                  <a:cubicBezTo>
                    <a:pt x="950" y="1206"/>
                    <a:pt x="704" y="913"/>
                    <a:pt x="780" y="597"/>
                  </a:cubicBezTo>
                  <a:cubicBezTo>
                    <a:pt x="800" y="595"/>
                    <a:pt x="820" y="594"/>
                    <a:pt x="839" y="594"/>
                  </a:cubicBezTo>
                  <a:close/>
                  <a:moveTo>
                    <a:pt x="846" y="1"/>
                  </a:moveTo>
                  <a:cubicBezTo>
                    <a:pt x="720" y="1"/>
                    <a:pt x="589" y="24"/>
                    <a:pt x="458" y="73"/>
                  </a:cubicBezTo>
                  <a:cubicBezTo>
                    <a:pt x="175" y="181"/>
                    <a:pt x="1" y="933"/>
                    <a:pt x="444" y="1444"/>
                  </a:cubicBezTo>
                  <a:cubicBezTo>
                    <a:pt x="681" y="1702"/>
                    <a:pt x="1001" y="1801"/>
                    <a:pt x="1272" y="1801"/>
                  </a:cubicBezTo>
                  <a:cubicBezTo>
                    <a:pt x="1525" y="1801"/>
                    <a:pt x="1737" y="1715"/>
                    <a:pt x="1802" y="1592"/>
                  </a:cubicBezTo>
                  <a:cubicBezTo>
                    <a:pt x="2194" y="831"/>
                    <a:pt x="1606" y="1"/>
                    <a:pt x="8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1"/>
            <p:cNvSpPr/>
            <p:nvPr/>
          </p:nvSpPr>
          <p:spPr>
            <a:xfrm>
              <a:off x="2625975" y="2875250"/>
              <a:ext cx="283975" cy="277950"/>
            </a:xfrm>
            <a:custGeom>
              <a:rect b="b" l="l" r="r" t="t"/>
              <a:pathLst>
                <a:path extrusionOk="0" h="11118" w="11359">
                  <a:moveTo>
                    <a:pt x="2299" y="9424"/>
                  </a:moveTo>
                  <a:cubicBezTo>
                    <a:pt x="2954" y="9424"/>
                    <a:pt x="3609" y="9787"/>
                    <a:pt x="3885" y="10513"/>
                  </a:cubicBezTo>
                  <a:lnTo>
                    <a:pt x="713" y="10513"/>
                  </a:lnTo>
                  <a:cubicBezTo>
                    <a:pt x="988" y="9787"/>
                    <a:pt x="1644" y="9424"/>
                    <a:pt x="2299" y="9424"/>
                  </a:cubicBezTo>
                  <a:close/>
                  <a:moveTo>
                    <a:pt x="9078" y="9425"/>
                  </a:moveTo>
                  <a:cubicBezTo>
                    <a:pt x="9762" y="9425"/>
                    <a:pt x="10397" y="9836"/>
                    <a:pt x="10659" y="10513"/>
                  </a:cubicBezTo>
                  <a:lnTo>
                    <a:pt x="9046" y="10513"/>
                  </a:lnTo>
                  <a:cubicBezTo>
                    <a:pt x="9046" y="10459"/>
                    <a:pt x="9046" y="10379"/>
                    <a:pt x="9020" y="10325"/>
                  </a:cubicBezTo>
                  <a:cubicBezTo>
                    <a:pt x="8925" y="10029"/>
                    <a:pt x="8791" y="9747"/>
                    <a:pt x="8603" y="9491"/>
                  </a:cubicBezTo>
                  <a:cubicBezTo>
                    <a:pt x="8761" y="9446"/>
                    <a:pt x="8921" y="9425"/>
                    <a:pt x="9078" y="9425"/>
                  </a:cubicBezTo>
                  <a:close/>
                  <a:moveTo>
                    <a:pt x="6158" y="8839"/>
                  </a:moveTo>
                  <a:cubicBezTo>
                    <a:pt x="7137" y="8839"/>
                    <a:pt x="8109" y="9423"/>
                    <a:pt x="8455" y="10500"/>
                  </a:cubicBezTo>
                  <a:cubicBezTo>
                    <a:pt x="8461" y="10517"/>
                    <a:pt x="8499" y="10522"/>
                    <a:pt x="8213" y="10522"/>
                  </a:cubicBezTo>
                  <a:cubicBezTo>
                    <a:pt x="7832" y="10522"/>
                    <a:pt x="6877" y="10513"/>
                    <a:pt x="4503" y="10513"/>
                  </a:cubicBezTo>
                  <a:cubicBezTo>
                    <a:pt x="4476" y="10352"/>
                    <a:pt x="4328" y="10043"/>
                    <a:pt x="4207" y="9854"/>
                  </a:cubicBezTo>
                  <a:cubicBezTo>
                    <a:pt x="4690" y="9165"/>
                    <a:pt x="5426" y="8839"/>
                    <a:pt x="6158" y="8839"/>
                  </a:cubicBezTo>
                  <a:close/>
                  <a:moveTo>
                    <a:pt x="7082" y="1"/>
                  </a:moveTo>
                  <a:cubicBezTo>
                    <a:pt x="7028" y="1"/>
                    <a:pt x="6974" y="14"/>
                    <a:pt x="6923" y="42"/>
                  </a:cubicBezTo>
                  <a:cubicBezTo>
                    <a:pt x="6573" y="257"/>
                    <a:pt x="6062" y="499"/>
                    <a:pt x="5955" y="526"/>
                  </a:cubicBezTo>
                  <a:cubicBezTo>
                    <a:pt x="5820" y="553"/>
                    <a:pt x="5726" y="674"/>
                    <a:pt x="5726" y="808"/>
                  </a:cubicBezTo>
                  <a:lnTo>
                    <a:pt x="5726" y="5661"/>
                  </a:lnTo>
                  <a:cubicBezTo>
                    <a:pt x="5726" y="5840"/>
                    <a:pt x="5872" y="5959"/>
                    <a:pt x="6023" y="5959"/>
                  </a:cubicBezTo>
                  <a:cubicBezTo>
                    <a:pt x="6088" y="5959"/>
                    <a:pt x="6154" y="5937"/>
                    <a:pt x="6210" y="5889"/>
                  </a:cubicBezTo>
                  <a:cubicBezTo>
                    <a:pt x="7133" y="5184"/>
                    <a:pt x="7188" y="5041"/>
                    <a:pt x="7366" y="5041"/>
                  </a:cubicBezTo>
                  <a:cubicBezTo>
                    <a:pt x="7375" y="5041"/>
                    <a:pt x="7384" y="5042"/>
                    <a:pt x="7393" y="5042"/>
                  </a:cubicBezTo>
                  <a:cubicBezTo>
                    <a:pt x="7648" y="5069"/>
                    <a:pt x="7743" y="5392"/>
                    <a:pt x="7541" y="5553"/>
                  </a:cubicBezTo>
                  <a:cubicBezTo>
                    <a:pt x="5874" y="6897"/>
                    <a:pt x="5955" y="6844"/>
                    <a:pt x="5901" y="6870"/>
                  </a:cubicBezTo>
                  <a:cubicBezTo>
                    <a:pt x="5794" y="6924"/>
                    <a:pt x="5726" y="7032"/>
                    <a:pt x="5726" y="7139"/>
                  </a:cubicBezTo>
                  <a:lnTo>
                    <a:pt x="5726" y="8268"/>
                  </a:lnTo>
                  <a:cubicBezTo>
                    <a:pt x="5431" y="8322"/>
                    <a:pt x="5122" y="8416"/>
                    <a:pt x="4826" y="8564"/>
                  </a:cubicBezTo>
                  <a:lnTo>
                    <a:pt x="4826" y="5741"/>
                  </a:lnTo>
                  <a:cubicBezTo>
                    <a:pt x="4826" y="5580"/>
                    <a:pt x="4691" y="5446"/>
                    <a:pt x="4530" y="5446"/>
                  </a:cubicBezTo>
                  <a:cubicBezTo>
                    <a:pt x="4369" y="5446"/>
                    <a:pt x="4234" y="5580"/>
                    <a:pt x="4234" y="5741"/>
                  </a:cubicBezTo>
                  <a:lnTo>
                    <a:pt x="4234" y="8954"/>
                  </a:lnTo>
                  <a:cubicBezTo>
                    <a:pt x="4073" y="9088"/>
                    <a:pt x="3939" y="9236"/>
                    <a:pt x="3804" y="9397"/>
                  </a:cubicBezTo>
                  <a:cubicBezTo>
                    <a:pt x="3401" y="9034"/>
                    <a:pt x="2877" y="8833"/>
                    <a:pt x="2299" y="8833"/>
                  </a:cubicBezTo>
                  <a:cubicBezTo>
                    <a:pt x="1291" y="8833"/>
                    <a:pt x="417" y="9465"/>
                    <a:pt x="108" y="10419"/>
                  </a:cubicBezTo>
                  <a:cubicBezTo>
                    <a:pt x="0" y="10768"/>
                    <a:pt x="256" y="11118"/>
                    <a:pt x="619" y="11118"/>
                  </a:cubicBezTo>
                  <a:lnTo>
                    <a:pt x="10753" y="11118"/>
                  </a:lnTo>
                  <a:cubicBezTo>
                    <a:pt x="11103" y="11118"/>
                    <a:pt x="11358" y="10768"/>
                    <a:pt x="11251" y="10419"/>
                  </a:cubicBezTo>
                  <a:cubicBezTo>
                    <a:pt x="10943" y="9434"/>
                    <a:pt x="10032" y="8825"/>
                    <a:pt x="9068" y="8825"/>
                  </a:cubicBezTo>
                  <a:cubicBezTo>
                    <a:pt x="8769" y="8825"/>
                    <a:pt x="8465" y="8884"/>
                    <a:pt x="8173" y="9008"/>
                  </a:cubicBezTo>
                  <a:cubicBezTo>
                    <a:pt x="7675" y="8551"/>
                    <a:pt x="7030" y="8282"/>
                    <a:pt x="6318" y="8241"/>
                  </a:cubicBezTo>
                  <a:lnTo>
                    <a:pt x="6318" y="7301"/>
                  </a:lnTo>
                  <a:cubicBezTo>
                    <a:pt x="6372" y="7274"/>
                    <a:pt x="7528" y="6333"/>
                    <a:pt x="7917" y="6010"/>
                  </a:cubicBezTo>
                  <a:cubicBezTo>
                    <a:pt x="8294" y="5714"/>
                    <a:pt x="8347" y="5150"/>
                    <a:pt x="8052" y="4774"/>
                  </a:cubicBezTo>
                  <a:cubicBezTo>
                    <a:pt x="7878" y="4562"/>
                    <a:pt x="7627" y="4452"/>
                    <a:pt x="7373" y="4452"/>
                  </a:cubicBezTo>
                  <a:cubicBezTo>
                    <a:pt x="7177" y="4452"/>
                    <a:pt x="6979" y="4518"/>
                    <a:pt x="6815" y="4653"/>
                  </a:cubicBezTo>
                  <a:lnTo>
                    <a:pt x="6318" y="5042"/>
                  </a:lnTo>
                  <a:lnTo>
                    <a:pt x="6318" y="1023"/>
                  </a:lnTo>
                  <a:cubicBezTo>
                    <a:pt x="6627" y="889"/>
                    <a:pt x="6936" y="728"/>
                    <a:pt x="7232" y="553"/>
                  </a:cubicBezTo>
                  <a:cubicBezTo>
                    <a:pt x="7366" y="472"/>
                    <a:pt x="7420" y="284"/>
                    <a:pt x="7339" y="136"/>
                  </a:cubicBezTo>
                  <a:cubicBezTo>
                    <a:pt x="7278" y="48"/>
                    <a:pt x="7182" y="1"/>
                    <a:pt x="70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1"/>
            <p:cNvSpPr/>
            <p:nvPr/>
          </p:nvSpPr>
          <p:spPr>
            <a:xfrm>
              <a:off x="2769125" y="2725075"/>
              <a:ext cx="127725" cy="148950"/>
            </a:xfrm>
            <a:custGeom>
              <a:rect b="b" l="l" r="r" t="t"/>
              <a:pathLst>
                <a:path extrusionOk="0" h="5958" w="5109">
                  <a:moveTo>
                    <a:pt x="296" y="1"/>
                  </a:moveTo>
                  <a:cubicBezTo>
                    <a:pt x="135" y="1"/>
                    <a:pt x="0" y="122"/>
                    <a:pt x="0" y="296"/>
                  </a:cubicBezTo>
                  <a:lnTo>
                    <a:pt x="0" y="5659"/>
                  </a:lnTo>
                  <a:cubicBezTo>
                    <a:pt x="0" y="5829"/>
                    <a:pt x="151" y="5957"/>
                    <a:pt x="307" y="5957"/>
                  </a:cubicBezTo>
                  <a:cubicBezTo>
                    <a:pt x="349" y="5957"/>
                    <a:pt x="391" y="5948"/>
                    <a:pt x="430" y="5928"/>
                  </a:cubicBezTo>
                  <a:cubicBezTo>
                    <a:pt x="888" y="5700"/>
                    <a:pt x="1318" y="5431"/>
                    <a:pt x="1748" y="5108"/>
                  </a:cubicBezTo>
                  <a:cubicBezTo>
                    <a:pt x="1842" y="5028"/>
                    <a:pt x="1882" y="4893"/>
                    <a:pt x="1842" y="4772"/>
                  </a:cubicBezTo>
                  <a:lnTo>
                    <a:pt x="1573" y="4006"/>
                  </a:lnTo>
                  <a:cubicBezTo>
                    <a:pt x="1533" y="3885"/>
                    <a:pt x="1600" y="3751"/>
                    <a:pt x="1721" y="3710"/>
                  </a:cubicBezTo>
                  <a:cubicBezTo>
                    <a:pt x="1747" y="3702"/>
                    <a:pt x="1774" y="3697"/>
                    <a:pt x="1801" y="3697"/>
                  </a:cubicBezTo>
                  <a:cubicBezTo>
                    <a:pt x="1896" y="3697"/>
                    <a:pt x="1985" y="3753"/>
                    <a:pt x="2017" y="3858"/>
                  </a:cubicBezTo>
                  <a:cubicBezTo>
                    <a:pt x="2124" y="4087"/>
                    <a:pt x="2111" y="4342"/>
                    <a:pt x="2353" y="4396"/>
                  </a:cubicBezTo>
                  <a:cubicBezTo>
                    <a:pt x="2376" y="4402"/>
                    <a:pt x="2399" y="4404"/>
                    <a:pt x="2421" y="4404"/>
                  </a:cubicBezTo>
                  <a:cubicBezTo>
                    <a:pt x="2504" y="4404"/>
                    <a:pt x="2582" y="4368"/>
                    <a:pt x="2635" y="4315"/>
                  </a:cubicBezTo>
                  <a:cubicBezTo>
                    <a:pt x="3374" y="3576"/>
                    <a:pt x="3764" y="2958"/>
                    <a:pt x="3764" y="2958"/>
                  </a:cubicBezTo>
                  <a:cubicBezTo>
                    <a:pt x="3807" y="2880"/>
                    <a:pt x="3884" y="2841"/>
                    <a:pt x="3961" y="2841"/>
                  </a:cubicBezTo>
                  <a:cubicBezTo>
                    <a:pt x="4005" y="2841"/>
                    <a:pt x="4048" y="2853"/>
                    <a:pt x="4087" y="2877"/>
                  </a:cubicBezTo>
                  <a:cubicBezTo>
                    <a:pt x="4208" y="2944"/>
                    <a:pt x="4234" y="3092"/>
                    <a:pt x="4167" y="3200"/>
                  </a:cubicBezTo>
                  <a:cubicBezTo>
                    <a:pt x="4154" y="3213"/>
                    <a:pt x="4100" y="3307"/>
                    <a:pt x="3992" y="3468"/>
                  </a:cubicBezTo>
                  <a:cubicBezTo>
                    <a:pt x="3858" y="3643"/>
                    <a:pt x="3966" y="3912"/>
                    <a:pt x="4194" y="3939"/>
                  </a:cubicBezTo>
                  <a:cubicBezTo>
                    <a:pt x="4396" y="3952"/>
                    <a:pt x="4476" y="4221"/>
                    <a:pt x="4315" y="4342"/>
                  </a:cubicBezTo>
                  <a:cubicBezTo>
                    <a:pt x="4266" y="4391"/>
                    <a:pt x="4222" y="4407"/>
                    <a:pt x="4142" y="4407"/>
                  </a:cubicBezTo>
                  <a:cubicBezTo>
                    <a:pt x="4022" y="4407"/>
                    <a:pt x="3824" y="4372"/>
                    <a:pt x="3414" y="4356"/>
                  </a:cubicBezTo>
                  <a:cubicBezTo>
                    <a:pt x="3401" y="4354"/>
                    <a:pt x="3388" y="4353"/>
                    <a:pt x="3376" y="4353"/>
                  </a:cubicBezTo>
                  <a:cubicBezTo>
                    <a:pt x="3159" y="4353"/>
                    <a:pt x="3136" y="4584"/>
                    <a:pt x="2259" y="5297"/>
                  </a:cubicBezTo>
                  <a:cubicBezTo>
                    <a:pt x="2138" y="5404"/>
                    <a:pt x="2124" y="5592"/>
                    <a:pt x="2218" y="5713"/>
                  </a:cubicBezTo>
                  <a:cubicBezTo>
                    <a:pt x="2278" y="5788"/>
                    <a:pt x="2363" y="5825"/>
                    <a:pt x="2447" y="5825"/>
                  </a:cubicBezTo>
                  <a:cubicBezTo>
                    <a:pt x="2514" y="5825"/>
                    <a:pt x="2581" y="5801"/>
                    <a:pt x="2635" y="5754"/>
                  </a:cubicBezTo>
                  <a:cubicBezTo>
                    <a:pt x="2944" y="5512"/>
                    <a:pt x="3240" y="5243"/>
                    <a:pt x="3509" y="4960"/>
                  </a:cubicBezTo>
                  <a:cubicBezTo>
                    <a:pt x="3523" y="4960"/>
                    <a:pt x="3538" y="4960"/>
                    <a:pt x="3553" y="4960"/>
                  </a:cubicBezTo>
                  <a:cubicBezTo>
                    <a:pt x="3754" y="4960"/>
                    <a:pt x="3952" y="5001"/>
                    <a:pt x="4146" y="5001"/>
                  </a:cubicBezTo>
                  <a:cubicBezTo>
                    <a:pt x="4337" y="5001"/>
                    <a:pt x="4524" y="4960"/>
                    <a:pt x="4705" y="4799"/>
                  </a:cubicBezTo>
                  <a:cubicBezTo>
                    <a:pt x="5108" y="4450"/>
                    <a:pt x="5081" y="3831"/>
                    <a:pt x="4678" y="3509"/>
                  </a:cubicBezTo>
                  <a:cubicBezTo>
                    <a:pt x="4785" y="3321"/>
                    <a:pt x="4826" y="3106"/>
                    <a:pt x="4772" y="2891"/>
                  </a:cubicBezTo>
                  <a:cubicBezTo>
                    <a:pt x="4679" y="2478"/>
                    <a:pt x="4320" y="2246"/>
                    <a:pt x="3958" y="2246"/>
                  </a:cubicBezTo>
                  <a:cubicBezTo>
                    <a:pt x="3695" y="2246"/>
                    <a:pt x="3431" y="2369"/>
                    <a:pt x="3267" y="2635"/>
                  </a:cubicBezTo>
                  <a:cubicBezTo>
                    <a:pt x="3253" y="2635"/>
                    <a:pt x="3011" y="3038"/>
                    <a:pt x="2541" y="3549"/>
                  </a:cubicBezTo>
                  <a:cubicBezTo>
                    <a:pt x="2395" y="3279"/>
                    <a:pt x="2105" y="3097"/>
                    <a:pt x="1794" y="3097"/>
                  </a:cubicBezTo>
                  <a:cubicBezTo>
                    <a:pt x="1703" y="3097"/>
                    <a:pt x="1611" y="3112"/>
                    <a:pt x="1519" y="3146"/>
                  </a:cubicBezTo>
                  <a:cubicBezTo>
                    <a:pt x="1089" y="3294"/>
                    <a:pt x="861" y="3778"/>
                    <a:pt x="1008" y="4208"/>
                  </a:cubicBezTo>
                  <a:lnTo>
                    <a:pt x="1210" y="4759"/>
                  </a:lnTo>
                  <a:cubicBezTo>
                    <a:pt x="1008" y="4907"/>
                    <a:pt x="807" y="5041"/>
                    <a:pt x="592" y="5162"/>
                  </a:cubicBezTo>
                  <a:lnTo>
                    <a:pt x="592" y="296"/>
                  </a:lnTo>
                  <a:cubicBezTo>
                    <a:pt x="592" y="122"/>
                    <a:pt x="471" y="1"/>
                    <a:pt x="29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1"/>
            <p:cNvSpPr/>
            <p:nvPr/>
          </p:nvSpPr>
          <p:spPr>
            <a:xfrm>
              <a:off x="2613950" y="2645775"/>
              <a:ext cx="169975" cy="346800"/>
            </a:xfrm>
            <a:custGeom>
              <a:rect b="b" l="l" r="r" t="t"/>
              <a:pathLst>
                <a:path extrusionOk="0" h="13872" w="6799">
                  <a:moveTo>
                    <a:pt x="6046" y="0"/>
                  </a:moveTo>
                  <a:cubicBezTo>
                    <a:pt x="5629" y="0"/>
                    <a:pt x="5293" y="336"/>
                    <a:pt x="5293" y="753"/>
                  </a:cubicBezTo>
                  <a:lnTo>
                    <a:pt x="5293" y="3280"/>
                  </a:lnTo>
                  <a:cubicBezTo>
                    <a:pt x="5038" y="3092"/>
                    <a:pt x="4809" y="2877"/>
                    <a:pt x="4594" y="2662"/>
                  </a:cubicBezTo>
                  <a:cubicBezTo>
                    <a:pt x="4635" y="2581"/>
                    <a:pt x="4621" y="2595"/>
                    <a:pt x="4729" y="1681"/>
                  </a:cubicBezTo>
                  <a:cubicBezTo>
                    <a:pt x="4742" y="1506"/>
                    <a:pt x="4635" y="1358"/>
                    <a:pt x="4473" y="1345"/>
                  </a:cubicBezTo>
                  <a:cubicBezTo>
                    <a:pt x="4464" y="1344"/>
                    <a:pt x="4454" y="1343"/>
                    <a:pt x="4444" y="1343"/>
                  </a:cubicBezTo>
                  <a:cubicBezTo>
                    <a:pt x="4282" y="1343"/>
                    <a:pt x="4150" y="1449"/>
                    <a:pt x="4137" y="1613"/>
                  </a:cubicBezTo>
                  <a:lnTo>
                    <a:pt x="4084" y="2084"/>
                  </a:lnTo>
                  <a:cubicBezTo>
                    <a:pt x="3667" y="1573"/>
                    <a:pt x="3425" y="1143"/>
                    <a:pt x="3412" y="1130"/>
                  </a:cubicBezTo>
                  <a:cubicBezTo>
                    <a:pt x="3357" y="1038"/>
                    <a:pt x="3259" y="984"/>
                    <a:pt x="3155" y="984"/>
                  </a:cubicBezTo>
                  <a:cubicBezTo>
                    <a:pt x="3106" y="984"/>
                    <a:pt x="3056" y="996"/>
                    <a:pt x="3008" y="1022"/>
                  </a:cubicBezTo>
                  <a:cubicBezTo>
                    <a:pt x="2874" y="1103"/>
                    <a:pt x="2820" y="1291"/>
                    <a:pt x="2901" y="1425"/>
                  </a:cubicBezTo>
                  <a:cubicBezTo>
                    <a:pt x="2941" y="1492"/>
                    <a:pt x="3869" y="3105"/>
                    <a:pt x="5293" y="4006"/>
                  </a:cubicBezTo>
                  <a:lnTo>
                    <a:pt x="5293" y="4597"/>
                  </a:lnTo>
                  <a:cubicBezTo>
                    <a:pt x="4944" y="4772"/>
                    <a:pt x="4715" y="5122"/>
                    <a:pt x="4715" y="5525"/>
                  </a:cubicBezTo>
                  <a:lnTo>
                    <a:pt x="4715" y="9678"/>
                  </a:lnTo>
                  <a:cubicBezTo>
                    <a:pt x="4500" y="9557"/>
                    <a:pt x="4299" y="9423"/>
                    <a:pt x="4097" y="9275"/>
                  </a:cubicBezTo>
                  <a:lnTo>
                    <a:pt x="4285" y="8724"/>
                  </a:lnTo>
                  <a:cubicBezTo>
                    <a:pt x="4447" y="8294"/>
                    <a:pt x="4218" y="7810"/>
                    <a:pt x="3774" y="7662"/>
                  </a:cubicBezTo>
                  <a:cubicBezTo>
                    <a:pt x="3686" y="7631"/>
                    <a:pt x="3595" y="7617"/>
                    <a:pt x="3505" y="7617"/>
                  </a:cubicBezTo>
                  <a:cubicBezTo>
                    <a:pt x="3201" y="7617"/>
                    <a:pt x="2912" y="7785"/>
                    <a:pt x="2766" y="8065"/>
                  </a:cubicBezTo>
                  <a:cubicBezTo>
                    <a:pt x="2296" y="7554"/>
                    <a:pt x="2041" y="7151"/>
                    <a:pt x="2041" y="7151"/>
                  </a:cubicBezTo>
                  <a:cubicBezTo>
                    <a:pt x="1876" y="6885"/>
                    <a:pt x="1612" y="6762"/>
                    <a:pt x="1348" y="6762"/>
                  </a:cubicBezTo>
                  <a:cubicBezTo>
                    <a:pt x="985" y="6762"/>
                    <a:pt x="623" y="6994"/>
                    <a:pt x="522" y="7407"/>
                  </a:cubicBezTo>
                  <a:cubicBezTo>
                    <a:pt x="481" y="7622"/>
                    <a:pt x="508" y="7837"/>
                    <a:pt x="629" y="8025"/>
                  </a:cubicBezTo>
                  <a:cubicBezTo>
                    <a:pt x="0" y="8510"/>
                    <a:pt x="355" y="9519"/>
                    <a:pt x="1133" y="9519"/>
                  </a:cubicBezTo>
                  <a:cubicBezTo>
                    <a:pt x="1153" y="9519"/>
                    <a:pt x="1173" y="9518"/>
                    <a:pt x="1194" y="9517"/>
                  </a:cubicBezTo>
                  <a:lnTo>
                    <a:pt x="1785" y="9463"/>
                  </a:lnTo>
                  <a:cubicBezTo>
                    <a:pt x="2430" y="10122"/>
                    <a:pt x="3425" y="10982"/>
                    <a:pt x="4715" y="11547"/>
                  </a:cubicBezTo>
                  <a:lnTo>
                    <a:pt x="4715" y="13576"/>
                  </a:lnTo>
                  <a:cubicBezTo>
                    <a:pt x="4715" y="13738"/>
                    <a:pt x="4850" y="13872"/>
                    <a:pt x="5011" y="13872"/>
                  </a:cubicBezTo>
                  <a:cubicBezTo>
                    <a:pt x="5172" y="13872"/>
                    <a:pt x="5307" y="13738"/>
                    <a:pt x="5307" y="13576"/>
                  </a:cubicBezTo>
                  <a:lnTo>
                    <a:pt x="5307" y="11332"/>
                  </a:lnTo>
                  <a:cubicBezTo>
                    <a:pt x="5307" y="11197"/>
                    <a:pt x="5213" y="11076"/>
                    <a:pt x="5065" y="11049"/>
                  </a:cubicBezTo>
                  <a:cubicBezTo>
                    <a:pt x="4917" y="11009"/>
                    <a:pt x="3492" y="10404"/>
                    <a:pt x="2121" y="8952"/>
                  </a:cubicBezTo>
                  <a:cubicBezTo>
                    <a:pt x="2075" y="8906"/>
                    <a:pt x="1997" y="8869"/>
                    <a:pt x="1925" y="8869"/>
                  </a:cubicBezTo>
                  <a:cubicBezTo>
                    <a:pt x="1914" y="8869"/>
                    <a:pt x="1903" y="8870"/>
                    <a:pt x="1893" y="8872"/>
                  </a:cubicBezTo>
                  <a:lnTo>
                    <a:pt x="1153" y="8926"/>
                  </a:lnTo>
                  <a:cubicBezTo>
                    <a:pt x="1019" y="8926"/>
                    <a:pt x="911" y="8831"/>
                    <a:pt x="898" y="8697"/>
                  </a:cubicBezTo>
                  <a:cubicBezTo>
                    <a:pt x="885" y="8576"/>
                    <a:pt x="979" y="8469"/>
                    <a:pt x="1113" y="8455"/>
                  </a:cubicBezTo>
                  <a:cubicBezTo>
                    <a:pt x="1207" y="8442"/>
                    <a:pt x="1301" y="8374"/>
                    <a:pt x="1342" y="8267"/>
                  </a:cubicBezTo>
                  <a:cubicBezTo>
                    <a:pt x="1436" y="8065"/>
                    <a:pt x="1288" y="7958"/>
                    <a:pt x="1140" y="7716"/>
                  </a:cubicBezTo>
                  <a:cubicBezTo>
                    <a:pt x="1059" y="7608"/>
                    <a:pt x="1100" y="7460"/>
                    <a:pt x="1207" y="7393"/>
                  </a:cubicBezTo>
                  <a:cubicBezTo>
                    <a:pt x="1246" y="7369"/>
                    <a:pt x="1289" y="7357"/>
                    <a:pt x="1333" y="7357"/>
                  </a:cubicBezTo>
                  <a:cubicBezTo>
                    <a:pt x="1412" y="7357"/>
                    <a:pt x="1491" y="7396"/>
                    <a:pt x="1543" y="7474"/>
                  </a:cubicBezTo>
                  <a:cubicBezTo>
                    <a:pt x="1543" y="7474"/>
                    <a:pt x="1946" y="8106"/>
                    <a:pt x="2672" y="8831"/>
                  </a:cubicBezTo>
                  <a:cubicBezTo>
                    <a:pt x="2725" y="8884"/>
                    <a:pt x="2803" y="8920"/>
                    <a:pt x="2879" y="8920"/>
                  </a:cubicBezTo>
                  <a:cubicBezTo>
                    <a:pt x="2900" y="8920"/>
                    <a:pt x="2921" y="8918"/>
                    <a:pt x="2941" y="8912"/>
                  </a:cubicBezTo>
                  <a:cubicBezTo>
                    <a:pt x="3183" y="8858"/>
                    <a:pt x="3170" y="8603"/>
                    <a:pt x="3277" y="8361"/>
                  </a:cubicBezTo>
                  <a:cubicBezTo>
                    <a:pt x="3308" y="8269"/>
                    <a:pt x="3401" y="8208"/>
                    <a:pt x="3497" y="8208"/>
                  </a:cubicBezTo>
                  <a:cubicBezTo>
                    <a:pt x="3527" y="8208"/>
                    <a:pt x="3558" y="8214"/>
                    <a:pt x="3586" y="8227"/>
                  </a:cubicBezTo>
                  <a:cubicBezTo>
                    <a:pt x="3707" y="8267"/>
                    <a:pt x="3774" y="8401"/>
                    <a:pt x="3734" y="8522"/>
                  </a:cubicBezTo>
                  <a:lnTo>
                    <a:pt x="3465" y="9288"/>
                  </a:lnTo>
                  <a:cubicBezTo>
                    <a:pt x="3412" y="9409"/>
                    <a:pt x="3452" y="9544"/>
                    <a:pt x="3559" y="9611"/>
                  </a:cubicBezTo>
                  <a:cubicBezTo>
                    <a:pt x="3990" y="9947"/>
                    <a:pt x="4433" y="10229"/>
                    <a:pt x="4877" y="10444"/>
                  </a:cubicBezTo>
                  <a:cubicBezTo>
                    <a:pt x="4921" y="10465"/>
                    <a:pt x="4967" y="10475"/>
                    <a:pt x="5011" y="10475"/>
                  </a:cubicBezTo>
                  <a:cubicBezTo>
                    <a:pt x="5168" y="10475"/>
                    <a:pt x="5307" y="10354"/>
                    <a:pt x="5307" y="10176"/>
                  </a:cubicBezTo>
                  <a:lnTo>
                    <a:pt x="5307" y="5525"/>
                  </a:lnTo>
                  <a:cubicBezTo>
                    <a:pt x="5307" y="5323"/>
                    <a:pt x="5455" y="5135"/>
                    <a:pt x="5656" y="5095"/>
                  </a:cubicBezTo>
                  <a:cubicBezTo>
                    <a:pt x="5791" y="5054"/>
                    <a:pt x="5885" y="4933"/>
                    <a:pt x="5885" y="4799"/>
                  </a:cubicBezTo>
                  <a:lnTo>
                    <a:pt x="5885" y="753"/>
                  </a:lnTo>
                  <a:cubicBezTo>
                    <a:pt x="5885" y="673"/>
                    <a:pt x="5965" y="592"/>
                    <a:pt x="6046" y="592"/>
                  </a:cubicBezTo>
                  <a:cubicBezTo>
                    <a:pt x="6140" y="592"/>
                    <a:pt x="6207" y="673"/>
                    <a:pt x="6207" y="753"/>
                  </a:cubicBezTo>
                  <a:lnTo>
                    <a:pt x="6207" y="2111"/>
                  </a:lnTo>
                  <a:cubicBezTo>
                    <a:pt x="6207" y="2285"/>
                    <a:pt x="6342" y="2420"/>
                    <a:pt x="6503" y="2420"/>
                  </a:cubicBezTo>
                  <a:cubicBezTo>
                    <a:pt x="6678" y="2420"/>
                    <a:pt x="6799" y="2285"/>
                    <a:pt x="6799" y="2111"/>
                  </a:cubicBezTo>
                  <a:lnTo>
                    <a:pt x="6799" y="753"/>
                  </a:lnTo>
                  <a:cubicBezTo>
                    <a:pt x="6799" y="336"/>
                    <a:pt x="6463" y="0"/>
                    <a:pt x="60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8" name="Google Shape;1188;p41"/>
          <p:cNvSpPr/>
          <p:nvPr/>
        </p:nvSpPr>
        <p:spPr>
          <a:xfrm>
            <a:off x="3545606" y="2549022"/>
            <a:ext cx="348352" cy="572691"/>
          </a:xfrm>
          <a:custGeom>
            <a:rect b="b" l="l" r="r" t="t"/>
            <a:pathLst>
              <a:path extrusionOk="0" h="20310" w="12354">
                <a:moveTo>
                  <a:pt x="12112" y="13468"/>
                </a:moveTo>
                <a:lnTo>
                  <a:pt x="9894" y="10175"/>
                </a:lnTo>
                <a:cubicBezTo>
                  <a:pt x="10257" y="10135"/>
                  <a:pt x="11036" y="10310"/>
                  <a:pt x="11318" y="9799"/>
                </a:cubicBezTo>
                <a:cubicBezTo>
                  <a:pt x="11466" y="9516"/>
                  <a:pt x="11345" y="9127"/>
                  <a:pt x="11171" y="8871"/>
                </a:cubicBezTo>
                <a:cubicBezTo>
                  <a:pt x="11144" y="8844"/>
                  <a:pt x="9060" y="5766"/>
                  <a:pt x="9047" y="5753"/>
                </a:cubicBezTo>
                <a:cubicBezTo>
                  <a:pt x="9101" y="5739"/>
                  <a:pt x="9652" y="5834"/>
                  <a:pt x="9853" y="5444"/>
                </a:cubicBezTo>
                <a:cubicBezTo>
                  <a:pt x="10163" y="4866"/>
                  <a:pt x="9383" y="4140"/>
                  <a:pt x="8590" y="2917"/>
                </a:cubicBezTo>
                <a:cubicBezTo>
                  <a:pt x="8496" y="2782"/>
                  <a:pt x="8321" y="2755"/>
                  <a:pt x="8187" y="2850"/>
                </a:cubicBezTo>
                <a:cubicBezTo>
                  <a:pt x="8052" y="2944"/>
                  <a:pt x="8012" y="3132"/>
                  <a:pt x="8106" y="3266"/>
                </a:cubicBezTo>
                <a:cubicBezTo>
                  <a:pt x="8845" y="4368"/>
                  <a:pt x="9302" y="4879"/>
                  <a:pt x="9329" y="5148"/>
                </a:cubicBezTo>
                <a:cubicBezTo>
                  <a:pt x="9262" y="5161"/>
                  <a:pt x="3039" y="5161"/>
                  <a:pt x="2998" y="5148"/>
                </a:cubicBezTo>
                <a:cubicBezTo>
                  <a:pt x="3065" y="4893"/>
                  <a:pt x="3213" y="4812"/>
                  <a:pt x="6023" y="726"/>
                </a:cubicBezTo>
                <a:cubicBezTo>
                  <a:pt x="6117" y="578"/>
                  <a:pt x="6238" y="565"/>
                  <a:pt x="6345" y="726"/>
                </a:cubicBezTo>
                <a:lnTo>
                  <a:pt x="7340" y="2151"/>
                </a:lnTo>
                <a:cubicBezTo>
                  <a:pt x="7434" y="2285"/>
                  <a:pt x="7622" y="2325"/>
                  <a:pt x="7757" y="2231"/>
                </a:cubicBezTo>
                <a:cubicBezTo>
                  <a:pt x="7891" y="2137"/>
                  <a:pt x="7918" y="1949"/>
                  <a:pt x="7824" y="1815"/>
                </a:cubicBezTo>
                <a:lnTo>
                  <a:pt x="6829" y="376"/>
                </a:lnTo>
                <a:cubicBezTo>
                  <a:pt x="6668" y="148"/>
                  <a:pt x="6426" y="13"/>
                  <a:pt x="6184" y="13"/>
                </a:cubicBezTo>
                <a:cubicBezTo>
                  <a:pt x="6170" y="13"/>
                  <a:pt x="5808" y="0"/>
                  <a:pt x="5539" y="376"/>
                </a:cubicBezTo>
                <a:cubicBezTo>
                  <a:pt x="5539" y="390"/>
                  <a:pt x="2649" y="4543"/>
                  <a:pt x="2635" y="4543"/>
                </a:cubicBezTo>
                <a:cubicBezTo>
                  <a:pt x="2474" y="4799"/>
                  <a:pt x="2299" y="5175"/>
                  <a:pt x="2461" y="5457"/>
                </a:cubicBezTo>
                <a:cubicBezTo>
                  <a:pt x="2662" y="5847"/>
                  <a:pt x="3213" y="5726"/>
                  <a:pt x="3321" y="5753"/>
                </a:cubicBezTo>
                <a:lnTo>
                  <a:pt x="1237" y="8818"/>
                </a:lnTo>
                <a:cubicBezTo>
                  <a:pt x="807" y="9463"/>
                  <a:pt x="996" y="10175"/>
                  <a:pt x="1950" y="10175"/>
                </a:cubicBezTo>
                <a:lnTo>
                  <a:pt x="2474" y="10175"/>
                </a:lnTo>
                <a:lnTo>
                  <a:pt x="1963" y="10928"/>
                </a:lnTo>
                <a:cubicBezTo>
                  <a:pt x="1869" y="11062"/>
                  <a:pt x="1910" y="11250"/>
                  <a:pt x="2044" y="11345"/>
                </a:cubicBezTo>
                <a:cubicBezTo>
                  <a:pt x="2178" y="11439"/>
                  <a:pt x="2367" y="11398"/>
                  <a:pt x="2447" y="11264"/>
                </a:cubicBezTo>
                <a:lnTo>
                  <a:pt x="3186" y="10175"/>
                </a:lnTo>
                <a:lnTo>
                  <a:pt x="9181" y="10175"/>
                </a:lnTo>
                <a:lnTo>
                  <a:pt x="11614" y="13791"/>
                </a:lnTo>
                <a:cubicBezTo>
                  <a:pt x="11668" y="13885"/>
                  <a:pt x="11695" y="14019"/>
                  <a:pt x="11681" y="14060"/>
                </a:cubicBezTo>
                <a:cubicBezTo>
                  <a:pt x="11614" y="14167"/>
                  <a:pt x="11708" y="14127"/>
                  <a:pt x="1036" y="14127"/>
                </a:cubicBezTo>
                <a:cubicBezTo>
                  <a:pt x="767" y="14127"/>
                  <a:pt x="686" y="14073"/>
                  <a:pt x="673" y="14060"/>
                </a:cubicBezTo>
                <a:cubicBezTo>
                  <a:pt x="659" y="14019"/>
                  <a:pt x="700" y="13871"/>
                  <a:pt x="767" y="13777"/>
                </a:cubicBezTo>
                <a:lnTo>
                  <a:pt x="1721" y="12393"/>
                </a:lnTo>
                <a:cubicBezTo>
                  <a:pt x="1815" y="12259"/>
                  <a:pt x="1775" y="12084"/>
                  <a:pt x="1641" y="11990"/>
                </a:cubicBezTo>
                <a:cubicBezTo>
                  <a:pt x="1506" y="11896"/>
                  <a:pt x="1332" y="11922"/>
                  <a:pt x="1237" y="12057"/>
                </a:cubicBezTo>
                <a:lnTo>
                  <a:pt x="283" y="13441"/>
                </a:lnTo>
                <a:cubicBezTo>
                  <a:pt x="108" y="13683"/>
                  <a:pt x="1" y="14060"/>
                  <a:pt x="149" y="14342"/>
                </a:cubicBezTo>
                <a:cubicBezTo>
                  <a:pt x="297" y="14597"/>
                  <a:pt x="592" y="14718"/>
                  <a:pt x="1036" y="14718"/>
                </a:cubicBezTo>
                <a:lnTo>
                  <a:pt x="5337" y="14718"/>
                </a:lnTo>
                <a:lnTo>
                  <a:pt x="5337" y="17420"/>
                </a:lnTo>
                <a:cubicBezTo>
                  <a:pt x="4934" y="17595"/>
                  <a:pt x="4544" y="17850"/>
                  <a:pt x="4208" y="18173"/>
                </a:cubicBezTo>
                <a:cubicBezTo>
                  <a:pt x="2904" y="17756"/>
                  <a:pt x="1547" y="18415"/>
                  <a:pt x="1022" y="19544"/>
                </a:cubicBezTo>
                <a:cubicBezTo>
                  <a:pt x="848" y="19920"/>
                  <a:pt x="1049" y="20310"/>
                  <a:pt x="1547" y="20310"/>
                </a:cubicBezTo>
                <a:lnTo>
                  <a:pt x="10122" y="20310"/>
                </a:lnTo>
                <a:cubicBezTo>
                  <a:pt x="10404" y="20310"/>
                  <a:pt x="10539" y="20189"/>
                  <a:pt x="10620" y="20081"/>
                </a:cubicBezTo>
                <a:cubicBezTo>
                  <a:pt x="10741" y="19920"/>
                  <a:pt x="10741" y="19678"/>
                  <a:pt x="10673" y="19517"/>
                </a:cubicBezTo>
                <a:cubicBezTo>
                  <a:pt x="10458" y="19046"/>
                  <a:pt x="10176" y="18603"/>
                  <a:pt x="9800" y="18240"/>
                </a:cubicBezTo>
                <a:cubicBezTo>
                  <a:pt x="9679" y="18119"/>
                  <a:pt x="9490" y="18119"/>
                  <a:pt x="9369" y="18240"/>
                </a:cubicBezTo>
                <a:cubicBezTo>
                  <a:pt x="9262" y="18361"/>
                  <a:pt x="9262" y="18549"/>
                  <a:pt x="9383" y="18657"/>
                </a:cubicBezTo>
                <a:cubicBezTo>
                  <a:pt x="9679" y="18966"/>
                  <a:pt x="9934" y="19315"/>
                  <a:pt x="10095" y="19705"/>
                </a:cubicBezTo>
                <a:lnTo>
                  <a:pt x="5861" y="19705"/>
                </a:lnTo>
                <a:cubicBezTo>
                  <a:pt x="5660" y="19167"/>
                  <a:pt x="5283" y="18737"/>
                  <a:pt x="4799" y="18442"/>
                </a:cubicBezTo>
                <a:cubicBezTo>
                  <a:pt x="5808" y="17622"/>
                  <a:pt x="7192" y="17447"/>
                  <a:pt x="8348" y="17958"/>
                </a:cubicBezTo>
                <a:cubicBezTo>
                  <a:pt x="8496" y="18025"/>
                  <a:pt x="8671" y="17958"/>
                  <a:pt x="8738" y="17810"/>
                </a:cubicBezTo>
                <a:cubicBezTo>
                  <a:pt x="8805" y="17662"/>
                  <a:pt x="8738" y="17474"/>
                  <a:pt x="8590" y="17420"/>
                </a:cubicBezTo>
                <a:cubicBezTo>
                  <a:pt x="8093" y="17191"/>
                  <a:pt x="7568" y="17084"/>
                  <a:pt x="7031" y="17071"/>
                </a:cubicBezTo>
                <a:lnTo>
                  <a:pt x="7031" y="16398"/>
                </a:lnTo>
                <a:lnTo>
                  <a:pt x="7918" y="15834"/>
                </a:lnTo>
                <a:cubicBezTo>
                  <a:pt x="8052" y="15740"/>
                  <a:pt x="8093" y="15552"/>
                  <a:pt x="8012" y="15417"/>
                </a:cubicBezTo>
                <a:cubicBezTo>
                  <a:pt x="7918" y="15283"/>
                  <a:pt x="7743" y="15243"/>
                  <a:pt x="7595" y="15323"/>
                </a:cubicBezTo>
                <a:lnTo>
                  <a:pt x="7031" y="15700"/>
                </a:lnTo>
                <a:lnTo>
                  <a:pt x="7031" y="14718"/>
                </a:lnTo>
                <a:lnTo>
                  <a:pt x="11332" y="14718"/>
                </a:lnTo>
                <a:cubicBezTo>
                  <a:pt x="11775" y="14718"/>
                  <a:pt x="12058" y="14597"/>
                  <a:pt x="12206" y="14342"/>
                </a:cubicBezTo>
                <a:cubicBezTo>
                  <a:pt x="12353" y="14073"/>
                  <a:pt x="12259" y="13710"/>
                  <a:pt x="12112" y="13468"/>
                </a:cubicBezTo>
                <a:close/>
                <a:moveTo>
                  <a:pt x="3025" y="9584"/>
                </a:moveTo>
                <a:cubicBezTo>
                  <a:pt x="2528" y="9557"/>
                  <a:pt x="1681" y="9624"/>
                  <a:pt x="1614" y="9503"/>
                </a:cubicBezTo>
                <a:cubicBezTo>
                  <a:pt x="1587" y="9449"/>
                  <a:pt x="1654" y="9275"/>
                  <a:pt x="1735" y="9140"/>
                </a:cubicBezTo>
                <a:lnTo>
                  <a:pt x="4047" y="5753"/>
                </a:lnTo>
                <a:lnTo>
                  <a:pt x="8321" y="5753"/>
                </a:lnTo>
                <a:cubicBezTo>
                  <a:pt x="8321" y="5753"/>
                  <a:pt x="10633" y="9154"/>
                  <a:pt x="10673" y="9207"/>
                </a:cubicBezTo>
                <a:cubicBezTo>
                  <a:pt x="10781" y="9369"/>
                  <a:pt x="10808" y="9490"/>
                  <a:pt x="10794" y="9516"/>
                </a:cubicBezTo>
                <a:cubicBezTo>
                  <a:pt x="10727" y="9597"/>
                  <a:pt x="10700" y="9584"/>
                  <a:pt x="3025" y="9584"/>
                </a:cubicBezTo>
                <a:close/>
                <a:moveTo>
                  <a:pt x="5216" y="19705"/>
                </a:moveTo>
                <a:lnTo>
                  <a:pt x="1614" y="19705"/>
                </a:lnTo>
                <a:cubicBezTo>
                  <a:pt x="2380" y="18294"/>
                  <a:pt x="4423" y="18280"/>
                  <a:pt x="5216" y="19705"/>
                </a:cubicBezTo>
                <a:close/>
                <a:moveTo>
                  <a:pt x="6426" y="17111"/>
                </a:moveTo>
                <a:cubicBezTo>
                  <a:pt x="6265" y="17138"/>
                  <a:pt x="6090" y="17165"/>
                  <a:pt x="5928" y="17205"/>
                </a:cubicBezTo>
                <a:lnTo>
                  <a:pt x="5928" y="14718"/>
                </a:lnTo>
                <a:lnTo>
                  <a:pt x="6426" y="14718"/>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9" name="Google Shape;1189;p41"/>
          <p:cNvGrpSpPr/>
          <p:nvPr/>
        </p:nvGrpSpPr>
        <p:grpSpPr>
          <a:xfrm>
            <a:off x="5304865" y="2535319"/>
            <a:ext cx="424908" cy="571902"/>
            <a:chOff x="6059225" y="4146225"/>
            <a:chExt cx="376725" cy="507050"/>
          </a:xfrm>
        </p:grpSpPr>
        <p:sp>
          <p:nvSpPr>
            <p:cNvPr id="1190" name="Google Shape;1190;p41"/>
            <p:cNvSpPr/>
            <p:nvPr/>
          </p:nvSpPr>
          <p:spPr>
            <a:xfrm>
              <a:off x="6301725" y="4511000"/>
              <a:ext cx="53700" cy="42225"/>
            </a:xfrm>
            <a:custGeom>
              <a:rect b="b" l="l" r="r" t="t"/>
              <a:pathLst>
                <a:path extrusionOk="0" h="1689" w="2148">
                  <a:moveTo>
                    <a:pt x="874" y="595"/>
                  </a:moveTo>
                  <a:cubicBezTo>
                    <a:pt x="1132" y="595"/>
                    <a:pt x="1335" y="831"/>
                    <a:pt x="1296" y="1093"/>
                  </a:cubicBezTo>
                  <a:cubicBezTo>
                    <a:pt x="1288" y="1093"/>
                    <a:pt x="1281" y="1094"/>
                    <a:pt x="1273" y="1094"/>
                  </a:cubicBezTo>
                  <a:cubicBezTo>
                    <a:pt x="1002" y="1094"/>
                    <a:pt x="800" y="857"/>
                    <a:pt x="852" y="596"/>
                  </a:cubicBezTo>
                  <a:cubicBezTo>
                    <a:pt x="859" y="595"/>
                    <a:pt x="867" y="595"/>
                    <a:pt x="874" y="595"/>
                  </a:cubicBezTo>
                  <a:close/>
                  <a:moveTo>
                    <a:pt x="887" y="1"/>
                  </a:moveTo>
                  <a:cubicBezTo>
                    <a:pt x="767" y="1"/>
                    <a:pt x="642" y="23"/>
                    <a:pt x="516" y="72"/>
                  </a:cubicBezTo>
                  <a:cubicBezTo>
                    <a:pt x="449" y="98"/>
                    <a:pt x="395" y="152"/>
                    <a:pt x="368" y="206"/>
                  </a:cubicBezTo>
                  <a:cubicBezTo>
                    <a:pt x="1" y="918"/>
                    <a:pt x="546" y="1689"/>
                    <a:pt x="1249" y="1689"/>
                  </a:cubicBezTo>
                  <a:cubicBezTo>
                    <a:pt x="1369" y="1689"/>
                    <a:pt x="1493" y="1666"/>
                    <a:pt x="1618" y="1617"/>
                  </a:cubicBezTo>
                  <a:cubicBezTo>
                    <a:pt x="1686" y="1590"/>
                    <a:pt x="1739" y="1550"/>
                    <a:pt x="1780" y="1483"/>
                  </a:cubicBezTo>
                  <a:cubicBezTo>
                    <a:pt x="2148" y="781"/>
                    <a:pt x="1600" y="1"/>
                    <a:pt x="8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1"/>
            <p:cNvSpPr/>
            <p:nvPr/>
          </p:nvSpPr>
          <p:spPr>
            <a:xfrm>
              <a:off x="6271950" y="4543700"/>
              <a:ext cx="14475" cy="14475"/>
            </a:xfrm>
            <a:custGeom>
              <a:rect b="b" l="l" r="r" t="t"/>
              <a:pathLst>
                <a:path extrusionOk="0" h="579" w="579">
                  <a:moveTo>
                    <a:pt x="578" y="296"/>
                  </a:moveTo>
                  <a:cubicBezTo>
                    <a:pt x="578" y="457"/>
                    <a:pt x="444" y="578"/>
                    <a:pt x="282" y="578"/>
                  </a:cubicBezTo>
                  <a:cubicBezTo>
                    <a:pt x="121" y="578"/>
                    <a:pt x="0" y="457"/>
                    <a:pt x="0" y="296"/>
                  </a:cubicBezTo>
                  <a:cubicBezTo>
                    <a:pt x="0" y="135"/>
                    <a:pt x="121" y="0"/>
                    <a:pt x="282" y="0"/>
                  </a:cubicBezTo>
                  <a:cubicBezTo>
                    <a:pt x="444" y="0"/>
                    <a:pt x="578" y="135"/>
                    <a:pt x="578"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1"/>
            <p:cNvSpPr/>
            <p:nvPr/>
          </p:nvSpPr>
          <p:spPr>
            <a:xfrm>
              <a:off x="6083425" y="4496975"/>
              <a:ext cx="14475" cy="14475"/>
            </a:xfrm>
            <a:custGeom>
              <a:rect b="b" l="l" r="r" t="t"/>
              <a:pathLst>
                <a:path extrusionOk="0" h="579" w="579">
                  <a:moveTo>
                    <a:pt x="579" y="283"/>
                  </a:moveTo>
                  <a:cubicBezTo>
                    <a:pt x="579" y="444"/>
                    <a:pt x="458" y="579"/>
                    <a:pt x="296" y="579"/>
                  </a:cubicBezTo>
                  <a:cubicBezTo>
                    <a:pt x="135" y="579"/>
                    <a:pt x="1" y="444"/>
                    <a:pt x="1" y="283"/>
                  </a:cubicBezTo>
                  <a:cubicBezTo>
                    <a:pt x="1" y="135"/>
                    <a:pt x="135" y="1"/>
                    <a:pt x="296" y="1"/>
                  </a:cubicBezTo>
                  <a:cubicBezTo>
                    <a:pt x="458" y="1"/>
                    <a:pt x="579" y="135"/>
                    <a:pt x="579" y="28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1"/>
            <p:cNvSpPr/>
            <p:nvPr/>
          </p:nvSpPr>
          <p:spPr>
            <a:xfrm>
              <a:off x="6078725" y="4543500"/>
              <a:ext cx="50875" cy="38850"/>
            </a:xfrm>
            <a:custGeom>
              <a:rect b="b" l="l" r="r" t="t"/>
              <a:pathLst>
                <a:path extrusionOk="0" h="1554" w="2035">
                  <a:moveTo>
                    <a:pt x="1003" y="598"/>
                  </a:moveTo>
                  <a:cubicBezTo>
                    <a:pt x="1183" y="598"/>
                    <a:pt x="1350" y="715"/>
                    <a:pt x="1398" y="909"/>
                  </a:cubicBezTo>
                  <a:cubicBezTo>
                    <a:pt x="1334" y="946"/>
                    <a:pt x="1264" y="964"/>
                    <a:pt x="1195" y="964"/>
                  </a:cubicBezTo>
                  <a:cubicBezTo>
                    <a:pt x="1016" y="964"/>
                    <a:pt x="842" y="847"/>
                    <a:pt x="793" y="653"/>
                  </a:cubicBezTo>
                  <a:cubicBezTo>
                    <a:pt x="861" y="616"/>
                    <a:pt x="933" y="598"/>
                    <a:pt x="1003" y="598"/>
                  </a:cubicBezTo>
                  <a:close/>
                  <a:moveTo>
                    <a:pt x="992" y="1"/>
                  </a:moveTo>
                  <a:cubicBezTo>
                    <a:pt x="735" y="1"/>
                    <a:pt x="475" y="98"/>
                    <a:pt x="269" y="317"/>
                  </a:cubicBezTo>
                  <a:cubicBezTo>
                    <a:pt x="0" y="600"/>
                    <a:pt x="350" y="1554"/>
                    <a:pt x="1197" y="1554"/>
                  </a:cubicBezTo>
                  <a:cubicBezTo>
                    <a:pt x="1465" y="1554"/>
                    <a:pt x="1734" y="1446"/>
                    <a:pt x="1936" y="1245"/>
                  </a:cubicBezTo>
                  <a:cubicBezTo>
                    <a:pt x="1976" y="1191"/>
                    <a:pt x="2017" y="1110"/>
                    <a:pt x="2017" y="1043"/>
                  </a:cubicBezTo>
                  <a:cubicBezTo>
                    <a:pt x="2035" y="418"/>
                    <a:pt x="1522" y="1"/>
                    <a:pt x="9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1"/>
            <p:cNvSpPr/>
            <p:nvPr/>
          </p:nvSpPr>
          <p:spPr>
            <a:xfrm>
              <a:off x="6061475" y="4430350"/>
              <a:ext cx="51550" cy="42075"/>
            </a:xfrm>
            <a:custGeom>
              <a:rect b="b" l="l" r="r" t="t"/>
              <a:pathLst>
                <a:path extrusionOk="0" h="1683" w="2062">
                  <a:moveTo>
                    <a:pt x="1254" y="594"/>
                  </a:moveTo>
                  <a:cubicBezTo>
                    <a:pt x="1268" y="594"/>
                    <a:pt x="1281" y="595"/>
                    <a:pt x="1295" y="596"/>
                  </a:cubicBezTo>
                  <a:cubicBezTo>
                    <a:pt x="1334" y="851"/>
                    <a:pt x="1142" y="1082"/>
                    <a:pt x="893" y="1082"/>
                  </a:cubicBezTo>
                  <a:cubicBezTo>
                    <a:pt x="879" y="1082"/>
                    <a:pt x="865" y="1081"/>
                    <a:pt x="852" y="1080"/>
                  </a:cubicBezTo>
                  <a:cubicBezTo>
                    <a:pt x="801" y="825"/>
                    <a:pt x="1004" y="594"/>
                    <a:pt x="1254" y="594"/>
                  </a:cubicBezTo>
                  <a:close/>
                  <a:moveTo>
                    <a:pt x="1248" y="0"/>
                  </a:moveTo>
                  <a:cubicBezTo>
                    <a:pt x="545" y="0"/>
                    <a:pt x="0" y="769"/>
                    <a:pt x="368" y="1470"/>
                  </a:cubicBezTo>
                  <a:cubicBezTo>
                    <a:pt x="395" y="1537"/>
                    <a:pt x="448" y="1591"/>
                    <a:pt x="516" y="1617"/>
                  </a:cubicBezTo>
                  <a:cubicBezTo>
                    <a:pt x="632" y="1662"/>
                    <a:pt x="755" y="1683"/>
                    <a:pt x="876" y="1683"/>
                  </a:cubicBezTo>
                  <a:cubicBezTo>
                    <a:pt x="1162" y="1683"/>
                    <a:pt x="1443" y="1565"/>
                    <a:pt x="1631" y="1349"/>
                  </a:cubicBezTo>
                  <a:cubicBezTo>
                    <a:pt x="2061" y="878"/>
                    <a:pt x="1887" y="166"/>
                    <a:pt x="1618" y="72"/>
                  </a:cubicBezTo>
                  <a:cubicBezTo>
                    <a:pt x="1492" y="23"/>
                    <a:pt x="1368" y="0"/>
                    <a:pt x="12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1"/>
            <p:cNvSpPr/>
            <p:nvPr/>
          </p:nvSpPr>
          <p:spPr>
            <a:xfrm>
              <a:off x="6077725" y="4276125"/>
              <a:ext cx="358225" cy="377150"/>
            </a:xfrm>
            <a:custGeom>
              <a:rect b="b" l="l" r="r" t="t"/>
              <a:pathLst>
                <a:path extrusionOk="0" h="15086" w="14329">
                  <a:moveTo>
                    <a:pt x="10310" y="12693"/>
                  </a:moveTo>
                  <a:cubicBezTo>
                    <a:pt x="10599" y="12693"/>
                    <a:pt x="10888" y="12827"/>
                    <a:pt x="11062" y="13096"/>
                  </a:cubicBezTo>
                  <a:lnTo>
                    <a:pt x="9557" y="13096"/>
                  </a:lnTo>
                  <a:cubicBezTo>
                    <a:pt x="9732" y="12827"/>
                    <a:pt x="10021" y="12693"/>
                    <a:pt x="10310" y="12693"/>
                  </a:cubicBezTo>
                  <a:close/>
                  <a:moveTo>
                    <a:pt x="13079" y="13190"/>
                  </a:moveTo>
                  <a:cubicBezTo>
                    <a:pt x="13247" y="13190"/>
                    <a:pt x="13415" y="13257"/>
                    <a:pt x="13536" y="13391"/>
                  </a:cubicBezTo>
                  <a:lnTo>
                    <a:pt x="12622" y="13391"/>
                  </a:lnTo>
                  <a:cubicBezTo>
                    <a:pt x="12742" y="13257"/>
                    <a:pt x="12910" y="13190"/>
                    <a:pt x="13079" y="13190"/>
                  </a:cubicBezTo>
                  <a:close/>
                  <a:moveTo>
                    <a:pt x="3794" y="13034"/>
                  </a:moveTo>
                  <a:cubicBezTo>
                    <a:pt x="4444" y="13034"/>
                    <a:pt x="5097" y="13323"/>
                    <a:pt x="5524" y="13929"/>
                  </a:cubicBezTo>
                  <a:cubicBezTo>
                    <a:pt x="5377" y="14158"/>
                    <a:pt x="5296" y="14400"/>
                    <a:pt x="5269" y="14494"/>
                  </a:cubicBezTo>
                  <a:lnTo>
                    <a:pt x="1761" y="14494"/>
                  </a:lnTo>
                  <a:cubicBezTo>
                    <a:pt x="2075" y="13543"/>
                    <a:pt x="2932" y="13034"/>
                    <a:pt x="3794" y="13034"/>
                  </a:cubicBezTo>
                  <a:close/>
                  <a:moveTo>
                    <a:pt x="7292" y="13566"/>
                  </a:moveTo>
                  <a:cubicBezTo>
                    <a:pt x="7860" y="13566"/>
                    <a:pt x="8428" y="13875"/>
                    <a:pt x="8683" y="14494"/>
                  </a:cubicBezTo>
                  <a:lnTo>
                    <a:pt x="5901" y="14494"/>
                  </a:lnTo>
                  <a:cubicBezTo>
                    <a:pt x="6156" y="13875"/>
                    <a:pt x="6724" y="13566"/>
                    <a:pt x="7292" y="13566"/>
                  </a:cubicBezTo>
                  <a:close/>
                  <a:moveTo>
                    <a:pt x="11914" y="0"/>
                  </a:moveTo>
                  <a:cubicBezTo>
                    <a:pt x="11899" y="0"/>
                    <a:pt x="11884" y="1"/>
                    <a:pt x="11869" y="4"/>
                  </a:cubicBezTo>
                  <a:cubicBezTo>
                    <a:pt x="11707" y="31"/>
                    <a:pt x="11587" y="179"/>
                    <a:pt x="11613" y="340"/>
                  </a:cubicBezTo>
                  <a:cubicBezTo>
                    <a:pt x="11721" y="1187"/>
                    <a:pt x="11466" y="1402"/>
                    <a:pt x="11640" y="1617"/>
                  </a:cubicBezTo>
                  <a:cubicBezTo>
                    <a:pt x="12541" y="2638"/>
                    <a:pt x="12245" y="4265"/>
                    <a:pt x="10982" y="4883"/>
                  </a:cubicBezTo>
                  <a:cubicBezTo>
                    <a:pt x="10901" y="4923"/>
                    <a:pt x="10834" y="4991"/>
                    <a:pt x="10820" y="5085"/>
                  </a:cubicBezTo>
                  <a:cubicBezTo>
                    <a:pt x="10610" y="6212"/>
                    <a:pt x="9619" y="6985"/>
                    <a:pt x="8526" y="6985"/>
                  </a:cubicBezTo>
                  <a:cubicBezTo>
                    <a:pt x="8289" y="6985"/>
                    <a:pt x="8048" y="6949"/>
                    <a:pt x="7809" y="6872"/>
                  </a:cubicBezTo>
                  <a:cubicBezTo>
                    <a:pt x="7785" y="6867"/>
                    <a:pt x="7760" y="6864"/>
                    <a:pt x="7736" y="6864"/>
                  </a:cubicBezTo>
                  <a:cubicBezTo>
                    <a:pt x="7641" y="6864"/>
                    <a:pt x="7551" y="6905"/>
                    <a:pt x="7487" y="6980"/>
                  </a:cubicBezTo>
                  <a:cubicBezTo>
                    <a:pt x="7075" y="7511"/>
                    <a:pt x="6481" y="7767"/>
                    <a:pt x="5890" y="7767"/>
                  </a:cubicBezTo>
                  <a:cubicBezTo>
                    <a:pt x="5151" y="7767"/>
                    <a:pt x="4418" y="7366"/>
                    <a:pt x="4059" y="6604"/>
                  </a:cubicBezTo>
                  <a:cubicBezTo>
                    <a:pt x="4008" y="6501"/>
                    <a:pt x="3901" y="6437"/>
                    <a:pt x="3788" y="6437"/>
                  </a:cubicBezTo>
                  <a:cubicBezTo>
                    <a:pt x="3753" y="6437"/>
                    <a:pt x="3718" y="6443"/>
                    <a:pt x="3683" y="6456"/>
                  </a:cubicBezTo>
                  <a:cubicBezTo>
                    <a:pt x="3546" y="6506"/>
                    <a:pt x="3406" y="6529"/>
                    <a:pt x="3268" y="6529"/>
                  </a:cubicBezTo>
                  <a:cubicBezTo>
                    <a:pt x="2665" y="6529"/>
                    <a:pt x="2109" y="6077"/>
                    <a:pt x="2043" y="5421"/>
                  </a:cubicBezTo>
                  <a:cubicBezTo>
                    <a:pt x="2043" y="5313"/>
                    <a:pt x="1976" y="5219"/>
                    <a:pt x="1868" y="5179"/>
                  </a:cubicBezTo>
                  <a:cubicBezTo>
                    <a:pt x="1358" y="4950"/>
                    <a:pt x="914" y="4574"/>
                    <a:pt x="591" y="4117"/>
                  </a:cubicBezTo>
                  <a:cubicBezTo>
                    <a:pt x="532" y="4032"/>
                    <a:pt x="436" y="3985"/>
                    <a:pt x="339" y="3985"/>
                  </a:cubicBezTo>
                  <a:cubicBezTo>
                    <a:pt x="282" y="3985"/>
                    <a:pt x="225" y="4001"/>
                    <a:pt x="175" y="4036"/>
                  </a:cubicBezTo>
                  <a:cubicBezTo>
                    <a:pt x="40" y="4130"/>
                    <a:pt x="0" y="4319"/>
                    <a:pt x="94" y="4453"/>
                  </a:cubicBezTo>
                  <a:cubicBezTo>
                    <a:pt x="457" y="4964"/>
                    <a:pt x="928" y="5367"/>
                    <a:pt x="1479" y="5649"/>
                  </a:cubicBezTo>
                  <a:cubicBezTo>
                    <a:pt x="1644" y="6521"/>
                    <a:pt x="2418" y="7124"/>
                    <a:pt x="3276" y="7124"/>
                  </a:cubicBezTo>
                  <a:cubicBezTo>
                    <a:pt x="3397" y="7124"/>
                    <a:pt x="3520" y="7112"/>
                    <a:pt x="3643" y="7087"/>
                  </a:cubicBezTo>
                  <a:cubicBezTo>
                    <a:pt x="3938" y="7571"/>
                    <a:pt x="4382" y="7961"/>
                    <a:pt x="4906" y="8176"/>
                  </a:cubicBezTo>
                  <a:lnTo>
                    <a:pt x="4906" y="9211"/>
                  </a:lnTo>
                  <a:lnTo>
                    <a:pt x="3643" y="7907"/>
                  </a:lnTo>
                  <a:cubicBezTo>
                    <a:pt x="3485" y="7749"/>
                    <a:pt x="3278" y="7669"/>
                    <a:pt x="3074" y="7669"/>
                  </a:cubicBezTo>
                  <a:cubicBezTo>
                    <a:pt x="2878" y="7669"/>
                    <a:pt x="2685" y="7743"/>
                    <a:pt x="2540" y="7894"/>
                  </a:cubicBezTo>
                  <a:cubicBezTo>
                    <a:pt x="2231" y="8190"/>
                    <a:pt x="2218" y="8687"/>
                    <a:pt x="2514" y="8996"/>
                  </a:cubicBezTo>
                  <a:lnTo>
                    <a:pt x="2635" y="9104"/>
                  </a:lnTo>
                  <a:cubicBezTo>
                    <a:pt x="1998" y="9549"/>
                    <a:pt x="2338" y="10525"/>
                    <a:pt x="3072" y="10525"/>
                  </a:cubicBezTo>
                  <a:cubicBezTo>
                    <a:pt x="3113" y="10525"/>
                    <a:pt x="3155" y="10521"/>
                    <a:pt x="3199" y="10515"/>
                  </a:cubicBezTo>
                  <a:lnTo>
                    <a:pt x="3898" y="10407"/>
                  </a:lnTo>
                  <a:cubicBezTo>
                    <a:pt x="4933" y="11469"/>
                    <a:pt x="4879" y="11429"/>
                    <a:pt x="4906" y="11456"/>
                  </a:cubicBezTo>
                  <a:lnTo>
                    <a:pt x="4906" y="12679"/>
                  </a:lnTo>
                  <a:cubicBezTo>
                    <a:pt x="4543" y="12516"/>
                    <a:pt x="4162" y="12438"/>
                    <a:pt x="3787" y="12438"/>
                  </a:cubicBezTo>
                  <a:cubicBezTo>
                    <a:pt x="2650" y="12438"/>
                    <a:pt x="1567" y="13150"/>
                    <a:pt x="1183" y="14332"/>
                  </a:cubicBezTo>
                  <a:cubicBezTo>
                    <a:pt x="1169" y="14386"/>
                    <a:pt x="1169" y="14440"/>
                    <a:pt x="1169" y="14494"/>
                  </a:cubicBezTo>
                  <a:lnTo>
                    <a:pt x="807" y="14494"/>
                  </a:lnTo>
                  <a:cubicBezTo>
                    <a:pt x="645" y="14494"/>
                    <a:pt x="511" y="14628"/>
                    <a:pt x="511" y="14789"/>
                  </a:cubicBezTo>
                  <a:cubicBezTo>
                    <a:pt x="511" y="14964"/>
                    <a:pt x="645" y="15085"/>
                    <a:pt x="807" y="15085"/>
                  </a:cubicBezTo>
                  <a:lnTo>
                    <a:pt x="13724" y="15085"/>
                  </a:lnTo>
                  <a:cubicBezTo>
                    <a:pt x="13898" y="15085"/>
                    <a:pt x="14019" y="14964"/>
                    <a:pt x="14019" y="14789"/>
                  </a:cubicBezTo>
                  <a:cubicBezTo>
                    <a:pt x="14019" y="14628"/>
                    <a:pt x="13898" y="14494"/>
                    <a:pt x="13724" y="14494"/>
                  </a:cubicBezTo>
                  <a:lnTo>
                    <a:pt x="13374" y="14494"/>
                  </a:lnTo>
                  <a:lnTo>
                    <a:pt x="13374" y="13983"/>
                  </a:lnTo>
                  <a:lnTo>
                    <a:pt x="13872" y="13983"/>
                  </a:lnTo>
                  <a:cubicBezTo>
                    <a:pt x="14140" y="13983"/>
                    <a:pt x="14329" y="13714"/>
                    <a:pt x="14248" y="13459"/>
                  </a:cubicBezTo>
                  <a:cubicBezTo>
                    <a:pt x="14066" y="12887"/>
                    <a:pt x="13572" y="12602"/>
                    <a:pt x="13079" y="12602"/>
                  </a:cubicBezTo>
                  <a:cubicBezTo>
                    <a:pt x="12585" y="12602"/>
                    <a:pt x="12091" y="12887"/>
                    <a:pt x="11909" y="13459"/>
                  </a:cubicBezTo>
                  <a:cubicBezTo>
                    <a:pt x="11815" y="13714"/>
                    <a:pt x="12017" y="13983"/>
                    <a:pt x="12285" y="13983"/>
                  </a:cubicBezTo>
                  <a:lnTo>
                    <a:pt x="12783" y="13983"/>
                  </a:lnTo>
                  <a:lnTo>
                    <a:pt x="12783" y="14494"/>
                  </a:lnTo>
                  <a:lnTo>
                    <a:pt x="10605" y="14494"/>
                  </a:lnTo>
                  <a:lnTo>
                    <a:pt x="10605" y="13701"/>
                  </a:lnTo>
                  <a:lnTo>
                    <a:pt x="11304" y="13701"/>
                  </a:lnTo>
                  <a:cubicBezTo>
                    <a:pt x="11600" y="13701"/>
                    <a:pt x="11815" y="13405"/>
                    <a:pt x="11721" y="13123"/>
                  </a:cubicBezTo>
                  <a:cubicBezTo>
                    <a:pt x="11519" y="12518"/>
                    <a:pt x="10955" y="12101"/>
                    <a:pt x="10310" y="12101"/>
                  </a:cubicBezTo>
                  <a:cubicBezTo>
                    <a:pt x="9664" y="12101"/>
                    <a:pt x="9086" y="12504"/>
                    <a:pt x="8898" y="13123"/>
                  </a:cubicBezTo>
                  <a:cubicBezTo>
                    <a:pt x="8804" y="13405"/>
                    <a:pt x="9019" y="13701"/>
                    <a:pt x="9315" y="13701"/>
                  </a:cubicBezTo>
                  <a:lnTo>
                    <a:pt x="10014" y="13701"/>
                  </a:lnTo>
                  <a:lnTo>
                    <a:pt x="10014" y="14494"/>
                  </a:lnTo>
                  <a:lnTo>
                    <a:pt x="9301" y="14494"/>
                  </a:lnTo>
                  <a:cubicBezTo>
                    <a:pt x="9301" y="14480"/>
                    <a:pt x="9301" y="14453"/>
                    <a:pt x="9288" y="14426"/>
                  </a:cubicBezTo>
                  <a:cubicBezTo>
                    <a:pt x="9010" y="13534"/>
                    <a:pt x="8182" y="12971"/>
                    <a:pt x="7287" y="12971"/>
                  </a:cubicBezTo>
                  <a:cubicBezTo>
                    <a:pt x="7144" y="12971"/>
                    <a:pt x="6999" y="12986"/>
                    <a:pt x="6855" y="13015"/>
                  </a:cubicBezTo>
                  <a:lnTo>
                    <a:pt x="6855" y="12195"/>
                  </a:lnTo>
                  <a:cubicBezTo>
                    <a:pt x="6855" y="12034"/>
                    <a:pt x="6721" y="11899"/>
                    <a:pt x="6559" y="11899"/>
                  </a:cubicBezTo>
                  <a:cubicBezTo>
                    <a:pt x="6398" y="11899"/>
                    <a:pt x="6264" y="12034"/>
                    <a:pt x="6264" y="12195"/>
                  </a:cubicBezTo>
                  <a:lnTo>
                    <a:pt x="6264" y="13244"/>
                  </a:lnTo>
                  <a:cubicBezTo>
                    <a:pt x="6143" y="13311"/>
                    <a:pt x="6035" y="13378"/>
                    <a:pt x="5928" y="13472"/>
                  </a:cubicBezTo>
                  <a:cubicBezTo>
                    <a:pt x="5807" y="13324"/>
                    <a:pt x="5659" y="13176"/>
                    <a:pt x="5498" y="13042"/>
                  </a:cubicBezTo>
                  <a:lnTo>
                    <a:pt x="5498" y="11295"/>
                  </a:lnTo>
                  <a:cubicBezTo>
                    <a:pt x="5498" y="11106"/>
                    <a:pt x="5336" y="11053"/>
                    <a:pt x="5296" y="10999"/>
                  </a:cubicBezTo>
                  <a:lnTo>
                    <a:pt x="4207" y="9883"/>
                  </a:lnTo>
                  <a:cubicBezTo>
                    <a:pt x="4154" y="9830"/>
                    <a:pt x="4085" y="9794"/>
                    <a:pt x="4012" y="9794"/>
                  </a:cubicBezTo>
                  <a:cubicBezTo>
                    <a:pt x="3992" y="9794"/>
                    <a:pt x="3972" y="9797"/>
                    <a:pt x="3952" y="9803"/>
                  </a:cubicBezTo>
                  <a:lnTo>
                    <a:pt x="3105" y="9924"/>
                  </a:lnTo>
                  <a:cubicBezTo>
                    <a:pt x="3091" y="9927"/>
                    <a:pt x="3077" y="9929"/>
                    <a:pt x="3063" y="9929"/>
                  </a:cubicBezTo>
                  <a:cubicBezTo>
                    <a:pt x="2974" y="9929"/>
                    <a:pt x="2902" y="9857"/>
                    <a:pt x="2890" y="9776"/>
                  </a:cubicBezTo>
                  <a:cubicBezTo>
                    <a:pt x="2877" y="9668"/>
                    <a:pt x="2944" y="9574"/>
                    <a:pt x="3051" y="9561"/>
                  </a:cubicBezTo>
                  <a:cubicBezTo>
                    <a:pt x="3132" y="9534"/>
                    <a:pt x="3374" y="9574"/>
                    <a:pt x="3454" y="9332"/>
                  </a:cubicBezTo>
                  <a:cubicBezTo>
                    <a:pt x="3495" y="9225"/>
                    <a:pt x="3468" y="9117"/>
                    <a:pt x="3387" y="9036"/>
                  </a:cubicBezTo>
                  <a:lnTo>
                    <a:pt x="2944" y="8579"/>
                  </a:lnTo>
                  <a:cubicBezTo>
                    <a:pt x="2877" y="8499"/>
                    <a:pt x="2877" y="8391"/>
                    <a:pt x="2944" y="8311"/>
                  </a:cubicBezTo>
                  <a:cubicBezTo>
                    <a:pt x="2982" y="8279"/>
                    <a:pt x="3030" y="8262"/>
                    <a:pt x="3077" y="8262"/>
                  </a:cubicBezTo>
                  <a:cubicBezTo>
                    <a:pt x="3128" y="8262"/>
                    <a:pt x="3177" y="8282"/>
                    <a:pt x="3213" y="8324"/>
                  </a:cubicBezTo>
                  <a:lnTo>
                    <a:pt x="4987" y="10152"/>
                  </a:lnTo>
                  <a:cubicBezTo>
                    <a:pt x="5050" y="10215"/>
                    <a:pt x="5127" y="10243"/>
                    <a:pt x="5203" y="10243"/>
                  </a:cubicBezTo>
                  <a:cubicBezTo>
                    <a:pt x="5354" y="10243"/>
                    <a:pt x="5498" y="10130"/>
                    <a:pt x="5498" y="9950"/>
                  </a:cubicBezTo>
                  <a:lnTo>
                    <a:pt x="5498" y="8338"/>
                  </a:lnTo>
                  <a:cubicBezTo>
                    <a:pt x="5619" y="8351"/>
                    <a:pt x="5746" y="8358"/>
                    <a:pt x="5876" y="8358"/>
                  </a:cubicBezTo>
                  <a:cubicBezTo>
                    <a:pt x="6005" y="8358"/>
                    <a:pt x="6136" y="8351"/>
                    <a:pt x="6264" y="8338"/>
                  </a:cubicBezTo>
                  <a:lnTo>
                    <a:pt x="6264" y="10851"/>
                  </a:lnTo>
                  <a:cubicBezTo>
                    <a:pt x="6264" y="11012"/>
                    <a:pt x="6398" y="11147"/>
                    <a:pt x="6559" y="11147"/>
                  </a:cubicBezTo>
                  <a:cubicBezTo>
                    <a:pt x="6721" y="11147"/>
                    <a:pt x="6855" y="11012"/>
                    <a:pt x="6855" y="10851"/>
                  </a:cubicBezTo>
                  <a:lnTo>
                    <a:pt x="6855" y="10354"/>
                  </a:lnTo>
                  <a:lnTo>
                    <a:pt x="8280" y="8700"/>
                  </a:lnTo>
                  <a:cubicBezTo>
                    <a:pt x="8387" y="8579"/>
                    <a:pt x="8374" y="8391"/>
                    <a:pt x="8253" y="8284"/>
                  </a:cubicBezTo>
                  <a:cubicBezTo>
                    <a:pt x="8198" y="8235"/>
                    <a:pt x="8129" y="8211"/>
                    <a:pt x="8060" y="8211"/>
                  </a:cubicBezTo>
                  <a:cubicBezTo>
                    <a:pt x="7977" y="8211"/>
                    <a:pt x="7895" y="8245"/>
                    <a:pt x="7836" y="8311"/>
                  </a:cubicBezTo>
                  <a:lnTo>
                    <a:pt x="6855" y="9440"/>
                  </a:lnTo>
                  <a:lnTo>
                    <a:pt x="6855" y="8176"/>
                  </a:lnTo>
                  <a:cubicBezTo>
                    <a:pt x="7218" y="8028"/>
                    <a:pt x="7554" y="7800"/>
                    <a:pt x="7823" y="7504"/>
                  </a:cubicBezTo>
                  <a:cubicBezTo>
                    <a:pt x="8054" y="7559"/>
                    <a:pt x="8286" y="7585"/>
                    <a:pt x="8513" y="7585"/>
                  </a:cubicBezTo>
                  <a:cubicBezTo>
                    <a:pt x="9846" y="7585"/>
                    <a:pt x="11050" y="6683"/>
                    <a:pt x="11371" y="5340"/>
                  </a:cubicBezTo>
                  <a:cubicBezTo>
                    <a:pt x="12837" y="4534"/>
                    <a:pt x="13186" y="2625"/>
                    <a:pt x="12191" y="1348"/>
                  </a:cubicBezTo>
                  <a:cubicBezTo>
                    <a:pt x="12245" y="972"/>
                    <a:pt x="12245" y="622"/>
                    <a:pt x="12205" y="259"/>
                  </a:cubicBezTo>
                  <a:cubicBezTo>
                    <a:pt x="12180" y="113"/>
                    <a:pt x="12057" y="0"/>
                    <a:pt x="119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1"/>
            <p:cNvSpPr/>
            <p:nvPr/>
          </p:nvSpPr>
          <p:spPr>
            <a:xfrm>
              <a:off x="6059225" y="4146225"/>
              <a:ext cx="313550" cy="213675"/>
            </a:xfrm>
            <a:custGeom>
              <a:rect b="b" l="l" r="r" t="t"/>
              <a:pathLst>
                <a:path extrusionOk="0" h="8547" w="12542">
                  <a:moveTo>
                    <a:pt x="6174" y="0"/>
                  </a:moveTo>
                  <a:cubicBezTo>
                    <a:pt x="4841" y="0"/>
                    <a:pt x="3535" y="846"/>
                    <a:pt x="3146" y="2310"/>
                  </a:cubicBezTo>
                  <a:cubicBezTo>
                    <a:pt x="1829" y="2471"/>
                    <a:pt x="874" y="3708"/>
                    <a:pt x="1103" y="5065"/>
                  </a:cubicBezTo>
                  <a:cubicBezTo>
                    <a:pt x="310" y="5966"/>
                    <a:pt x="1" y="7162"/>
                    <a:pt x="256" y="8305"/>
                  </a:cubicBezTo>
                  <a:cubicBezTo>
                    <a:pt x="283" y="8439"/>
                    <a:pt x="404" y="8547"/>
                    <a:pt x="538" y="8547"/>
                  </a:cubicBezTo>
                  <a:cubicBezTo>
                    <a:pt x="727" y="8547"/>
                    <a:pt x="874" y="8359"/>
                    <a:pt x="834" y="8184"/>
                  </a:cubicBezTo>
                  <a:cubicBezTo>
                    <a:pt x="619" y="7176"/>
                    <a:pt x="901" y="6127"/>
                    <a:pt x="1641" y="5361"/>
                  </a:cubicBezTo>
                  <a:cubicBezTo>
                    <a:pt x="1708" y="5281"/>
                    <a:pt x="1735" y="5186"/>
                    <a:pt x="1708" y="5079"/>
                  </a:cubicBezTo>
                  <a:cubicBezTo>
                    <a:pt x="1452" y="3990"/>
                    <a:pt x="2245" y="2915"/>
                    <a:pt x="3388" y="2888"/>
                  </a:cubicBezTo>
                  <a:cubicBezTo>
                    <a:pt x="3536" y="2875"/>
                    <a:pt x="3657" y="2780"/>
                    <a:pt x="3684" y="2646"/>
                  </a:cubicBezTo>
                  <a:cubicBezTo>
                    <a:pt x="3929" y="1362"/>
                    <a:pt x="5040" y="592"/>
                    <a:pt x="6178" y="592"/>
                  </a:cubicBezTo>
                  <a:cubicBezTo>
                    <a:pt x="6851" y="592"/>
                    <a:pt x="7533" y="861"/>
                    <a:pt x="8052" y="1450"/>
                  </a:cubicBezTo>
                  <a:cubicBezTo>
                    <a:pt x="8108" y="1517"/>
                    <a:pt x="8193" y="1547"/>
                    <a:pt x="8282" y="1547"/>
                  </a:cubicBezTo>
                  <a:cubicBezTo>
                    <a:pt x="8300" y="1547"/>
                    <a:pt x="8317" y="1546"/>
                    <a:pt x="8334" y="1544"/>
                  </a:cubicBezTo>
                  <a:cubicBezTo>
                    <a:pt x="8454" y="1517"/>
                    <a:pt x="8573" y="1504"/>
                    <a:pt x="8690" y="1504"/>
                  </a:cubicBezTo>
                  <a:cubicBezTo>
                    <a:pt x="9444" y="1504"/>
                    <a:pt x="10115" y="2041"/>
                    <a:pt x="10243" y="2821"/>
                  </a:cubicBezTo>
                  <a:cubicBezTo>
                    <a:pt x="10257" y="2928"/>
                    <a:pt x="10324" y="3009"/>
                    <a:pt x="10418" y="3049"/>
                  </a:cubicBezTo>
                  <a:cubicBezTo>
                    <a:pt x="11063" y="3305"/>
                    <a:pt x="11601" y="3775"/>
                    <a:pt x="11950" y="4367"/>
                  </a:cubicBezTo>
                  <a:cubicBezTo>
                    <a:pt x="12005" y="4458"/>
                    <a:pt x="12109" y="4512"/>
                    <a:pt x="12213" y="4512"/>
                  </a:cubicBezTo>
                  <a:cubicBezTo>
                    <a:pt x="12262" y="4512"/>
                    <a:pt x="12310" y="4500"/>
                    <a:pt x="12353" y="4474"/>
                  </a:cubicBezTo>
                  <a:cubicBezTo>
                    <a:pt x="12501" y="4393"/>
                    <a:pt x="12542" y="4205"/>
                    <a:pt x="12461" y="4057"/>
                  </a:cubicBezTo>
                  <a:cubicBezTo>
                    <a:pt x="12071" y="3399"/>
                    <a:pt x="11493" y="2875"/>
                    <a:pt x="10794" y="2565"/>
                  </a:cubicBezTo>
                  <a:cubicBezTo>
                    <a:pt x="10549" y="1574"/>
                    <a:pt x="9669" y="906"/>
                    <a:pt x="8672" y="906"/>
                  </a:cubicBezTo>
                  <a:cubicBezTo>
                    <a:pt x="8574" y="906"/>
                    <a:pt x="8475" y="912"/>
                    <a:pt x="8375" y="926"/>
                  </a:cubicBezTo>
                  <a:cubicBezTo>
                    <a:pt x="7752" y="293"/>
                    <a:pt x="6958" y="0"/>
                    <a:pt x="6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42"/>
          <p:cNvSpPr txBox="1"/>
          <p:nvPr>
            <p:ph type="title"/>
          </p:nvPr>
        </p:nvSpPr>
        <p:spPr>
          <a:xfrm>
            <a:off x="612225" y="896550"/>
            <a:ext cx="3913500" cy="76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Special Education</a:t>
            </a:r>
            <a:endParaRPr/>
          </a:p>
        </p:txBody>
      </p:sp>
      <p:sp>
        <p:nvSpPr>
          <p:cNvPr id="1202" name="Google Shape;1202;p42"/>
          <p:cNvSpPr txBox="1"/>
          <p:nvPr>
            <p:ph idx="1" type="subTitle"/>
          </p:nvPr>
        </p:nvSpPr>
        <p:spPr>
          <a:xfrm>
            <a:off x="5079600" y="1802950"/>
            <a:ext cx="3798900" cy="1107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000000"/>
              </a:solidFill>
              <a:latin typeface="Arial"/>
              <a:ea typeface="Arial"/>
              <a:cs typeface="Arial"/>
              <a:sym typeface="Arial"/>
            </a:endParaRPr>
          </a:p>
          <a:p>
            <a:pPr indent="0" lvl="0" marL="0" rtl="0" algn="ctr">
              <a:lnSpc>
                <a:spcPct val="115000"/>
              </a:lnSpc>
              <a:spcBef>
                <a:spcPts val="0"/>
              </a:spcBef>
              <a:spcAft>
                <a:spcPts val="0"/>
              </a:spcAft>
              <a:buNone/>
            </a:pPr>
            <a:r>
              <a:rPr lang="en">
                <a:solidFill>
                  <a:schemeClr val="dk1"/>
                </a:solidFill>
                <a:latin typeface="PT Sans"/>
                <a:ea typeface="PT Sans"/>
                <a:cs typeface="PT Sans"/>
                <a:sym typeface="PT Sans"/>
              </a:rPr>
              <a:t>Onboarding a new Speech and Language Pathologist</a:t>
            </a:r>
            <a:endParaRPr>
              <a:solidFill>
                <a:schemeClr val="dk1"/>
              </a:solidFill>
              <a:latin typeface="PT Sans"/>
              <a:ea typeface="PT Sans"/>
              <a:cs typeface="PT Sans"/>
              <a:sym typeface="PT Sans"/>
            </a:endParaRPr>
          </a:p>
          <a:p>
            <a:pPr indent="0" lvl="0" marL="0" rtl="0" algn="ctr">
              <a:lnSpc>
                <a:spcPct val="115000"/>
              </a:lnSpc>
              <a:spcBef>
                <a:spcPts val="0"/>
              </a:spcBef>
              <a:spcAft>
                <a:spcPts val="0"/>
              </a:spcAft>
              <a:buNone/>
            </a:pPr>
            <a:r>
              <a:t/>
            </a:r>
            <a:endParaRPr>
              <a:solidFill>
                <a:schemeClr val="dk1"/>
              </a:solidFill>
              <a:latin typeface="PT Sans"/>
              <a:ea typeface="PT Sans"/>
              <a:cs typeface="PT Sans"/>
              <a:sym typeface="PT Sans"/>
            </a:endParaRPr>
          </a:p>
          <a:p>
            <a:pPr indent="0" lvl="0" marL="0" rtl="0" algn="ctr">
              <a:lnSpc>
                <a:spcPct val="115000"/>
              </a:lnSpc>
              <a:spcBef>
                <a:spcPts val="0"/>
              </a:spcBef>
              <a:spcAft>
                <a:spcPts val="0"/>
              </a:spcAft>
              <a:buNone/>
            </a:pPr>
            <a:r>
              <a:rPr lang="en">
                <a:solidFill>
                  <a:schemeClr val="dk1"/>
                </a:solidFill>
                <a:latin typeface="PT Sans"/>
                <a:ea typeface="PT Sans"/>
                <a:cs typeface="PT Sans"/>
                <a:sym typeface="PT Sans"/>
              </a:rPr>
              <a:t>Applying to move from current SELPA to EDCOE SELPA</a:t>
            </a:r>
            <a:endParaRPr>
              <a:solidFill>
                <a:schemeClr val="dk1"/>
              </a:solidFill>
              <a:latin typeface="PT Sans"/>
              <a:ea typeface="PT Sans"/>
              <a:cs typeface="PT Sans"/>
              <a:sym typeface="PT Sans"/>
            </a:endParaRPr>
          </a:p>
        </p:txBody>
      </p:sp>
      <p:graphicFrame>
        <p:nvGraphicFramePr>
          <p:cNvPr id="1203" name="Google Shape;1203;p42"/>
          <p:cNvGraphicFramePr/>
          <p:nvPr/>
        </p:nvGraphicFramePr>
        <p:xfrm>
          <a:off x="805288" y="1899699"/>
          <a:ext cx="3000000" cy="3000000"/>
        </p:xfrm>
        <a:graphic>
          <a:graphicData uri="http://schemas.openxmlformats.org/drawingml/2006/table">
            <a:tbl>
              <a:tblPr>
                <a:noFill/>
                <a:tableStyleId>{EEFBDA2E-0C01-4AC7-9325-63A2273A2B7C}</a:tableStyleId>
              </a:tblPr>
              <a:tblGrid>
                <a:gridCol w="1175775"/>
                <a:gridCol w="1175775"/>
                <a:gridCol w="1175775"/>
              </a:tblGrid>
              <a:tr h="523525">
                <a:tc>
                  <a:txBody>
                    <a:bodyPr/>
                    <a:lstStyle/>
                    <a:p>
                      <a:pPr indent="0" lvl="0" marL="0" rtl="0" algn="ctr">
                        <a:spcBef>
                          <a:spcPts val="0"/>
                        </a:spcBef>
                        <a:spcAft>
                          <a:spcPts val="0"/>
                        </a:spcAft>
                        <a:buNone/>
                      </a:pPr>
                      <a:r>
                        <a:rPr lang="en">
                          <a:solidFill>
                            <a:schemeClr val="lt1"/>
                          </a:solidFill>
                          <a:latin typeface="Abril Fatface"/>
                          <a:ea typeface="Abril Fatface"/>
                          <a:cs typeface="Abril Fatface"/>
                          <a:sym typeface="Abril Fatface"/>
                        </a:rPr>
                        <a:t>School</a:t>
                      </a:r>
                      <a:endParaRPr>
                        <a:solidFill>
                          <a:schemeClr val="lt1"/>
                        </a:solidFill>
                        <a:latin typeface="Abril Fatface"/>
                        <a:ea typeface="Abril Fatface"/>
                        <a:cs typeface="Abril Fatface"/>
                        <a:sym typeface="Abril Fatfac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a:solidFill>
                            <a:schemeClr val="lt1"/>
                          </a:solidFill>
                          <a:latin typeface="Abril Fatface"/>
                          <a:ea typeface="Abril Fatface"/>
                          <a:cs typeface="Abril Fatface"/>
                          <a:sym typeface="Abril Fatface"/>
                        </a:rPr>
                        <a:t># SPED Students</a:t>
                      </a:r>
                      <a:endParaRPr>
                        <a:solidFill>
                          <a:schemeClr val="lt1"/>
                        </a:solidFill>
                        <a:latin typeface="Abril Fatface"/>
                        <a:ea typeface="Abril Fatface"/>
                        <a:cs typeface="Abril Fatface"/>
                        <a:sym typeface="Abril Fatfac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a:solidFill>
                            <a:schemeClr val="lt1"/>
                          </a:solidFill>
                          <a:latin typeface="Abril Fatface"/>
                          <a:ea typeface="Abril Fatface"/>
                          <a:cs typeface="Abril Fatface"/>
                          <a:sym typeface="Abril Fatface"/>
                        </a:rPr>
                        <a:t>% of Enrollment</a:t>
                      </a:r>
                      <a:endParaRPr>
                        <a:solidFill>
                          <a:schemeClr val="lt1"/>
                        </a:solidFill>
                        <a:latin typeface="Abril Fatface"/>
                        <a:ea typeface="Abril Fatface"/>
                        <a:cs typeface="Abril Fatface"/>
                        <a:sym typeface="Abril Fatfac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487000">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Clarksville</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214</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11.19%</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87000">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Feather River</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196</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8.42%</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87000">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Lake View</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64</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9%</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204" name="Google Shape;1204;p42"/>
          <p:cNvSpPr txBox="1"/>
          <p:nvPr/>
        </p:nvSpPr>
        <p:spPr>
          <a:xfrm>
            <a:off x="508425" y="4312750"/>
            <a:ext cx="4121100" cy="71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a:solidFill>
                  <a:schemeClr val="dk1"/>
                </a:solidFill>
                <a:latin typeface="PT Sans"/>
                <a:ea typeface="PT Sans"/>
                <a:cs typeface="PT Sans"/>
                <a:sym typeface="PT Sans"/>
              </a:rPr>
              <a:t>28 current initial special education assessments</a:t>
            </a:r>
            <a:endParaRPr>
              <a:latin typeface="Cabin"/>
              <a:ea typeface="Cabin"/>
              <a:cs typeface="Cabin"/>
              <a:sym typeface="Cab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grpSp>
        <p:nvGrpSpPr>
          <p:cNvPr id="1209" name="Google Shape;1209;p43"/>
          <p:cNvGrpSpPr/>
          <p:nvPr/>
        </p:nvGrpSpPr>
        <p:grpSpPr>
          <a:xfrm rot="899960">
            <a:off x="214910" y="-897094"/>
            <a:ext cx="8266038" cy="7144991"/>
            <a:chOff x="2515358" y="673993"/>
            <a:chExt cx="2522479" cy="2251493"/>
          </a:xfrm>
        </p:grpSpPr>
        <p:sp>
          <p:nvSpPr>
            <p:cNvPr id="1210" name="Google Shape;1210;p43"/>
            <p:cNvSpPr/>
            <p:nvPr/>
          </p:nvSpPr>
          <p:spPr>
            <a:xfrm rot="3672626">
              <a:off x="2999074" y="809771"/>
              <a:ext cx="1481030" cy="1979938"/>
            </a:xfrm>
            <a:custGeom>
              <a:rect b="b" l="l" r="r" t="t"/>
              <a:pathLst>
                <a:path extrusionOk="0" h="23589" w="17645">
                  <a:moveTo>
                    <a:pt x="11818" y="0"/>
                  </a:moveTo>
                  <a:cubicBezTo>
                    <a:pt x="10251" y="0"/>
                    <a:pt x="6712" y="512"/>
                    <a:pt x="3785" y="4666"/>
                  </a:cubicBezTo>
                  <a:cubicBezTo>
                    <a:pt x="3785" y="4666"/>
                    <a:pt x="3798" y="4665"/>
                    <a:pt x="3823" y="4665"/>
                  </a:cubicBezTo>
                  <a:cubicBezTo>
                    <a:pt x="3975" y="4665"/>
                    <a:pt x="4576" y="4702"/>
                    <a:pt x="5565" y="5218"/>
                  </a:cubicBezTo>
                  <a:cubicBezTo>
                    <a:pt x="5565" y="5218"/>
                    <a:pt x="2682" y="6872"/>
                    <a:pt x="1880" y="9579"/>
                  </a:cubicBezTo>
                  <a:cubicBezTo>
                    <a:pt x="1880" y="9579"/>
                    <a:pt x="2175" y="9492"/>
                    <a:pt x="2566" y="9492"/>
                  </a:cubicBezTo>
                  <a:cubicBezTo>
                    <a:pt x="2839" y="9492"/>
                    <a:pt x="3160" y="9535"/>
                    <a:pt x="3459" y="9679"/>
                  </a:cubicBezTo>
                  <a:cubicBezTo>
                    <a:pt x="3459" y="9679"/>
                    <a:pt x="477" y="11383"/>
                    <a:pt x="226" y="14416"/>
                  </a:cubicBezTo>
                  <a:cubicBezTo>
                    <a:pt x="226" y="14416"/>
                    <a:pt x="963" y="13974"/>
                    <a:pt x="1552" y="13974"/>
                  </a:cubicBezTo>
                  <a:cubicBezTo>
                    <a:pt x="1650" y="13974"/>
                    <a:pt x="1744" y="13986"/>
                    <a:pt x="1830" y="14015"/>
                  </a:cubicBezTo>
                  <a:cubicBezTo>
                    <a:pt x="1830" y="14015"/>
                    <a:pt x="126" y="16045"/>
                    <a:pt x="1" y="17875"/>
                  </a:cubicBezTo>
                  <a:cubicBezTo>
                    <a:pt x="1" y="17875"/>
                    <a:pt x="878" y="17223"/>
                    <a:pt x="1755" y="17223"/>
                  </a:cubicBezTo>
                  <a:cubicBezTo>
                    <a:pt x="1755" y="17223"/>
                    <a:pt x="151" y="20657"/>
                    <a:pt x="2958" y="23589"/>
                  </a:cubicBezTo>
                  <a:cubicBezTo>
                    <a:pt x="2958" y="23589"/>
                    <a:pt x="3760" y="22737"/>
                    <a:pt x="5414" y="21860"/>
                  </a:cubicBezTo>
                  <a:cubicBezTo>
                    <a:pt x="7068" y="20982"/>
                    <a:pt x="7595" y="19880"/>
                    <a:pt x="7870" y="19027"/>
                  </a:cubicBezTo>
                  <a:cubicBezTo>
                    <a:pt x="7870" y="19027"/>
                    <a:pt x="8397" y="19855"/>
                    <a:pt x="8422" y="20356"/>
                  </a:cubicBezTo>
                  <a:cubicBezTo>
                    <a:pt x="8422" y="20356"/>
                    <a:pt x="12106" y="17223"/>
                    <a:pt x="12231" y="14316"/>
                  </a:cubicBezTo>
                  <a:cubicBezTo>
                    <a:pt x="12231" y="14316"/>
                    <a:pt x="12707" y="15168"/>
                    <a:pt x="12808" y="15594"/>
                  </a:cubicBezTo>
                  <a:cubicBezTo>
                    <a:pt x="12808" y="15594"/>
                    <a:pt x="15063" y="12060"/>
                    <a:pt x="14337" y="9554"/>
                  </a:cubicBezTo>
                  <a:lnTo>
                    <a:pt x="14337" y="9554"/>
                  </a:lnTo>
                  <a:cubicBezTo>
                    <a:pt x="14337" y="9554"/>
                    <a:pt x="15038" y="10055"/>
                    <a:pt x="15139" y="10631"/>
                  </a:cubicBezTo>
                  <a:cubicBezTo>
                    <a:pt x="15139" y="10631"/>
                    <a:pt x="16316" y="8250"/>
                    <a:pt x="15615" y="5544"/>
                  </a:cubicBezTo>
                  <a:lnTo>
                    <a:pt x="15615" y="5544"/>
                  </a:lnTo>
                  <a:cubicBezTo>
                    <a:pt x="15615" y="5544"/>
                    <a:pt x="16417" y="5970"/>
                    <a:pt x="16642" y="6396"/>
                  </a:cubicBezTo>
                  <a:cubicBezTo>
                    <a:pt x="16642" y="6396"/>
                    <a:pt x="17645" y="1233"/>
                    <a:pt x="12632" y="55"/>
                  </a:cubicBezTo>
                  <a:cubicBezTo>
                    <a:pt x="12632" y="55"/>
                    <a:pt x="12331" y="0"/>
                    <a:pt x="1181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3"/>
            <p:cNvSpPr/>
            <p:nvPr/>
          </p:nvSpPr>
          <p:spPr>
            <a:xfrm rot="3672626">
              <a:off x="3281533" y="640418"/>
              <a:ext cx="1127664" cy="2101644"/>
            </a:xfrm>
            <a:custGeom>
              <a:rect b="b" l="l" r="r" t="t"/>
              <a:pathLst>
                <a:path extrusionOk="0" h="25039" w="13435">
                  <a:moveTo>
                    <a:pt x="11504" y="1"/>
                  </a:moveTo>
                  <a:cubicBezTo>
                    <a:pt x="11504" y="51"/>
                    <a:pt x="11279" y="1880"/>
                    <a:pt x="10577" y="4412"/>
                  </a:cubicBezTo>
                  <a:cubicBezTo>
                    <a:pt x="10469" y="4404"/>
                    <a:pt x="10301" y="4394"/>
                    <a:pt x="10077" y="4394"/>
                  </a:cubicBezTo>
                  <a:cubicBezTo>
                    <a:pt x="9573" y="4394"/>
                    <a:pt x="8785" y="4445"/>
                    <a:pt x="7745" y="4687"/>
                  </a:cubicBezTo>
                  <a:cubicBezTo>
                    <a:pt x="6818" y="4913"/>
                    <a:pt x="5690" y="5289"/>
                    <a:pt x="4387" y="5940"/>
                  </a:cubicBezTo>
                  <a:lnTo>
                    <a:pt x="4487" y="6116"/>
                  </a:lnTo>
                  <a:cubicBezTo>
                    <a:pt x="7136" y="4791"/>
                    <a:pt x="9119" y="4595"/>
                    <a:pt x="10068" y="4595"/>
                  </a:cubicBezTo>
                  <a:cubicBezTo>
                    <a:pt x="10268" y="4595"/>
                    <a:pt x="10422" y="4603"/>
                    <a:pt x="10527" y="4612"/>
                  </a:cubicBezTo>
                  <a:cubicBezTo>
                    <a:pt x="10276" y="5414"/>
                    <a:pt x="10026" y="6291"/>
                    <a:pt x="9700" y="7194"/>
                  </a:cubicBezTo>
                  <a:cubicBezTo>
                    <a:pt x="9524" y="7219"/>
                    <a:pt x="9224" y="7269"/>
                    <a:pt x="8823" y="7369"/>
                  </a:cubicBezTo>
                  <a:cubicBezTo>
                    <a:pt x="7519" y="7670"/>
                    <a:pt x="5163" y="8447"/>
                    <a:pt x="2356" y="10377"/>
                  </a:cubicBezTo>
                  <a:lnTo>
                    <a:pt x="2482" y="10552"/>
                  </a:lnTo>
                  <a:cubicBezTo>
                    <a:pt x="5965" y="8146"/>
                    <a:pt x="8773" y="7545"/>
                    <a:pt x="9600" y="7419"/>
                  </a:cubicBezTo>
                  <a:lnTo>
                    <a:pt x="9600" y="7419"/>
                  </a:lnTo>
                  <a:cubicBezTo>
                    <a:pt x="9224" y="8472"/>
                    <a:pt x="8747" y="9575"/>
                    <a:pt x="8196" y="10652"/>
                  </a:cubicBezTo>
                  <a:cubicBezTo>
                    <a:pt x="7895" y="10652"/>
                    <a:pt x="6793" y="10727"/>
                    <a:pt x="5514" y="11028"/>
                  </a:cubicBezTo>
                  <a:cubicBezTo>
                    <a:pt x="4762" y="11204"/>
                    <a:pt x="3935" y="11479"/>
                    <a:pt x="3184" y="11855"/>
                  </a:cubicBezTo>
                  <a:lnTo>
                    <a:pt x="3284" y="12031"/>
                  </a:lnTo>
                  <a:cubicBezTo>
                    <a:pt x="5163" y="11078"/>
                    <a:pt x="7419" y="10903"/>
                    <a:pt x="8096" y="10853"/>
                  </a:cubicBezTo>
                  <a:lnTo>
                    <a:pt x="8096" y="10853"/>
                  </a:lnTo>
                  <a:cubicBezTo>
                    <a:pt x="7845" y="11329"/>
                    <a:pt x="7595" y="11780"/>
                    <a:pt x="7319" y="12206"/>
                  </a:cubicBezTo>
                  <a:cubicBezTo>
                    <a:pt x="6943" y="12858"/>
                    <a:pt x="6567" y="13484"/>
                    <a:pt x="6216" y="14086"/>
                  </a:cubicBezTo>
                  <a:cubicBezTo>
                    <a:pt x="6119" y="14078"/>
                    <a:pt x="5925" y="14065"/>
                    <a:pt x="5647" y="14065"/>
                  </a:cubicBezTo>
                  <a:cubicBezTo>
                    <a:pt x="5063" y="14065"/>
                    <a:pt x="4105" y="14123"/>
                    <a:pt x="2883" y="14412"/>
                  </a:cubicBezTo>
                  <a:cubicBezTo>
                    <a:pt x="2056" y="14612"/>
                    <a:pt x="1078" y="14938"/>
                    <a:pt x="51" y="15414"/>
                  </a:cubicBezTo>
                  <a:lnTo>
                    <a:pt x="126" y="15590"/>
                  </a:lnTo>
                  <a:cubicBezTo>
                    <a:pt x="2633" y="14450"/>
                    <a:pt x="4677" y="14270"/>
                    <a:pt x="5650" y="14270"/>
                  </a:cubicBezTo>
                  <a:cubicBezTo>
                    <a:pt x="5855" y="14270"/>
                    <a:pt x="6012" y="14278"/>
                    <a:pt x="6116" y="14286"/>
                  </a:cubicBezTo>
                  <a:cubicBezTo>
                    <a:pt x="5514" y="15364"/>
                    <a:pt x="4963" y="16417"/>
                    <a:pt x="4487" y="17419"/>
                  </a:cubicBezTo>
                  <a:cubicBezTo>
                    <a:pt x="4311" y="17444"/>
                    <a:pt x="3760" y="17520"/>
                    <a:pt x="3033" y="17695"/>
                  </a:cubicBezTo>
                  <a:cubicBezTo>
                    <a:pt x="2131" y="17921"/>
                    <a:pt x="953" y="18271"/>
                    <a:pt x="1" y="18773"/>
                  </a:cubicBezTo>
                  <a:lnTo>
                    <a:pt x="101" y="18973"/>
                  </a:lnTo>
                  <a:cubicBezTo>
                    <a:pt x="1605" y="18121"/>
                    <a:pt x="3735" y="17745"/>
                    <a:pt x="4361" y="17645"/>
                  </a:cubicBezTo>
                  <a:lnTo>
                    <a:pt x="4361" y="17645"/>
                  </a:lnTo>
                  <a:cubicBezTo>
                    <a:pt x="3810" y="18798"/>
                    <a:pt x="3334" y="19875"/>
                    <a:pt x="2933" y="20828"/>
                  </a:cubicBezTo>
                  <a:cubicBezTo>
                    <a:pt x="2883" y="20853"/>
                    <a:pt x="2783" y="20853"/>
                    <a:pt x="2657" y="20903"/>
                  </a:cubicBezTo>
                  <a:cubicBezTo>
                    <a:pt x="2181" y="21003"/>
                    <a:pt x="1254" y="21304"/>
                    <a:pt x="376" y="21931"/>
                  </a:cubicBezTo>
                  <a:lnTo>
                    <a:pt x="502" y="22106"/>
                  </a:lnTo>
                  <a:cubicBezTo>
                    <a:pt x="1454" y="21404"/>
                    <a:pt x="2432" y="21154"/>
                    <a:pt x="2833" y="21078"/>
                  </a:cubicBezTo>
                  <a:lnTo>
                    <a:pt x="2833" y="21078"/>
                  </a:lnTo>
                  <a:cubicBezTo>
                    <a:pt x="1855" y="23434"/>
                    <a:pt x="1404" y="24938"/>
                    <a:pt x="1404" y="24963"/>
                  </a:cubicBezTo>
                  <a:lnTo>
                    <a:pt x="1605" y="25038"/>
                  </a:lnTo>
                  <a:cubicBezTo>
                    <a:pt x="1605" y="24988"/>
                    <a:pt x="2382" y="22432"/>
                    <a:pt x="4061" y="18748"/>
                  </a:cubicBezTo>
                  <a:cubicBezTo>
                    <a:pt x="4311" y="19199"/>
                    <a:pt x="4913" y="20477"/>
                    <a:pt x="4737" y="21855"/>
                  </a:cubicBezTo>
                  <a:lnTo>
                    <a:pt x="4963" y="21880"/>
                  </a:lnTo>
                  <a:cubicBezTo>
                    <a:pt x="5138" y="20251"/>
                    <a:pt x="4336" y="18823"/>
                    <a:pt x="4186" y="18522"/>
                  </a:cubicBezTo>
                  <a:cubicBezTo>
                    <a:pt x="4863" y="17093"/>
                    <a:pt x="5665" y="15464"/>
                    <a:pt x="6642" y="13785"/>
                  </a:cubicBezTo>
                  <a:cubicBezTo>
                    <a:pt x="6993" y="14462"/>
                    <a:pt x="8246" y="17093"/>
                    <a:pt x="7920" y="19725"/>
                  </a:cubicBezTo>
                  <a:lnTo>
                    <a:pt x="8121" y="19750"/>
                  </a:lnTo>
                  <a:cubicBezTo>
                    <a:pt x="8472" y="16868"/>
                    <a:pt x="6993" y="13986"/>
                    <a:pt x="6767" y="13560"/>
                  </a:cubicBezTo>
                  <a:cubicBezTo>
                    <a:pt x="6993" y="13159"/>
                    <a:pt x="7244" y="12758"/>
                    <a:pt x="7494" y="12332"/>
                  </a:cubicBezTo>
                  <a:cubicBezTo>
                    <a:pt x="7971" y="11555"/>
                    <a:pt x="8372" y="10778"/>
                    <a:pt x="8747" y="10001"/>
                  </a:cubicBezTo>
                  <a:cubicBezTo>
                    <a:pt x="9148" y="10427"/>
                    <a:pt x="11053" y="12607"/>
                    <a:pt x="11254" y="15690"/>
                  </a:cubicBezTo>
                  <a:lnTo>
                    <a:pt x="11479" y="15665"/>
                  </a:lnTo>
                  <a:cubicBezTo>
                    <a:pt x="11254" y="12357"/>
                    <a:pt x="9098" y="10051"/>
                    <a:pt x="8848" y="9800"/>
                  </a:cubicBezTo>
                  <a:cubicBezTo>
                    <a:pt x="9224" y="8973"/>
                    <a:pt x="9549" y="8171"/>
                    <a:pt x="9850" y="7394"/>
                  </a:cubicBezTo>
                  <a:lnTo>
                    <a:pt x="9850" y="7319"/>
                  </a:lnTo>
                  <a:cubicBezTo>
                    <a:pt x="9925" y="7169"/>
                    <a:pt x="9976" y="7018"/>
                    <a:pt x="10026" y="6868"/>
                  </a:cubicBezTo>
                  <a:cubicBezTo>
                    <a:pt x="10301" y="7043"/>
                    <a:pt x="12331" y="8397"/>
                    <a:pt x="13008" y="11254"/>
                  </a:cubicBezTo>
                  <a:lnTo>
                    <a:pt x="13209" y="11204"/>
                  </a:lnTo>
                  <a:cubicBezTo>
                    <a:pt x="12457" y="8046"/>
                    <a:pt x="10126" y="6692"/>
                    <a:pt x="10101" y="6667"/>
                  </a:cubicBezTo>
                  <a:cubicBezTo>
                    <a:pt x="10427" y="5665"/>
                    <a:pt x="10702" y="4737"/>
                    <a:pt x="10928" y="3860"/>
                  </a:cubicBezTo>
                  <a:cubicBezTo>
                    <a:pt x="11354" y="4186"/>
                    <a:pt x="12933" y="5439"/>
                    <a:pt x="13234" y="7319"/>
                  </a:cubicBezTo>
                  <a:lnTo>
                    <a:pt x="13434" y="7294"/>
                  </a:lnTo>
                  <a:cubicBezTo>
                    <a:pt x="13108" y="5214"/>
                    <a:pt x="11329" y="3885"/>
                    <a:pt x="10978" y="3660"/>
                  </a:cubicBezTo>
                  <a:cubicBezTo>
                    <a:pt x="11529" y="1529"/>
                    <a:pt x="11705" y="51"/>
                    <a:pt x="11730" y="26"/>
                  </a:cubicBezTo>
                  <a:lnTo>
                    <a:pt x="1150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12" name="Google Shape;1212;p43"/>
          <p:cNvPicPr preferRelativeResize="0"/>
          <p:nvPr/>
        </p:nvPicPr>
        <p:blipFill>
          <a:blip r:embed="rId3">
            <a:alphaModFix/>
          </a:blip>
          <a:stretch>
            <a:fillRect/>
          </a:stretch>
        </p:blipFill>
        <p:spPr>
          <a:xfrm>
            <a:off x="184875" y="0"/>
            <a:ext cx="2402825" cy="2402825"/>
          </a:xfrm>
          <a:prstGeom prst="rect">
            <a:avLst/>
          </a:prstGeom>
          <a:noFill/>
          <a:ln>
            <a:noFill/>
          </a:ln>
        </p:spPr>
      </p:pic>
      <p:pic>
        <p:nvPicPr>
          <p:cNvPr id="1213" name="Google Shape;1213;p43"/>
          <p:cNvPicPr preferRelativeResize="0"/>
          <p:nvPr/>
        </p:nvPicPr>
        <p:blipFill>
          <a:blip r:embed="rId4">
            <a:alphaModFix/>
          </a:blip>
          <a:stretch>
            <a:fillRect/>
          </a:stretch>
        </p:blipFill>
        <p:spPr>
          <a:xfrm>
            <a:off x="3213238" y="489875"/>
            <a:ext cx="2751624" cy="2751654"/>
          </a:xfrm>
          <a:prstGeom prst="rect">
            <a:avLst/>
          </a:prstGeom>
          <a:noFill/>
          <a:ln>
            <a:noFill/>
          </a:ln>
        </p:spPr>
      </p:pic>
      <p:sp>
        <p:nvSpPr>
          <p:cNvPr id="1214" name="Google Shape;1214;p43"/>
          <p:cNvSpPr txBox="1"/>
          <p:nvPr/>
        </p:nvSpPr>
        <p:spPr>
          <a:xfrm>
            <a:off x="3142448" y="3405325"/>
            <a:ext cx="28932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PT Sans"/>
                <a:ea typeface="PT Sans"/>
                <a:cs typeface="PT Sans"/>
                <a:sym typeface="PT Sans"/>
              </a:rPr>
              <a:t>Creating DIG inspired Fieldtrip series: </a:t>
            </a:r>
            <a:endParaRPr b="1">
              <a:solidFill>
                <a:schemeClr val="dk1"/>
              </a:solidFill>
              <a:latin typeface="PT Sans"/>
              <a:ea typeface="PT Sans"/>
              <a:cs typeface="PT Sans"/>
              <a:sym typeface="PT Sans"/>
            </a:endParaRPr>
          </a:p>
          <a:p>
            <a:pPr indent="0" lvl="0" marL="0" rtl="0" algn="ctr">
              <a:spcBef>
                <a:spcPts val="0"/>
              </a:spcBef>
              <a:spcAft>
                <a:spcPts val="0"/>
              </a:spcAft>
              <a:buNone/>
            </a:pPr>
            <a:r>
              <a:rPr b="1" lang="en">
                <a:solidFill>
                  <a:schemeClr val="dk1"/>
                </a:solidFill>
                <a:latin typeface="PT Sans"/>
                <a:ea typeface="PT Sans"/>
                <a:cs typeface="PT Sans"/>
                <a:sym typeface="PT Sans"/>
              </a:rPr>
              <a:t>Wakamatsu Farms in October </a:t>
            </a:r>
            <a:endParaRPr b="1">
              <a:solidFill>
                <a:schemeClr val="dk1"/>
              </a:solidFill>
              <a:latin typeface="PT Sans"/>
              <a:ea typeface="PT Sans"/>
              <a:cs typeface="PT Sans"/>
              <a:sym typeface="PT Sans"/>
            </a:endParaRPr>
          </a:p>
          <a:p>
            <a:pPr indent="0" lvl="0" marL="0" rtl="0" algn="ctr">
              <a:spcBef>
                <a:spcPts val="0"/>
              </a:spcBef>
              <a:spcAft>
                <a:spcPts val="0"/>
              </a:spcAft>
              <a:buNone/>
            </a:pPr>
            <a:r>
              <a:rPr b="1" lang="en">
                <a:solidFill>
                  <a:schemeClr val="dk1"/>
                </a:solidFill>
                <a:latin typeface="PT Sans"/>
                <a:ea typeface="PT Sans"/>
                <a:cs typeface="PT Sans"/>
                <a:sym typeface="PT Sans"/>
              </a:rPr>
              <a:t>California Indian Museum and Cultural Center in November</a:t>
            </a:r>
            <a:endParaRPr b="1" sz="1700">
              <a:solidFill>
                <a:schemeClr val="dk1"/>
              </a:solidFill>
              <a:latin typeface="PT Sans"/>
              <a:ea typeface="PT Sans"/>
              <a:cs typeface="PT Sans"/>
              <a:sym typeface="PT Sans"/>
            </a:endParaRPr>
          </a:p>
        </p:txBody>
      </p:sp>
      <p:pic>
        <p:nvPicPr>
          <p:cNvPr id="1215" name="Google Shape;1215;p43"/>
          <p:cNvPicPr preferRelativeResize="0"/>
          <p:nvPr/>
        </p:nvPicPr>
        <p:blipFill>
          <a:blip r:embed="rId5">
            <a:alphaModFix/>
          </a:blip>
          <a:stretch>
            <a:fillRect/>
          </a:stretch>
        </p:blipFill>
        <p:spPr>
          <a:xfrm>
            <a:off x="6142700" y="1318100"/>
            <a:ext cx="2893124" cy="3745152"/>
          </a:xfrm>
          <a:prstGeom prst="rect">
            <a:avLst/>
          </a:prstGeom>
          <a:noFill/>
          <a:ln>
            <a:noFill/>
          </a:ln>
        </p:spPr>
      </p:pic>
      <p:pic>
        <p:nvPicPr>
          <p:cNvPr id="1216" name="Google Shape;1216;p43"/>
          <p:cNvPicPr preferRelativeResize="0"/>
          <p:nvPr/>
        </p:nvPicPr>
        <p:blipFill>
          <a:blip r:embed="rId6">
            <a:alphaModFix/>
          </a:blip>
          <a:stretch>
            <a:fillRect/>
          </a:stretch>
        </p:blipFill>
        <p:spPr>
          <a:xfrm rot="6">
            <a:off x="46450" y="2198953"/>
            <a:ext cx="2988948" cy="224171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irst Day Of Fall by Slidesgo">
  <a:themeElements>
    <a:clrScheme name="Simple Light">
      <a:dk1>
        <a:srgbClr val="923E33"/>
      </a:dk1>
      <a:lt1>
        <a:srgbClr val="FFE5CA"/>
      </a:lt1>
      <a:dk2>
        <a:srgbClr val="D0723E"/>
      </a:dk2>
      <a:lt2>
        <a:srgbClr val="FFB35D"/>
      </a:lt2>
      <a:accent1>
        <a:srgbClr val="F47D21"/>
      </a:accent1>
      <a:accent2>
        <a:srgbClr val="E65310"/>
      </a:accent2>
      <a:accent3>
        <a:srgbClr val="E86326"/>
      </a:accent3>
      <a:accent4>
        <a:srgbClr val="FFFFFF"/>
      </a:accent4>
      <a:accent5>
        <a:srgbClr val="FFFFFF"/>
      </a:accent5>
      <a:accent6>
        <a:srgbClr val="FFFFFF"/>
      </a:accent6>
      <a:hlink>
        <a:srgbClr val="D072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