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Kulim Park"/>
      <p:regular r:id="rId9"/>
      <p:bold r:id="rId10"/>
      <p:italic r:id="rId11"/>
      <p:boldItalic r:id="rId12"/>
    </p:embeddedFon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jhtaleZGAC/6iRZ42/EYy80FqM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KulimPark-italic.fntdata"/><Relationship Id="rId10" Type="http://schemas.openxmlformats.org/officeDocument/2006/relationships/font" Target="fonts/KulimPark-bold.fntdata"/><Relationship Id="rId13" Type="http://schemas.openxmlformats.org/officeDocument/2006/relationships/font" Target="fonts/CenturyGothic-regular.fntdata"/><Relationship Id="rId12" Type="http://schemas.openxmlformats.org/officeDocument/2006/relationships/font" Target="fonts/KulimPark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KulimPark-regular.fntdata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7" Type="http://customschemas.google.com/relationships/presentationmetadata" Target="meta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1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41"/>
          <p:cNvSpPr txBox="1"/>
          <p:nvPr>
            <p:ph type="ctrTitle"/>
          </p:nvPr>
        </p:nvSpPr>
        <p:spPr>
          <a:xfrm>
            <a:off x="4416450" y="701175"/>
            <a:ext cx="40995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41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41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1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50"/>
          <p:cNvGrpSpPr/>
          <p:nvPr/>
        </p:nvGrpSpPr>
        <p:grpSpPr>
          <a:xfrm>
            <a:off x="6327842" y="0"/>
            <a:ext cx="1202103" cy="5143502"/>
            <a:chOff x="3475252" y="0"/>
            <a:chExt cx="1202103" cy="5143502"/>
          </a:xfrm>
        </p:grpSpPr>
        <p:sp>
          <p:nvSpPr>
            <p:cNvPr id="81" name="Google Shape;81;p50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50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0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5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5" name="Google Shape;85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ide">
  <p:cSld name="TITLE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1"/>
          <p:cNvGrpSpPr/>
          <p:nvPr/>
        </p:nvGrpSpPr>
        <p:grpSpPr>
          <a:xfrm>
            <a:off x="7637092" y="0"/>
            <a:ext cx="1202103" cy="5143502"/>
            <a:chOff x="3475252" y="0"/>
            <a:chExt cx="1202103" cy="5143502"/>
          </a:xfrm>
        </p:grpSpPr>
        <p:sp>
          <p:nvSpPr>
            <p:cNvPr id="88" name="Google Shape;88;p51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51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51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51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5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2"/>
          <p:cNvSpPr txBox="1"/>
          <p:nvPr>
            <p:ph idx="1" type="body"/>
          </p:nvPr>
        </p:nvSpPr>
        <p:spPr>
          <a:xfrm>
            <a:off x="702900" y="4406300"/>
            <a:ext cx="7433400" cy="3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/>
        </p:txBody>
      </p:sp>
      <p:sp>
        <p:nvSpPr>
          <p:cNvPr id="95" name="Google Shape;95;p5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6" name="Google Shape;96;p52"/>
          <p:cNvGrpSpPr/>
          <p:nvPr/>
        </p:nvGrpSpPr>
        <p:grpSpPr>
          <a:xfrm>
            <a:off x="7637092" y="0"/>
            <a:ext cx="1202103" cy="5143502"/>
            <a:chOff x="3475252" y="0"/>
            <a:chExt cx="1202103" cy="5143502"/>
          </a:xfrm>
        </p:grpSpPr>
        <p:sp>
          <p:nvSpPr>
            <p:cNvPr id="97" name="Google Shape;97;p52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2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2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2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42"/>
          <p:cNvGrpSpPr/>
          <p:nvPr/>
        </p:nvGrpSpPr>
        <p:grpSpPr>
          <a:xfrm>
            <a:off x="6327842" y="0"/>
            <a:ext cx="1202103" cy="5143502"/>
            <a:chOff x="3475252" y="0"/>
            <a:chExt cx="1202103" cy="5143502"/>
          </a:xfrm>
        </p:grpSpPr>
        <p:sp>
          <p:nvSpPr>
            <p:cNvPr id="18" name="Google Shape;18;p42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42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42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21;p42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2"/>
          <p:cNvSpPr txBox="1"/>
          <p:nvPr>
            <p:ph idx="1" type="body"/>
          </p:nvPr>
        </p:nvSpPr>
        <p:spPr>
          <a:xfrm>
            <a:off x="626700" y="1430150"/>
            <a:ext cx="2465100" cy="3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3" name="Google Shape;23;p42"/>
          <p:cNvSpPr txBox="1"/>
          <p:nvPr>
            <p:ph idx="2" type="body"/>
          </p:nvPr>
        </p:nvSpPr>
        <p:spPr>
          <a:xfrm>
            <a:off x="3437676" y="1430150"/>
            <a:ext cx="2465100" cy="3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4" name="Google Shape;24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4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3"/>
          <p:cNvSpPr txBox="1"/>
          <p:nvPr>
            <p:ph idx="1" type="body"/>
          </p:nvPr>
        </p:nvSpPr>
        <p:spPr>
          <a:xfrm>
            <a:off x="4515075" y="605875"/>
            <a:ext cx="39990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▸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▹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■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●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○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■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●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Kulim Park"/>
              <a:buChar char="○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2400"/>
              <a:buFont typeface="Kulim Park"/>
              <a:buChar char="■"/>
              <a:defRPr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27" name="Google Shape;27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lt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3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3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3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43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Half">
  <p:cSld name="BLANK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44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4"/>
          <p:cNvSpPr/>
          <p:nvPr/>
        </p:nvSpPr>
        <p:spPr>
          <a:xfrm>
            <a:off x="2763221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4"/>
          <p:cNvSpPr/>
          <p:nvPr/>
        </p:nvSpPr>
        <p:spPr>
          <a:xfrm>
            <a:off x="3827634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4"/>
          <p:cNvSpPr/>
          <p:nvPr/>
        </p:nvSpPr>
        <p:spPr>
          <a:xfrm>
            <a:off x="2762745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6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5"/>
          <p:cNvSpPr txBox="1"/>
          <p:nvPr>
            <p:ph type="ctrTitle"/>
          </p:nvPr>
        </p:nvSpPr>
        <p:spPr>
          <a:xfrm>
            <a:off x="702900" y="3004250"/>
            <a:ext cx="50262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45"/>
          <p:cNvSpPr txBox="1"/>
          <p:nvPr>
            <p:ph idx="1" type="subTitle"/>
          </p:nvPr>
        </p:nvSpPr>
        <p:spPr>
          <a:xfrm>
            <a:off x="702900" y="4075901"/>
            <a:ext cx="5026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1" name="Google Shape;41;p45"/>
          <p:cNvSpPr/>
          <p:nvPr/>
        </p:nvSpPr>
        <p:spPr>
          <a:xfrm>
            <a:off x="6997544" y="7"/>
            <a:ext cx="2146445" cy="5145755"/>
          </a:xfrm>
          <a:custGeom>
            <a:rect b="b" l="l" r="r" t="t"/>
            <a:pathLst>
              <a:path extrusionOk="0" h="2522429" w="1052179">
                <a:moveTo>
                  <a:pt x="290547" y="0"/>
                </a:moveTo>
                <a:lnTo>
                  <a:pt x="0" y="1647520"/>
                </a:lnTo>
                <a:lnTo>
                  <a:pt x="430681" y="1490802"/>
                </a:lnTo>
                <a:lnTo>
                  <a:pt x="650693" y="1689560"/>
                </a:lnTo>
                <a:lnTo>
                  <a:pt x="650693" y="1689560"/>
                </a:lnTo>
                <a:lnTo>
                  <a:pt x="503785" y="2522429"/>
                </a:lnTo>
                <a:lnTo>
                  <a:pt x="1052180" y="2522429"/>
                </a:lnTo>
                <a:lnTo>
                  <a:pt x="1052180" y="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5"/>
          <p:cNvSpPr/>
          <p:nvPr/>
        </p:nvSpPr>
        <p:spPr>
          <a:xfrm>
            <a:off x="642779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82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5"/>
          <p:cNvSpPr/>
          <p:nvPr/>
        </p:nvSpPr>
        <p:spPr>
          <a:xfrm>
            <a:off x="7492217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19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5"/>
          <p:cNvSpPr/>
          <p:nvPr/>
        </p:nvSpPr>
        <p:spPr>
          <a:xfrm>
            <a:off x="6426846" y="3039892"/>
            <a:ext cx="1907388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80" y="21600"/>
                </a:lnTo>
                <a:lnTo>
                  <a:pt x="0" y="12250"/>
                </a:lnTo>
                <a:lnTo>
                  <a:pt x="16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6"/>
          <p:cNvSpPr/>
          <p:nvPr/>
        </p:nvSpPr>
        <p:spPr>
          <a:xfrm>
            <a:off x="6702144" y="6"/>
            <a:ext cx="2441849" cy="5145755"/>
          </a:xfrm>
          <a:custGeom>
            <a:rect b="b" l="l" r="r" t="t"/>
            <a:pathLst>
              <a:path extrusionOk="0" h="2522429" w="1196985">
                <a:moveTo>
                  <a:pt x="359680" y="0"/>
                </a:moveTo>
                <a:lnTo>
                  <a:pt x="0" y="2037095"/>
                </a:lnTo>
                <a:lnTo>
                  <a:pt x="263687" y="1931527"/>
                </a:lnTo>
                <a:lnTo>
                  <a:pt x="405224" y="2059283"/>
                </a:lnTo>
                <a:lnTo>
                  <a:pt x="317639" y="2522429"/>
                </a:lnTo>
                <a:lnTo>
                  <a:pt x="1196986" y="2522429"/>
                </a:lnTo>
                <a:lnTo>
                  <a:pt x="11969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6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8" name="Google Shape;48;p46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9" name="Google Shape;49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" name="Google Shape;50;p46"/>
          <p:cNvGrpSpPr/>
          <p:nvPr/>
        </p:nvGrpSpPr>
        <p:grpSpPr>
          <a:xfrm>
            <a:off x="6327842" y="0"/>
            <a:ext cx="1202103" cy="5143502"/>
            <a:chOff x="3475252" y="0"/>
            <a:chExt cx="1202103" cy="5143502"/>
          </a:xfrm>
        </p:grpSpPr>
        <p:sp>
          <p:nvSpPr>
            <p:cNvPr id="51" name="Google Shape;51;p46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46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6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47"/>
          <p:cNvSpPr/>
          <p:nvPr/>
        </p:nvSpPr>
        <p:spPr>
          <a:xfrm>
            <a:off x="699132" y="-1"/>
            <a:ext cx="1172563" cy="3572011"/>
          </a:xfrm>
          <a:custGeom>
            <a:rect b="b" l="l" r="r" t="t"/>
            <a:pathLst>
              <a:path extrusionOk="0" h="1750986" w="574786">
                <a:moveTo>
                  <a:pt x="308764" y="0"/>
                </a:moveTo>
                <a:lnTo>
                  <a:pt x="0" y="1750986"/>
                </a:lnTo>
                <a:lnTo>
                  <a:pt x="284240" y="1647520"/>
                </a:lnTo>
                <a:lnTo>
                  <a:pt x="5747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7"/>
          <p:cNvSpPr/>
          <p:nvPr/>
        </p:nvSpPr>
        <p:spPr>
          <a:xfrm>
            <a:off x="1763563" y="3445190"/>
            <a:ext cx="841902" cy="1699051"/>
          </a:xfrm>
          <a:custGeom>
            <a:rect b="b" l="l" r="r" t="t"/>
            <a:pathLst>
              <a:path extrusionOk="0" h="832868" w="412697">
                <a:moveTo>
                  <a:pt x="266023" y="832869"/>
                </a:moveTo>
                <a:lnTo>
                  <a:pt x="412697" y="0"/>
                </a:lnTo>
                <a:lnTo>
                  <a:pt x="128457" y="103466"/>
                </a:lnTo>
                <a:lnTo>
                  <a:pt x="0" y="8328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47"/>
          <p:cNvSpPr/>
          <p:nvPr/>
        </p:nvSpPr>
        <p:spPr>
          <a:xfrm>
            <a:off x="698180" y="3039902"/>
            <a:ext cx="1907741" cy="936717"/>
          </a:xfrm>
          <a:custGeom>
            <a:rect b="b" l="l" r="r" t="t"/>
            <a:pathLst>
              <a:path extrusionOk="0" h="459175" w="935167">
                <a:moveTo>
                  <a:pt x="935167" y="198758"/>
                </a:moveTo>
                <a:lnTo>
                  <a:pt x="220012" y="459176"/>
                </a:lnTo>
                <a:lnTo>
                  <a:pt x="0" y="260417"/>
                </a:lnTo>
                <a:lnTo>
                  <a:pt x="71538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47"/>
          <p:cNvSpPr/>
          <p:nvPr/>
        </p:nvSpPr>
        <p:spPr>
          <a:xfrm>
            <a:off x="-9" y="-1"/>
            <a:ext cx="2026379" cy="5145755"/>
          </a:xfrm>
          <a:custGeom>
            <a:rect b="b" l="l" r="r" t="t"/>
            <a:pathLst>
              <a:path extrusionOk="0" h="2522429" w="993323">
                <a:moveTo>
                  <a:pt x="562408" y="1949978"/>
                </a:moveTo>
                <a:lnTo>
                  <a:pt x="342396" y="1751220"/>
                </a:lnTo>
                <a:lnTo>
                  <a:pt x="342864" y="1750986"/>
                </a:lnTo>
                <a:lnTo>
                  <a:pt x="651627" y="0"/>
                </a:lnTo>
                <a:lnTo>
                  <a:pt x="0" y="0"/>
                </a:lnTo>
                <a:lnTo>
                  <a:pt x="0" y="2522429"/>
                </a:lnTo>
                <a:lnTo>
                  <a:pt x="864866" y="2522429"/>
                </a:lnTo>
                <a:lnTo>
                  <a:pt x="993323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48"/>
          <p:cNvGrpSpPr/>
          <p:nvPr/>
        </p:nvGrpSpPr>
        <p:grpSpPr>
          <a:xfrm>
            <a:off x="7637092" y="0"/>
            <a:ext cx="1202103" cy="5143502"/>
            <a:chOff x="3475252" y="0"/>
            <a:chExt cx="1202103" cy="5143502"/>
          </a:xfrm>
        </p:grpSpPr>
        <p:sp>
          <p:nvSpPr>
            <p:cNvPr id="62" name="Google Shape;62;p48"/>
            <p:cNvSpPr/>
            <p:nvPr/>
          </p:nvSpPr>
          <p:spPr>
            <a:xfrm>
              <a:off x="3475252" y="0"/>
              <a:ext cx="1109160" cy="4303854"/>
            </a:xfrm>
            <a:custGeom>
              <a:rect b="b" l="l" r="r" t="t"/>
              <a:pathLst>
                <a:path extrusionOk="0" h="21600" w="21600">
                  <a:moveTo>
                    <a:pt x="14802" y="0"/>
                  </a:moveTo>
                  <a:lnTo>
                    <a:pt x="21600" y="0"/>
                  </a:lnTo>
                  <a:lnTo>
                    <a:pt x="7262" y="20919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8"/>
            <p:cNvSpPr/>
            <p:nvPr/>
          </p:nvSpPr>
          <p:spPr>
            <a:xfrm>
              <a:off x="4150099" y="4199096"/>
              <a:ext cx="527256" cy="94440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322" y="3115"/>
                  </a:lnTo>
                  <a:lnTo>
                    <a:pt x="21600" y="0"/>
                  </a:lnTo>
                  <a:lnTo>
                    <a:pt x="14283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8"/>
            <p:cNvSpPr/>
            <p:nvPr/>
          </p:nvSpPr>
          <p:spPr>
            <a:xfrm>
              <a:off x="3475252" y="3938588"/>
              <a:ext cx="1202040" cy="626238"/>
            </a:xfrm>
            <a:custGeom>
              <a:rect b="b" l="l" r="r" t="t"/>
              <a:pathLst>
                <a:path extrusionOk="0" h="21600" w="21600">
                  <a:moveTo>
                    <a:pt x="0" y="12599"/>
                  </a:moveTo>
                  <a:lnTo>
                    <a:pt x="16414" y="0"/>
                  </a:lnTo>
                  <a:lnTo>
                    <a:pt x="21600" y="8985"/>
                  </a:lnTo>
                  <a:lnTo>
                    <a:pt x="5186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48"/>
          <p:cNvSpPr txBox="1"/>
          <p:nvPr>
            <p:ph type="title"/>
          </p:nvPr>
        </p:nvSpPr>
        <p:spPr>
          <a:xfrm>
            <a:off x="626700" y="836000"/>
            <a:ext cx="6529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" name="Google Shape;66;p48"/>
          <p:cNvSpPr txBox="1"/>
          <p:nvPr>
            <p:ph idx="1" type="body"/>
          </p:nvPr>
        </p:nvSpPr>
        <p:spPr>
          <a:xfrm>
            <a:off x="626600" y="1430150"/>
            <a:ext cx="2034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7" name="Google Shape;67;p48"/>
          <p:cNvSpPr txBox="1"/>
          <p:nvPr>
            <p:ph idx="2" type="body"/>
          </p:nvPr>
        </p:nvSpPr>
        <p:spPr>
          <a:xfrm>
            <a:off x="2874224" y="1430150"/>
            <a:ext cx="2034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" name="Google Shape;68;p48"/>
          <p:cNvSpPr txBox="1"/>
          <p:nvPr>
            <p:ph idx="3" type="body"/>
          </p:nvPr>
        </p:nvSpPr>
        <p:spPr>
          <a:xfrm>
            <a:off x="5121848" y="1430150"/>
            <a:ext cx="2034000" cy="32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" name="Google Shape;69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9"/>
          <p:cNvSpPr txBox="1"/>
          <p:nvPr>
            <p:ph type="title"/>
          </p:nvPr>
        </p:nvSpPr>
        <p:spPr>
          <a:xfrm>
            <a:off x="4325375" y="836000"/>
            <a:ext cx="425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2" name="Google Shape;72;p49"/>
          <p:cNvSpPr txBox="1"/>
          <p:nvPr>
            <p:ph idx="1" type="body"/>
          </p:nvPr>
        </p:nvSpPr>
        <p:spPr>
          <a:xfrm>
            <a:off x="4325375" y="1353949"/>
            <a:ext cx="42561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indent="-3556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indent="-3556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3" name="Google Shape;73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49"/>
          <p:cNvSpPr/>
          <p:nvPr/>
        </p:nvSpPr>
        <p:spPr>
          <a:xfrm>
            <a:off x="-970" y="1"/>
            <a:ext cx="4099451" cy="5145755"/>
          </a:xfrm>
          <a:custGeom>
            <a:rect b="b" l="l" r="r" t="t"/>
            <a:pathLst>
              <a:path extrusionOk="0" h="2522429" w="2009535">
                <a:moveTo>
                  <a:pt x="1578387" y="1949978"/>
                </a:moveTo>
                <a:lnTo>
                  <a:pt x="1358608" y="1751220"/>
                </a:lnTo>
                <a:lnTo>
                  <a:pt x="1358842" y="1750986"/>
                </a:lnTo>
                <a:lnTo>
                  <a:pt x="1667606" y="0"/>
                </a:lnTo>
                <a:lnTo>
                  <a:pt x="0" y="0"/>
                </a:lnTo>
                <a:lnTo>
                  <a:pt x="0" y="2522429"/>
                </a:lnTo>
                <a:lnTo>
                  <a:pt x="1880844" y="2522429"/>
                </a:lnTo>
                <a:lnTo>
                  <a:pt x="2009535" y="17930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9"/>
          <p:cNvSpPr/>
          <p:nvPr/>
        </p:nvSpPr>
        <p:spPr>
          <a:xfrm>
            <a:off x="2770809" y="0"/>
            <a:ext cx="1172070" cy="3570426"/>
          </a:xfrm>
          <a:custGeom>
            <a:rect b="b" l="l" r="r" t="t"/>
            <a:pathLst>
              <a:path extrusionOk="0" h="21600" w="21600">
                <a:moveTo>
                  <a:pt x="11603" y="0"/>
                </a:moveTo>
                <a:lnTo>
                  <a:pt x="0" y="21600"/>
                </a:lnTo>
                <a:lnTo>
                  <a:pt x="10690" y="20324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9"/>
          <p:cNvSpPr/>
          <p:nvPr/>
        </p:nvSpPr>
        <p:spPr>
          <a:xfrm>
            <a:off x="3835223" y="3445179"/>
            <a:ext cx="841968" cy="1698300"/>
          </a:xfrm>
          <a:custGeom>
            <a:rect b="b" l="l" r="r" t="t"/>
            <a:pathLst>
              <a:path extrusionOk="0" h="21600" w="21600">
                <a:moveTo>
                  <a:pt x="13915" y="21600"/>
                </a:moveTo>
                <a:lnTo>
                  <a:pt x="21600" y="0"/>
                </a:lnTo>
                <a:lnTo>
                  <a:pt x="6732" y="2683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49"/>
          <p:cNvSpPr/>
          <p:nvPr/>
        </p:nvSpPr>
        <p:spPr>
          <a:xfrm>
            <a:off x="2770334" y="3039892"/>
            <a:ext cx="1906902" cy="936306"/>
          </a:xfrm>
          <a:custGeom>
            <a:rect b="b" l="l" r="r" t="t"/>
            <a:pathLst>
              <a:path extrusionOk="0" h="21600" w="21600">
                <a:moveTo>
                  <a:pt x="21600" y="9350"/>
                </a:moveTo>
                <a:lnTo>
                  <a:pt x="5076" y="21600"/>
                </a:lnTo>
                <a:lnTo>
                  <a:pt x="0" y="12250"/>
                </a:lnTo>
                <a:lnTo>
                  <a:pt x="165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  <a:defRPr b="1" i="0" sz="32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7" name="Google Shape;7;p40"/>
          <p:cNvSpPr txBox="1"/>
          <p:nvPr>
            <p:ph idx="1" type="body"/>
          </p:nvPr>
        </p:nvSpPr>
        <p:spPr>
          <a:xfrm>
            <a:off x="626700" y="1430148"/>
            <a:ext cx="52761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▸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▹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Char char="■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■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●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ulim Park"/>
              <a:buChar char="○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Kulim Park"/>
              <a:buChar char="■"/>
              <a:defRPr b="0" i="0" sz="2400" u="none" cap="none" strike="noStrike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8" name="Google Shape;8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accent3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 txBox="1"/>
          <p:nvPr>
            <p:ph type="ctrTitle"/>
          </p:nvPr>
        </p:nvSpPr>
        <p:spPr>
          <a:xfrm>
            <a:off x="3698025" y="1154525"/>
            <a:ext cx="4923600" cy="23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Governing Board </a:t>
            </a:r>
            <a:b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Annual Training</a:t>
            </a:r>
            <a:br>
              <a:rPr lang="en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 sz="2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0952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932" y="4125953"/>
            <a:ext cx="463336" cy="487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"/>
          <p:cNvSpPr txBox="1"/>
          <p:nvPr>
            <p:ph type="title"/>
          </p:nvPr>
        </p:nvSpPr>
        <p:spPr>
          <a:xfrm>
            <a:off x="626700" y="836000"/>
            <a:ext cx="527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Annual Training including: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"/>
          <p:cNvSpPr txBox="1"/>
          <p:nvPr>
            <p:ph idx="1" type="body"/>
          </p:nvPr>
        </p:nvSpPr>
        <p:spPr>
          <a:xfrm>
            <a:off x="626700" y="1451950"/>
            <a:ext cx="4406400" cy="3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▸"/>
            </a:pPr>
            <a:r>
              <a:rPr lang="en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Finance Training for Governing Boards with Spencer Styles of Charter Impact</a:t>
            </a:r>
            <a:endParaRPr/>
          </a:p>
          <a:p>
            <a:pPr indent="-10160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71450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▸"/>
            </a:pPr>
            <a:r>
              <a:rPr lang="en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Brown Act and Political Reform Act Training by Jennifer McQuarrie </a:t>
            </a:r>
            <a:endParaRPr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503" y="2116930"/>
            <a:ext cx="236058" cy="344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9526" y="3563303"/>
            <a:ext cx="253261" cy="25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idx="1" type="body"/>
          </p:nvPr>
        </p:nvSpPr>
        <p:spPr>
          <a:xfrm>
            <a:off x="4515075" y="605875"/>
            <a:ext cx="39990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66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 Talk!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1600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Topics of discussion</a:t>
            </a:r>
            <a:r>
              <a:rPr b="1" lang="en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</a:pPr>
            <a:r>
              <a:rPr lang="en" sz="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Goals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</a:pPr>
            <a:r>
              <a:rPr lang="en" sz="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Board Evaluation Process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▹"/>
            </a:pPr>
            <a:r>
              <a:rPr lang="en" sz="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Training Requests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2400"/>
              <a:buNone/>
            </a:pPr>
            <a:r>
              <a:t/>
            </a:r>
            <a:endParaRPr sz="6600"/>
          </a:p>
        </p:txBody>
      </p: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15046" r="31711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3" name="Google Shape;12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7331447">
            <a:off x="4163803" y="1878784"/>
            <a:ext cx="445047" cy="402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idx="4294967295" type="ctrTitle"/>
          </p:nvPr>
        </p:nvSpPr>
        <p:spPr>
          <a:xfrm>
            <a:off x="4136725" y="440350"/>
            <a:ext cx="44808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Kulim Park"/>
              <a:buNone/>
            </a:pPr>
            <a:r>
              <a:rPr b="1" i="0" lang="en" sz="7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76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>
            <p:ph idx="4294967295" type="subTitle"/>
          </p:nvPr>
        </p:nvSpPr>
        <p:spPr>
          <a:xfrm>
            <a:off x="4710314" y="1600150"/>
            <a:ext cx="393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3350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</a:pPr>
            <a:r>
              <a:t/>
            </a:r>
            <a:endParaRPr b="1" i="0" sz="1700" u="none" cap="none" strike="noStrike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-133350" lvl="0" marL="28575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Kulim Park"/>
              <a:buNone/>
            </a:pPr>
            <a:r>
              <a:t/>
            </a:r>
            <a:endParaRPr b="1" i="0" sz="1700" u="none" cap="none" strike="noStrike">
              <a:solidFill>
                <a:schemeClr val="accent3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30" name="Google Shape;130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46865" r="0" t="0"/>
          <a:stretch/>
        </p:blipFill>
        <p:spPr>
          <a:xfrm>
            <a:off x="0" y="0"/>
            <a:ext cx="4097520" cy="51435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0218" y="21600"/>
                </a:lnTo>
                <a:lnTo>
                  <a:pt x="21600" y="15354"/>
                </a:lnTo>
                <a:lnTo>
                  <a:pt x="16966" y="16698"/>
                </a:lnTo>
                <a:lnTo>
                  <a:pt x="14603" y="14996"/>
                </a:lnTo>
                <a:lnTo>
                  <a:pt x="14607" y="14994"/>
                </a:lnTo>
                <a:lnTo>
                  <a:pt x="17925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3765275" y="1020250"/>
            <a:ext cx="4807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0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else would you like to</a:t>
            </a:r>
            <a:r>
              <a:rPr lang="en" sz="4000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discuss</a:t>
            </a:r>
            <a:r>
              <a:rPr i="0" lang="en" sz="4000" u="none" cap="none" strike="noStrik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2795" y="3262450"/>
            <a:ext cx="1198845" cy="1261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egory template">
  <a:themeElements>
    <a:clrScheme name="Custom 347">
      <a:dk1>
        <a:srgbClr val="122431"/>
      </a:dk1>
      <a:lt1>
        <a:srgbClr val="FFFFFF"/>
      </a:lt1>
      <a:dk2>
        <a:srgbClr val="84898D"/>
      </a:dk2>
      <a:lt2>
        <a:srgbClr val="ECEFF3"/>
      </a:lt2>
      <a:accent1>
        <a:srgbClr val="FEC200"/>
      </a:accent1>
      <a:accent2>
        <a:srgbClr val="A2EAE9"/>
      </a:accent2>
      <a:accent3>
        <a:srgbClr val="0B6AB1"/>
      </a:accent3>
      <a:accent4>
        <a:srgbClr val="FF981F"/>
      </a:accent4>
      <a:accent5>
        <a:srgbClr val="FFE03F"/>
      </a:accent5>
      <a:accent6>
        <a:srgbClr val="023E69"/>
      </a:accent6>
      <a:hlink>
        <a:srgbClr val="0B6AB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