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5143500" cx="9144000"/>
  <p:notesSz cx="6858000" cy="9144000"/>
  <p:embeddedFontLst>
    <p:embeddedFont>
      <p:font typeface="Oswald Medium"/>
      <p:regular r:id="rId15"/>
      <p:bold r:id="rId16"/>
    </p:embeddedFont>
    <p:embeddedFont>
      <p:font typeface="PT Serif"/>
      <p:regular r:id="rId17"/>
      <p:bold r:id="rId18"/>
      <p:italic r:id="rId19"/>
      <p:boldItalic r:id="rId20"/>
    </p:embeddedFont>
    <p:embeddedFont>
      <p:font typeface="Chivo"/>
      <p:regular r:id="rId21"/>
      <p:bold r:id="rId22"/>
      <p:italic r:id="rId23"/>
      <p:boldItalic r:id="rId24"/>
    </p:embeddedFont>
    <p:embeddedFont>
      <p:font typeface="Merriweather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TSerif-boldItalic.fntdata"/><Relationship Id="rId22" Type="http://schemas.openxmlformats.org/officeDocument/2006/relationships/font" Target="fonts/Chivo-bold.fntdata"/><Relationship Id="rId21" Type="http://schemas.openxmlformats.org/officeDocument/2006/relationships/font" Target="fonts/Chivo-regular.fntdata"/><Relationship Id="rId24" Type="http://schemas.openxmlformats.org/officeDocument/2006/relationships/font" Target="fonts/Chivo-boldItalic.fntdata"/><Relationship Id="rId23" Type="http://schemas.openxmlformats.org/officeDocument/2006/relationships/font" Target="fonts/Chivo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Merriweather-bold.fntdata"/><Relationship Id="rId25" Type="http://schemas.openxmlformats.org/officeDocument/2006/relationships/font" Target="fonts/Merriweather-regular.fntdata"/><Relationship Id="rId28" Type="http://schemas.openxmlformats.org/officeDocument/2006/relationships/font" Target="fonts/Merriweather-boldItalic.fntdata"/><Relationship Id="rId27" Type="http://schemas.openxmlformats.org/officeDocument/2006/relationships/font" Target="fonts/Merriweather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font" Target="fonts/OswaldMedium-regular.fntdata"/><Relationship Id="rId14" Type="http://schemas.openxmlformats.org/officeDocument/2006/relationships/slide" Target="slides/slide10.xml"/><Relationship Id="rId17" Type="http://schemas.openxmlformats.org/officeDocument/2006/relationships/font" Target="fonts/PTSerif-regular.fntdata"/><Relationship Id="rId16" Type="http://schemas.openxmlformats.org/officeDocument/2006/relationships/font" Target="fonts/OswaldMedium-bold.fntdata"/><Relationship Id="rId19" Type="http://schemas.openxmlformats.org/officeDocument/2006/relationships/font" Target="fonts/PTSerif-italic.fntdata"/><Relationship Id="rId18" Type="http://schemas.openxmlformats.org/officeDocument/2006/relationships/font" Target="fonts/PTSerif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2cb6c6536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2cb6c653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21cc8eee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21cc8ee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8a7d0be9b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8a7d0be9b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8a2a3da317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8a2a3da31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8a2a3da317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8a2a3da317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2cc5925cc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2cc5925cc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Allie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8ed2fb0850_2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8ed2fb0850_2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Allie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2cc5925ccf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2cc5925ccf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Allie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8a4e8b8b1e_1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8a4e8b8b1e_1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8a7d0be9b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8a7d0be9b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181818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181818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2171700" y="-100900"/>
            <a:ext cx="6895525" cy="67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4229100" y="-1741550"/>
            <a:ext cx="6895525" cy="67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747300" y="1934700"/>
            <a:ext cx="7649400" cy="93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200"/>
              <a:buFont typeface="PT Serif"/>
              <a:buNone/>
              <a:defRPr sz="52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2236350" y="2868600"/>
            <a:ext cx="4671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None/>
              <a:defRPr>
                <a:solidFill>
                  <a:srgbClr val="44665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1"/>
          <p:cNvSpPr txBox="1"/>
          <p:nvPr>
            <p:ph hasCustomPrompt="1" type="title"/>
          </p:nvPr>
        </p:nvSpPr>
        <p:spPr>
          <a:xfrm>
            <a:off x="720000" y="2977450"/>
            <a:ext cx="7704000" cy="131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b="1" sz="9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/>
          <p:nvPr>
            <p:ph idx="1" type="subTitle"/>
          </p:nvPr>
        </p:nvSpPr>
        <p:spPr>
          <a:xfrm>
            <a:off x="730800" y="4256850"/>
            <a:ext cx="7704000" cy="34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1600"/>
              <a:buNone/>
              <a:defRPr>
                <a:solidFill>
                  <a:srgbClr val="6C503E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">
  <p:cSld name="CUSTOM">
    <p:bg>
      <p:bgPr>
        <a:solidFill>
          <a:srgbClr val="FCFCF7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1101375" y="2969475"/>
            <a:ext cx="2132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66" name="Google Shape;66;p13"/>
          <p:cNvSpPr txBox="1"/>
          <p:nvPr>
            <p:ph idx="2" type="subTitle"/>
          </p:nvPr>
        </p:nvSpPr>
        <p:spPr>
          <a:xfrm>
            <a:off x="3505800" y="2969475"/>
            <a:ext cx="2132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67" name="Google Shape;67;p13"/>
          <p:cNvSpPr txBox="1"/>
          <p:nvPr>
            <p:ph idx="3" type="subTitle"/>
          </p:nvPr>
        </p:nvSpPr>
        <p:spPr>
          <a:xfrm>
            <a:off x="5910225" y="2969475"/>
            <a:ext cx="2132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68" name="Google Shape;68;p13"/>
          <p:cNvSpPr txBox="1"/>
          <p:nvPr>
            <p:ph idx="4" type="body"/>
          </p:nvPr>
        </p:nvSpPr>
        <p:spPr>
          <a:xfrm>
            <a:off x="1101375" y="3444375"/>
            <a:ext cx="21324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69" name="Google Shape;69;p13"/>
          <p:cNvSpPr txBox="1"/>
          <p:nvPr>
            <p:ph idx="5" type="body"/>
          </p:nvPr>
        </p:nvSpPr>
        <p:spPr>
          <a:xfrm>
            <a:off x="3505800" y="3444375"/>
            <a:ext cx="21324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70" name="Google Shape;70;p13"/>
          <p:cNvSpPr txBox="1"/>
          <p:nvPr>
            <p:ph idx="6" type="body"/>
          </p:nvPr>
        </p:nvSpPr>
        <p:spPr>
          <a:xfrm>
            <a:off x="5910225" y="3444375"/>
            <a:ext cx="21324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">
    <p:bg>
      <p:bgPr>
        <a:solidFill>
          <a:srgbClr val="FCFCF7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73" name="Google Shape;73;p14"/>
          <p:cNvSpPr txBox="1"/>
          <p:nvPr>
            <p:ph idx="1" type="subTitle"/>
          </p:nvPr>
        </p:nvSpPr>
        <p:spPr>
          <a:xfrm>
            <a:off x="1559913" y="1937575"/>
            <a:ext cx="256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74" name="Google Shape;74;p14"/>
          <p:cNvSpPr txBox="1"/>
          <p:nvPr>
            <p:ph idx="2" type="body"/>
          </p:nvPr>
        </p:nvSpPr>
        <p:spPr>
          <a:xfrm>
            <a:off x="1559913" y="2260075"/>
            <a:ext cx="256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75" name="Google Shape;75;p14"/>
          <p:cNvSpPr txBox="1"/>
          <p:nvPr>
            <p:ph idx="3" type="subTitle"/>
          </p:nvPr>
        </p:nvSpPr>
        <p:spPr>
          <a:xfrm>
            <a:off x="5566263" y="1937575"/>
            <a:ext cx="256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76" name="Google Shape;76;p14"/>
          <p:cNvSpPr txBox="1"/>
          <p:nvPr>
            <p:ph idx="4" type="body"/>
          </p:nvPr>
        </p:nvSpPr>
        <p:spPr>
          <a:xfrm>
            <a:off x="5566263" y="2260075"/>
            <a:ext cx="256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77" name="Google Shape;77;p14"/>
          <p:cNvSpPr txBox="1"/>
          <p:nvPr>
            <p:ph idx="5" type="subTitle"/>
          </p:nvPr>
        </p:nvSpPr>
        <p:spPr>
          <a:xfrm>
            <a:off x="1559913" y="3708300"/>
            <a:ext cx="256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78" name="Google Shape;78;p14"/>
          <p:cNvSpPr txBox="1"/>
          <p:nvPr>
            <p:ph idx="6" type="body"/>
          </p:nvPr>
        </p:nvSpPr>
        <p:spPr>
          <a:xfrm>
            <a:off x="1559913" y="4030800"/>
            <a:ext cx="256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79" name="Google Shape;79;p14"/>
          <p:cNvSpPr txBox="1"/>
          <p:nvPr>
            <p:ph idx="7" type="subTitle"/>
          </p:nvPr>
        </p:nvSpPr>
        <p:spPr>
          <a:xfrm>
            <a:off x="5566263" y="3708300"/>
            <a:ext cx="256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80" name="Google Shape;80;p14"/>
          <p:cNvSpPr txBox="1"/>
          <p:nvPr>
            <p:ph idx="8" type="body"/>
          </p:nvPr>
        </p:nvSpPr>
        <p:spPr>
          <a:xfrm>
            <a:off x="5566263" y="4030800"/>
            <a:ext cx="256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81" name="Google Shape;81;p14"/>
          <p:cNvSpPr txBox="1"/>
          <p:nvPr>
            <p:ph hasCustomPrompt="1" idx="9" type="title"/>
          </p:nvPr>
        </p:nvSpPr>
        <p:spPr>
          <a:xfrm>
            <a:off x="1559913" y="1281688"/>
            <a:ext cx="1233900" cy="8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4000"/>
              <a:buFont typeface="PT Serif"/>
              <a:buNone/>
              <a:defRPr sz="4000">
                <a:solidFill>
                  <a:srgbClr val="44665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2" name="Google Shape;82;p14"/>
          <p:cNvSpPr txBox="1"/>
          <p:nvPr>
            <p:ph hasCustomPrompt="1" idx="13" type="title"/>
          </p:nvPr>
        </p:nvSpPr>
        <p:spPr>
          <a:xfrm>
            <a:off x="5566263" y="1281700"/>
            <a:ext cx="1233900" cy="8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4000"/>
              <a:buFont typeface="PT Serif"/>
              <a:buNone/>
              <a:defRPr sz="4000">
                <a:solidFill>
                  <a:srgbClr val="44665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/>
          <p:nvPr>
            <p:ph hasCustomPrompt="1" idx="14" type="title"/>
          </p:nvPr>
        </p:nvSpPr>
        <p:spPr>
          <a:xfrm>
            <a:off x="5566263" y="3069000"/>
            <a:ext cx="1233900" cy="8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4000"/>
              <a:buFont typeface="PT Serif"/>
              <a:buNone/>
              <a:defRPr sz="4000">
                <a:solidFill>
                  <a:srgbClr val="44665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4" name="Google Shape;84;p14"/>
          <p:cNvSpPr txBox="1"/>
          <p:nvPr>
            <p:ph hasCustomPrompt="1" idx="15" type="title"/>
          </p:nvPr>
        </p:nvSpPr>
        <p:spPr>
          <a:xfrm>
            <a:off x="1559913" y="3069000"/>
            <a:ext cx="1233900" cy="8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4000"/>
              <a:buFont typeface="PT Serif"/>
              <a:buNone/>
              <a:defRPr sz="4000">
                <a:solidFill>
                  <a:srgbClr val="44665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pic>
        <p:nvPicPr>
          <p:cNvPr id="85" name="Google Shape;8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978176" y="-1371600"/>
            <a:ext cx="4632674" cy="46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1087" y="1752600"/>
            <a:ext cx="4632674" cy="46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>
            <p:ph type="title"/>
          </p:nvPr>
        </p:nvSpPr>
        <p:spPr>
          <a:xfrm>
            <a:off x="1771950" y="1251175"/>
            <a:ext cx="3656400" cy="18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89" name="Google Shape;89;p15"/>
          <p:cNvSpPr txBox="1"/>
          <p:nvPr>
            <p:ph idx="1" type="subTitle"/>
          </p:nvPr>
        </p:nvSpPr>
        <p:spPr>
          <a:xfrm>
            <a:off x="1778250" y="3225225"/>
            <a:ext cx="3650100" cy="3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ullets">
  <p:cSld name="CUSTOM_3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9pPr>
          </a:lstStyle>
          <a:p/>
        </p:txBody>
      </p:sp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720000" y="1533525"/>
            <a:ext cx="5732700" cy="306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2pPr>
            <a:lvl3pPr indent="-3302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3pPr>
            <a:lvl4pPr indent="-3302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4pPr>
            <a:lvl5pPr indent="-3302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5pPr>
            <a:lvl6pPr indent="-3302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6pPr>
            <a:lvl7pPr indent="-3302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7pPr>
            <a:lvl8pPr indent="-3302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8pPr>
            <a:lvl9pPr indent="-3302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9pPr>
          </a:lstStyle>
          <a:p/>
        </p:txBody>
      </p:sp>
      <p:pic>
        <p:nvPicPr>
          <p:cNvPr id="93" name="Google Shape;9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62850" y="-326537"/>
            <a:ext cx="2976726" cy="579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numbers">
  <p:cSld name="CUSTOM_4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62850" y="-326537"/>
            <a:ext cx="2976726" cy="579657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>
            <p:ph idx="1" type="subTitle"/>
          </p:nvPr>
        </p:nvSpPr>
        <p:spPr>
          <a:xfrm>
            <a:off x="650049" y="2969475"/>
            <a:ext cx="236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97" name="Google Shape;97;p17"/>
          <p:cNvSpPr txBox="1"/>
          <p:nvPr>
            <p:ph idx="2" type="subTitle"/>
          </p:nvPr>
        </p:nvSpPr>
        <p:spPr>
          <a:xfrm>
            <a:off x="3237450" y="2969475"/>
            <a:ext cx="236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98" name="Google Shape;98;p17"/>
          <p:cNvSpPr txBox="1"/>
          <p:nvPr>
            <p:ph idx="3" type="subTitle"/>
          </p:nvPr>
        </p:nvSpPr>
        <p:spPr>
          <a:xfrm>
            <a:off x="5828648" y="2969475"/>
            <a:ext cx="236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99" name="Google Shape;99;p17"/>
          <p:cNvSpPr txBox="1"/>
          <p:nvPr>
            <p:ph idx="4" type="body"/>
          </p:nvPr>
        </p:nvSpPr>
        <p:spPr>
          <a:xfrm>
            <a:off x="650049" y="3291975"/>
            <a:ext cx="23634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chemeClr val="hlink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00" name="Google Shape;100;p17"/>
          <p:cNvSpPr txBox="1"/>
          <p:nvPr>
            <p:ph idx="5" type="body"/>
          </p:nvPr>
        </p:nvSpPr>
        <p:spPr>
          <a:xfrm>
            <a:off x="3237864" y="3291975"/>
            <a:ext cx="23625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chemeClr val="hlink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01" name="Google Shape;101;p17"/>
          <p:cNvSpPr txBox="1"/>
          <p:nvPr>
            <p:ph idx="6" type="body"/>
          </p:nvPr>
        </p:nvSpPr>
        <p:spPr>
          <a:xfrm>
            <a:off x="5828648" y="3291975"/>
            <a:ext cx="23634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chemeClr val="hlink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02" name="Google Shape;102;p17"/>
          <p:cNvSpPr txBox="1"/>
          <p:nvPr>
            <p:ph hasCustomPrompt="1" type="title"/>
          </p:nvPr>
        </p:nvSpPr>
        <p:spPr>
          <a:xfrm>
            <a:off x="3237886" y="1974150"/>
            <a:ext cx="2362500" cy="9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17"/>
          <p:cNvSpPr txBox="1"/>
          <p:nvPr>
            <p:ph hasCustomPrompt="1" idx="7" type="title"/>
          </p:nvPr>
        </p:nvSpPr>
        <p:spPr>
          <a:xfrm>
            <a:off x="5829062" y="1974150"/>
            <a:ext cx="2362500" cy="9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7"/>
          <p:cNvSpPr txBox="1"/>
          <p:nvPr>
            <p:ph hasCustomPrompt="1" idx="8" type="title"/>
          </p:nvPr>
        </p:nvSpPr>
        <p:spPr>
          <a:xfrm>
            <a:off x="646711" y="1974150"/>
            <a:ext cx="2362500" cy="9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17"/>
          <p:cNvSpPr txBox="1"/>
          <p:nvPr>
            <p:ph idx="9" type="title"/>
          </p:nvPr>
        </p:nvSpPr>
        <p:spPr>
          <a:xfrm>
            <a:off x="724050" y="526575"/>
            <a:ext cx="7700100" cy="5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ix columns">
  <p:cSld name="CUSTOM_5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>
            <p:ph idx="1" type="subTitle"/>
          </p:nvPr>
        </p:nvSpPr>
        <p:spPr>
          <a:xfrm>
            <a:off x="864950" y="1835325"/>
            <a:ext cx="228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08" name="Google Shape;108;p18"/>
          <p:cNvSpPr txBox="1"/>
          <p:nvPr>
            <p:ph idx="2" type="subTitle"/>
          </p:nvPr>
        </p:nvSpPr>
        <p:spPr>
          <a:xfrm>
            <a:off x="3429000" y="1835325"/>
            <a:ext cx="228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09" name="Google Shape;109;p18"/>
          <p:cNvSpPr txBox="1"/>
          <p:nvPr>
            <p:ph idx="3" type="subTitle"/>
          </p:nvPr>
        </p:nvSpPr>
        <p:spPr>
          <a:xfrm>
            <a:off x="5998050" y="1835325"/>
            <a:ext cx="228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10" name="Google Shape;110;p18"/>
          <p:cNvSpPr txBox="1"/>
          <p:nvPr>
            <p:ph idx="4" type="body"/>
          </p:nvPr>
        </p:nvSpPr>
        <p:spPr>
          <a:xfrm>
            <a:off x="864950" y="2312625"/>
            <a:ext cx="228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11" name="Google Shape;111;p18"/>
          <p:cNvSpPr txBox="1"/>
          <p:nvPr>
            <p:ph idx="5" type="body"/>
          </p:nvPr>
        </p:nvSpPr>
        <p:spPr>
          <a:xfrm>
            <a:off x="3429300" y="2312625"/>
            <a:ext cx="228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12" name="Google Shape;112;p18"/>
          <p:cNvSpPr txBox="1"/>
          <p:nvPr>
            <p:ph idx="6" type="body"/>
          </p:nvPr>
        </p:nvSpPr>
        <p:spPr>
          <a:xfrm>
            <a:off x="5998050" y="2312625"/>
            <a:ext cx="228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13" name="Google Shape;113;p18"/>
          <p:cNvSpPr txBox="1"/>
          <p:nvPr>
            <p:ph idx="7" type="subTitle"/>
          </p:nvPr>
        </p:nvSpPr>
        <p:spPr>
          <a:xfrm>
            <a:off x="864950" y="3553502"/>
            <a:ext cx="228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14" name="Google Shape;114;p18"/>
          <p:cNvSpPr txBox="1"/>
          <p:nvPr>
            <p:ph idx="8" type="subTitle"/>
          </p:nvPr>
        </p:nvSpPr>
        <p:spPr>
          <a:xfrm>
            <a:off x="3429000" y="3553502"/>
            <a:ext cx="228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15" name="Google Shape;115;p18"/>
          <p:cNvSpPr txBox="1"/>
          <p:nvPr>
            <p:ph idx="9" type="subTitle"/>
          </p:nvPr>
        </p:nvSpPr>
        <p:spPr>
          <a:xfrm>
            <a:off x="5998050" y="3553502"/>
            <a:ext cx="228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16" name="Google Shape;116;p18"/>
          <p:cNvSpPr txBox="1"/>
          <p:nvPr>
            <p:ph idx="13" type="body"/>
          </p:nvPr>
        </p:nvSpPr>
        <p:spPr>
          <a:xfrm>
            <a:off x="864950" y="4030800"/>
            <a:ext cx="228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17" name="Google Shape;117;p18"/>
          <p:cNvSpPr txBox="1"/>
          <p:nvPr>
            <p:ph idx="14" type="body"/>
          </p:nvPr>
        </p:nvSpPr>
        <p:spPr>
          <a:xfrm>
            <a:off x="3429300" y="4030801"/>
            <a:ext cx="228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18" name="Google Shape;118;p18"/>
          <p:cNvSpPr txBox="1"/>
          <p:nvPr>
            <p:ph idx="15" type="body"/>
          </p:nvPr>
        </p:nvSpPr>
        <p:spPr>
          <a:xfrm>
            <a:off x="5998050" y="4030801"/>
            <a:ext cx="228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19" name="Google Shape;119;p18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ackground 2">
  <p:cSld name="CUSTOM_9_1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978176" y="-1371600"/>
            <a:ext cx="4632674" cy="46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CUSTOM_12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381500" y="-100900"/>
            <a:ext cx="6895525" cy="67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019300" y="-1741550"/>
            <a:ext cx="6895525" cy="67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>
            <p:ph type="ctrTitle"/>
          </p:nvPr>
        </p:nvSpPr>
        <p:spPr>
          <a:xfrm>
            <a:off x="1677450" y="862125"/>
            <a:ext cx="5789100" cy="90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200"/>
              <a:buFont typeface="PT Serif"/>
              <a:buNone/>
              <a:defRPr sz="52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127" name="Google Shape;127;p20"/>
          <p:cNvSpPr txBox="1"/>
          <p:nvPr>
            <p:ph idx="1" type="subTitle"/>
          </p:nvPr>
        </p:nvSpPr>
        <p:spPr>
          <a:xfrm>
            <a:off x="2236350" y="1736775"/>
            <a:ext cx="4671300" cy="11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None/>
              <a:defRPr sz="1600">
                <a:solidFill>
                  <a:srgbClr val="44665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8" name="Google Shape;128;p20"/>
          <p:cNvSpPr txBox="1"/>
          <p:nvPr/>
        </p:nvSpPr>
        <p:spPr>
          <a:xfrm>
            <a:off x="2914650" y="3580575"/>
            <a:ext cx="3314700" cy="7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CREDITS: This presentation template was created by </a:t>
            </a:r>
            <a:r>
              <a:rPr b="1" lang="en" sz="1000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,</a:t>
            </a: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 including icons by </a:t>
            </a:r>
            <a:r>
              <a:rPr b="1" lang="en" sz="1000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, and infographics &amp; images by </a:t>
            </a:r>
            <a:r>
              <a:rPr b="1" lang="en" sz="1000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>
              <a:solidFill>
                <a:srgbClr val="6C503E"/>
              </a:solidFill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367625" y="-2126475"/>
            <a:ext cx="8101675" cy="834667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hasCustomPrompt="1" type="title"/>
          </p:nvPr>
        </p:nvSpPr>
        <p:spPr>
          <a:xfrm>
            <a:off x="4124325" y="2258650"/>
            <a:ext cx="4299900" cy="15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3500"/>
              <a:buNone/>
              <a:defRPr sz="13500">
                <a:solidFill>
                  <a:srgbClr val="44665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/>
          <p:nvPr>
            <p:ph idx="2" type="title"/>
          </p:nvPr>
        </p:nvSpPr>
        <p:spPr>
          <a:xfrm>
            <a:off x="1285875" y="3616575"/>
            <a:ext cx="713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" type="subTitle"/>
          </p:nvPr>
        </p:nvSpPr>
        <p:spPr>
          <a:xfrm>
            <a:off x="1295400" y="4095750"/>
            <a:ext cx="71286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ackground">
  <p:cSld name="CUSTOM_14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pic>
        <p:nvPicPr>
          <p:cNvPr id="131" name="Google Shape;13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1087" y="1752600"/>
            <a:ext cx="4632674" cy="46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Image">
  <p:cSld name="CUSTOM_1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ctrTitle"/>
          </p:nvPr>
        </p:nvSpPr>
        <p:spPr>
          <a:xfrm>
            <a:off x="2992575" y="1516150"/>
            <a:ext cx="5431500" cy="17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000"/>
              <a:buFont typeface="PT Serif"/>
              <a:buNone/>
              <a:defRPr sz="48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CUSTOM_16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pic>
        <p:nvPicPr>
          <p:cNvPr id="136" name="Google Shape;1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314450" y="-326537"/>
            <a:ext cx="2976726" cy="579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">
  <p:cSld name="CUSTOM_17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>
            <p:ph idx="1" type="subTitle"/>
          </p:nvPr>
        </p:nvSpPr>
        <p:spPr>
          <a:xfrm>
            <a:off x="1066513" y="1835325"/>
            <a:ext cx="307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39" name="Google Shape;139;p24"/>
          <p:cNvSpPr txBox="1"/>
          <p:nvPr>
            <p:ph idx="2" type="subTitle"/>
          </p:nvPr>
        </p:nvSpPr>
        <p:spPr>
          <a:xfrm>
            <a:off x="4997386" y="1835325"/>
            <a:ext cx="3080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40" name="Google Shape;140;p24"/>
          <p:cNvSpPr txBox="1"/>
          <p:nvPr>
            <p:ph idx="3" type="body"/>
          </p:nvPr>
        </p:nvSpPr>
        <p:spPr>
          <a:xfrm>
            <a:off x="1266463" y="2312625"/>
            <a:ext cx="267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41" name="Google Shape;141;p24"/>
          <p:cNvSpPr txBox="1"/>
          <p:nvPr>
            <p:ph idx="4" type="body"/>
          </p:nvPr>
        </p:nvSpPr>
        <p:spPr>
          <a:xfrm>
            <a:off x="5197775" y="2312625"/>
            <a:ext cx="267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42" name="Google Shape;142;p24"/>
          <p:cNvSpPr txBox="1"/>
          <p:nvPr>
            <p:ph idx="5" type="subTitle"/>
          </p:nvPr>
        </p:nvSpPr>
        <p:spPr>
          <a:xfrm>
            <a:off x="1066513" y="3553502"/>
            <a:ext cx="307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43" name="Google Shape;143;p24"/>
          <p:cNvSpPr txBox="1"/>
          <p:nvPr>
            <p:ph idx="6" type="subTitle"/>
          </p:nvPr>
        </p:nvSpPr>
        <p:spPr>
          <a:xfrm>
            <a:off x="4997386" y="3553502"/>
            <a:ext cx="3080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44" name="Google Shape;144;p24"/>
          <p:cNvSpPr txBox="1"/>
          <p:nvPr>
            <p:ph idx="7" type="body"/>
          </p:nvPr>
        </p:nvSpPr>
        <p:spPr>
          <a:xfrm>
            <a:off x="1266463" y="4030800"/>
            <a:ext cx="267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45" name="Google Shape;145;p24"/>
          <p:cNvSpPr txBox="1"/>
          <p:nvPr>
            <p:ph idx="8" type="body"/>
          </p:nvPr>
        </p:nvSpPr>
        <p:spPr>
          <a:xfrm>
            <a:off x="5197775" y="4030800"/>
            <a:ext cx="267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46" name="Google Shape;146;p24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pic>
        <p:nvPicPr>
          <p:cNvPr id="147" name="Google Shape;147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978176" y="-1371600"/>
            <a:ext cx="4632674" cy="46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978176" y="-1371600"/>
            <a:ext cx="4632674" cy="46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/>
          <p:nvPr>
            <p:ph type="title"/>
          </p:nvPr>
        </p:nvSpPr>
        <p:spPr>
          <a:xfrm>
            <a:off x="2346675" y="1417500"/>
            <a:ext cx="4450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2346525" y="2244100"/>
            <a:ext cx="4450800" cy="151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2pPr>
            <a:lvl3pPr indent="-3302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3pPr>
            <a:lvl4pPr indent="-3302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4pPr>
            <a:lvl5pPr indent="-3302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5pPr>
            <a:lvl6pPr indent="-3302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6pPr>
            <a:lvl7pPr indent="-3302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7pPr>
            <a:lvl8pPr indent="-3302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8pPr>
            <a:lvl9pPr indent="-3302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978176" y="-1371600"/>
            <a:ext cx="4632674" cy="46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987775" y="3455700"/>
            <a:ext cx="33273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ctr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28918" y="3455700"/>
            <a:ext cx="33273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ctr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2" name="Google Shape;32;p5"/>
          <p:cNvSpPr txBox="1"/>
          <p:nvPr>
            <p:ph idx="3" type="subTitle"/>
          </p:nvPr>
        </p:nvSpPr>
        <p:spPr>
          <a:xfrm>
            <a:off x="987775" y="2985900"/>
            <a:ext cx="3327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4" type="subTitle"/>
          </p:nvPr>
        </p:nvSpPr>
        <p:spPr>
          <a:xfrm>
            <a:off x="4828918" y="2985900"/>
            <a:ext cx="3327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" name="Google Shape;3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978176" y="1752600"/>
            <a:ext cx="4632674" cy="46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Google Shape;40;p7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" type="body"/>
          </p:nvPr>
        </p:nvSpPr>
        <p:spPr>
          <a:xfrm>
            <a:off x="720000" y="1521375"/>
            <a:ext cx="3471000" cy="308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lengo"/>
              <a:buChar char="●"/>
              <a:defRPr sz="1600"/>
            </a:lvl1pPr>
            <a:lvl2pPr indent="-3302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lengo"/>
              <a:buChar char="○"/>
              <a:defRPr sz="1600"/>
            </a:lvl2pPr>
            <a:lvl3pPr indent="-3302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lengo"/>
              <a:buChar char="■"/>
              <a:defRPr sz="1600"/>
            </a:lvl3pPr>
            <a:lvl4pPr indent="-3302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lengo"/>
              <a:buChar char="●"/>
              <a:defRPr sz="1600"/>
            </a:lvl4pPr>
            <a:lvl5pPr indent="-3302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lengo"/>
              <a:buChar char="○"/>
              <a:defRPr sz="1600"/>
            </a:lvl5pPr>
            <a:lvl6pPr indent="-3302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lengo"/>
              <a:buChar char="■"/>
              <a:defRPr sz="1600"/>
            </a:lvl6pPr>
            <a:lvl7pPr indent="-3302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lengo"/>
              <a:buChar char="●"/>
              <a:defRPr sz="1600"/>
            </a:lvl7pPr>
            <a:lvl8pPr indent="-3302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lengo"/>
              <a:buChar char="○"/>
              <a:defRPr sz="1600"/>
            </a:lvl8pPr>
            <a:lvl9pPr indent="-3302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Molengo"/>
              <a:buChar char="■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" name="Google Shape;4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1623349" y="-1255700"/>
            <a:ext cx="4632674" cy="46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8"/>
          <p:cNvSpPr txBox="1"/>
          <p:nvPr>
            <p:ph type="ctrTitle"/>
          </p:nvPr>
        </p:nvSpPr>
        <p:spPr>
          <a:xfrm>
            <a:off x="720000" y="1935975"/>
            <a:ext cx="7704000" cy="90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7000"/>
              <a:buFont typeface="PT Serif"/>
              <a:buNone/>
              <a:defRPr sz="70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46" name="Google Shape;46;p8"/>
          <p:cNvSpPr txBox="1"/>
          <p:nvPr>
            <p:ph idx="1" type="subTitle"/>
          </p:nvPr>
        </p:nvSpPr>
        <p:spPr>
          <a:xfrm>
            <a:off x="733425" y="2933700"/>
            <a:ext cx="7690500" cy="49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/>
        </p:txBody>
      </p:sp>
      <p:pic>
        <p:nvPicPr>
          <p:cNvPr id="47" name="Google Shape;4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6054376" y="1752600"/>
            <a:ext cx="4632674" cy="46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" name="Google Shape;5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978176" y="-1371600"/>
            <a:ext cx="4632674" cy="46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9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body"/>
          </p:nvPr>
        </p:nvSpPr>
        <p:spPr>
          <a:xfrm>
            <a:off x="5261700" y="2495475"/>
            <a:ext cx="3086100" cy="126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2pPr>
            <a:lvl3pPr indent="-3302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3pPr>
            <a:lvl4pPr indent="-3302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4pPr>
            <a:lvl5pPr indent="-3302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5pPr>
            <a:lvl6pPr indent="-3302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6pPr>
            <a:lvl7pPr indent="-3302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7pPr>
            <a:lvl8pPr indent="-3302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8pPr>
            <a:lvl9pPr indent="-3302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855675" y="4076700"/>
            <a:ext cx="7568400" cy="52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10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pic>
        <p:nvPicPr>
          <p:cNvPr id="57" name="Google Shape;5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1087" y="1752600"/>
            <a:ext cx="4632674" cy="46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CFCF7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 sz="28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●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1pPr>
            <a:lvl2pPr indent="-3302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○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2pPr>
            <a:lvl3pPr indent="-3302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■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3pPr>
            <a:lvl4pPr indent="-3302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●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4pPr>
            <a:lvl5pPr indent="-3302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○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5pPr>
            <a:lvl6pPr indent="-3302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■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6pPr>
            <a:lvl7pPr indent="-3302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●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7pPr>
            <a:lvl8pPr indent="-3302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○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8pPr>
            <a:lvl9pPr indent="-3302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Font typeface="Chivo"/>
              <a:buChar char="■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9.png"/><Relationship Id="rId6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Relationship Id="rId6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28.png"/><Relationship Id="rId6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Relationship Id="rId5" Type="http://schemas.openxmlformats.org/officeDocument/2006/relationships/image" Target="../media/image32.png"/><Relationship Id="rId6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resilientwalker.com/keynotes-topics" TargetMode="External"/><Relationship Id="rId4" Type="http://schemas.openxmlformats.org/officeDocument/2006/relationships/image" Target="../media/image23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Relationship Id="rId6" Type="http://schemas.openxmlformats.org/officeDocument/2006/relationships/hyperlink" Target="https://transformingeducation.org/resources/sel-for-educators-toolkit/" TargetMode="External"/><Relationship Id="rId7" Type="http://schemas.openxmlformats.org/officeDocument/2006/relationships/hyperlink" Target="https://epochacademy.thinkific.com/" TargetMode="External"/><Relationship Id="rId8" Type="http://schemas.openxmlformats.org/officeDocument/2006/relationships/hyperlink" Target="https://www.franklincovey.com/Solutions/unconscious-bias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type="ctrTitle"/>
          </p:nvPr>
        </p:nvSpPr>
        <p:spPr>
          <a:xfrm>
            <a:off x="747300" y="989000"/>
            <a:ext cx="7649400" cy="93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/>
              <a:t>Executive Director’s Report</a:t>
            </a:r>
            <a:endParaRPr sz="5100"/>
          </a:p>
        </p:txBody>
      </p:sp>
      <p:sp>
        <p:nvSpPr>
          <p:cNvPr id="153" name="Google Shape;153;p25"/>
          <p:cNvSpPr txBox="1"/>
          <p:nvPr>
            <p:ph idx="1" type="subTitle"/>
          </p:nvPr>
        </p:nvSpPr>
        <p:spPr>
          <a:xfrm>
            <a:off x="2236350" y="2868600"/>
            <a:ext cx="4671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May 2022</a:t>
            </a:r>
            <a:endParaRPr sz="3100"/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8738" y="299170"/>
            <a:ext cx="461300" cy="36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7550" y="1211851"/>
            <a:ext cx="572200" cy="4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043" y="2567724"/>
            <a:ext cx="46131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3775" y="4258211"/>
            <a:ext cx="1322575" cy="1087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52250" y="2480650"/>
            <a:ext cx="2230277" cy="199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/>
          <p:nvPr>
            <p:ph type="ctrTitle"/>
          </p:nvPr>
        </p:nvSpPr>
        <p:spPr>
          <a:xfrm>
            <a:off x="720000" y="1935975"/>
            <a:ext cx="8215200" cy="90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so much</a:t>
            </a:r>
            <a:endParaRPr/>
          </a:p>
        </p:txBody>
      </p:sp>
      <p:pic>
        <p:nvPicPr>
          <p:cNvPr id="242" name="Google Shape;24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7" y="817250"/>
            <a:ext cx="719618" cy="560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40">
            <a:off x="7640069" y="3859295"/>
            <a:ext cx="580709" cy="451914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4"/>
          <p:cNvSpPr txBox="1"/>
          <p:nvPr>
            <p:ph idx="1" type="subTitle"/>
          </p:nvPr>
        </p:nvSpPr>
        <p:spPr>
          <a:xfrm>
            <a:off x="726750" y="3144950"/>
            <a:ext cx="7690500" cy="68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For all you do to encourage, </a:t>
            </a:r>
            <a:r>
              <a:rPr lang="en"/>
              <a:t>inspire</a:t>
            </a:r>
            <a:r>
              <a:rPr lang="en"/>
              <a:t>, motivate and guide your teams! </a:t>
            </a:r>
            <a:br>
              <a:rPr lang="en"/>
            </a:br>
            <a:r>
              <a:rPr lang="en"/>
              <a:t>The work you do is amazing! </a:t>
            </a:r>
            <a:br>
              <a:rPr lang="en"/>
            </a:br>
            <a:r>
              <a:rPr lang="en"/>
              <a:t>You are much appreciated.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Lake View </a:t>
            </a:r>
            <a:r>
              <a:rPr lang="en" sz="3600"/>
              <a:t>Agenda</a:t>
            </a:r>
            <a:endParaRPr sz="3600"/>
          </a:p>
        </p:txBody>
      </p:sp>
      <p:sp>
        <p:nvSpPr>
          <p:cNvPr id="164" name="Google Shape;164;p26"/>
          <p:cNvSpPr txBox="1"/>
          <p:nvPr>
            <p:ph idx="1" type="subTitle"/>
          </p:nvPr>
        </p:nvSpPr>
        <p:spPr>
          <a:xfrm>
            <a:off x="1559913" y="3856875"/>
            <a:ext cx="256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Anti-Bias Training</a:t>
            </a:r>
            <a:endParaRPr/>
          </a:p>
        </p:txBody>
      </p:sp>
      <p:sp>
        <p:nvSpPr>
          <p:cNvPr id="165" name="Google Shape;165;p26"/>
          <p:cNvSpPr txBox="1"/>
          <p:nvPr>
            <p:ph idx="3" type="subTitle"/>
          </p:nvPr>
        </p:nvSpPr>
        <p:spPr>
          <a:xfrm>
            <a:off x="5566263" y="1937575"/>
            <a:ext cx="256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Vista Ordering</a:t>
            </a:r>
            <a:endParaRPr/>
          </a:p>
        </p:txBody>
      </p:sp>
      <p:sp>
        <p:nvSpPr>
          <p:cNvPr id="166" name="Google Shape;166;p26"/>
          <p:cNvSpPr txBox="1"/>
          <p:nvPr>
            <p:ph idx="5" type="subTitle"/>
          </p:nvPr>
        </p:nvSpPr>
        <p:spPr>
          <a:xfrm>
            <a:off x="1559913" y="1937575"/>
            <a:ext cx="256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Enrollment</a:t>
            </a:r>
            <a:endParaRPr/>
          </a:p>
        </p:txBody>
      </p:sp>
      <p:sp>
        <p:nvSpPr>
          <p:cNvPr id="167" name="Google Shape;167;p26"/>
          <p:cNvSpPr txBox="1"/>
          <p:nvPr>
            <p:ph idx="7" type="subTitle"/>
          </p:nvPr>
        </p:nvSpPr>
        <p:spPr>
          <a:xfrm>
            <a:off x="5566263" y="3856875"/>
            <a:ext cx="256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Return Date for Teachers</a:t>
            </a:r>
            <a:endParaRPr/>
          </a:p>
        </p:txBody>
      </p:sp>
      <p:sp>
        <p:nvSpPr>
          <p:cNvPr id="168" name="Google Shape;168;p26"/>
          <p:cNvSpPr txBox="1"/>
          <p:nvPr>
            <p:ph idx="9" type="title"/>
          </p:nvPr>
        </p:nvSpPr>
        <p:spPr>
          <a:xfrm>
            <a:off x="1559913" y="1281688"/>
            <a:ext cx="1233900" cy="8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9" name="Google Shape;169;p26"/>
          <p:cNvSpPr txBox="1"/>
          <p:nvPr>
            <p:ph idx="13" type="title"/>
          </p:nvPr>
        </p:nvSpPr>
        <p:spPr>
          <a:xfrm>
            <a:off x="5566263" y="1281700"/>
            <a:ext cx="1233900" cy="8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70" name="Google Shape;170;p26"/>
          <p:cNvSpPr txBox="1"/>
          <p:nvPr>
            <p:ph idx="14" type="title"/>
          </p:nvPr>
        </p:nvSpPr>
        <p:spPr>
          <a:xfrm>
            <a:off x="5566263" y="3069000"/>
            <a:ext cx="1233900" cy="8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71" name="Google Shape;171;p26"/>
          <p:cNvSpPr txBox="1"/>
          <p:nvPr>
            <p:ph idx="15" type="title"/>
          </p:nvPr>
        </p:nvSpPr>
        <p:spPr>
          <a:xfrm>
            <a:off x="1559913" y="3069000"/>
            <a:ext cx="1233900" cy="8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pic>
        <p:nvPicPr>
          <p:cNvPr id="172" name="Google Shape;17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6415" y="1466775"/>
            <a:ext cx="336385" cy="133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2963" y="3253242"/>
            <a:ext cx="343292" cy="133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8238" y="1466870"/>
            <a:ext cx="390971" cy="133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4993" y="3253258"/>
            <a:ext cx="257469" cy="133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>
            <p:ph type="title"/>
          </p:nvPr>
        </p:nvSpPr>
        <p:spPr>
          <a:xfrm>
            <a:off x="434313" y="6026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Enrollment Update</a:t>
            </a:r>
            <a:endParaRPr/>
          </a:p>
        </p:txBody>
      </p:sp>
      <p:pic>
        <p:nvPicPr>
          <p:cNvPr id="181" name="Google Shape;18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850956">
            <a:off x="7093977" y="1625803"/>
            <a:ext cx="1656195" cy="135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81707">
            <a:off x="8119968" y="3048913"/>
            <a:ext cx="608050" cy="4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8725" y="1365698"/>
            <a:ext cx="4615175" cy="244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 txBox="1"/>
          <p:nvPr/>
        </p:nvSpPr>
        <p:spPr>
          <a:xfrm>
            <a:off x="1978725" y="3938225"/>
            <a:ext cx="4498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hivo"/>
                <a:ea typeface="Chivo"/>
                <a:cs typeface="Chivo"/>
                <a:sym typeface="Chivo"/>
              </a:rPr>
              <a:t>A special thank you to our amazing Sequoia Grove Enrollment Team!!!</a:t>
            </a:r>
            <a:endParaRPr sz="1800">
              <a:latin typeface="Chivo"/>
              <a:ea typeface="Chivo"/>
              <a:cs typeface="Chivo"/>
              <a:sym typeface="Chivo"/>
            </a:endParaRPr>
          </a:p>
        </p:txBody>
      </p:sp>
      <p:pic>
        <p:nvPicPr>
          <p:cNvPr id="185" name="Google Shape;18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10900" y="2680175"/>
            <a:ext cx="3215926" cy="340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712350" y="-1419850"/>
            <a:ext cx="3258320" cy="337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099999">
            <a:off x="7188199" y="-347238"/>
            <a:ext cx="2904159" cy="188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591308">
            <a:off x="7390801" y="185352"/>
            <a:ext cx="1671872" cy="81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12725" y="942100"/>
            <a:ext cx="6518548" cy="345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8"/>
          <p:cNvSpPr txBox="1"/>
          <p:nvPr/>
        </p:nvSpPr>
        <p:spPr>
          <a:xfrm>
            <a:off x="394850" y="187025"/>
            <a:ext cx="671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6"/>
                </a:solidFill>
                <a:latin typeface="PT Serif"/>
                <a:ea typeface="PT Serif"/>
                <a:cs typeface="PT Serif"/>
                <a:sym typeface="PT Serif"/>
              </a:rPr>
              <a:t>New Ordering System Launched for Pre-Ordering!</a:t>
            </a:r>
            <a:endParaRPr b="1" sz="2000">
              <a:solidFill>
                <a:schemeClr val="accent6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195" name="Google Shape;195;p28"/>
          <p:cNvSpPr txBox="1"/>
          <p:nvPr/>
        </p:nvSpPr>
        <p:spPr>
          <a:xfrm>
            <a:off x="571500" y="4530425"/>
            <a:ext cx="800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hivo"/>
                <a:ea typeface="Chivo"/>
                <a:cs typeface="Chivo"/>
                <a:sym typeface="Chivo"/>
              </a:rPr>
              <a:t>A great big thank you to Stephanie and Ryan for helping with the build and implementation!</a:t>
            </a:r>
            <a:endParaRPr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/>
          <p:nvPr>
            <p:ph idx="4" type="body"/>
          </p:nvPr>
        </p:nvSpPr>
        <p:spPr>
          <a:xfrm>
            <a:off x="4743825" y="1384425"/>
            <a:ext cx="4040700" cy="14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201" name="Google Shape;20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3400" y="0"/>
            <a:ext cx="5032676" cy="503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/>
          <p:nvPr>
            <p:ph idx="4" type="body"/>
          </p:nvPr>
        </p:nvSpPr>
        <p:spPr>
          <a:xfrm>
            <a:off x="4743825" y="1384425"/>
            <a:ext cx="4040700" cy="14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207" name="Google Shape;20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50" y="58900"/>
            <a:ext cx="4040699" cy="303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1700" y="1661825"/>
            <a:ext cx="2522826" cy="3363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450" y="2618500"/>
            <a:ext cx="3080351" cy="231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86099" y="2521650"/>
            <a:ext cx="3338575" cy="25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0"/>
          <p:cNvSpPr txBox="1"/>
          <p:nvPr/>
        </p:nvSpPr>
        <p:spPr>
          <a:xfrm>
            <a:off x="4572000" y="642450"/>
            <a:ext cx="329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PT Serif"/>
                <a:ea typeface="PT Serif"/>
                <a:cs typeface="PT Serif"/>
                <a:sym typeface="PT Serif"/>
              </a:rPr>
              <a:t>Student Showcase Success!</a:t>
            </a:r>
            <a:endParaRPr sz="2000">
              <a:solidFill>
                <a:schemeClr val="accent6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212" name="Google Shape;212;p30"/>
          <p:cNvSpPr txBox="1"/>
          <p:nvPr/>
        </p:nvSpPr>
        <p:spPr>
          <a:xfrm>
            <a:off x="4268425" y="1661825"/>
            <a:ext cx="1866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Chivo"/>
                <a:ea typeface="Chivo"/>
                <a:cs typeface="Chivo"/>
                <a:sym typeface="Chivo"/>
              </a:rPr>
              <a:t>Our students are so talented!</a:t>
            </a:r>
            <a:endParaRPr>
              <a:solidFill>
                <a:schemeClr val="lt2"/>
              </a:solidFill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/>
          <p:nvPr>
            <p:ph idx="4" type="body"/>
          </p:nvPr>
        </p:nvSpPr>
        <p:spPr>
          <a:xfrm>
            <a:off x="4743825" y="1384425"/>
            <a:ext cx="4040700" cy="14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18" name="Google Shape;218;p31"/>
          <p:cNvSpPr txBox="1"/>
          <p:nvPr/>
        </p:nvSpPr>
        <p:spPr>
          <a:xfrm>
            <a:off x="311700" y="310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20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2022-2023 Diversity, Equity, &amp; Inclusion PD </a:t>
            </a:r>
            <a:endParaRPr sz="2320">
              <a:solidFill>
                <a:srgbClr val="000000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219" name="Google Shape;219;p31"/>
          <p:cNvSpPr txBox="1"/>
          <p:nvPr/>
        </p:nvSpPr>
        <p:spPr>
          <a:xfrm>
            <a:off x="166375" y="872175"/>
            <a:ext cx="7892100" cy="27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</a:rPr>
              <a:t>Back to School Professional Development:</a:t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hivo"/>
                <a:ea typeface="Chivo"/>
                <a:cs typeface="Chivo"/>
                <a:sym typeface="Chivo"/>
              </a:rPr>
              <a:t>Schoolwide Professional Development will include a virtual presentation and small group breakout sessions </a:t>
            </a:r>
            <a:endParaRPr sz="1200">
              <a:latin typeface="Chivo"/>
              <a:ea typeface="Chivo"/>
              <a:cs typeface="Chivo"/>
              <a:sym typeface="Chiv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hivo"/>
                <a:ea typeface="Chivo"/>
                <a:cs typeface="Chivo"/>
                <a:sym typeface="Chivo"/>
              </a:rPr>
              <a:t>with presenter and facilitator, </a:t>
            </a:r>
            <a:r>
              <a:rPr lang="en" sz="1200" u="sng">
                <a:solidFill>
                  <a:srgbClr val="1155CC"/>
                </a:solidFill>
                <a:latin typeface="Chivo"/>
                <a:ea typeface="Chivo"/>
                <a:cs typeface="Chivo"/>
                <a:sym typeface="Chiv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Dr. Shree Walker</a:t>
            </a:r>
            <a:r>
              <a:rPr lang="en" sz="1200">
                <a:latin typeface="Chivo"/>
                <a:ea typeface="Chivo"/>
                <a:cs typeface="Chivo"/>
                <a:sym typeface="Chivo"/>
              </a:rPr>
              <a:t>, as she addresses the topic of Meeting the Needs of Diverse Learners.</a:t>
            </a:r>
            <a:endParaRPr sz="1200">
              <a:latin typeface="Chivo"/>
              <a:ea typeface="Chivo"/>
              <a:cs typeface="Chivo"/>
              <a:sym typeface="Chiv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>
                <a:latin typeface="Chivo"/>
                <a:ea typeface="Chivo"/>
                <a:cs typeface="Chivo"/>
                <a:sym typeface="Chivo"/>
              </a:rPr>
            </a:br>
            <a:r>
              <a:rPr i="1" lang="en" sz="1200">
                <a:latin typeface="Chivo"/>
                <a:ea typeface="Chivo"/>
                <a:cs typeface="Chivo"/>
                <a:sym typeface="Chivo"/>
              </a:rPr>
              <a:t>Meeting the Needs of Diverse Learners will expose educators to their conscious and unconscious biases </a:t>
            </a:r>
            <a:endParaRPr i="1" sz="1200">
              <a:latin typeface="Chivo"/>
              <a:ea typeface="Chivo"/>
              <a:cs typeface="Chivo"/>
              <a:sym typeface="Chiv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Chivo"/>
                <a:ea typeface="Chivo"/>
                <a:cs typeface="Chivo"/>
                <a:sym typeface="Chivo"/>
              </a:rPr>
              <a:t>related to diverse learners, provide tools to adjust automatic patterns of thinking, causing a mindset shift and </a:t>
            </a:r>
            <a:endParaRPr i="1" sz="1200">
              <a:latin typeface="Chivo"/>
              <a:ea typeface="Chivo"/>
              <a:cs typeface="Chivo"/>
              <a:sym typeface="Chiv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Chivo"/>
                <a:ea typeface="Chivo"/>
                <a:cs typeface="Chivo"/>
                <a:sym typeface="Chivo"/>
              </a:rPr>
              <a:t>ultimately empowering educators to first seek to understand, separate facts from feelings and </a:t>
            </a:r>
            <a:endParaRPr i="1" sz="1200">
              <a:latin typeface="Chivo"/>
              <a:ea typeface="Chivo"/>
              <a:cs typeface="Chivo"/>
              <a:sym typeface="Chiv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Chivo"/>
                <a:ea typeface="Chivo"/>
                <a:cs typeface="Chivo"/>
                <a:sym typeface="Chivo"/>
              </a:rPr>
              <a:t>cultivate high expectations and positive relationship with diverse learners.</a:t>
            </a:r>
            <a:endParaRPr i="1" sz="1200">
              <a:latin typeface="Chivo"/>
              <a:ea typeface="Chivo"/>
              <a:cs typeface="Chivo"/>
              <a:sym typeface="Chiv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pic>
        <p:nvPicPr>
          <p:cNvPr id="220" name="Google Shape;22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59960">
            <a:off x="1123335" y="3538491"/>
            <a:ext cx="1914831" cy="128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0524" y="3217625"/>
            <a:ext cx="1322950" cy="182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6313" y="3298350"/>
            <a:ext cx="1738691" cy="165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478094">
            <a:off x="269533" y="3582542"/>
            <a:ext cx="741409" cy="375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21532">
            <a:off x="906022" y="1206284"/>
            <a:ext cx="894308" cy="65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92882">
            <a:off x="2516625" y="801626"/>
            <a:ext cx="555974" cy="36377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2"/>
          <p:cNvSpPr txBox="1"/>
          <p:nvPr/>
        </p:nvSpPr>
        <p:spPr>
          <a:xfrm>
            <a:off x="1871700" y="1329675"/>
            <a:ext cx="7317600" cy="3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Ongoing Professional Development Opportunities throughout the school year will include: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hivo"/>
              <a:buChar char="●"/>
            </a:pPr>
            <a:r>
              <a:rPr lang="en" sz="1300">
                <a:latin typeface="Chivo"/>
                <a:ea typeface="Chivo"/>
                <a:cs typeface="Chivo"/>
                <a:sym typeface="Chivo"/>
              </a:rPr>
              <a:t>Online Learning Modules available in the Professional Development Google Classroom</a:t>
            </a:r>
            <a:endParaRPr sz="1300">
              <a:latin typeface="Chivo"/>
              <a:ea typeface="Chivo"/>
              <a:cs typeface="Chivo"/>
              <a:sym typeface="Chiv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hivo"/>
              <a:buChar char="●"/>
            </a:pPr>
            <a:r>
              <a:rPr lang="en" sz="1300">
                <a:latin typeface="Chivo"/>
                <a:ea typeface="Chivo"/>
                <a:cs typeface="Chivo"/>
                <a:sym typeface="Chivo"/>
              </a:rPr>
              <a:t>Facilitated Small Group Discussions within Instructional Teams</a:t>
            </a:r>
            <a:endParaRPr sz="1300">
              <a:latin typeface="Chivo"/>
              <a:ea typeface="Chivo"/>
              <a:cs typeface="Chivo"/>
              <a:sym typeface="Chiv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hivo"/>
              <a:buChar char="●"/>
            </a:pPr>
            <a:r>
              <a:rPr lang="en" sz="1300">
                <a:latin typeface="Chivo"/>
                <a:ea typeface="Chivo"/>
                <a:cs typeface="Chivo"/>
                <a:sym typeface="Chivo"/>
              </a:rPr>
              <a:t>Diversity, Inclusion, and Growth Book Club Opportunities</a:t>
            </a:r>
            <a:endParaRPr sz="1300">
              <a:latin typeface="Chivo"/>
              <a:ea typeface="Chivo"/>
              <a:cs typeface="Chivo"/>
              <a:sym typeface="Chiv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hivo"/>
              <a:buChar char="●"/>
            </a:pPr>
            <a:r>
              <a:rPr lang="en" sz="1300">
                <a:latin typeface="Chivo"/>
                <a:ea typeface="Chivo"/>
                <a:cs typeface="Chivo"/>
                <a:sym typeface="Chivo"/>
              </a:rPr>
              <a:t>SEL Wellness Sessions </a:t>
            </a:r>
            <a:endParaRPr sz="1300">
              <a:latin typeface="Chivo"/>
              <a:ea typeface="Chivo"/>
              <a:cs typeface="Chivo"/>
              <a:sym typeface="Chiv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DEI Training Resources to be Reviewed for possible implementation: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 u="sng">
                <a:solidFill>
                  <a:srgbClr val="1155CC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Transforming Education: SEL Educator Toolkit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 u="sng">
                <a:solidFill>
                  <a:srgbClr val="1155CC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Epoch Education: DEL Online Trainings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 u="sng">
                <a:solidFill>
                  <a:srgbClr val="1155CC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Franklin Covey: Unconscious Bias: Understanding Bias to Unleash Potential </a:t>
            </a:r>
            <a:endParaRPr sz="13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 txBox="1"/>
          <p:nvPr>
            <p:ph type="title"/>
          </p:nvPr>
        </p:nvSpPr>
        <p:spPr>
          <a:xfrm>
            <a:off x="1682575" y="515050"/>
            <a:ext cx="5088300" cy="21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We made it to the end of our first year as Sequoia Grove.</a:t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It has been quite a journey and we look forward to continuing to serve our homeschool families well in the future.</a:t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Thank you to all of our school staff, the CSO staff and our boards for </a:t>
            </a:r>
            <a:r>
              <a:rPr lang="en" sz="1900"/>
              <a:t>making</a:t>
            </a:r>
            <a:r>
              <a:rPr lang="en" sz="1900"/>
              <a:t> this year a success.</a:t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Teachers will return August 1</a:t>
            </a:r>
            <a:endParaRPr sz="1900"/>
          </a:p>
        </p:txBody>
      </p:sp>
      <p:pic>
        <p:nvPicPr>
          <p:cNvPr id="236" name="Google Shape;23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7200" y="2691250"/>
            <a:ext cx="4017376" cy="321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Natural Science Thesis by Slidesgo">
  <a:themeElements>
    <a:clrScheme name="Simple Light">
      <a:dk1>
        <a:srgbClr val="6C503E"/>
      </a:dk1>
      <a:lt1>
        <a:srgbClr val="446652"/>
      </a:lt1>
      <a:dk2>
        <a:srgbClr val="6C503E"/>
      </a:dk2>
      <a:lt2>
        <a:srgbClr val="446652"/>
      </a:lt2>
      <a:accent1>
        <a:srgbClr val="446652"/>
      </a:accent1>
      <a:accent2>
        <a:srgbClr val="446652"/>
      </a:accent2>
      <a:accent3>
        <a:srgbClr val="446652"/>
      </a:accent3>
      <a:accent4>
        <a:srgbClr val="6C503E"/>
      </a:accent4>
      <a:accent5>
        <a:srgbClr val="6C503E"/>
      </a:accent5>
      <a:accent6>
        <a:srgbClr val="6C503E"/>
      </a:accent6>
      <a:hlink>
        <a:srgbClr val="44665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