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Ubuntu"/>
      <p:regular r:id="rId23"/>
      <p:bold r:id="rId24"/>
      <p:italic r:id="rId25"/>
      <p:boldItalic r:id="rId26"/>
    </p:embeddedFont>
    <p:embeddedFont>
      <p:font typeface="Nunito"/>
      <p:regular r:id="rId27"/>
      <p:bold r:id="rId28"/>
      <p:italic r:id="rId29"/>
      <p:boldItalic r:id="rId30"/>
    </p:embeddedFont>
    <p:embeddedFont>
      <p:font typeface="Barlow Condensed"/>
      <p:regular r:id="rId31"/>
      <p:bold r:id="rId32"/>
      <p:italic r:id="rId33"/>
      <p:boldItalic r:id="rId34"/>
    </p:embeddedFont>
    <p:embeddedFont>
      <p:font typeface="Gentium Basic"/>
      <p:regular r:id="rId35"/>
      <p:bold r:id="rId36"/>
      <p:italic r:id="rId37"/>
      <p:boldItalic r:id="rId38"/>
    </p:embeddedFont>
    <p:embeddedFont>
      <p:font typeface="Barlow"/>
      <p:regular r:id="rId39"/>
      <p:bold r:id="rId40"/>
      <p:italic r:id="rId41"/>
      <p:boldItalic r:id="rId42"/>
    </p:embeddedFont>
    <p:embeddedFont>
      <p:font typeface="Quicksand Medium"/>
      <p:regular r:id="rId43"/>
      <p:bold r:id="rId44"/>
    </p:embeddedFont>
    <p:embeddedFont>
      <p:font typeface="IBM Plex Sans Light"/>
      <p:regular r:id="rId45"/>
      <p:bold r:id="rId46"/>
      <p:italic r:id="rId47"/>
      <p:boldItalic r:id="rId48"/>
    </p:embeddedFont>
    <p:embeddedFont>
      <p:font typeface="Poppins"/>
      <p:regular r:id="rId49"/>
      <p:bold r:id="rId50"/>
      <p:italic r:id="rId51"/>
      <p:boldItalic r:id="rId52"/>
    </p:embeddedFont>
    <p:embeddedFont>
      <p:font typeface="Kristi"/>
      <p:regular r:id="rId53"/>
    </p:embeddedFont>
    <p:embeddedFont>
      <p:font typeface="Ranchers"/>
      <p:regular r:id="rId54"/>
    </p:embeddedFont>
    <p:embeddedFont>
      <p:font typeface="Quicksand"/>
      <p:regular r:id="rId55"/>
      <p:bold r:id="rId56"/>
    </p:embeddedFont>
    <p:embeddedFont>
      <p:font typeface="Rubik"/>
      <p:regular r:id="rId57"/>
      <p:bold r:id="rId58"/>
      <p:italic r:id="rId59"/>
      <p:boldItalic r:id="rId60"/>
    </p:embeddedFont>
    <p:embeddedFont>
      <p:font typeface="Homemade Apple"/>
      <p:regular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243A55-301F-4F7B-B58F-5716CBC5DE34}">
  <a:tblStyle styleId="{CB243A55-301F-4F7B-B58F-5716CBC5DE3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bold.fntdata"/><Relationship Id="rId42" Type="http://schemas.openxmlformats.org/officeDocument/2006/relationships/font" Target="fonts/Barlow-boldItalic.fntdata"/><Relationship Id="rId41" Type="http://schemas.openxmlformats.org/officeDocument/2006/relationships/font" Target="fonts/Barlow-italic.fntdata"/><Relationship Id="rId44" Type="http://schemas.openxmlformats.org/officeDocument/2006/relationships/font" Target="fonts/QuicksandMedium-bold.fntdata"/><Relationship Id="rId43" Type="http://schemas.openxmlformats.org/officeDocument/2006/relationships/font" Target="fonts/QuicksandMedium-regular.fntdata"/><Relationship Id="rId46" Type="http://schemas.openxmlformats.org/officeDocument/2006/relationships/font" Target="fonts/IBMPlexSansLight-bold.fntdata"/><Relationship Id="rId45" Type="http://schemas.openxmlformats.org/officeDocument/2006/relationships/font" Target="fonts/IBMPlex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IBMPlexSansLight-boldItalic.fntdata"/><Relationship Id="rId47" Type="http://schemas.openxmlformats.org/officeDocument/2006/relationships/font" Target="fonts/IBMPlexSansLight-italic.fntdata"/><Relationship Id="rId49" Type="http://schemas.openxmlformats.org/officeDocument/2006/relationships/font" Target="fonts/Poppi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Condensed-regular.fntdata"/><Relationship Id="rId30" Type="http://schemas.openxmlformats.org/officeDocument/2006/relationships/font" Target="fonts/Nunito-boldItalic.fntdata"/><Relationship Id="rId33" Type="http://schemas.openxmlformats.org/officeDocument/2006/relationships/font" Target="fonts/BarlowCondensed-italic.fntdata"/><Relationship Id="rId32" Type="http://schemas.openxmlformats.org/officeDocument/2006/relationships/font" Target="fonts/BarlowCondensed-bold.fntdata"/><Relationship Id="rId35" Type="http://schemas.openxmlformats.org/officeDocument/2006/relationships/font" Target="fonts/GentiumBasic-regular.fntdata"/><Relationship Id="rId34" Type="http://schemas.openxmlformats.org/officeDocument/2006/relationships/font" Target="fonts/BarlowCondensed-boldItalic.fntdata"/><Relationship Id="rId37" Type="http://schemas.openxmlformats.org/officeDocument/2006/relationships/font" Target="fonts/GentiumBasic-italic.fntdata"/><Relationship Id="rId36" Type="http://schemas.openxmlformats.org/officeDocument/2006/relationships/font" Target="fonts/GentiumBasic-bold.fntdata"/><Relationship Id="rId39" Type="http://schemas.openxmlformats.org/officeDocument/2006/relationships/font" Target="fonts/Barlow-regular.fntdata"/><Relationship Id="rId38" Type="http://schemas.openxmlformats.org/officeDocument/2006/relationships/font" Target="fonts/GentiumBasic-boldItalic.fntdata"/><Relationship Id="rId61" Type="http://schemas.openxmlformats.org/officeDocument/2006/relationships/font" Target="fonts/HomemadeApple-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Ubuntu-bold.fntdata"/><Relationship Id="rId23" Type="http://schemas.openxmlformats.org/officeDocument/2006/relationships/font" Target="fonts/Ubuntu-regular.fntdata"/><Relationship Id="rId60" Type="http://schemas.openxmlformats.org/officeDocument/2006/relationships/font" Target="fonts/Rubik-boldItalic.fntdata"/><Relationship Id="rId26" Type="http://schemas.openxmlformats.org/officeDocument/2006/relationships/font" Target="fonts/Ubuntu-boldItalic.fntdata"/><Relationship Id="rId25" Type="http://schemas.openxmlformats.org/officeDocument/2006/relationships/font" Target="fonts/Ubuntu-italic.fntdata"/><Relationship Id="rId28" Type="http://schemas.openxmlformats.org/officeDocument/2006/relationships/font" Target="fonts/Nunito-bold.fntdata"/><Relationship Id="rId27" Type="http://schemas.openxmlformats.org/officeDocument/2006/relationships/font" Target="fonts/Nunito-regular.fntdata"/><Relationship Id="rId29" Type="http://schemas.openxmlformats.org/officeDocument/2006/relationships/font" Target="fonts/Nunito-italic.fntdata"/><Relationship Id="rId51" Type="http://schemas.openxmlformats.org/officeDocument/2006/relationships/font" Target="fonts/Poppins-italic.fntdata"/><Relationship Id="rId50" Type="http://schemas.openxmlformats.org/officeDocument/2006/relationships/font" Target="fonts/Poppins-bold.fntdata"/><Relationship Id="rId53" Type="http://schemas.openxmlformats.org/officeDocument/2006/relationships/font" Target="fonts/Kristi-regular.fntdata"/><Relationship Id="rId52" Type="http://schemas.openxmlformats.org/officeDocument/2006/relationships/font" Target="fonts/Poppins-boldItalic.fntdata"/><Relationship Id="rId11" Type="http://schemas.openxmlformats.org/officeDocument/2006/relationships/slide" Target="slides/slide5.xml"/><Relationship Id="rId55" Type="http://schemas.openxmlformats.org/officeDocument/2006/relationships/font" Target="fonts/Quicksand-regular.fntdata"/><Relationship Id="rId10" Type="http://schemas.openxmlformats.org/officeDocument/2006/relationships/slide" Target="slides/slide4.xml"/><Relationship Id="rId54" Type="http://schemas.openxmlformats.org/officeDocument/2006/relationships/font" Target="fonts/Ranchers-regular.fntdata"/><Relationship Id="rId13" Type="http://schemas.openxmlformats.org/officeDocument/2006/relationships/slide" Target="slides/slide7.xml"/><Relationship Id="rId57" Type="http://schemas.openxmlformats.org/officeDocument/2006/relationships/font" Target="fonts/Rubik-regular.fntdata"/><Relationship Id="rId12" Type="http://schemas.openxmlformats.org/officeDocument/2006/relationships/slide" Target="slides/slide6.xml"/><Relationship Id="rId56" Type="http://schemas.openxmlformats.org/officeDocument/2006/relationships/font" Target="fonts/Quicksand-bold.fntdata"/><Relationship Id="rId15" Type="http://schemas.openxmlformats.org/officeDocument/2006/relationships/slide" Target="slides/slide9.xml"/><Relationship Id="rId59" Type="http://schemas.openxmlformats.org/officeDocument/2006/relationships/font" Target="fonts/Rubik-italic.fntdata"/><Relationship Id="rId14" Type="http://schemas.openxmlformats.org/officeDocument/2006/relationships/slide" Target="slides/slide8.xml"/><Relationship Id="rId58" Type="http://schemas.openxmlformats.org/officeDocument/2006/relationships/font" Target="fonts/Rubi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19457740d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19457740d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1953eec35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1953eec35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6fd8ccc017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6fd8ccc017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6fd8ccc017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6fd8ccc01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11a45af01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11a45af01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6fd8ccc01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3" name="Google Shape;1223;g6fd8ccc01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119bd246f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119bd246f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6fd8ccc01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6fd8ccc01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6fd8ccc01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6fd8ccc01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1950312aa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11950312aa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6fd8ccc01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6fd8ccc01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testing window opened on March 7th and will run through May 13th.  We will test 3-8 and 11th graders in Math and ELA, as well as 5, 8, and HS students for the CAST Science test.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were able to incorporate teacher’s feedback from the administration of the Interim tests, and as a result have been able to accommodate hybrid testing! Of the approximately 2500 students that we are testing, only 12% wished to test in-person. The rest have opted for virtual testing. Those virtual sessions will be staffed with tech support and proctors to assist families and our teachers with any computer-related issues they may have. And as a bonus have significantly reduced the amount of proctoring hours required by teachers.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Thrive at 95! Due to </a:t>
            </a:r>
            <a:r>
              <a:rPr lang="en"/>
              <a:t>changes</a:t>
            </a:r>
            <a:r>
              <a:rPr lang="en"/>
              <a:t> in the way the Dashboard calculations work (</a:t>
            </a:r>
            <a:r>
              <a:rPr lang="en"/>
              <a:t>penalized</a:t>
            </a:r>
            <a:r>
              <a:rPr lang="en"/>
              <a:t> for every student below 95% participation, as </a:t>
            </a:r>
            <a:r>
              <a:rPr lang="en"/>
              <a:t>opposed</a:t>
            </a:r>
            <a:r>
              <a:rPr lang="en"/>
              <a:t> to a point deduction for every percent below 95 not tested) the participation rate is more important than ever, as those deductions count towards our academic indicators as well, and can reduce our Distance From Standard Scores.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6fd8ccc01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6fd8ccc01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6fd8ccc017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6fd8ccc017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1953eec35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1953eec35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1950312b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1950312b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434343"/>
                </a:solidFill>
                <a:latin typeface="Nunito"/>
                <a:ea typeface="Nunito"/>
                <a:cs typeface="Nunito"/>
                <a:sym typeface="Nunito"/>
              </a:rPr>
              <a:t>What is it: Families Bring Own Table or Blanket</a:t>
            </a:r>
            <a:endParaRPr sz="1400">
              <a:solidFill>
                <a:srgbClr val="434343"/>
              </a:solidFill>
              <a:latin typeface="Nunito"/>
              <a:ea typeface="Nunito"/>
              <a:cs typeface="Nunito"/>
              <a:sym typeface="Nunito"/>
            </a:endParaRPr>
          </a:p>
          <a:p>
            <a:pPr indent="0" lvl="0" marL="0" rtl="0" algn="l">
              <a:spcBef>
                <a:spcPts val="0"/>
              </a:spcBef>
              <a:spcAft>
                <a:spcPts val="0"/>
              </a:spcAft>
              <a:buNone/>
            </a:pPr>
            <a:r>
              <a:rPr lang="en" sz="1400">
                <a:solidFill>
                  <a:srgbClr val="434343"/>
                </a:solidFill>
                <a:latin typeface="Nunito"/>
                <a:ea typeface="Nunito"/>
                <a:cs typeface="Nunito"/>
                <a:sym typeface="Nunito"/>
              </a:rPr>
              <a:t>Student or Family Table</a:t>
            </a:r>
            <a:endParaRPr sz="1400">
              <a:solidFill>
                <a:srgbClr val="434343"/>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1400">
                <a:solidFill>
                  <a:srgbClr val="434343"/>
                </a:solidFill>
                <a:latin typeface="Nunito"/>
                <a:ea typeface="Nunito"/>
                <a:cs typeface="Nunito"/>
                <a:sym typeface="Nunito"/>
              </a:rPr>
              <a:t>Talent: Pre-record performance, play instrument at station, perform magic trick, Science Demo, Famous Person/Book Character dress up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1950312bf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1950312bf0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png"/><Relationship Id="rId12" Type="http://schemas.openxmlformats.org/officeDocument/2006/relationships/image" Target="../media/image6.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4.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0"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 name="Google Shape;12;p2"/>
          <p:cNvSpPr txBox="1"/>
          <p:nvPr>
            <p:ph type="ctrTitle"/>
          </p:nvPr>
        </p:nvSpPr>
        <p:spPr>
          <a:xfrm>
            <a:off x="568006" y="1779575"/>
            <a:ext cx="6108000" cy="21765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9600"/>
              <a:buNone/>
              <a:defRPr sz="96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3" name="Google Shape;13;p2"/>
          <p:cNvSpPr txBox="1"/>
          <p:nvPr>
            <p:ph idx="1" type="subTitle"/>
          </p:nvPr>
        </p:nvSpPr>
        <p:spPr>
          <a:xfrm>
            <a:off x="568000" y="3995224"/>
            <a:ext cx="6108000" cy="8406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Clr>
                <a:schemeClr val="lt2"/>
              </a:buClr>
              <a:buSzPts val="3700"/>
              <a:buNone/>
              <a:defRPr sz="3700">
                <a:solidFill>
                  <a:schemeClr val="lt2"/>
                </a:solidFill>
              </a:defRPr>
            </a:lvl1pPr>
            <a:lvl2pPr lvl="1" rtl="0" algn="ctr">
              <a:lnSpc>
                <a:spcPct val="100000"/>
              </a:lnSpc>
              <a:spcBef>
                <a:spcPts val="0"/>
              </a:spcBef>
              <a:spcAft>
                <a:spcPts val="0"/>
              </a:spcAft>
              <a:buClr>
                <a:schemeClr val="lt2"/>
              </a:buClr>
              <a:buSzPts val="3700"/>
              <a:buNone/>
              <a:defRPr sz="3700">
                <a:solidFill>
                  <a:schemeClr val="lt2"/>
                </a:solidFill>
              </a:defRPr>
            </a:lvl2pPr>
            <a:lvl3pPr lvl="2" rtl="0" algn="ctr">
              <a:lnSpc>
                <a:spcPct val="100000"/>
              </a:lnSpc>
              <a:spcBef>
                <a:spcPts val="0"/>
              </a:spcBef>
              <a:spcAft>
                <a:spcPts val="0"/>
              </a:spcAft>
              <a:buClr>
                <a:schemeClr val="lt2"/>
              </a:buClr>
              <a:buSzPts val="3700"/>
              <a:buNone/>
              <a:defRPr sz="3700">
                <a:solidFill>
                  <a:schemeClr val="lt2"/>
                </a:solidFill>
              </a:defRPr>
            </a:lvl3pPr>
            <a:lvl4pPr lvl="3" rtl="0" algn="ctr">
              <a:lnSpc>
                <a:spcPct val="100000"/>
              </a:lnSpc>
              <a:spcBef>
                <a:spcPts val="0"/>
              </a:spcBef>
              <a:spcAft>
                <a:spcPts val="0"/>
              </a:spcAft>
              <a:buClr>
                <a:schemeClr val="lt2"/>
              </a:buClr>
              <a:buSzPts val="3700"/>
              <a:buNone/>
              <a:defRPr sz="3700">
                <a:solidFill>
                  <a:schemeClr val="lt2"/>
                </a:solidFill>
              </a:defRPr>
            </a:lvl4pPr>
            <a:lvl5pPr lvl="4" rtl="0" algn="ctr">
              <a:lnSpc>
                <a:spcPct val="100000"/>
              </a:lnSpc>
              <a:spcBef>
                <a:spcPts val="0"/>
              </a:spcBef>
              <a:spcAft>
                <a:spcPts val="0"/>
              </a:spcAft>
              <a:buClr>
                <a:schemeClr val="lt2"/>
              </a:buClr>
              <a:buSzPts val="3700"/>
              <a:buNone/>
              <a:defRPr sz="3700">
                <a:solidFill>
                  <a:schemeClr val="lt2"/>
                </a:solidFill>
              </a:defRPr>
            </a:lvl5pPr>
            <a:lvl6pPr lvl="5" rtl="0" algn="ctr">
              <a:lnSpc>
                <a:spcPct val="100000"/>
              </a:lnSpc>
              <a:spcBef>
                <a:spcPts val="0"/>
              </a:spcBef>
              <a:spcAft>
                <a:spcPts val="0"/>
              </a:spcAft>
              <a:buClr>
                <a:schemeClr val="lt2"/>
              </a:buClr>
              <a:buSzPts val="3700"/>
              <a:buNone/>
              <a:defRPr sz="3700">
                <a:solidFill>
                  <a:schemeClr val="lt2"/>
                </a:solidFill>
              </a:defRPr>
            </a:lvl6pPr>
            <a:lvl7pPr lvl="6" rtl="0" algn="ctr">
              <a:lnSpc>
                <a:spcPct val="100000"/>
              </a:lnSpc>
              <a:spcBef>
                <a:spcPts val="0"/>
              </a:spcBef>
              <a:spcAft>
                <a:spcPts val="0"/>
              </a:spcAft>
              <a:buClr>
                <a:schemeClr val="lt2"/>
              </a:buClr>
              <a:buSzPts val="3700"/>
              <a:buNone/>
              <a:defRPr sz="3700">
                <a:solidFill>
                  <a:schemeClr val="lt2"/>
                </a:solidFill>
              </a:defRPr>
            </a:lvl7pPr>
            <a:lvl8pPr lvl="7" rtl="0" algn="ctr">
              <a:lnSpc>
                <a:spcPct val="100000"/>
              </a:lnSpc>
              <a:spcBef>
                <a:spcPts val="0"/>
              </a:spcBef>
              <a:spcAft>
                <a:spcPts val="0"/>
              </a:spcAft>
              <a:buClr>
                <a:schemeClr val="lt2"/>
              </a:buClr>
              <a:buSzPts val="3700"/>
              <a:buNone/>
              <a:defRPr sz="3700">
                <a:solidFill>
                  <a:schemeClr val="lt2"/>
                </a:solidFill>
              </a:defRPr>
            </a:lvl8pPr>
            <a:lvl9pPr lvl="8" rtl="0" algn="ctr">
              <a:lnSpc>
                <a:spcPct val="100000"/>
              </a:lnSpc>
              <a:spcBef>
                <a:spcPts val="0"/>
              </a:spcBef>
              <a:spcAft>
                <a:spcPts val="0"/>
              </a:spcAft>
              <a:buClr>
                <a:schemeClr val="lt2"/>
              </a:buClr>
              <a:buSzPts val="3700"/>
              <a:buNone/>
              <a:defRPr sz="3700">
                <a:solidFill>
                  <a:schemeClr val="lt2"/>
                </a:solidFill>
              </a:defRPr>
            </a:lvl9pPr>
          </a:lstStyle>
          <a:p/>
        </p:txBody>
      </p:sp>
      <p:sp>
        <p:nvSpPr>
          <p:cNvPr id="14" name="Google Shape;14;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flipH="1" rot="344030">
              <a:off x="9875716" y="934547"/>
              <a:ext cx="1376064" cy="4947354"/>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7" name="Google Shape;17;p2"/>
            <p:cNvGrpSpPr/>
            <p:nvPr/>
          </p:nvGrpSpPr>
          <p:grpSpPr>
            <a:xfrm flipH="1" rot="-554234">
              <a:off x="10040220" y="1580740"/>
              <a:ext cx="2320504" cy="3674996"/>
              <a:chOff x="5819567" y="571221"/>
              <a:chExt cx="2567151" cy="4065613"/>
            </a:xfrm>
          </p:grpSpPr>
          <p:sp>
            <p:nvSpPr>
              <p:cNvPr id="18" name="Google Shape;18;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 name="Google Shape;32;p2"/>
            <p:cNvSpPr/>
            <p:nvPr/>
          </p:nvSpPr>
          <p:spPr>
            <a:xfrm flipH="1" rot="-8214325">
              <a:off x="6034335" y="4319925"/>
              <a:ext cx="3226936" cy="84804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0" name="Google Shape;40;p2"/>
            <p:cNvSpPr/>
            <p:nvPr/>
          </p:nvSpPr>
          <p:spPr>
            <a:xfrm flipH="1" rot="710374">
              <a:off x="10485909" y="3391085"/>
              <a:ext cx="1011938" cy="3638216"/>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6" name="Google Shape;56;p2"/>
            <p:cNvGrpSpPr/>
            <p:nvPr/>
          </p:nvGrpSpPr>
          <p:grpSpPr>
            <a:xfrm flipH="1" rot="-834435">
              <a:off x="9165870" y="2277692"/>
              <a:ext cx="1979623" cy="4584254"/>
              <a:chOff x="5307255" y="1547438"/>
              <a:chExt cx="1784043" cy="4131344"/>
            </a:xfrm>
          </p:grpSpPr>
          <p:sp>
            <p:nvSpPr>
              <p:cNvPr id="57" name="Google Shape;57;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4" name="Google Shape;74;p2"/>
            <p:cNvGrpSpPr/>
            <p:nvPr/>
          </p:nvGrpSpPr>
          <p:grpSpPr>
            <a:xfrm flipH="1" rot="608095">
              <a:off x="11518157" y="3602726"/>
              <a:ext cx="879553" cy="885982"/>
              <a:chOff x="5307255" y="1547438"/>
              <a:chExt cx="1117486" cy="1125654"/>
            </a:xfrm>
          </p:grpSpPr>
          <p:sp>
            <p:nvSpPr>
              <p:cNvPr id="75" name="Google Shape;75;p2"/>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rect b="b" l="l" r="r" t="t"/>
                <a:pathLst>
                  <a:path extrusionOk="0" h="2738163" w="1217184">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CUSTOM_4">
    <p:spTree>
      <p:nvGrpSpPr>
        <p:cNvPr id="361" name="Shape 361"/>
        <p:cNvGrpSpPr/>
        <p:nvPr/>
      </p:nvGrpSpPr>
      <p:grpSpPr>
        <a:xfrm>
          <a:off x="0" y="0"/>
          <a:ext cx="0" cy="0"/>
          <a:chOff x="0" y="0"/>
          <a:chExt cx="0" cy="0"/>
        </a:xfrm>
      </p:grpSpPr>
      <p:sp>
        <p:nvSpPr>
          <p:cNvPr id="362" name="Google Shape;362;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64" name="Google Shape;364;p11"/>
          <p:cNvSpPr txBox="1"/>
          <p:nvPr>
            <p:ph idx="1" type="subTitle"/>
          </p:nvPr>
        </p:nvSpPr>
        <p:spPr>
          <a:xfrm>
            <a:off x="287475" y="6083375"/>
            <a:ext cx="7370700" cy="6591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CUSTOM_11">
    <p:spTree>
      <p:nvGrpSpPr>
        <p:cNvPr id="365" name="Shape 365"/>
        <p:cNvGrpSpPr/>
        <p:nvPr/>
      </p:nvGrpSpPr>
      <p:grpSpPr>
        <a:xfrm>
          <a:off x="0" y="0"/>
          <a:ext cx="0" cy="0"/>
          <a:chOff x="0" y="0"/>
          <a:chExt cx="0" cy="0"/>
        </a:xfrm>
      </p:grpSpPr>
      <p:sp>
        <p:nvSpPr>
          <p:cNvPr id="366" name="Google Shape;366;p12"/>
          <p:cNvSpPr txBox="1"/>
          <p:nvPr>
            <p:ph idx="12" type="sldNum"/>
          </p:nvPr>
        </p:nvSpPr>
        <p:spPr>
          <a:xfrm>
            <a:off x="10813718"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7" name="Google Shape;367;p12"/>
          <p:cNvSpPr txBox="1"/>
          <p:nvPr>
            <p:ph idx="1" type="body"/>
          </p:nvPr>
        </p:nvSpPr>
        <p:spPr>
          <a:xfrm>
            <a:off x="40873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68" name="Google Shape;368;p12"/>
          <p:cNvSpPr txBox="1"/>
          <p:nvPr>
            <p:ph idx="2" type="subTitle"/>
          </p:nvPr>
        </p:nvSpPr>
        <p:spPr>
          <a:xfrm>
            <a:off x="40873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69" name="Google Shape;369;p12"/>
          <p:cNvSpPr txBox="1"/>
          <p:nvPr>
            <p:ph idx="3" type="body"/>
          </p:nvPr>
        </p:nvSpPr>
        <p:spPr>
          <a:xfrm>
            <a:off x="272730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0" name="Google Shape;370;p12"/>
          <p:cNvSpPr txBox="1"/>
          <p:nvPr>
            <p:ph idx="4" type="subTitle"/>
          </p:nvPr>
        </p:nvSpPr>
        <p:spPr>
          <a:xfrm>
            <a:off x="272730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1" name="Google Shape;371;p12"/>
          <p:cNvSpPr txBox="1"/>
          <p:nvPr>
            <p:ph idx="5" type="body"/>
          </p:nvPr>
        </p:nvSpPr>
        <p:spPr>
          <a:xfrm>
            <a:off x="5045864"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2" name="Google Shape;372;p12"/>
          <p:cNvSpPr txBox="1"/>
          <p:nvPr>
            <p:ph idx="6" type="subTitle"/>
          </p:nvPr>
        </p:nvSpPr>
        <p:spPr>
          <a:xfrm>
            <a:off x="5045864"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3" name="Google Shape;373;p12"/>
          <p:cNvSpPr txBox="1"/>
          <p:nvPr>
            <p:ph idx="7" type="body"/>
          </p:nvPr>
        </p:nvSpPr>
        <p:spPr>
          <a:xfrm>
            <a:off x="7364428"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4" name="Google Shape;374;p12"/>
          <p:cNvSpPr txBox="1"/>
          <p:nvPr>
            <p:ph idx="8" type="subTitle"/>
          </p:nvPr>
        </p:nvSpPr>
        <p:spPr>
          <a:xfrm>
            <a:off x="7364428"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5" name="Google Shape;375;p12"/>
          <p:cNvSpPr txBox="1"/>
          <p:nvPr>
            <p:ph idx="9" type="body"/>
          </p:nvPr>
        </p:nvSpPr>
        <p:spPr>
          <a:xfrm>
            <a:off x="9682991" y="3107809"/>
            <a:ext cx="2179500" cy="32160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376" name="Google Shape;376;p12"/>
          <p:cNvSpPr txBox="1"/>
          <p:nvPr>
            <p:ph idx="13" type="subTitle"/>
          </p:nvPr>
        </p:nvSpPr>
        <p:spPr>
          <a:xfrm>
            <a:off x="9682991" y="2385333"/>
            <a:ext cx="2179500" cy="6225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b="1" sz="3200">
                <a:solidFill>
                  <a:schemeClr val="lt2"/>
                </a:solidFill>
              </a:defRPr>
            </a:lvl1pPr>
            <a:lvl2pPr lvl="1" rtl="0" algn="ctr">
              <a:spcBef>
                <a:spcPts val="2100"/>
              </a:spcBef>
              <a:spcAft>
                <a:spcPts val="0"/>
              </a:spcAft>
              <a:buNone/>
              <a:defRPr b="1" sz="3200">
                <a:solidFill>
                  <a:schemeClr val="lt2"/>
                </a:solidFill>
              </a:defRPr>
            </a:lvl2pPr>
            <a:lvl3pPr lvl="2" rtl="0" algn="ctr">
              <a:spcBef>
                <a:spcPts val="2100"/>
              </a:spcBef>
              <a:spcAft>
                <a:spcPts val="0"/>
              </a:spcAft>
              <a:buNone/>
              <a:defRPr b="1" sz="3200">
                <a:solidFill>
                  <a:schemeClr val="lt2"/>
                </a:solidFill>
              </a:defRPr>
            </a:lvl3pPr>
            <a:lvl4pPr lvl="3" rtl="0" algn="ctr">
              <a:spcBef>
                <a:spcPts val="2100"/>
              </a:spcBef>
              <a:spcAft>
                <a:spcPts val="0"/>
              </a:spcAft>
              <a:buNone/>
              <a:defRPr b="1" sz="3200">
                <a:solidFill>
                  <a:schemeClr val="lt2"/>
                </a:solidFill>
              </a:defRPr>
            </a:lvl4pPr>
            <a:lvl5pPr lvl="4" rtl="0" algn="ctr">
              <a:spcBef>
                <a:spcPts val="2100"/>
              </a:spcBef>
              <a:spcAft>
                <a:spcPts val="0"/>
              </a:spcAft>
              <a:buNone/>
              <a:defRPr b="1" sz="3200">
                <a:solidFill>
                  <a:schemeClr val="lt2"/>
                </a:solidFill>
              </a:defRPr>
            </a:lvl5pPr>
            <a:lvl6pPr lvl="5" rtl="0" algn="ctr">
              <a:spcBef>
                <a:spcPts val="2100"/>
              </a:spcBef>
              <a:spcAft>
                <a:spcPts val="0"/>
              </a:spcAft>
              <a:buNone/>
              <a:defRPr b="1" sz="3200">
                <a:solidFill>
                  <a:schemeClr val="lt2"/>
                </a:solidFill>
              </a:defRPr>
            </a:lvl6pPr>
            <a:lvl7pPr lvl="6" rtl="0" algn="ctr">
              <a:spcBef>
                <a:spcPts val="2100"/>
              </a:spcBef>
              <a:spcAft>
                <a:spcPts val="0"/>
              </a:spcAft>
              <a:buNone/>
              <a:defRPr b="1" sz="3200">
                <a:solidFill>
                  <a:schemeClr val="lt2"/>
                </a:solidFill>
              </a:defRPr>
            </a:lvl7pPr>
            <a:lvl8pPr lvl="7" rtl="0" algn="ctr">
              <a:spcBef>
                <a:spcPts val="2100"/>
              </a:spcBef>
              <a:spcAft>
                <a:spcPts val="0"/>
              </a:spcAft>
              <a:buNone/>
              <a:defRPr b="1" sz="3200">
                <a:solidFill>
                  <a:schemeClr val="lt2"/>
                </a:solidFill>
              </a:defRPr>
            </a:lvl8pPr>
            <a:lvl9pPr lvl="8" rtl="0" algn="ctr">
              <a:spcBef>
                <a:spcPts val="2100"/>
              </a:spcBef>
              <a:spcAft>
                <a:spcPts val="2100"/>
              </a:spcAft>
              <a:buNone/>
              <a:defRPr b="1" sz="3200">
                <a:solidFill>
                  <a:schemeClr val="lt2"/>
                </a:solidFill>
              </a:defRPr>
            </a:lvl9pPr>
          </a:lstStyle>
          <a:p/>
        </p:txBody>
      </p:sp>
      <p:sp>
        <p:nvSpPr>
          <p:cNvPr id="377" name="Google Shape;377;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Mania">
  <p:cSld name="CUSTOM_13">
    <p:spTree>
      <p:nvGrpSpPr>
        <p:cNvPr id="378" name="Shape 378"/>
        <p:cNvGrpSpPr/>
        <p:nvPr/>
      </p:nvGrpSpPr>
      <p:grpSpPr>
        <a:xfrm>
          <a:off x="0" y="0"/>
          <a:ext cx="0" cy="0"/>
          <a:chOff x="0" y="0"/>
          <a:chExt cx="0" cy="0"/>
        </a:xfrm>
      </p:grpSpPr>
      <p:grpSp>
        <p:nvGrpSpPr>
          <p:cNvPr id="379" name="Google Shape;379;p13"/>
          <p:cNvGrpSpPr/>
          <p:nvPr/>
        </p:nvGrpSpPr>
        <p:grpSpPr>
          <a:xfrm>
            <a:off x="0" y="0"/>
            <a:ext cx="12192000" cy="6858000"/>
            <a:chOff x="0" y="0"/>
            <a:chExt cx="12192000" cy="6858000"/>
          </a:xfrm>
        </p:grpSpPr>
        <p:sp>
          <p:nvSpPr>
            <p:cNvPr id="380" name="Google Shape;380;p1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1" name="Google Shape;381;p13">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382" name="Google Shape;382;p1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383" name="Google Shape;383;p1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84" name="Google Shape;384;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85" name="Google Shape;385;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86" name="Google Shape;386;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87" name="Google Shape;387;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88" name="Google Shape;388;p1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389" name="Shape 389"/>
        <p:cNvGrpSpPr/>
        <p:nvPr/>
      </p:nvGrpSpPr>
      <p:grpSpPr>
        <a:xfrm>
          <a:off x="0" y="0"/>
          <a:ext cx="0" cy="0"/>
          <a:chOff x="0" y="0"/>
          <a:chExt cx="0" cy="0"/>
        </a:xfrm>
      </p:grpSpPr>
      <p:grpSp>
        <p:nvGrpSpPr>
          <p:cNvPr id="390" name="Google Shape;390;p14"/>
          <p:cNvGrpSpPr/>
          <p:nvPr/>
        </p:nvGrpSpPr>
        <p:grpSpPr>
          <a:xfrm>
            <a:off x="-766183" y="194224"/>
            <a:ext cx="13509473" cy="7254294"/>
            <a:chOff x="-574651" y="145672"/>
            <a:chExt cx="10132358" cy="5440857"/>
          </a:xfrm>
        </p:grpSpPr>
        <p:sp>
          <p:nvSpPr>
            <p:cNvPr id="391" name="Google Shape;391;p14"/>
            <p:cNvSpPr/>
            <p:nvPr/>
          </p:nvSpPr>
          <p:spPr>
            <a:xfrm>
              <a:off x="-38725" y="4354895"/>
              <a:ext cx="9209436" cy="827616"/>
            </a:xfrm>
            <a:custGeom>
              <a:rect b="b" l="l" r="r" t="t"/>
              <a:pathLst>
                <a:path extrusionOk="0" h="107378" w="75622">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14"/>
            <p:cNvSpPr/>
            <p:nvPr/>
          </p:nvSpPr>
          <p:spPr>
            <a:xfrm>
              <a:off x="-65450" y="4568398"/>
              <a:ext cx="9209483" cy="613838"/>
            </a:xfrm>
            <a:custGeom>
              <a:rect b="b" l="l" r="r" t="t"/>
              <a:pathLst>
                <a:path extrusionOk="0" h="81492" w="75655">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93" name="Google Shape;393;p14"/>
            <p:cNvGrpSpPr/>
            <p:nvPr/>
          </p:nvGrpSpPr>
          <p:grpSpPr>
            <a:xfrm rot="2083657">
              <a:off x="7586664" y="4357291"/>
              <a:ext cx="1356684" cy="695046"/>
              <a:chOff x="4976050" y="4611525"/>
              <a:chExt cx="1664950" cy="852975"/>
            </a:xfrm>
          </p:grpSpPr>
          <p:sp>
            <p:nvSpPr>
              <p:cNvPr id="394" name="Google Shape;394;p14"/>
              <p:cNvSpPr/>
              <p:nvPr/>
            </p:nvSpPr>
            <p:spPr>
              <a:xfrm>
                <a:off x="4976050" y="4611525"/>
                <a:ext cx="1656575" cy="852975"/>
              </a:xfrm>
              <a:custGeom>
                <a:rect b="b" l="l" r="r" t="t"/>
                <a:pathLst>
                  <a:path extrusionOk="0" h="34119" w="66263">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14"/>
              <p:cNvSpPr/>
              <p:nvPr/>
            </p:nvSpPr>
            <p:spPr>
              <a:xfrm>
                <a:off x="5064200" y="4748075"/>
                <a:ext cx="1576800" cy="504600"/>
              </a:xfrm>
              <a:custGeom>
                <a:rect b="b" l="l" r="r" t="t"/>
                <a:pathLst>
                  <a:path extrusionOk="0" h="20184" w="63072">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96" name="Google Shape;396;p14"/>
            <p:cNvGrpSpPr/>
            <p:nvPr/>
          </p:nvGrpSpPr>
          <p:grpSpPr>
            <a:xfrm flipH="1" rot="-1734738">
              <a:off x="7911602" y="3869617"/>
              <a:ext cx="1428294" cy="1064074"/>
              <a:chOff x="5065700" y="3436875"/>
              <a:chExt cx="1984875" cy="1478725"/>
            </a:xfrm>
          </p:grpSpPr>
          <p:sp>
            <p:nvSpPr>
              <p:cNvPr id="397" name="Google Shape;397;p14"/>
              <p:cNvSpPr/>
              <p:nvPr/>
            </p:nvSpPr>
            <p:spPr>
              <a:xfrm>
                <a:off x="5662250" y="3955275"/>
                <a:ext cx="1388325" cy="960325"/>
              </a:xfrm>
              <a:custGeom>
                <a:rect b="b" l="l" r="r" t="t"/>
                <a:pathLst>
                  <a:path extrusionOk="0" h="38413" w="55533">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14"/>
              <p:cNvSpPr/>
              <p:nvPr/>
            </p:nvSpPr>
            <p:spPr>
              <a:xfrm>
                <a:off x="5065700" y="3937625"/>
                <a:ext cx="706725" cy="285400"/>
              </a:xfrm>
              <a:custGeom>
                <a:rect b="b" l="l" r="r" t="t"/>
                <a:pathLst>
                  <a:path extrusionOk="0" h="11416" w="28269">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14"/>
              <p:cNvSpPr/>
              <p:nvPr/>
            </p:nvSpPr>
            <p:spPr>
              <a:xfrm>
                <a:off x="5654625" y="3444100"/>
                <a:ext cx="268275" cy="705200"/>
              </a:xfrm>
              <a:custGeom>
                <a:rect b="b" l="l" r="r" t="t"/>
                <a:pathLst>
                  <a:path extrusionOk="0" h="28208" w="10731">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0" name="Google Shape;400;p14"/>
              <p:cNvSpPr/>
              <p:nvPr/>
            </p:nvSpPr>
            <p:spPr>
              <a:xfrm>
                <a:off x="5226800" y="3436875"/>
                <a:ext cx="545625" cy="712425"/>
              </a:xfrm>
              <a:custGeom>
                <a:rect b="b" l="l" r="r" t="t"/>
                <a:pathLst>
                  <a:path extrusionOk="0" h="28497" w="21825">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1" name="Google Shape;401;p14"/>
              <p:cNvSpPr/>
              <p:nvPr/>
            </p:nvSpPr>
            <p:spPr>
              <a:xfrm>
                <a:off x="5321875" y="4092000"/>
                <a:ext cx="395100" cy="76300"/>
              </a:xfrm>
              <a:custGeom>
                <a:rect b="b" l="l" r="r" t="t"/>
                <a:pathLst>
                  <a:path extrusionOk="0" h="3052" w="15804">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2" name="Google Shape;402;p14"/>
              <p:cNvSpPr/>
              <p:nvPr/>
            </p:nvSpPr>
            <p:spPr>
              <a:xfrm>
                <a:off x="5391250" y="3766950"/>
                <a:ext cx="353425" cy="350900"/>
              </a:xfrm>
              <a:custGeom>
                <a:rect b="b" l="l" r="r" t="t"/>
                <a:pathLst>
                  <a:path extrusionOk="0" h="14036" w="14137">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3" name="Google Shape;403;p14"/>
              <p:cNvSpPr/>
              <p:nvPr/>
            </p:nvSpPr>
            <p:spPr>
              <a:xfrm>
                <a:off x="5581650" y="3830675"/>
                <a:ext cx="158800" cy="235050"/>
              </a:xfrm>
              <a:custGeom>
                <a:rect b="b" l="l" r="r" t="t"/>
                <a:pathLst>
                  <a:path extrusionOk="0" h="9402" w="6352">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4" name="Google Shape;404;p14"/>
              <p:cNvSpPr/>
              <p:nvPr/>
            </p:nvSpPr>
            <p:spPr>
              <a:xfrm>
                <a:off x="5743325" y="3634375"/>
                <a:ext cx="127050" cy="529300"/>
              </a:xfrm>
              <a:custGeom>
                <a:rect b="b" l="l" r="r" t="t"/>
                <a:pathLst>
                  <a:path extrusionOk="0" h="21172" w="5082">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14"/>
              <p:cNvSpPr/>
              <p:nvPr/>
            </p:nvSpPr>
            <p:spPr>
              <a:xfrm>
                <a:off x="5606000" y="4010000"/>
                <a:ext cx="286500" cy="221450"/>
              </a:xfrm>
              <a:custGeom>
                <a:rect b="b" l="l" r="r" t="t"/>
                <a:pathLst>
                  <a:path extrusionOk="0" h="8858" w="1146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6" name="Google Shape;406;p14"/>
            <p:cNvGrpSpPr/>
            <p:nvPr/>
          </p:nvGrpSpPr>
          <p:grpSpPr>
            <a:xfrm flipH="1" rot="-2164417">
              <a:off x="8293813" y="4496357"/>
              <a:ext cx="1198047" cy="613775"/>
              <a:chOff x="4976050" y="4611525"/>
              <a:chExt cx="1664950" cy="852975"/>
            </a:xfrm>
          </p:grpSpPr>
          <p:sp>
            <p:nvSpPr>
              <p:cNvPr id="407" name="Google Shape;407;p14"/>
              <p:cNvSpPr/>
              <p:nvPr/>
            </p:nvSpPr>
            <p:spPr>
              <a:xfrm>
                <a:off x="4976050" y="4611525"/>
                <a:ext cx="1656575" cy="852975"/>
              </a:xfrm>
              <a:custGeom>
                <a:rect b="b" l="l" r="r" t="t"/>
                <a:pathLst>
                  <a:path extrusionOk="0" h="34119" w="66263">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14"/>
              <p:cNvSpPr/>
              <p:nvPr/>
            </p:nvSpPr>
            <p:spPr>
              <a:xfrm>
                <a:off x="5064200" y="4748075"/>
                <a:ext cx="1576800" cy="504600"/>
              </a:xfrm>
              <a:custGeom>
                <a:rect b="b" l="l" r="r" t="t"/>
                <a:pathLst>
                  <a:path extrusionOk="0" h="20184" w="63072">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09" name="Google Shape;409;p14"/>
            <p:cNvGrpSpPr/>
            <p:nvPr/>
          </p:nvGrpSpPr>
          <p:grpSpPr>
            <a:xfrm rot="-749415">
              <a:off x="82252" y="3491063"/>
              <a:ext cx="583337" cy="1417573"/>
              <a:chOff x="1535425" y="492925"/>
              <a:chExt cx="524575" cy="1274775"/>
            </a:xfrm>
          </p:grpSpPr>
          <p:sp>
            <p:nvSpPr>
              <p:cNvPr id="410" name="Google Shape;410;p14"/>
              <p:cNvSpPr/>
              <p:nvPr/>
            </p:nvSpPr>
            <p:spPr>
              <a:xfrm>
                <a:off x="1734750" y="627100"/>
                <a:ext cx="127600" cy="161425"/>
              </a:xfrm>
              <a:custGeom>
                <a:rect b="b" l="l" r="r" t="t"/>
                <a:pathLst>
                  <a:path extrusionOk="0" h="6457" w="5104">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14"/>
              <p:cNvSpPr/>
              <p:nvPr/>
            </p:nvSpPr>
            <p:spPr>
              <a:xfrm>
                <a:off x="1865675" y="683675"/>
                <a:ext cx="165975" cy="101750"/>
              </a:xfrm>
              <a:custGeom>
                <a:rect b="b" l="l" r="r" t="t"/>
                <a:pathLst>
                  <a:path extrusionOk="0" h="4070" w="6639">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14"/>
              <p:cNvSpPr/>
              <p:nvPr/>
            </p:nvSpPr>
            <p:spPr>
              <a:xfrm>
                <a:off x="1664700" y="736275"/>
                <a:ext cx="171800" cy="159825"/>
              </a:xfrm>
              <a:custGeom>
                <a:rect b="b" l="l" r="r" t="t"/>
                <a:pathLst>
                  <a:path extrusionOk="0" h="6393" w="6872">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14"/>
              <p:cNvSpPr/>
              <p:nvPr/>
            </p:nvSpPr>
            <p:spPr>
              <a:xfrm>
                <a:off x="1832325" y="796850"/>
                <a:ext cx="227675" cy="101800"/>
              </a:xfrm>
              <a:custGeom>
                <a:rect b="b" l="l" r="r" t="t"/>
                <a:pathLst>
                  <a:path extrusionOk="0" h="4072" w="9107">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14"/>
              <p:cNvSpPr/>
              <p:nvPr/>
            </p:nvSpPr>
            <p:spPr>
              <a:xfrm>
                <a:off x="1611325" y="872625"/>
                <a:ext cx="204325" cy="129400"/>
              </a:xfrm>
              <a:custGeom>
                <a:rect b="b" l="l" r="r" t="t"/>
                <a:pathLst>
                  <a:path extrusionOk="0" h="5176" w="8173">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14"/>
              <p:cNvSpPr/>
              <p:nvPr/>
            </p:nvSpPr>
            <p:spPr>
              <a:xfrm>
                <a:off x="1814800" y="929450"/>
                <a:ext cx="210175" cy="82125"/>
              </a:xfrm>
              <a:custGeom>
                <a:rect b="b" l="l" r="r" t="t"/>
                <a:pathLst>
                  <a:path extrusionOk="0" h="3285" w="8407">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14"/>
              <p:cNvSpPr/>
              <p:nvPr/>
            </p:nvSpPr>
            <p:spPr>
              <a:xfrm>
                <a:off x="1587150" y="996275"/>
                <a:ext cx="219325" cy="80125"/>
              </a:xfrm>
              <a:custGeom>
                <a:rect b="b" l="l" r="r" t="t"/>
                <a:pathLst>
                  <a:path extrusionOk="0" h="3205" w="8773">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14"/>
              <p:cNvSpPr/>
              <p:nvPr/>
            </p:nvSpPr>
            <p:spPr>
              <a:xfrm>
                <a:off x="1806450" y="1034700"/>
                <a:ext cx="196000" cy="64950"/>
              </a:xfrm>
              <a:custGeom>
                <a:rect b="b" l="l" r="r" t="t"/>
                <a:pathLst>
                  <a:path extrusionOk="0" h="2598" w="784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14"/>
              <p:cNvSpPr/>
              <p:nvPr/>
            </p:nvSpPr>
            <p:spPr>
              <a:xfrm>
                <a:off x="1574625" y="1125475"/>
                <a:ext cx="221025" cy="83125"/>
              </a:xfrm>
              <a:custGeom>
                <a:rect b="b" l="l" r="r" t="t"/>
                <a:pathLst>
                  <a:path extrusionOk="0" h="3325" w="8841">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14"/>
              <p:cNvSpPr/>
              <p:nvPr/>
            </p:nvSpPr>
            <p:spPr>
              <a:xfrm>
                <a:off x="1798125" y="1125650"/>
                <a:ext cx="245200" cy="92000"/>
              </a:xfrm>
              <a:custGeom>
                <a:rect b="b" l="l" r="r" t="t"/>
                <a:pathLst>
                  <a:path extrusionOk="0" h="3680" w="9808">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14"/>
              <p:cNvSpPr/>
              <p:nvPr/>
            </p:nvSpPr>
            <p:spPr>
              <a:xfrm>
                <a:off x="1544600" y="1233400"/>
                <a:ext cx="248550" cy="105475"/>
              </a:xfrm>
              <a:custGeom>
                <a:rect b="b" l="l" r="r" t="t"/>
                <a:pathLst>
                  <a:path extrusionOk="0" h="4219" w="9942">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14"/>
              <p:cNvSpPr/>
              <p:nvPr/>
            </p:nvSpPr>
            <p:spPr>
              <a:xfrm>
                <a:off x="1793125" y="1242675"/>
                <a:ext cx="243525" cy="91350"/>
              </a:xfrm>
              <a:custGeom>
                <a:rect b="b" l="l" r="r" t="t"/>
                <a:pathLst>
                  <a:path extrusionOk="0" h="3654" w="9741">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14"/>
              <p:cNvSpPr/>
              <p:nvPr/>
            </p:nvSpPr>
            <p:spPr>
              <a:xfrm>
                <a:off x="1535425" y="1378150"/>
                <a:ext cx="262725" cy="104800"/>
              </a:xfrm>
              <a:custGeom>
                <a:rect b="b" l="l" r="r" t="t"/>
                <a:pathLst>
                  <a:path extrusionOk="0" h="4192" w="10509">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14"/>
              <p:cNvSpPr/>
              <p:nvPr/>
            </p:nvSpPr>
            <p:spPr>
              <a:xfrm>
                <a:off x="1795625" y="1351125"/>
                <a:ext cx="249375" cy="118975"/>
              </a:xfrm>
              <a:custGeom>
                <a:rect b="b" l="l" r="r" t="t"/>
                <a:pathLst>
                  <a:path extrusionOk="0" h="4759" w="9975">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14"/>
              <p:cNvSpPr/>
              <p:nvPr/>
            </p:nvSpPr>
            <p:spPr>
              <a:xfrm>
                <a:off x="1781450" y="589500"/>
                <a:ext cx="139275" cy="1178200"/>
              </a:xfrm>
              <a:custGeom>
                <a:rect b="b" l="l" r="r" t="t"/>
                <a:pathLst>
                  <a:path extrusionOk="0" h="47128" w="5571">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14"/>
              <p:cNvSpPr/>
              <p:nvPr/>
            </p:nvSpPr>
            <p:spPr>
              <a:xfrm>
                <a:off x="1879850" y="492925"/>
                <a:ext cx="124275" cy="185525"/>
              </a:xfrm>
              <a:custGeom>
                <a:rect b="b" l="l" r="r" t="t"/>
                <a:pathLst>
                  <a:path extrusionOk="0" h="7421" w="4971">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26" name="Google Shape;426;p14"/>
            <p:cNvGrpSpPr/>
            <p:nvPr/>
          </p:nvGrpSpPr>
          <p:grpSpPr>
            <a:xfrm flipH="1">
              <a:off x="8014780" y="4552109"/>
              <a:ext cx="954154" cy="975956"/>
              <a:chOff x="1356975" y="1865675"/>
              <a:chExt cx="1024100" cy="1047500"/>
            </a:xfrm>
          </p:grpSpPr>
          <p:sp>
            <p:nvSpPr>
              <p:cNvPr id="427" name="Google Shape;427;p14"/>
              <p:cNvSpPr/>
              <p:nvPr/>
            </p:nvSpPr>
            <p:spPr>
              <a:xfrm>
                <a:off x="1655525" y="1865675"/>
                <a:ext cx="306900" cy="499075"/>
              </a:xfrm>
              <a:custGeom>
                <a:rect b="b" l="l" r="r" t="t"/>
                <a:pathLst>
                  <a:path extrusionOk="0" h="19963" w="12276">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14"/>
              <p:cNvSpPr/>
              <p:nvPr/>
            </p:nvSpPr>
            <p:spPr>
              <a:xfrm>
                <a:off x="1356975" y="2109675"/>
                <a:ext cx="530400" cy="328125"/>
              </a:xfrm>
              <a:custGeom>
                <a:rect b="b" l="l" r="r" t="t"/>
                <a:pathLst>
                  <a:path extrusionOk="0" h="13125" w="21216">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14"/>
              <p:cNvSpPr/>
              <p:nvPr/>
            </p:nvSpPr>
            <p:spPr>
              <a:xfrm>
                <a:off x="1488725" y="2413475"/>
                <a:ext cx="412825" cy="350875"/>
              </a:xfrm>
              <a:custGeom>
                <a:rect b="b" l="l" r="r" t="t"/>
                <a:pathLst>
                  <a:path extrusionOk="0" h="14035" w="16513">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14"/>
              <p:cNvSpPr/>
              <p:nvPr/>
            </p:nvSpPr>
            <p:spPr>
              <a:xfrm>
                <a:off x="1830650" y="2424000"/>
                <a:ext cx="252700" cy="489175"/>
              </a:xfrm>
              <a:custGeom>
                <a:rect b="b" l="l" r="r" t="t"/>
                <a:pathLst>
                  <a:path extrusionOk="0" h="19567" w="10108">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14"/>
              <p:cNvSpPr/>
              <p:nvPr/>
            </p:nvSpPr>
            <p:spPr>
              <a:xfrm>
                <a:off x="1918200" y="1947800"/>
                <a:ext cx="381975" cy="416350"/>
              </a:xfrm>
              <a:custGeom>
                <a:rect b="b" l="l" r="r" t="t"/>
                <a:pathLst>
                  <a:path extrusionOk="0" h="16654" w="15279">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14"/>
              <p:cNvSpPr/>
              <p:nvPr/>
            </p:nvSpPr>
            <p:spPr>
              <a:xfrm>
                <a:off x="1902375" y="2322900"/>
                <a:ext cx="478700" cy="270975"/>
              </a:xfrm>
              <a:custGeom>
                <a:rect b="b" l="l" r="r" t="t"/>
                <a:pathLst>
                  <a:path extrusionOk="0" h="10839" w="19148">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14"/>
              <p:cNvSpPr/>
              <p:nvPr/>
            </p:nvSpPr>
            <p:spPr>
              <a:xfrm>
                <a:off x="1869700" y="2451250"/>
                <a:ext cx="96075" cy="331825"/>
              </a:xfrm>
              <a:custGeom>
                <a:rect b="b" l="l" r="r" t="t"/>
                <a:pathLst>
                  <a:path extrusionOk="0" h="13273" w="3843">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 name="Google Shape;434;p14"/>
              <p:cNvSpPr/>
              <p:nvPr/>
            </p:nvSpPr>
            <p:spPr>
              <a:xfrm>
                <a:off x="1883925" y="2435975"/>
                <a:ext cx="127700" cy="283850"/>
              </a:xfrm>
              <a:custGeom>
                <a:rect b="b" l="l" r="r" t="t"/>
                <a:pathLst>
                  <a:path extrusionOk="0" h="11354" w="5108">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14"/>
              <p:cNvSpPr/>
              <p:nvPr/>
            </p:nvSpPr>
            <p:spPr>
              <a:xfrm>
                <a:off x="1866925" y="2472000"/>
                <a:ext cx="52150" cy="281900"/>
              </a:xfrm>
              <a:custGeom>
                <a:rect b="b" l="l" r="r" t="t"/>
                <a:pathLst>
                  <a:path extrusionOk="0" h="11276" w="2086">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 name="Google Shape;436;p14"/>
              <p:cNvSpPr/>
              <p:nvPr/>
            </p:nvSpPr>
            <p:spPr>
              <a:xfrm>
                <a:off x="1662925" y="2440750"/>
                <a:ext cx="226250" cy="182975"/>
              </a:xfrm>
              <a:custGeom>
                <a:rect b="b" l="l" r="r" t="t"/>
                <a:pathLst>
                  <a:path extrusionOk="0" h="7319" w="905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7" name="Google Shape;437;p14"/>
              <p:cNvSpPr/>
              <p:nvPr/>
            </p:nvSpPr>
            <p:spPr>
              <a:xfrm>
                <a:off x="1766975" y="2428350"/>
                <a:ext cx="161400" cy="174750"/>
              </a:xfrm>
              <a:custGeom>
                <a:rect b="b" l="l" r="r" t="t"/>
                <a:pathLst>
                  <a:path extrusionOk="0" h="6990" w="6456">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 name="Google Shape;438;p14"/>
              <p:cNvSpPr/>
              <p:nvPr/>
            </p:nvSpPr>
            <p:spPr>
              <a:xfrm>
                <a:off x="1576750" y="2416975"/>
                <a:ext cx="313875" cy="164950"/>
              </a:xfrm>
              <a:custGeom>
                <a:rect b="b" l="l" r="r" t="t"/>
                <a:pathLst>
                  <a:path extrusionOk="0" h="6598" w="12555">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9" name="Google Shape;439;p14"/>
              <p:cNvSpPr/>
              <p:nvPr/>
            </p:nvSpPr>
            <p:spPr>
              <a:xfrm>
                <a:off x="1658575" y="2411150"/>
                <a:ext cx="218875" cy="101050"/>
              </a:xfrm>
              <a:custGeom>
                <a:rect b="b" l="l" r="r" t="t"/>
                <a:pathLst>
                  <a:path extrusionOk="0" h="4042" w="8755">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0" name="Google Shape;440;p14"/>
              <p:cNvSpPr/>
              <p:nvPr/>
            </p:nvSpPr>
            <p:spPr>
              <a:xfrm>
                <a:off x="1513750" y="2351700"/>
                <a:ext cx="371700" cy="91375"/>
              </a:xfrm>
              <a:custGeom>
                <a:rect b="b" l="l" r="r" t="t"/>
                <a:pathLst>
                  <a:path extrusionOk="0" h="3655" w="14868">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1" name="Google Shape;441;p14"/>
              <p:cNvSpPr/>
              <p:nvPr/>
            </p:nvSpPr>
            <p:spPr>
              <a:xfrm>
                <a:off x="1658275" y="2294500"/>
                <a:ext cx="248700" cy="137250"/>
              </a:xfrm>
              <a:custGeom>
                <a:rect b="b" l="l" r="r" t="t"/>
                <a:pathLst>
                  <a:path extrusionOk="0" h="5490" w="9948">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14"/>
              <p:cNvSpPr/>
              <p:nvPr/>
            </p:nvSpPr>
            <p:spPr>
              <a:xfrm>
                <a:off x="1654425" y="2238100"/>
                <a:ext cx="269025" cy="181900"/>
              </a:xfrm>
              <a:custGeom>
                <a:rect b="b" l="l" r="r" t="t"/>
                <a:pathLst>
                  <a:path extrusionOk="0" h="7276" w="10761">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14"/>
              <p:cNvSpPr/>
              <p:nvPr/>
            </p:nvSpPr>
            <p:spPr>
              <a:xfrm>
                <a:off x="1776825" y="2068350"/>
                <a:ext cx="136275" cy="348800"/>
              </a:xfrm>
              <a:custGeom>
                <a:rect b="b" l="l" r="r" t="t"/>
                <a:pathLst>
                  <a:path extrusionOk="0" h="13952" w="5451">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14"/>
              <p:cNvSpPr/>
              <p:nvPr/>
            </p:nvSpPr>
            <p:spPr>
              <a:xfrm>
                <a:off x="1835175" y="2088850"/>
                <a:ext cx="105500" cy="340575"/>
              </a:xfrm>
              <a:custGeom>
                <a:rect b="b" l="l" r="r" t="t"/>
                <a:pathLst>
                  <a:path extrusionOk="0" h="13623" w="422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 name="Google Shape;445;p14"/>
              <p:cNvSpPr/>
              <p:nvPr/>
            </p:nvSpPr>
            <p:spPr>
              <a:xfrm>
                <a:off x="1890150" y="2113150"/>
                <a:ext cx="64750" cy="310975"/>
              </a:xfrm>
              <a:custGeom>
                <a:rect b="b" l="l" r="r" t="t"/>
                <a:pathLst>
                  <a:path extrusionOk="0" h="12439" w="259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6" name="Google Shape;446;p14"/>
              <p:cNvSpPr/>
              <p:nvPr/>
            </p:nvSpPr>
            <p:spPr>
              <a:xfrm>
                <a:off x="1906050" y="2108375"/>
                <a:ext cx="209275" cy="286675"/>
              </a:xfrm>
              <a:custGeom>
                <a:rect b="b" l="l" r="r" t="t"/>
                <a:pathLst>
                  <a:path extrusionOk="0" h="11467" w="8371">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7" name="Google Shape;447;p14"/>
              <p:cNvSpPr/>
              <p:nvPr/>
            </p:nvSpPr>
            <p:spPr>
              <a:xfrm>
                <a:off x="1897500" y="2189475"/>
                <a:ext cx="242575" cy="246475"/>
              </a:xfrm>
              <a:custGeom>
                <a:rect b="b" l="l" r="r" t="t"/>
                <a:pathLst>
                  <a:path extrusionOk="0" h="9859" w="9703">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8" name="Google Shape;448;p14"/>
              <p:cNvSpPr/>
              <p:nvPr/>
            </p:nvSpPr>
            <p:spPr>
              <a:xfrm>
                <a:off x="1886375" y="2237950"/>
                <a:ext cx="267325" cy="198325"/>
              </a:xfrm>
              <a:custGeom>
                <a:rect b="b" l="l" r="r" t="t"/>
                <a:pathLst>
                  <a:path extrusionOk="0" h="7933" w="10693">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9" name="Google Shape;449;p14"/>
              <p:cNvSpPr/>
              <p:nvPr/>
            </p:nvSpPr>
            <p:spPr>
              <a:xfrm>
                <a:off x="1892725" y="2371875"/>
                <a:ext cx="352400" cy="66200"/>
              </a:xfrm>
              <a:custGeom>
                <a:rect b="b" l="l" r="r" t="t"/>
                <a:pathLst>
                  <a:path extrusionOk="0" h="2648" w="14096">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0" name="Google Shape;450;p14"/>
              <p:cNvSpPr/>
              <p:nvPr/>
            </p:nvSpPr>
            <p:spPr>
              <a:xfrm>
                <a:off x="1903150" y="2430675"/>
                <a:ext cx="303625" cy="52000"/>
              </a:xfrm>
              <a:custGeom>
                <a:rect b="b" l="l" r="r" t="t"/>
                <a:pathLst>
                  <a:path extrusionOk="0" h="2080" w="12145">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1" name="Google Shape;451;p14"/>
              <p:cNvSpPr/>
              <p:nvPr/>
            </p:nvSpPr>
            <p:spPr>
              <a:xfrm>
                <a:off x="1896500" y="2399750"/>
                <a:ext cx="261075" cy="55550"/>
              </a:xfrm>
              <a:custGeom>
                <a:rect b="b" l="l" r="r" t="t"/>
                <a:pathLst>
                  <a:path extrusionOk="0" h="2222" w="10443">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2" name="Google Shape;452;p14"/>
              <p:cNvSpPr/>
              <p:nvPr/>
            </p:nvSpPr>
            <p:spPr>
              <a:xfrm>
                <a:off x="1881150" y="2440525"/>
                <a:ext cx="262825" cy="81850"/>
              </a:xfrm>
              <a:custGeom>
                <a:rect b="b" l="l" r="r" t="t"/>
                <a:pathLst>
                  <a:path extrusionOk="0" h="3274" w="10513">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3" name="Google Shape;453;p14"/>
              <p:cNvSpPr/>
              <p:nvPr/>
            </p:nvSpPr>
            <p:spPr>
              <a:xfrm>
                <a:off x="1778950" y="2225375"/>
                <a:ext cx="256250" cy="292100"/>
              </a:xfrm>
              <a:custGeom>
                <a:rect b="b" l="l" r="r" t="t"/>
                <a:pathLst>
                  <a:path extrusionOk="0" h="11684" w="1025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4" name="Google Shape;454;p14"/>
              <p:cNvSpPr/>
              <p:nvPr/>
            </p:nvSpPr>
            <p:spPr>
              <a:xfrm>
                <a:off x="1854000" y="2320150"/>
                <a:ext cx="101750" cy="105950"/>
              </a:xfrm>
              <a:custGeom>
                <a:rect b="b" l="l" r="r" t="t"/>
                <a:pathLst>
                  <a:path extrusionOk="0" h="4238" w="407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55" name="Google Shape;455;p14"/>
            <p:cNvGrpSpPr/>
            <p:nvPr/>
          </p:nvGrpSpPr>
          <p:grpSpPr>
            <a:xfrm flipH="1" rot="-1719346">
              <a:off x="-302167" y="4093192"/>
              <a:ext cx="889403" cy="1363591"/>
              <a:chOff x="2235100" y="548200"/>
              <a:chExt cx="759725" cy="1164775"/>
            </a:xfrm>
          </p:grpSpPr>
          <p:sp>
            <p:nvSpPr>
              <p:cNvPr id="456" name="Google Shape;456;p14"/>
              <p:cNvSpPr/>
              <p:nvPr/>
            </p:nvSpPr>
            <p:spPr>
              <a:xfrm>
                <a:off x="2235100" y="548200"/>
                <a:ext cx="759725" cy="1100125"/>
              </a:xfrm>
              <a:custGeom>
                <a:rect b="b" l="l" r="r" t="t"/>
                <a:pathLst>
                  <a:path extrusionOk="0" h="44005" w="30389">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7" name="Google Shape;457;p14"/>
              <p:cNvSpPr/>
              <p:nvPr/>
            </p:nvSpPr>
            <p:spPr>
              <a:xfrm>
                <a:off x="2559150" y="599000"/>
                <a:ext cx="64575" cy="1113975"/>
              </a:xfrm>
              <a:custGeom>
                <a:rect b="b" l="l" r="r" t="t"/>
                <a:pathLst>
                  <a:path extrusionOk="0" h="44559" w="2583">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14"/>
              <p:cNvSpPr/>
              <p:nvPr/>
            </p:nvSpPr>
            <p:spPr>
              <a:xfrm>
                <a:off x="2369175" y="1333150"/>
                <a:ext cx="223000" cy="194875"/>
              </a:xfrm>
              <a:custGeom>
                <a:rect b="b" l="l" r="r" t="t"/>
                <a:pathLst>
                  <a:path extrusionOk="0" h="7795" w="892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14"/>
              <p:cNvSpPr/>
              <p:nvPr/>
            </p:nvSpPr>
            <p:spPr>
              <a:xfrm>
                <a:off x="2415400" y="1090275"/>
                <a:ext cx="197975" cy="265900"/>
              </a:xfrm>
              <a:custGeom>
                <a:rect b="b" l="l" r="r" t="t"/>
                <a:pathLst>
                  <a:path extrusionOk="0" h="10636" w="7919">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14"/>
              <p:cNvSpPr/>
              <p:nvPr/>
            </p:nvSpPr>
            <p:spPr>
              <a:xfrm>
                <a:off x="2583300" y="1281200"/>
                <a:ext cx="207250" cy="197150"/>
              </a:xfrm>
              <a:custGeom>
                <a:rect b="b" l="l" r="r" t="t"/>
                <a:pathLst>
                  <a:path extrusionOk="0" h="7886" w="829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14"/>
              <p:cNvSpPr/>
              <p:nvPr/>
            </p:nvSpPr>
            <p:spPr>
              <a:xfrm>
                <a:off x="2611650" y="1014125"/>
                <a:ext cx="185275" cy="167600"/>
              </a:xfrm>
              <a:custGeom>
                <a:rect b="b" l="l" r="r" t="t"/>
                <a:pathLst>
                  <a:path extrusionOk="0" h="6704" w="7411">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p14"/>
              <p:cNvSpPr/>
              <p:nvPr/>
            </p:nvSpPr>
            <p:spPr>
              <a:xfrm>
                <a:off x="2488650" y="948675"/>
                <a:ext cx="125025" cy="152275"/>
              </a:xfrm>
              <a:custGeom>
                <a:rect b="b" l="l" r="r" t="t"/>
                <a:pathLst>
                  <a:path extrusionOk="0" h="6091" w="5001">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 name="Google Shape;463;p14"/>
              <p:cNvSpPr/>
              <p:nvPr/>
            </p:nvSpPr>
            <p:spPr>
              <a:xfrm>
                <a:off x="2608050" y="818075"/>
                <a:ext cx="101225" cy="166025"/>
              </a:xfrm>
              <a:custGeom>
                <a:rect b="b" l="l" r="r" t="t"/>
                <a:pathLst>
                  <a:path extrusionOk="0" h="6641" w="4049">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 name="Google Shape;464;p14"/>
              <p:cNvSpPr/>
              <p:nvPr/>
            </p:nvSpPr>
            <p:spPr>
              <a:xfrm>
                <a:off x="2523750" y="818350"/>
                <a:ext cx="90075" cy="87075"/>
              </a:xfrm>
              <a:custGeom>
                <a:rect b="b" l="l" r="r" t="t"/>
                <a:pathLst>
                  <a:path extrusionOk="0" h="3483" w="3603">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 name="Google Shape;465;p14"/>
            <p:cNvGrpSpPr/>
            <p:nvPr/>
          </p:nvGrpSpPr>
          <p:grpSpPr>
            <a:xfrm rot="1031996">
              <a:off x="286147" y="4355707"/>
              <a:ext cx="988287" cy="895065"/>
              <a:chOff x="4048900" y="1919750"/>
              <a:chExt cx="1060775" cy="960715"/>
            </a:xfrm>
          </p:grpSpPr>
          <p:sp>
            <p:nvSpPr>
              <p:cNvPr id="466" name="Google Shape;466;p14"/>
              <p:cNvSpPr/>
              <p:nvPr/>
            </p:nvSpPr>
            <p:spPr>
              <a:xfrm>
                <a:off x="4133125" y="1919750"/>
                <a:ext cx="968225" cy="911900"/>
              </a:xfrm>
              <a:custGeom>
                <a:rect b="b" l="l" r="r" t="t"/>
                <a:pathLst>
                  <a:path extrusionOk="0" h="36476" w="38729">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14"/>
              <p:cNvSpPr/>
              <p:nvPr/>
            </p:nvSpPr>
            <p:spPr>
              <a:xfrm>
                <a:off x="4576500" y="2085450"/>
                <a:ext cx="109600" cy="597875"/>
              </a:xfrm>
              <a:custGeom>
                <a:rect b="b" l="l" r="r" t="t"/>
                <a:pathLst>
                  <a:path extrusionOk="0" h="23915" w="4384">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14"/>
              <p:cNvSpPr/>
              <p:nvPr/>
            </p:nvSpPr>
            <p:spPr>
              <a:xfrm>
                <a:off x="4509225" y="1954950"/>
                <a:ext cx="58825" cy="699400"/>
              </a:xfrm>
              <a:custGeom>
                <a:rect b="b" l="l" r="r" t="t"/>
                <a:pathLst>
                  <a:path extrusionOk="0" h="27976" w="2353">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 name="Google Shape;469;p14"/>
              <p:cNvSpPr/>
              <p:nvPr/>
            </p:nvSpPr>
            <p:spPr>
              <a:xfrm>
                <a:off x="4542350" y="2076150"/>
                <a:ext cx="97900" cy="573275"/>
              </a:xfrm>
              <a:custGeom>
                <a:rect b="b" l="l" r="r" t="t"/>
                <a:pathLst>
                  <a:path extrusionOk="0" h="22931" w="3916">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14"/>
              <p:cNvSpPr/>
              <p:nvPr/>
            </p:nvSpPr>
            <p:spPr>
              <a:xfrm>
                <a:off x="4579650" y="2148850"/>
                <a:ext cx="150175" cy="488100"/>
              </a:xfrm>
              <a:custGeom>
                <a:rect b="b" l="l" r="r" t="t"/>
                <a:pathLst>
                  <a:path extrusionOk="0" h="19524" w="6007">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 name="Google Shape;471;p14"/>
              <p:cNvSpPr/>
              <p:nvPr/>
            </p:nvSpPr>
            <p:spPr>
              <a:xfrm>
                <a:off x="4529250" y="2045225"/>
                <a:ext cx="88450" cy="614175"/>
              </a:xfrm>
              <a:custGeom>
                <a:rect b="b" l="l" r="r" t="t"/>
                <a:pathLst>
                  <a:path extrusionOk="0" h="24567" w="3538">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 name="Google Shape;472;p14"/>
              <p:cNvSpPr/>
              <p:nvPr/>
            </p:nvSpPr>
            <p:spPr>
              <a:xfrm>
                <a:off x="4630625" y="2266000"/>
                <a:ext cx="364725" cy="392800"/>
              </a:xfrm>
              <a:custGeom>
                <a:rect b="b" l="l" r="r" t="t"/>
                <a:pathLst>
                  <a:path extrusionOk="0" h="15712" w="14589">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14"/>
              <p:cNvSpPr/>
              <p:nvPr/>
            </p:nvSpPr>
            <p:spPr>
              <a:xfrm>
                <a:off x="4660525" y="2299625"/>
                <a:ext cx="375975" cy="347550"/>
              </a:xfrm>
              <a:custGeom>
                <a:rect b="b" l="l" r="r" t="t"/>
                <a:pathLst>
                  <a:path extrusionOk="0" h="13902" w="15039">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 name="Google Shape;474;p14"/>
              <p:cNvSpPr/>
              <p:nvPr/>
            </p:nvSpPr>
            <p:spPr>
              <a:xfrm>
                <a:off x="4645350" y="2236800"/>
                <a:ext cx="299525" cy="365350"/>
              </a:xfrm>
              <a:custGeom>
                <a:rect b="b" l="l" r="r" t="t"/>
                <a:pathLst>
                  <a:path extrusionOk="0" h="14614" w="11981">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 name="Google Shape;475;p14"/>
              <p:cNvSpPr/>
              <p:nvPr/>
            </p:nvSpPr>
            <p:spPr>
              <a:xfrm>
                <a:off x="4048900" y="2085525"/>
                <a:ext cx="879825" cy="746125"/>
              </a:xfrm>
              <a:custGeom>
                <a:rect b="b" l="l" r="r" t="t"/>
                <a:pathLst>
                  <a:path extrusionOk="0" h="29845" w="35193">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 name="Google Shape;476;p14"/>
              <p:cNvSpPr/>
              <p:nvPr/>
            </p:nvSpPr>
            <p:spPr>
              <a:xfrm>
                <a:off x="4521725" y="2259600"/>
                <a:ext cx="255225" cy="567900"/>
              </a:xfrm>
              <a:custGeom>
                <a:rect b="b" l="l" r="r" t="t"/>
                <a:pathLst>
                  <a:path extrusionOk="0" h="22716" w="10209">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14"/>
              <p:cNvSpPr/>
              <p:nvPr/>
            </p:nvSpPr>
            <p:spPr>
              <a:xfrm>
                <a:off x="4188150" y="2420700"/>
                <a:ext cx="367800" cy="411800"/>
              </a:xfrm>
              <a:custGeom>
                <a:rect b="b" l="l" r="r" t="t"/>
                <a:pathLst>
                  <a:path extrusionOk="0" h="16472" w="14712">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 name="Google Shape;478;p14"/>
              <p:cNvSpPr/>
              <p:nvPr/>
            </p:nvSpPr>
            <p:spPr>
              <a:xfrm>
                <a:off x="4562600" y="2469700"/>
                <a:ext cx="547075" cy="352775"/>
              </a:xfrm>
              <a:custGeom>
                <a:rect b="b" l="l" r="r" t="t"/>
                <a:pathLst>
                  <a:path extrusionOk="0" h="14111" w="21883">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 name="Google Shape;479;p14"/>
              <p:cNvSpPr/>
              <p:nvPr/>
            </p:nvSpPr>
            <p:spPr>
              <a:xfrm>
                <a:off x="4555925" y="2449800"/>
                <a:ext cx="44400" cy="292100"/>
              </a:xfrm>
              <a:custGeom>
                <a:rect b="b" l="l" r="r" t="t"/>
                <a:pathLst>
                  <a:path extrusionOk="0" h="11684" w="1776">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 name="Google Shape;480;p14"/>
              <p:cNvSpPr/>
              <p:nvPr/>
            </p:nvSpPr>
            <p:spPr>
              <a:xfrm>
                <a:off x="4566000" y="2436125"/>
                <a:ext cx="113825" cy="315600"/>
              </a:xfrm>
              <a:custGeom>
                <a:rect b="b" l="l" r="r" t="t"/>
                <a:pathLst>
                  <a:path extrusionOk="0" h="12624" w="4553">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14"/>
              <p:cNvSpPr/>
              <p:nvPr/>
            </p:nvSpPr>
            <p:spPr>
              <a:xfrm>
                <a:off x="4584575" y="2557475"/>
                <a:ext cx="104475" cy="196475"/>
              </a:xfrm>
              <a:custGeom>
                <a:rect b="b" l="l" r="r" t="t"/>
                <a:pathLst>
                  <a:path extrusionOk="0" h="7859" w="4179">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14"/>
              <p:cNvSpPr/>
              <p:nvPr/>
            </p:nvSpPr>
            <p:spPr>
              <a:xfrm>
                <a:off x="4580475" y="2553375"/>
                <a:ext cx="316200" cy="224850"/>
              </a:xfrm>
              <a:custGeom>
                <a:rect b="b" l="l" r="r" t="t"/>
                <a:pathLst>
                  <a:path extrusionOk="0" h="8994" w="12648">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14"/>
              <p:cNvSpPr/>
              <p:nvPr/>
            </p:nvSpPr>
            <p:spPr>
              <a:xfrm>
                <a:off x="4605150" y="2623600"/>
                <a:ext cx="302175" cy="152400"/>
              </a:xfrm>
              <a:custGeom>
                <a:rect b="b" l="l" r="r" t="t"/>
                <a:pathLst>
                  <a:path extrusionOk="0" h="6096" w="12087">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 name="Google Shape;484;p14"/>
              <p:cNvSpPr/>
              <p:nvPr/>
            </p:nvSpPr>
            <p:spPr>
              <a:xfrm>
                <a:off x="4601825" y="2714750"/>
                <a:ext cx="272325" cy="76175"/>
              </a:xfrm>
              <a:custGeom>
                <a:rect b="b" l="l" r="r" t="t"/>
                <a:pathLst>
                  <a:path extrusionOk="0" h="3047" w="10893">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 name="Google Shape;485;p14"/>
              <p:cNvSpPr/>
              <p:nvPr/>
            </p:nvSpPr>
            <p:spPr>
              <a:xfrm>
                <a:off x="4362800" y="2519350"/>
                <a:ext cx="178750" cy="260800"/>
              </a:xfrm>
              <a:custGeom>
                <a:rect b="b" l="l" r="r" t="t"/>
                <a:pathLst>
                  <a:path extrusionOk="0" h="10432" w="715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14"/>
              <p:cNvSpPr/>
              <p:nvPr/>
            </p:nvSpPr>
            <p:spPr>
              <a:xfrm>
                <a:off x="4323125" y="2592125"/>
                <a:ext cx="199950" cy="198200"/>
              </a:xfrm>
              <a:custGeom>
                <a:rect b="b" l="l" r="r" t="t"/>
                <a:pathLst>
                  <a:path extrusionOk="0" h="7928" w="7998">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14"/>
              <p:cNvSpPr/>
              <p:nvPr/>
            </p:nvSpPr>
            <p:spPr>
              <a:xfrm>
                <a:off x="4279600" y="2644450"/>
                <a:ext cx="229575" cy="147875"/>
              </a:xfrm>
              <a:custGeom>
                <a:rect b="b" l="l" r="r" t="t"/>
                <a:pathLst>
                  <a:path extrusionOk="0" h="5915" w="9183">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 name="Google Shape;488;p14"/>
              <p:cNvSpPr/>
              <p:nvPr/>
            </p:nvSpPr>
            <p:spPr>
              <a:xfrm>
                <a:off x="4399081" y="2659390"/>
                <a:ext cx="321900" cy="221075"/>
              </a:xfrm>
              <a:custGeom>
                <a:rect b="b" l="l" r="r" t="t"/>
                <a:pathLst>
                  <a:path extrusionOk="0" h="8843" w="12876">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9" name="Google Shape;489;p14"/>
            <p:cNvSpPr/>
            <p:nvPr/>
          </p:nvSpPr>
          <p:spPr>
            <a:xfrm>
              <a:off x="1104874" y="145672"/>
              <a:ext cx="592207" cy="329511"/>
            </a:xfrm>
            <a:custGeom>
              <a:rect b="b" l="l" r="r" t="t"/>
              <a:pathLst>
                <a:path extrusionOk="0" h="17113" w="30756">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14"/>
            <p:cNvSpPr/>
            <p:nvPr/>
          </p:nvSpPr>
          <p:spPr>
            <a:xfrm>
              <a:off x="92175" y="1030086"/>
              <a:ext cx="762227" cy="372918"/>
            </a:xfrm>
            <a:custGeom>
              <a:rect b="b" l="l" r="r" t="t"/>
              <a:pathLst>
                <a:path extrusionOk="0" h="12877" w="2632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 name="Google Shape;491;p14"/>
            <p:cNvSpPr/>
            <p:nvPr/>
          </p:nvSpPr>
          <p:spPr>
            <a:xfrm>
              <a:off x="8119601" y="211092"/>
              <a:ext cx="839142" cy="413944"/>
            </a:xfrm>
            <a:custGeom>
              <a:rect b="b" l="l" r="r" t="t"/>
              <a:pathLst>
                <a:path extrusionOk="0" h="9741" w="19748">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2" name="Google Shape;492;p14"/>
            <p:cNvGrpSpPr/>
            <p:nvPr/>
          </p:nvGrpSpPr>
          <p:grpSpPr>
            <a:xfrm>
              <a:off x="1607138" y="4516600"/>
              <a:ext cx="5952975" cy="317375"/>
              <a:chOff x="7687225" y="6953000"/>
              <a:chExt cx="5952975" cy="317375"/>
            </a:xfrm>
          </p:grpSpPr>
          <p:sp>
            <p:nvSpPr>
              <p:cNvPr id="493" name="Google Shape;493;p14"/>
              <p:cNvSpPr/>
              <p:nvPr/>
            </p:nvSpPr>
            <p:spPr>
              <a:xfrm>
                <a:off x="13448800" y="6953000"/>
                <a:ext cx="191400" cy="173775"/>
              </a:xfrm>
              <a:custGeom>
                <a:rect b="b" l="l" r="r" t="t"/>
                <a:pathLst>
                  <a:path extrusionOk="0" h="6951" w="7656">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 name="Google Shape;494;p14"/>
              <p:cNvSpPr/>
              <p:nvPr/>
            </p:nvSpPr>
            <p:spPr>
              <a:xfrm>
                <a:off x="7687225" y="7022550"/>
                <a:ext cx="275700" cy="247825"/>
              </a:xfrm>
              <a:custGeom>
                <a:rect b="b" l="l" r="r" t="t"/>
                <a:pathLst>
                  <a:path extrusionOk="0" h="9913" w="11028">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495" name="Google Shape;495;p14"/>
          <p:cNvSpPr txBox="1"/>
          <p:nvPr>
            <p:ph type="title"/>
          </p:nvPr>
        </p:nvSpPr>
        <p:spPr>
          <a:xfrm>
            <a:off x="960000" y="720000"/>
            <a:ext cx="102720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1">
    <p:spTree>
      <p:nvGrpSpPr>
        <p:cNvPr id="496" name="Shape 496"/>
        <p:cNvGrpSpPr/>
        <p:nvPr/>
      </p:nvGrpSpPr>
      <p:grpSpPr>
        <a:xfrm>
          <a:off x="0" y="0"/>
          <a:ext cx="0" cy="0"/>
          <a:chOff x="0" y="0"/>
          <a:chExt cx="0" cy="0"/>
        </a:xfrm>
      </p:grpSpPr>
      <p:grpSp>
        <p:nvGrpSpPr>
          <p:cNvPr id="497" name="Google Shape;497;p15"/>
          <p:cNvGrpSpPr/>
          <p:nvPr/>
        </p:nvGrpSpPr>
        <p:grpSpPr>
          <a:xfrm>
            <a:off x="-621431" y="179194"/>
            <a:ext cx="13110707" cy="7334656"/>
            <a:chOff x="-466085" y="134399"/>
            <a:chExt cx="9833276" cy="5501129"/>
          </a:xfrm>
        </p:grpSpPr>
        <p:grpSp>
          <p:nvGrpSpPr>
            <p:cNvPr id="498" name="Google Shape;498;p15"/>
            <p:cNvGrpSpPr/>
            <p:nvPr/>
          </p:nvGrpSpPr>
          <p:grpSpPr>
            <a:xfrm>
              <a:off x="-65450" y="4357527"/>
              <a:ext cx="9236161" cy="824931"/>
              <a:chOff x="-65450" y="4357527"/>
              <a:chExt cx="9236161" cy="824931"/>
            </a:xfrm>
          </p:grpSpPr>
          <p:sp>
            <p:nvSpPr>
              <p:cNvPr id="499" name="Google Shape;499;p15"/>
              <p:cNvSpPr/>
              <p:nvPr/>
            </p:nvSpPr>
            <p:spPr>
              <a:xfrm>
                <a:off x="-38725" y="4357527"/>
                <a:ext cx="9209436" cy="824931"/>
              </a:xfrm>
              <a:custGeom>
                <a:rect b="b" l="l" r="r" t="t"/>
                <a:pathLst>
                  <a:path extrusionOk="0" h="107378" w="75622">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15"/>
              <p:cNvSpPr/>
              <p:nvPr/>
            </p:nvSpPr>
            <p:spPr>
              <a:xfrm>
                <a:off x="-65450" y="4573370"/>
                <a:ext cx="9209483" cy="608745"/>
              </a:xfrm>
              <a:custGeom>
                <a:rect b="b" l="l" r="r" t="t"/>
                <a:pathLst>
                  <a:path extrusionOk="0" h="81492" w="75655">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1" name="Google Shape;501;p15"/>
            <p:cNvGrpSpPr/>
            <p:nvPr/>
          </p:nvGrpSpPr>
          <p:grpSpPr>
            <a:xfrm>
              <a:off x="-466085" y="3016801"/>
              <a:ext cx="2142579" cy="2618727"/>
              <a:chOff x="-466085" y="3016801"/>
              <a:chExt cx="2142579" cy="2618727"/>
            </a:xfrm>
          </p:grpSpPr>
          <p:grpSp>
            <p:nvGrpSpPr>
              <p:cNvPr id="502" name="Google Shape;502;p15"/>
              <p:cNvGrpSpPr/>
              <p:nvPr/>
            </p:nvGrpSpPr>
            <p:grpSpPr>
              <a:xfrm>
                <a:off x="523205" y="3016801"/>
                <a:ext cx="590152" cy="2371267"/>
                <a:chOff x="5161950" y="1889450"/>
                <a:chExt cx="926600" cy="4128250"/>
              </a:xfrm>
            </p:grpSpPr>
            <p:sp>
              <p:nvSpPr>
                <p:cNvPr id="503" name="Google Shape;503;p15"/>
                <p:cNvSpPr/>
                <p:nvPr/>
              </p:nvSpPr>
              <p:spPr>
                <a:xfrm>
                  <a:off x="5239725" y="2330950"/>
                  <a:ext cx="848825" cy="3686750"/>
                </a:xfrm>
                <a:custGeom>
                  <a:rect b="b" l="l" r="r" t="t"/>
                  <a:pathLst>
                    <a:path extrusionOk="0" h="147470" w="33953">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 name="Google Shape;504;p15"/>
                <p:cNvSpPr/>
                <p:nvPr/>
              </p:nvSpPr>
              <p:spPr>
                <a:xfrm>
                  <a:off x="5360800" y="2737125"/>
                  <a:ext cx="174175" cy="100825"/>
                </a:xfrm>
                <a:custGeom>
                  <a:rect b="b" l="l" r="r" t="t"/>
                  <a:pathLst>
                    <a:path extrusionOk="0" h="4033" w="6967">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15"/>
                <p:cNvSpPr/>
                <p:nvPr/>
              </p:nvSpPr>
              <p:spPr>
                <a:xfrm>
                  <a:off x="5855475" y="2593800"/>
                  <a:ext cx="96300" cy="54875"/>
                </a:xfrm>
                <a:custGeom>
                  <a:rect b="b" l="l" r="r" t="t"/>
                  <a:pathLst>
                    <a:path extrusionOk="0" h="2195" w="3852">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15"/>
                <p:cNvSpPr/>
                <p:nvPr/>
              </p:nvSpPr>
              <p:spPr>
                <a:xfrm>
                  <a:off x="5429575" y="3078325"/>
                  <a:ext cx="156450" cy="102400"/>
                </a:xfrm>
                <a:custGeom>
                  <a:rect b="b" l="l" r="r" t="t"/>
                  <a:pathLst>
                    <a:path extrusionOk="0" h="4096" w="6258">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15"/>
                <p:cNvSpPr/>
                <p:nvPr/>
              </p:nvSpPr>
              <p:spPr>
                <a:xfrm>
                  <a:off x="5891700" y="3229625"/>
                  <a:ext cx="118250" cy="84725"/>
                </a:xfrm>
                <a:custGeom>
                  <a:rect b="b" l="l" r="r" t="t"/>
                  <a:pathLst>
                    <a:path extrusionOk="0" h="3389" w="473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15"/>
                <p:cNvSpPr/>
                <p:nvPr/>
              </p:nvSpPr>
              <p:spPr>
                <a:xfrm>
                  <a:off x="5383825" y="3457650"/>
                  <a:ext cx="156300" cy="91950"/>
                </a:xfrm>
                <a:custGeom>
                  <a:rect b="b" l="l" r="r" t="t"/>
                  <a:pathLst>
                    <a:path extrusionOk="0" h="3678" w="6252">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15"/>
                <p:cNvSpPr/>
                <p:nvPr/>
              </p:nvSpPr>
              <p:spPr>
                <a:xfrm>
                  <a:off x="5835350" y="3724575"/>
                  <a:ext cx="141175" cy="86325"/>
                </a:xfrm>
                <a:custGeom>
                  <a:rect b="b" l="l" r="r" t="t"/>
                  <a:pathLst>
                    <a:path extrusionOk="0" h="3453" w="5647">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15"/>
                <p:cNvSpPr/>
                <p:nvPr/>
              </p:nvSpPr>
              <p:spPr>
                <a:xfrm>
                  <a:off x="5161950" y="1889450"/>
                  <a:ext cx="737375" cy="737825"/>
                </a:xfrm>
                <a:custGeom>
                  <a:rect b="b" l="l" r="r" t="t"/>
                  <a:pathLst>
                    <a:path extrusionOk="0" h="29513" w="29495">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1" name="Google Shape;511;p15"/>
                <p:cNvSpPr/>
                <p:nvPr/>
              </p:nvSpPr>
              <p:spPr>
                <a:xfrm>
                  <a:off x="5507200" y="2177950"/>
                  <a:ext cx="117825" cy="111425"/>
                </a:xfrm>
                <a:custGeom>
                  <a:rect b="b" l="l" r="r" t="t"/>
                  <a:pathLst>
                    <a:path extrusionOk="0" h="4457" w="4713">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15"/>
                <p:cNvSpPr/>
                <p:nvPr/>
              </p:nvSpPr>
              <p:spPr>
                <a:xfrm>
                  <a:off x="5638925" y="2279150"/>
                  <a:ext cx="161975" cy="97700"/>
                </a:xfrm>
                <a:custGeom>
                  <a:rect b="b" l="l" r="r" t="t"/>
                  <a:pathLst>
                    <a:path extrusionOk="0" h="3908" w="6479">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15"/>
                <p:cNvSpPr/>
                <p:nvPr/>
              </p:nvSpPr>
              <p:spPr>
                <a:xfrm>
                  <a:off x="5642475" y="2086325"/>
                  <a:ext cx="104700" cy="103625"/>
                </a:xfrm>
                <a:custGeom>
                  <a:rect b="b" l="l" r="r" t="t"/>
                  <a:pathLst>
                    <a:path extrusionOk="0" h="4145" w="4188">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4" name="Google Shape;514;p15"/>
                <p:cNvSpPr/>
                <p:nvPr/>
              </p:nvSpPr>
              <p:spPr>
                <a:xfrm>
                  <a:off x="5449875" y="2023550"/>
                  <a:ext cx="91450" cy="133925"/>
                </a:xfrm>
                <a:custGeom>
                  <a:rect b="b" l="l" r="r" t="t"/>
                  <a:pathLst>
                    <a:path extrusionOk="0" h="5357" w="3658">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15"/>
                <p:cNvSpPr/>
                <p:nvPr/>
              </p:nvSpPr>
              <p:spPr>
                <a:xfrm>
                  <a:off x="5286850" y="2237300"/>
                  <a:ext cx="160350" cy="28050"/>
                </a:xfrm>
                <a:custGeom>
                  <a:rect b="b" l="l" r="r" t="t"/>
                  <a:pathLst>
                    <a:path extrusionOk="0" h="1122" w="6414">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15"/>
                <p:cNvSpPr/>
                <p:nvPr/>
              </p:nvSpPr>
              <p:spPr>
                <a:xfrm>
                  <a:off x="5485500" y="2373875"/>
                  <a:ext cx="45525" cy="129325"/>
                </a:xfrm>
                <a:custGeom>
                  <a:rect b="b" l="l" r="r" t="t"/>
                  <a:pathLst>
                    <a:path extrusionOk="0" h="5173" w="1821">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15"/>
                <p:cNvSpPr/>
                <p:nvPr/>
              </p:nvSpPr>
              <p:spPr>
                <a:xfrm>
                  <a:off x="5539125" y="2196375"/>
                  <a:ext cx="30425" cy="24350"/>
                </a:xfrm>
                <a:custGeom>
                  <a:rect b="b" l="l" r="r" t="t"/>
                  <a:pathLst>
                    <a:path extrusionOk="0" h="974" w="1217">
                      <a:moveTo>
                        <a:pt x="608" y="0"/>
                      </a:moveTo>
                      <a:cubicBezTo>
                        <a:pt x="0" y="0"/>
                        <a:pt x="0" y="973"/>
                        <a:pt x="608" y="973"/>
                      </a:cubicBezTo>
                      <a:cubicBezTo>
                        <a:pt x="1216" y="973"/>
                        <a:pt x="1216" y="0"/>
                        <a:pt x="608"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15"/>
                <p:cNvSpPr/>
                <p:nvPr/>
              </p:nvSpPr>
              <p:spPr>
                <a:xfrm>
                  <a:off x="5525450" y="2221450"/>
                  <a:ext cx="31925" cy="25850"/>
                </a:xfrm>
                <a:custGeom>
                  <a:rect b="b" l="l" r="r" t="t"/>
                  <a:pathLst>
                    <a:path extrusionOk="0" h="1034" w="1277">
                      <a:moveTo>
                        <a:pt x="639" y="0"/>
                      </a:moveTo>
                      <a:cubicBezTo>
                        <a:pt x="0" y="0"/>
                        <a:pt x="0" y="1034"/>
                        <a:pt x="639" y="1034"/>
                      </a:cubicBezTo>
                      <a:cubicBezTo>
                        <a:pt x="1277" y="1034"/>
                        <a:pt x="1277" y="0"/>
                        <a:pt x="639"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15"/>
                <p:cNvSpPr/>
                <p:nvPr/>
              </p:nvSpPr>
              <p:spPr>
                <a:xfrm>
                  <a:off x="5547475" y="2251225"/>
                  <a:ext cx="29575" cy="21800"/>
                </a:xfrm>
                <a:custGeom>
                  <a:rect b="b" l="l" r="r" t="t"/>
                  <a:pathLst>
                    <a:path extrusionOk="0" h="872" w="1183">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15"/>
                <p:cNvSpPr/>
                <p:nvPr/>
              </p:nvSpPr>
              <p:spPr>
                <a:xfrm>
                  <a:off x="5572550" y="2216900"/>
                  <a:ext cx="24350" cy="19000"/>
                </a:xfrm>
                <a:custGeom>
                  <a:rect b="b" l="l" r="r" t="t"/>
                  <a:pathLst>
                    <a:path extrusionOk="0" h="760" w="974">
                      <a:moveTo>
                        <a:pt x="487" y="0"/>
                      </a:moveTo>
                      <a:cubicBezTo>
                        <a:pt x="1" y="30"/>
                        <a:pt x="1" y="760"/>
                        <a:pt x="487" y="760"/>
                      </a:cubicBezTo>
                      <a:cubicBezTo>
                        <a:pt x="974" y="760"/>
                        <a:pt x="974" y="0"/>
                        <a:pt x="487"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15"/>
                <p:cNvSpPr/>
                <p:nvPr/>
              </p:nvSpPr>
              <p:spPr>
                <a:xfrm>
                  <a:off x="5574075" y="2184975"/>
                  <a:ext cx="18275" cy="14450"/>
                </a:xfrm>
                <a:custGeom>
                  <a:rect b="b" l="l" r="r" t="t"/>
                  <a:pathLst>
                    <a:path extrusionOk="0" h="578" w="731">
                      <a:moveTo>
                        <a:pt x="365" y="0"/>
                      </a:moveTo>
                      <a:cubicBezTo>
                        <a:pt x="1" y="0"/>
                        <a:pt x="1" y="578"/>
                        <a:pt x="365" y="578"/>
                      </a:cubicBezTo>
                      <a:cubicBezTo>
                        <a:pt x="730" y="578"/>
                        <a:pt x="730" y="0"/>
                        <a:pt x="365"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15"/>
                <p:cNvSpPr/>
                <p:nvPr/>
              </p:nvSpPr>
              <p:spPr>
                <a:xfrm>
                  <a:off x="5583200" y="2245775"/>
                  <a:ext cx="19025" cy="15200"/>
                </a:xfrm>
                <a:custGeom>
                  <a:rect b="b" l="l" r="r" t="t"/>
                  <a:pathLst>
                    <a:path extrusionOk="0" h="608" w="761">
                      <a:moveTo>
                        <a:pt x="365" y="0"/>
                      </a:moveTo>
                      <a:cubicBezTo>
                        <a:pt x="0" y="0"/>
                        <a:pt x="0" y="608"/>
                        <a:pt x="365" y="608"/>
                      </a:cubicBezTo>
                      <a:cubicBezTo>
                        <a:pt x="760" y="608"/>
                        <a:pt x="760" y="0"/>
                        <a:pt x="365" y="0"/>
                      </a:cubicBezTo>
                      <a:close/>
                    </a:path>
                  </a:pathLst>
                </a:custGeom>
                <a:solidFill>
                  <a:srgbClr val="E5D82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3" name="Google Shape;523;p15"/>
              <p:cNvGrpSpPr/>
              <p:nvPr/>
            </p:nvGrpSpPr>
            <p:grpSpPr>
              <a:xfrm flipH="1">
                <a:off x="356102" y="3845124"/>
                <a:ext cx="592242" cy="581335"/>
                <a:chOff x="5672100" y="3575250"/>
                <a:chExt cx="1054750" cy="1035325"/>
              </a:xfrm>
            </p:grpSpPr>
            <p:sp>
              <p:nvSpPr>
                <p:cNvPr id="524" name="Google Shape;524;p15"/>
                <p:cNvSpPr/>
                <p:nvPr/>
              </p:nvSpPr>
              <p:spPr>
                <a:xfrm>
                  <a:off x="6153875" y="3575250"/>
                  <a:ext cx="260675" cy="537575"/>
                </a:xfrm>
                <a:custGeom>
                  <a:rect b="b" l="l" r="r" t="t"/>
                  <a:pathLst>
                    <a:path extrusionOk="0" h="21503" w="10427">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15"/>
                <p:cNvSpPr/>
                <p:nvPr/>
              </p:nvSpPr>
              <p:spPr>
                <a:xfrm>
                  <a:off x="5833200" y="3655975"/>
                  <a:ext cx="373125" cy="453825"/>
                </a:xfrm>
                <a:custGeom>
                  <a:rect b="b" l="l" r="r" t="t"/>
                  <a:pathLst>
                    <a:path extrusionOk="0" h="18153" w="14925">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15"/>
                <p:cNvSpPr/>
                <p:nvPr/>
              </p:nvSpPr>
              <p:spPr>
                <a:xfrm>
                  <a:off x="5672100" y="3969050"/>
                  <a:ext cx="535000" cy="248675"/>
                </a:xfrm>
                <a:custGeom>
                  <a:rect b="b" l="l" r="r" t="t"/>
                  <a:pathLst>
                    <a:path extrusionOk="0" h="9947" w="2140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7" name="Google Shape;527;p15"/>
                <p:cNvSpPr/>
                <p:nvPr/>
              </p:nvSpPr>
              <p:spPr>
                <a:xfrm>
                  <a:off x="5842325" y="4110525"/>
                  <a:ext cx="361725" cy="431650"/>
                </a:xfrm>
                <a:custGeom>
                  <a:rect b="b" l="l" r="r" t="t"/>
                  <a:pathLst>
                    <a:path extrusionOk="0" h="17266" w="14469">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15"/>
                <p:cNvSpPr/>
                <p:nvPr/>
              </p:nvSpPr>
              <p:spPr>
                <a:xfrm>
                  <a:off x="6111325" y="4113575"/>
                  <a:ext cx="257625" cy="497000"/>
                </a:xfrm>
                <a:custGeom>
                  <a:rect b="b" l="l" r="r" t="t"/>
                  <a:pathLst>
                    <a:path extrusionOk="0" h="19880" w="10305">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15"/>
                <p:cNvSpPr/>
                <p:nvPr/>
              </p:nvSpPr>
              <p:spPr>
                <a:xfrm>
                  <a:off x="6204025" y="3782450"/>
                  <a:ext cx="489400" cy="340275"/>
                </a:xfrm>
                <a:custGeom>
                  <a:rect b="b" l="l" r="r" t="t"/>
                  <a:pathLst>
                    <a:path extrusionOk="0" h="13611" w="19576">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15"/>
                <p:cNvSpPr/>
                <p:nvPr/>
              </p:nvSpPr>
              <p:spPr>
                <a:xfrm>
                  <a:off x="6199475" y="4018125"/>
                  <a:ext cx="527375" cy="218800"/>
                </a:xfrm>
                <a:custGeom>
                  <a:rect b="b" l="l" r="r" t="t"/>
                  <a:pathLst>
                    <a:path extrusionOk="0" h="8752" w="21095">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15"/>
                <p:cNvSpPr/>
                <p:nvPr/>
              </p:nvSpPr>
              <p:spPr>
                <a:xfrm>
                  <a:off x="6207075" y="4122350"/>
                  <a:ext cx="424050" cy="360500"/>
                </a:xfrm>
                <a:custGeom>
                  <a:rect b="b" l="l" r="r" t="t"/>
                  <a:pathLst>
                    <a:path extrusionOk="0" h="14420" w="16962">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2" name="Google Shape;532;p15"/>
              <p:cNvGrpSpPr/>
              <p:nvPr/>
            </p:nvGrpSpPr>
            <p:grpSpPr>
              <a:xfrm flipH="1" rot="749415">
                <a:off x="946768" y="3811851"/>
                <a:ext cx="583337" cy="1417573"/>
                <a:chOff x="1535425" y="492925"/>
                <a:chExt cx="524575" cy="1274775"/>
              </a:xfrm>
            </p:grpSpPr>
            <p:sp>
              <p:nvSpPr>
                <p:cNvPr id="533" name="Google Shape;533;p15"/>
                <p:cNvSpPr/>
                <p:nvPr/>
              </p:nvSpPr>
              <p:spPr>
                <a:xfrm>
                  <a:off x="1734750" y="627100"/>
                  <a:ext cx="127600" cy="161425"/>
                </a:xfrm>
                <a:custGeom>
                  <a:rect b="b" l="l" r="r" t="t"/>
                  <a:pathLst>
                    <a:path extrusionOk="0" h="6457" w="5104">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15"/>
                <p:cNvSpPr/>
                <p:nvPr/>
              </p:nvSpPr>
              <p:spPr>
                <a:xfrm>
                  <a:off x="1865675" y="683675"/>
                  <a:ext cx="165975" cy="101750"/>
                </a:xfrm>
                <a:custGeom>
                  <a:rect b="b" l="l" r="r" t="t"/>
                  <a:pathLst>
                    <a:path extrusionOk="0" h="4070" w="6639">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15"/>
                <p:cNvSpPr/>
                <p:nvPr/>
              </p:nvSpPr>
              <p:spPr>
                <a:xfrm>
                  <a:off x="1664700" y="736275"/>
                  <a:ext cx="171800" cy="159825"/>
                </a:xfrm>
                <a:custGeom>
                  <a:rect b="b" l="l" r="r" t="t"/>
                  <a:pathLst>
                    <a:path extrusionOk="0" h="6393" w="6872">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p15"/>
                <p:cNvSpPr/>
                <p:nvPr/>
              </p:nvSpPr>
              <p:spPr>
                <a:xfrm>
                  <a:off x="1832325" y="796850"/>
                  <a:ext cx="227675" cy="101800"/>
                </a:xfrm>
                <a:custGeom>
                  <a:rect b="b" l="l" r="r" t="t"/>
                  <a:pathLst>
                    <a:path extrusionOk="0" h="4072" w="9107">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15"/>
                <p:cNvSpPr/>
                <p:nvPr/>
              </p:nvSpPr>
              <p:spPr>
                <a:xfrm>
                  <a:off x="1611325" y="872625"/>
                  <a:ext cx="204325" cy="129400"/>
                </a:xfrm>
                <a:custGeom>
                  <a:rect b="b" l="l" r="r" t="t"/>
                  <a:pathLst>
                    <a:path extrusionOk="0" h="5176" w="8173">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15"/>
                <p:cNvSpPr/>
                <p:nvPr/>
              </p:nvSpPr>
              <p:spPr>
                <a:xfrm>
                  <a:off x="1814800" y="929450"/>
                  <a:ext cx="210175" cy="82125"/>
                </a:xfrm>
                <a:custGeom>
                  <a:rect b="b" l="l" r="r" t="t"/>
                  <a:pathLst>
                    <a:path extrusionOk="0" h="3285" w="8407">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15"/>
                <p:cNvSpPr/>
                <p:nvPr/>
              </p:nvSpPr>
              <p:spPr>
                <a:xfrm>
                  <a:off x="1587150" y="996275"/>
                  <a:ext cx="219325" cy="80125"/>
                </a:xfrm>
                <a:custGeom>
                  <a:rect b="b" l="l" r="r" t="t"/>
                  <a:pathLst>
                    <a:path extrusionOk="0" h="3205" w="8773">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0" name="Google Shape;540;p15"/>
                <p:cNvSpPr/>
                <p:nvPr/>
              </p:nvSpPr>
              <p:spPr>
                <a:xfrm>
                  <a:off x="1806450" y="1034700"/>
                  <a:ext cx="196000" cy="64950"/>
                </a:xfrm>
                <a:custGeom>
                  <a:rect b="b" l="l" r="r" t="t"/>
                  <a:pathLst>
                    <a:path extrusionOk="0" h="2598" w="784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15"/>
                <p:cNvSpPr/>
                <p:nvPr/>
              </p:nvSpPr>
              <p:spPr>
                <a:xfrm>
                  <a:off x="1574625" y="1125475"/>
                  <a:ext cx="221025" cy="83125"/>
                </a:xfrm>
                <a:custGeom>
                  <a:rect b="b" l="l" r="r" t="t"/>
                  <a:pathLst>
                    <a:path extrusionOk="0" h="3325" w="8841">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15"/>
                <p:cNvSpPr/>
                <p:nvPr/>
              </p:nvSpPr>
              <p:spPr>
                <a:xfrm>
                  <a:off x="1798125" y="1125650"/>
                  <a:ext cx="245200" cy="92000"/>
                </a:xfrm>
                <a:custGeom>
                  <a:rect b="b" l="l" r="r" t="t"/>
                  <a:pathLst>
                    <a:path extrusionOk="0" h="3680" w="9808">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15"/>
                <p:cNvSpPr/>
                <p:nvPr/>
              </p:nvSpPr>
              <p:spPr>
                <a:xfrm>
                  <a:off x="1544600" y="1233400"/>
                  <a:ext cx="248550" cy="105475"/>
                </a:xfrm>
                <a:custGeom>
                  <a:rect b="b" l="l" r="r" t="t"/>
                  <a:pathLst>
                    <a:path extrusionOk="0" h="4219" w="9942">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15"/>
                <p:cNvSpPr/>
                <p:nvPr/>
              </p:nvSpPr>
              <p:spPr>
                <a:xfrm>
                  <a:off x="1793125" y="1242675"/>
                  <a:ext cx="243525" cy="91350"/>
                </a:xfrm>
                <a:custGeom>
                  <a:rect b="b" l="l" r="r" t="t"/>
                  <a:pathLst>
                    <a:path extrusionOk="0" h="3654" w="9741">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p15"/>
                <p:cNvSpPr/>
                <p:nvPr/>
              </p:nvSpPr>
              <p:spPr>
                <a:xfrm>
                  <a:off x="1535425" y="1378150"/>
                  <a:ext cx="262725" cy="104800"/>
                </a:xfrm>
                <a:custGeom>
                  <a:rect b="b" l="l" r="r" t="t"/>
                  <a:pathLst>
                    <a:path extrusionOk="0" h="4192" w="10509">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6" name="Google Shape;546;p15"/>
                <p:cNvSpPr/>
                <p:nvPr/>
              </p:nvSpPr>
              <p:spPr>
                <a:xfrm>
                  <a:off x="1795625" y="1351125"/>
                  <a:ext cx="249375" cy="118975"/>
                </a:xfrm>
                <a:custGeom>
                  <a:rect b="b" l="l" r="r" t="t"/>
                  <a:pathLst>
                    <a:path extrusionOk="0" h="4759" w="9975">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15"/>
                <p:cNvSpPr/>
                <p:nvPr/>
              </p:nvSpPr>
              <p:spPr>
                <a:xfrm>
                  <a:off x="1781450" y="589500"/>
                  <a:ext cx="139275" cy="1178200"/>
                </a:xfrm>
                <a:custGeom>
                  <a:rect b="b" l="l" r="r" t="t"/>
                  <a:pathLst>
                    <a:path extrusionOk="0" h="47128" w="5571">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15"/>
                <p:cNvSpPr/>
                <p:nvPr/>
              </p:nvSpPr>
              <p:spPr>
                <a:xfrm>
                  <a:off x="1879850" y="492925"/>
                  <a:ext cx="124275" cy="185525"/>
                </a:xfrm>
                <a:custGeom>
                  <a:rect b="b" l="l" r="r" t="t"/>
                  <a:pathLst>
                    <a:path extrusionOk="0" h="7421" w="4971">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9" name="Google Shape;549;p15"/>
              <p:cNvGrpSpPr/>
              <p:nvPr/>
            </p:nvGrpSpPr>
            <p:grpSpPr>
              <a:xfrm flipH="1">
                <a:off x="-16389" y="3184173"/>
                <a:ext cx="494643" cy="2036537"/>
                <a:chOff x="6248875" y="1941050"/>
                <a:chExt cx="827300" cy="3406150"/>
              </a:xfrm>
            </p:grpSpPr>
            <p:sp>
              <p:nvSpPr>
                <p:cNvPr id="550" name="Google Shape;550;p15"/>
                <p:cNvSpPr/>
                <p:nvPr/>
              </p:nvSpPr>
              <p:spPr>
                <a:xfrm>
                  <a:off x="6248875" y="2456250"/>
                  <a:ext cx="827300" cy="2890950"/>
                </a:xfrm>
                <a:custGeom>
                  <a:rect b="b" l="l" r="r" t="t"/>
                  <a:pathLst>
                    <a:path extrusionOk="0" h="115638" w="33092">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1" name="Google Shape;551;p15"/>
                <p:cNvSpPr/>
                <p:nvPr/>
              </p:nvSpPr>
              <p:spPr>
                <a:xfrm>
                  <a:off x="6370100" y="2739075"/>
                  <a:ext cx="261625" cy="295425"/>
                </a:xfrm>
                <a:custGeom>
                  <a:rect b="b" l="l" r="r" t="t"/>
                  <a:pathLst>
                    <a:path extrusionOk="0" h="11817" w="10465">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15"/>
                <p:cNvSpPr/>
                <p:nvPr/>
              </p:nvSpPr>
              <p:spPr>
                <a:xfrm>
                  <a:off x="6721700" y="3006900"/>
                  <a:ext cx="252175" cy="188075"/>
                </a:xfrm>
                <a:custGeom>
                  <a:rect b="b" l="l" r="r" t="t"/>
                  <a:pathLst>
                    <a:path extrusionOk="0" h="7523" w="10087">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15"/>
                <p:cNvSpPr/>
                <p:nvPr/>
              </p:nvSpPr>
              <p:spPr>
                <a:xfrm>
                  <a:off x="6420475" y="3232600"/>
                  <a:ext cx="199850" cy="265900"/>
                </a:xfrm>
                <a:custGeom>
                  <a:rect b="b" l="l" r="r" t="t"/>
                  <a:pathLst>
                    <a:path extrusionOk="0" h="10636" w="7994">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4" name="Google Shape;554;p15"/>
                <p:cNvSpPr/>
                <p:nvPr/>
              </p:nvSpPr>
              <p:spPr>
                <a:xfrm>
                  <a:off x="6670750" y="3506750"/>
                  <a:ext cx="264400" cy="168275"/>
                </a:xfrm>
                <a:custGeom>
                  <a:rect b="b" l="l" r="r" t="t"/>
                  <a:pathLst>
                    <a:path extrusionOk="0" h="6731" w="10576">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15"/>
                <p:cNvSpPr/>
                <p:nvPr/>
              </p:nvSpPr>
              <p:spPr>
                <a:xfrm>
                  <a:off x="6300300" y="3626950"/>
                  <a:ext cx="227825" cy="322025"/>
                </a:xfrm>
                <a:custGeom>
                  <a:rect b="b" l="l" r="r" t="t"/>
                  <a:pathLst>
                    <a:path extrusionOk="0" h="12881" w="9113">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15"/>
                <p:cNvSpPr/>
                <p:nvPr/>
              </p:nvSpPr>
              <p:spPr>
                <a:xfrm>
                  <a:off x="6597650" y="4052025"/>
                  <a:ext cx="252300" cy="138850"/>
                </a:xfrm>
                <a:custGeom>
                  <a:rect b="b" l="l" r="r" t="t"/>
                  <a:pathLst>
                    <a:path extrusionOk="0" h="5554" w="10092">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15"/>
                <p:cNvSpPr/>
                <p:nvPr/>
              </p:nvSpPr>
              <p:spPr>
                <a:xfrm>
                  <a:off x="6299025" y="1941050"/>
                  <a:ext cx="707475" cy="714925"/>
                </a:xfrm>
                <a:custGeom>
                  <a:rect b="b" l="l" r="r" t="t"/>
                  <a:pathLst>
                    <a:path extrusionOk="0" h="28597" w="28299">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15"/>
                <p:cNvSpPr/>
                <p:nvPr/>
              </p:nvSpPr>
              <p:spPr>
                <a:xfrm>
                  <a:off x="6553575" y="2222200"/>
                  <a:ext cx="196850" cy="185925"/>
                </a:xfrm>
                <a:custGeom>
                  <a:rect b="b" l="l" r="r" t="t"/>
                  <a:pathLst>
                    <a:path extrusionOk="0" h="7437" w="7874">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15"/>
                <p:cNvSpPr/>
                <p:nvPr/>
              </p:nvSpPr>
              <p:spPr>
                <a:xfrm>
                  <a:off x="6710475" y="2419950"/>
                  <a:ext cx="96300" cy="130875"/>
                </a:xfrm>
                <a:custGeom>
                  <a:rect b="b" l="l" r="r" t="t"/>
                  <a:pathLst>
                    <a:path extrusionOk="0" h="5235" w="3852">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15"/>
                <p:cNvSpPr/>
                <p:nvPr/>
              </p:nvSpPr>
              <p:spPr>
                <a:xfrm>
                  <a:off x="6745475" y="2358750"/>
                  <a:ext cx="168700" cy="84875"/>
                </a:xfrm>
                <a:custGeom>
                  <a:rect b="b" l="l" r="r" t="t"/>
                  <a:pathLst>
                    <a:path extrusionOk="0" h="3395" w="6748">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15"/>
                <p:cNvSpPr/>
                <p:nvPr/>
              </p:nvSpPr>
              <p:spPr>
                <a:xfrm>
                  <a:off x="6758000" y="2262475"/>
                  <a:ext cx="189225" cy="41825"/>
                </a:xfrm>
                <a:custGeom>
                  <a:rect b="b" l="l" r="r" t="t"/>
                  <a:pathLst>
                    <a:path extrusionOk="0" h="1673" w="7569">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15"/>
                <p:cNvSpPr/>
                <p:nvPr/>
              </p:nvSpPr>
              <p:spPr>
                <a:xfrm>
                  <a:off x="6751575" y="2134750"/>
                  <a:ext cx="136125" cy="104900"/>
                </a:xfrm>
                <a:custGeom>
                  <a:rect b="b" l="l" r="r" t="t"/>
                  <a:pathLst>
                    <a:path extrusionOk="0" h="4196" w="5445">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15"/>
                <p:cNvSpPr/>
                <p:nvPr/>
              </p:nvSpPr>
              <p:spPr>
                <a:xfrm>
                  <a:off x="6695275" y="2062750"/>
                  <a:ext cx="72025" cy="133875"/>
                </a:xfrm>
                <a:custGeom>
                  <a:rect b="b" l="l" r="r" t="t"/>
                  <a:pathLst>
                    <a:path extrusionOk="0" h="5355" w="2881">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15"/>
                <p:cNvSpPr/>
                <p:nvPr/>
              </p:nvSpPr>
              <p:spPr>
                <a:xfrm>
                  <a:off x="6613600" y="2024300"/>
                  <a:ext cx="28900" cy="177700"/>
                </a:xfrm>
                <a:custGeom>
                  <a:rect b="b" l="l" r="r" t="t"/>
                  <a:pathLst>
                    <a:path extrusionOk="0" h="7108" w="1156">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15"/>
                <p:cNvSpPr/>
                <p:nvPr/>
              </p:nvSpPr>
              <p:spPr>
                <a:xfrm>
                  <a:off x="6444125" y="2086225"/>
                  <a:ext cx="125700" cy="141750"/>
                </a:xfrm>
                <a:custGeom>
                  <a:rect b="b" l="l" r="r" t="t"/>
                  <a:pathLst>
                    <a:path extrusionOk="0" h="5670" w="5028">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15"/>
                <p:cNvSpPr/>
                <p:nvPr/>
              </p:nvSpPr>
              <p:spPr>
                <a:xfrm>
                  <a:off x="6363325" y="2288925"/>
                  <a:ext cx="147725" cy="21525"/>
                </a:xfrm>
                <a:custGeom>
                  <a:rect b="b" l="l" r="r" t="t"/>
                  <a:pathLst>
                    <a:path extrusionOk="0" h="861" w="5909">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15"/>
                <p:cNvSpPr/>
                <p:nvPr/>
              </p:nvSpPr>
              <p:spPr>
                <a:xfrm>
                  <a:off x="6386375" y="2390150"/>
                  <a:ext cx="139125" cy="53825"/>
                </a:xfrm>
                <a:custGeom>
                  <a:rect b="b" l="l" r="r" t="t"/>
                  <a:pathLst>
                    <a:path extrusionOk="0" h="2153" w="5565">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15"/>
                <p:cNvSpPr/>
                <p:nvPr/>
              </p:nvSpPr>
              <p:spPr>
                <a:xfrm>
                  <a:off x="6493800" y="2438825"/>
                  <a:ext cx="84775" cy="104000"/>
                </a:xfrm>
                <a:custGeom>
                  <a:rect b="b" l="l" r="r" t="t"/>
                  <a:pathLst>
                    <a:path extrusionOk="0" h="4160" w="3391">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 name="Google Shape;569;p15"/>
                <p:cNvSpPr/>
                <p:nvPr/>
              </p:nvSpPr>
              <p:spPr>
                <a:xfrm>
                  <a:off x="6625425" y="2463125"/>
                  <a:ext cx="34575" cy="119675"/>
                </a:xfrm>
                <a:custGeom>
                  <a:rect b="b" l="l" r="r" t="t"/>
                  <a:pathLst>
                    <a:path extrusionOk="0" h="4787" w="1383">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15"/>
                <p:cNvSpPr/>
                <p:nvPr/>
              </p:nvSpPr>
              <p:spPr>
                <a:xfrm>
                  <a:off x="6616650" y="2282250"/>
                  <a:ext cx="30425" cy="22800"/>
                </a:xfrm>
                <a:custGeom>
                  <a:rect b="b" l="l" r="r" t="t"/>
                  <a:pathLst>
                    <a:path extrusionOk="0" h="912" w="1217">
                      <a:moveTo>
                        <a:pt x="608" y="0"/>
                      </a:moveTo>
                      <a:cubicBezTo>
                        <a:pt x="1" y="0"/>
                        <a:pt x="1" y="912"/>
                        <a:pt x="608" y="912"/>
                      </a:cubicBezTo>
                      <a:cubicBezTo>
                        <a:pt x="1216" y="912"/>
                        <a:pt x="1216" y="0"/>
                        <a:pt x="608"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15"/>
                <p:cNvSpPr/>
                <p:nvPr/>
              </p:nvSpPr>
              <p:spPr>
                <a:xfrm>
                  <a:off x="6670600" y="2289850"/>
                  <a:ext cx="30425" cy="23575"/>
                </a:xfrm>
                <a:custGeom>
                  <a:rect b="b" l="l" r="r" t="t"/>
                  <a:pathLst>
                    <a:path extrusionOk="0" h="943" w="1217">
                      <a:moveTo>
                        <a:pt x="609" y="0"/>
                      </a:moveTo>
                      <a:cubicBezTo>
                        <a:pt x="1" y="0"/>
                        <a:pt x="1" y="942"/>
                        <a:pt x="609" y="942"/>
                      </a:cubicBezTo>
                      <a:cubicBezTo>
                        <a:pt x="1216" y="942"/>
                        <a:pt x="1216" y="0"/>
                        <a:pt x="609"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15"/>
                <p:cNvSpPr/>
                <p:nvPr/>
              </p:nvSpPr>
              <p:spPr>
                <a:xfrm>
                  <a:off x="6627300" y="2358225"/>
                  <a:ext cx="35725" cy="28150"/>
                </a:xfrm>
                <a:custGeom>
                  <a:rect b="b" l="l" r="r" t="t"/>
                  <a:pathLst>
                    <a:path extrusionOk="0" h="1126" w="1429">
                      <a:moveTo>
                        <a:pt x="699" y="1"/>
                      </a:moveTo>
                      <a:cubicBezTo>
                        <a:pt x="0" y="1"/>
                        <a:pt x="0" y="1125"/>
                        <a:pt x="699" y="1125"/>
                      </a:cubicBezTo>
                      <a:cubicBezTo>
                        <a:pt x="1429" y="1125"/>
                        <a:pt x="1429" y="1"/>
                        <a:pt x="699"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15"/>
                <p:cNvSpPr/>
                <p:nvPr/>
              </p:nvSpPr>
              <p:spPr>
                <a:xfrm>
                  <a:off x="6583225" y="2308825"/>
                  <a:ext cx="33225" cy="24475"/>
                </a:xfrm>
                <a:custGeom>
                  <a:rect b="b" l="l" r="r" t="t"/>
                  <a:pathLst>
                    <a:path extrusionOk="0" h="979" w="1329">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15"/>
                <p:cNvSpPr/>
                <p:nvPr/>
              </p:nvSpPr>
              <p:spPr>
                <a:xfrm>
                  <a:off x="6624250" y="2317950"/>
                  <a:ext cx="20550" cy="16750"/>
                </a:xfrm>
                <a:custGeom>
                  <a:rect b="b" l="l" r="r" t="t"/>
                  <a:pathLst>
                    <a:path extrusionOk="0" h="670" w="822">
                      <a:moveTo>
                        <a:pt x="426" y="1"/>
                      </a:moveTo>
                      <a:cubicBezTo>
                        <a:pt x="1" y="1"/>
                        <a:pt x="1" y="669"/>
                        <a:pt x="426" y="669"/>
                      </a:cubicBezTo>
                      <a:cubicBezTo>
                        <a:pt x="821" y="669"/>
                        <a:pt x="821" y="1"/>
                        <a:pt x="426"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15"/>
                <p:cNvSpPr/>
                <p:nvPr/>
              </p:nvSpPr>
              <p:spPr>
                <a:xfrm>
                  <a:off x="6666800" y="2346075"/>
                  <a:ext cx="22075" cy="15975"/>
                </a:xfrm>
                <a:custGeom>
                  <a:rect b="b" l="l" r="r" t="t"/>
                  <a:pathLst>
                    <a:path extrusionOk="0" h="639" w="883">
                      <a:moveTo>
                        <a:pt x="457" y="0"/>
                      </a:moveTo>
                      <a:cubicBezTo>
                        <a:pt x="1" y="0"/>
                        <a:pt x="1" y="639"/>
                        <a:pt x="457" y="639"/>
                      </a:cubicBezTo>
                      <a:cubicBezTo>
                        <a:pt x="882" y="639"/>
                        <a:pt x="882" y="0"/>
                        <a:pt x="457"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15"/>
                <p:cNvSpPr/>
                <p:nvPr/>
              </p:nvSpPr>
              <p:spPr>
                <a:xfrm>
                  <a:off x="6656175" y="2239675"/>
                  <a:ext cx="26600" cy="20550"/>
                </a:xfrm>
                <a:custGeom>
                  <a:rect b="b" l="l" r="r" t="t"/>
                  <a:pathLst>
                    <a:path extrusionOk="0" h="822" w="1064">
                      <a:moveTo>
                        <a:pt x="547" y="1"/>
                      </a:moveTo>
                      <a:cubicBezTo>
                        <a:pt x="0" y="1"/>
                        <a:pt x="0" y="822"/>
                        <a:pt x="547" y="822"/>
                      </a:cubicBezTo>
                      <a:cubicBezTo>
                        <a:pt x="1064" y="822"/>
                        <a:pt x="1064" y="1"/>
                        <a:pt x="547"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15"/>
                <p:cNvSpPr/>
                <p:nvPr/>
              </p:nvSpPr>
              <p:spPr>
                <a:xfrm>
                  <a:off x="6609050" y="2246675"/>
                  <a:ext cx="19025" cy="17950"/>
                </a:xfrm>
                <a:custGeom>
                  <a:rect b="b" l="l" r="r" t="t"/>
                  <a:pathLst>
                    <a:path extrusionOk="0" h="718" w="761">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15"/>
                <p:cNvSpPr/>
                <p:nvPr/>
              </p:nvSpPr>
              <p:spPr>
                <a:xfrm>
                  <a:off x="6685800" y="2263250"/>
                  <a:ext cx="22825" cy="18250"/>
                </a:xfrm>
                <a:custGeom>
                  <a:rect b="b" l="l" r="r" t="t"/>
                  <a:pathLst>
                    <a:path extrusionOk="0" h="730" w="913">
                      <a:moveTo>
                        <a:pt x="456" y="0"/>
                      </a:moveTo>
                      <a:cubicBezTo>
                        <a:pt x="1" y="0"/>
                        <a:pt x="1" y="730"/>
                        <a:pt x="456" y="730"/>
                      </a:cubicBezTo>
                      <a:cubicBezTo>
                        <a:pt x="912" y="730"/>
                        <a:pt x="912" y="0"/>
                        <a:pt x="456"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15"/>
                <p:cNvSpPr/>
                <p:nvPr/>
              </p:nvSpPr>
              <p:spPr>
                <a:xfrm>
                  <a:off x="6689600" y="2328600"/>
                  <a:ext cx="30425" cy="22825"/>
                </a:xfrm>
                <a:custGeom>
                  <a:rect b="b" l="l" r="r" t="t"/>
                  <a:pathLst>
                    <a:path extrusionOk="0" h="913" w="1217">
                      <a:moveTo>
                        <a:pt x="608" y="0"/>
                      </a:moveTo>
                      <a:cubicBezTo>
                        <a:pt x="1" y="0"/>
                        <a:pt x="1" y="912"/>
                        <a:pt x="608" y="912"/>
                      </a:cubicBezTo>
                      <a:cubicBezTo>
                        <a:pt x="1216" y="912"/>
                        <a:pt x="1216" y="0"/>
                        <a:pt x="608" y="0"/>
                      </a:cubicBezTo>
                      <a:close/>
                    </a:path>
                  </a:pathLst>
                </a:custGeom>
                <a:solidFill>
                  <a:srgbClr val="EA8D0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0" name="Google Shape;580;p15"/>
              <p:cNvGrpSpPr/>
              <p:nvPr/>
            </p:nvGrpSpPr>
            <p:grpSpPr>
              <a:xfrm flipH="1" rot="-1719346">
                <a:off x="-193601" y="4142192"/>
                <a:ext cx="889403" cy="1363591"/>
                <a:chOff x="2235100" y="548200"/>
                <a:chExt cx="759725" cy="1164775"/>
              </a:xfrm>
            </p:grpSpPr>
            <p:sp>
              <p:nvSpPr>
                <p:cNvPr id="581" name="Google Shape;581;p15"/>
                <p:cNvSpPr/>
                <p:nvPr/>
              </p:nvSpPr>
              <p:spPr>
                <a:xfrm>
                  <a:off x="2235100" y="548200"/>
                  <a:ext cx="759725" cy="1100125"/>
                </a:xfrm>
                <a:custGeom>
                  <a:rect b="b" l="l" r="r" t="t"/>
                  <a:pathLst>
                    <a:path extrusionOk="0" h="44005" w="30389">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 name="Google Shape;582;p15"/>
                <p:cNvSpPr/>
                <p:nvPr/>
              </p:nvSpPr>
              <p:spPr>
                <a:xfrm>
                  <a:off x="2559150" y="599000"/>
                  <a:ext cx="64575" cy="1113975"/>
                </a:xfrm>
                <a:custGeom>
                  <a:rect b="b" l="l" r="r" t="t"/>
                  <a:pathLst>
                    <a:path extrusionOk="0" h="44559" w="2583">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15"/>
                <p:cNvSpPr/>
                <p:nvPr/>
              </p:nvSpPr>
              <p:spPr>
                <a:xfrm>
                  <a:off x="2369175" y="1333150"/>
                  <a:ext cx="223000" cy="194875"/>
                </a:xfrm>
                <a:custGeom>
                  <a:rect b="b" l="l" r="r" t="t"/>
                  <a:pathLst>
                    <a:path extrusionOk="0" h="7795" w="892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 name="Google Shape;584;p15"/>
                <p:cNvSpPr/>
                <p:nvPr/>
              </p:nvSpPr>
              <p:spPr>
                <a:xfrm>
                  <a:off x="2415400" y="1090275"/>
                  <a:ext cx="197975" cy="265900"/>
                </a:xfrm>
                <a:custGeom>
                  <a:rect b="b" l="l" r="r" t="t"/>
                  <a:pathLst>
                    <a:path extrusionOk="0" h="10636" w="7919">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5" name="Google Shape;585;p15"/>
                <p:cNvSpPr/>
                <p:nvPr/>
              </p:nvSpPr>
              <p:spPr>
                <a:xfrm>
                  <a:off x="2583300" y="1281200"/>
                  <a:ext cx="207250" cy="197150"/>
                </a:xfrm>
                <a:custGeom>
                  <a:rect b="b" l="l" r="r" t="t"/>
                  <a:pathLst>
                    <a:path extrusionOk="0" h="7886" w="829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15"/>
                <p:cNvSpPr/>
                <p:nvPr/>
              </p:nvSpPr>
              <p:spPr>
                <a:xfrm>
                  <a:off x="2611650" y="1014125"/>
                  <a:ext cx="185275" cy="167600"/>
                </a:xfrm>
                <a:custGeom>
                  <a:rect b="b" l="l" r="r" t="t"/>
                  <a:pathLst>
                    <a:path extrusionOk="0" h="6704" w="7411">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15"/>
                <p:cNvSpPr/>
                <p:nvPr/>
              </p:nvSpPr>
              <p:spPr>
                <a:xfrm>
                  <a:off x="2488650" y="948675"/>
                  <a:ext cx="125025" cy="152275"/>
                </a:xfrm>
                <a:custGeom>
                  <a:rect b="b" l="l" r="r" t="t"/>
                  <a:pathLst>
                    <a:path extrusionOk="0" h="6091" w="5001">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8" name="Google Shape;588;p15"/>
                <p:cNvSpPr/>
                <p:nvPr/>
              </p:nvSpPr>
              <p:spPr>
                <a:xfrm>
                  <a:off x="2608050" y="818075"/>
                  <a:ext cx="101225" cy="166025"/>
                </a:xfrm>
                <a:custGeom>
                  <a:rect b="b" l="l" r="r" t="t"/>
                  <a:pathLst>
                    <a:path extrusionOk="0" h="6641" w="4049">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15"/>
                <p:cNvSpPr/>
                <p:nvPr/>
              </p:nvSpPr>
              <p:spPr>
                <a:xfrm>
                  <a:off x="2523750" y="818350"/>
                  <a:ext cx="90075" cy="87075"/>
                </a:xfrm>
                <a:custGeom>
                  <a:rect b="b" l="l" r="r" t="t"/>
                  <a:pathLst>
                    <a:path extrusionOk="0" h="3483" w="3603">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90" name="Google Shape;590;p15"/>
              <p:cNvGrpSpPr/>
              <p:nvPr/>
            </p:nvGrpSpPr>
            <p:grpSpPr>
              <a:xfrm flipH="1">
                <a:off x="105776" y="4409391"/>
                <a:ext cx="250313" cy="312391"/>
                <a:chOff x="5920600" y="4383325"/>
                <a:chExt cx="334375" cy="417300"/>
              </a:xfrm>
            </p:grpSpPr>
            <p:sp>
              <p:nvSpPr>
                <p:cNvPr id="591" name="Google Shape;591;p15"/>
                <p:cNvSpPr/>
                <p:nvPr/>
              </p:nvSpPr>
              <p:spPr>
                <a:xfrm>
                  <a:off x="6030775" y="4399250"/>
                  <a:ext cx="17950" cy="63500"/>
                </a:xfrm>
                <a:custGeom>
                  <a:rect b="b" l="l" r="r" t="t"/>
                  <a:pathLst>
                    <a:path extrusionOk="0" h="2540" w="718">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15"/>
                <p:cNvSpPr/>
                <p:nvPr/>
              </p:nvSpPr>
              <p:spPr>
                <a:xfrm>
                  <a:off x="6181700" y="4458825"/>
                  <a:ext cx="39825" cy="49425"/>
                </a:xfrm>
                <a:custGeom>
                  <a:rect b="b" l="l" r="r" t="t"/>
                  <a:pathLst>
                    <a:path extrusionOk="0" h="1977" w="1593">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15"/>
                <p:cNvSpPr/>
                <p:nvPr/>
              </p:nvSpPr>
              <p:spPr>
                <a:xfrm>
                  <a:off x="5979850" y="4414300"/>
                  <a:ext cx="28000" cy="89500"/>
                </a:xfrm>
                <a:custGeom>
                  <a:rect b="b" l="l" r="r" t="t"/>
                  <a:pathLst>
                    <a:path extrusionOk="0" h="3580" w="112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15"/>
                <p:cNvSpPr/>
                <p:nvPr/>
              </p:nvSpPr>
              <p:spPr>
                <a:xfrm>
                  <a:off x="6200200" y="4479075"/>
                  <a:ext cx="54775" cy="76800"/>
                </a:xfrm>
                <a:custGeom>
                  <a:rect b="b" l="l" r="r" t="t"/>
                  <a:pathLst>
                    <a:path extrusionOk="0" h="3072" w="2191">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15"/>
                <p:cNvSpPr/>
                <p:nvPr/>
              </p:nvSpPr>
              <p:spPr>
                <a:xfrm>
                  <a:off x="5920600" y="4641950"/>
                  <a:ext cx="36200" cy="103400"/>
                </a:xfrm>
                <a:custGeom>
                  <a:rect b="b" l="l" r="r" t="t"/>
                  <a:pathLst>
                    <a:path extrusionOk="0" h="4136" w="1448">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15"/>
                <p:cNvSpPr/>
                <p:nvPr/>
              </p:nvSpPr>
              <p:spPr>
                <a:xfrm>
                  <a:off x="6120575" y="4712650"/>
                  <a:ext cx="45475" cy="87975"/>
                </a:xfrm>
                <a:custGeom>
                  <a:rect b="b" l="l" r="r" t="t"/>
                  <a:pathLst>
                    <a:path extrusionOk="0" h="3519" w="1819">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15"/>
                <p:cNvSpPr/>
                <p:nvPr/>
              </p:nvSpPr>
              <p:spPr>
                <a:xfrm>
                  <a:off x="5931225" y="4453575"/>
                  <a:ext cx="303975" cy="305925"/>
                </a:xfrm>
                <a:custGeom>
                  <a:rect b="b" l="l" r="r" t="t"/>
                  <a:pathLst>
                    <a:path extrusionOk="0" h="12237" w="12159">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15"/>
                <p:cNvSpPr/>
                <p:nvPr/>
              </p:nvSpPr>
              <p:spPr>
                <a:xfrm>
                  <a:off x="6039900" y="4436875"/>
                  <a:ext cx="168725" cy="79375"/>
                </a:xfrm>
                <a:custGeom>
                  <a:rect b="b" l="l" r="r" t="t"/>
                  <a:pathLst>
                    <a:path extrusionOk="0" h="3175" w="6749">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15"/>
                <p:cNvSpPr/>
                <p:nvPr/>
              </p:nvSpPr>
              <p:spPr>
                <a:xfrm>
                  <a:off x="6072575" y="4425725"/>
                  <a:ext cx="43325" cy="37425"/>
                </a:xfrm>
                <a:custGeom>
                  <a:rect b="b" l="l" r="r" t="t"/>
                  <a:pathLst>
                    <a:path extrusionOk="0" h="1497" w="1733">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15"/>
                <p:cNvSpPr/>
                <p:nvPr/>
              </p:nvSpPr>
              <p:spPr>
                <a:xfrm>
                  <a:off x="6138675" y="4442725"/>
                  <a:ext cx="41825" cy="38075"/>
                </a:xfrm>
                <a:custGeom>
                  <a:rect b="b" l="l" r="r" t="t"/>
                  <a:pathLst>
                    <a:path extrusionOk="0" h="1523" w="1673">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15"/>
                <p:cNvSpPr/>
                <p:nvPr/>
              </p:nvSpPr>
              <p:spPr>
                <a:xfrm>
                  <a:off x="6112850" y="4383325"/>
                  <a:ext cx="15225" cy="62575"/>
                </a:xfrm>
                <a:custGeom>
                  <a:rect b="b" l="l" r="r" t="t"/>
                  <a:pathLst>
                    <a:path extrusionOk="0" h="2503" w="609">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15"/>
                <p:cNvSpPr/>
                <p:nvPr/>
              </p:nvSpPr>
              <p:spPr>
                <a:xfrm>
                  <a:off x="6132300" y="4398875"/>
                  <a:ext cx="44125" cy="59475"/>
                </a:xfrm>
                <a:custGeom>
                  <a:rect b="b" l="l" r="r" t="t"/>
                  <a:pathLst>
                    <a:path extrusionOk="0" h="2379" w="1765">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15"/>
                <p:cNvSpPr/>
                <p:nvPr/>
              </p:nvSpPr>
              <p:spPr>
                <a:xfrm>
                  <a:off x="6039450" y="4503575"/>
                  <a:ext cx="80625" cy="244450"/>
                </a:xfrm>
                <a:custGeom>
                  <a:rect b="b" l="l" r="r" t="t"/>
                  <a:pathLst>
                    <a:path extrusionOk="0" h="9778" w="3225">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15"/>
                <p:cNvSpPr/>
                <p:nvPr/>
              </p:nvSpPr>
              <p:spPr>
                <a:xfrm>
                  <a:off x="5995050" y="4564225"/>
                  <a:ext cx="55500" cy="55075"/>
                </a:xfrm>
                <a:custGeom>
                  <a:rect b="b" l="l" r="r" t="t"/>
                  <a:pathLst>
                    <a:path extrusionOk="0" h="2203" w="222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15"/>
                <p:cNvSpPr/>
                <p:nvPr/>
              </p:nvSpPr>
              <p:spPr>
                <a:xfrm>
                  <a:off x="6080925" y="4508150"/>
                  <a:ext cx="58550" cy="47450"/>
                </a:xfrm>
                <a:custGeom>
                  <a:rect b="b" l="l" r="r" t="t"/>
                  <a:pathLst>
                    <a:path extrusionOk="0" h="1898" w="2342">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15"/>
                <p:cNvSpPr/>
                <p:nvPr/>
              </p:nvSpPr>
              <p:spPr>
                <a:xfrm>
                  <a:off x="6101425" y="4599200"/>
                  <a:ext cx="79825" cy="57650"/>
                </a:xfrm>
                <a:custGeom>
                  <a:rect b="b" l="l" r="r" t="t"/>
                  <a:pathLst>
                    <a:path extrusionOk="0" h="2306" w="3193">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15"/>
                <p:cNvSpPr/>
                <p:nvPr/>
              </p:nvSpPr>
              <p:spPr>
                <a:xfrm>
                  <a:off x="5969975" y="4652025"/>
                  <a:ext cx="51700" cy="53225"/>
                </a:xfrm>
                <a:custGeom>
                  <a:rect b="b" l="l" r="r" t="t"/>
                  <a:pathLst>
                    <a:path extrusionOk="0" h="2129" w="2068">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15"/>
                <p:cNvSpPr/>
                <p:nvPr/>
              </p:nvSpPr>
              <p:spPr>
                <a:xfrm>
                  <a:off x="6097650" y="4691150"/>
                  <a:ext cx="56250" cy="51050"/>
                </a:xfrm>
                <a:custGeom>
                  <a:rect b="b" l="l" r="r" t="t"/>
                  <a:pathLst>
                    <a:path extrusionOk="0" h="2042" w="225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15"/>
                <p:cNvSpPr/>
                <p:nvPr/>
              </p:nvSpPr>
              <p:spPr>
                <a:xfrm>
                  <a:off x="5996575" y="4510225"/>
                  <a:ext cx="40300" cy="40150"/>
                </a:xfrm>
                <a:custGeom>
                  <a:rect b="b" l="l" r="r" t="t"/>
                  <a:pathLst>
                    <a:path extrusionOk="0" h="1606" w="1612">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15"/>
                <p:cNvSpPr/>
                <p:nvPr/>
              </p:nvSpPr>
              <p:spPr>
                <a:xfrm>
                  <a:off x="6168325" y="4551275"/>
                  <a:ext cx="46375" cy="46150"/>
                </a:xfrm>
                <a:custGeom>
                  <a:rect b="b" l="l" r="r" t="t"/>
                  <a:pathLst>
                    <a:path extrusionOk="0" h="1846" w="1855">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1" name="Google Shape;611;p15"/>
              <p:cNvGrpSpPr/>
              <p:nvPr/>
            </p:nvGrpSpPr>
            <p:grpSpPr>
              <a:xfrm flipH="1">
                <a:off x="446323" y="4426453"/>
                <a:ext cx="988324" cy="895098"/>
                <a:chOff x="4048900" y="1919750"/>
                <a:chExt cx="1060775" cy="960715"/>
              </a:xfrm>
            </p:grpSpPr>
            <p:sp>
              <p:nvSpPr>
                <p:cNvPr id="612" name="Google Shape;612;p15"/>
                <p:cNvSpPr/>
                <p:nvPr/>
              </p:nvSpPr>
              <p:spPr>
                <a:xfrm>
                  <a:off x="4133125" y="1919750"/>
                  <a:ext cx="968225" cy="911900"/>
                </a:xfrm>
                <a:custGeom>
                  <a:rect b="b" l="l" r="r" t="t"/>
                  <a:pathLst>
                    <a:path extrusionOk="0" h="36476" w="38729">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15"/>
                <p:cNvSpPr/>
                <p:nvPr/>
              </p:nvSpPr>
              <p:spPr>
                <a:xfrm>
                  <a:off x="4576500" y="2085450"/>
                  <a:ext cx="109600" cy="597875"/>
                </a:xfrm>
                <a:custGeom>
                  <a:rect b="b" l="l" r="r" t="t"/>
                  <a:pathLst>
                    <a:path extrusionOk="0" h="23915" w="4384">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15"/>
                <p:cNvSpPr/>
                <p:nvPr/>
              </p:nvSpPr>
              <p:spPr>
                <a:xfrm>
                  <a:off x="4509225" y="1954950"/>
                  <a:ext cx="58825" cy="699400"/>
                </a:xfrm>
                <a:custGeom>
                  <a:rect b="b" l="l" r="r" t="t"/>
                  <a:pathLst>
                    <a:path extrusionOk="0" h="27976" w="2353">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15"/>
                <p:cNvSpPr/>
                <p:nvPr/>
              </p:nvSpPr>
              <p:spPr>
                <a:xfrm>
                  <a:off x="4542350" y="2076150"/>
                  <a:ext cx="97900" cy="573275"/>
                </a:xfrm>
                <a:custGeom>
                  <a:rect b="b" l="l" r="r" t="t"/>
                  <a:pathLst>
                    <a:path extrusionOk="0" h="22931" w="3916">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15"/>
                <p:cNvSpPr/>
                <p:nvPr/>
              </p:nvSpPr>
              <p:spPr>
                <a:xfrm>
                  <a:off x="4579650" y="2148850"/>
                  <a:ext cx="150175" cy="488100"/>
                </a:xfrm>
                <a:custGeom>
                  <a:rect b="b" l="l" r="r" t="t"/>
                  <a:pathLst>
                    <a:path extrusionOk="0" h="19524" w="6007">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15"/>
                <p:cNvSpPr/>
                <p:nvPr/>
              </p:nvSpPr>
              <p:spPr>
                <a:xfrm>
                  <a:off x="4529250" y="2045225"/>
                  <a:ext cx="88450" cy="614175"/>
                </a:xfrm>
                <a:custGeom>
                  <a:rect b="b" l="l" r="r" t="t"/>
                  <a:pathLst>
                    <a:path extrusionOk="0" h="24567" w="3538">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15"/>
                <p:cNvSpPr/>
                <p:nvPr/>
              </p:nvSpPr>
              <p:spPr>
                <a:xfrm>
                  <a:off x="4630625" y="2266000"/>
                  <a:ext cx="364725" cy="392800"/>
                </a:xfrm>
                <a:custGeom>
                  <a:rect b="b" l="l" r="r" t="t"/>
                  <a:pathLst>
                    <a:path extrusionOk="0" h="15712" w="14589">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15"/>
                <p:cNvSpPr/>
                <p:nvPr/>
              </p:nvSpPr>
              <p:spPr>
                <a:xfrm>
                  <a:off x="4660525" y="2299625"/>
                  <a:ext cx="375975" cy="347550"/>
                </a:xfrm>
                <a:custGeom>
                  <a:rect b="b" l="l" r="r" t="t"/>
                  <a:pathLst>
                    <a:path extrusionOk="0" h="13902" w="15039">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15"/>
                <p:cNvSpPr/>
                <p:nvPr/>
              </p:nvSpPr>
              <p:spPr>
                <a:xfrm>
                  <a:off x="4645350" y="2236800"/>
                  <a:ext cx="299525" cy="365350"/>
                </a:xfrm>
                <a:custGeom>
                  <a:rect b="b" l="l" r="r" t="t"/>
                  <a:pathLst>
                    <a:path extrusionOk="0" h="14614" w="11981">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15"/>
                <p:cNvSpPr/>
                <p:nvPr/>
              </p:nvSpPr>
              <p:spPr>
                <a:xfrm>
                  <a:off x="4048900" y="2085525"/>
                  <a:ext cx="879825" cy="746125"/>
                </a:xfrm>
                <a:custGeom>
                  <a:rect b="b" l="l" r="r" t="t"/>
                  <a:pathLst>
                    <a:path extrusionOk="0" h="29845" w="35193">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15"/>
                <p:cNvSpPr/>
                <p:nvPr/>
              </p:nvSpPr>
              <p:spPr>
                <a:xfrm>
                  <a:off x="4521725" y="2259600"/>
                  <a:ext cx="255225" cy="567900"/>
                </a:xfrm>
                <a:custGeom>
                  <a:rect b="b" l="l" r="r" t="t"/>
                  <a:pathLst>
                    <a:path extrusionOk="0" h="22716" w="10209">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15"/>
                <p:cNvSpPr/>
                <p:nvPr/>
              </p:nvSpPr>
              <p:spPr>
                <a:xfrm>
                  <a:off x="4188150" y="2420700"/>
                  <a:ext cx="367800" cy="411800"/>
                </a:xfrm>
                <a:custGeom>
                  <a:rect b="b" l="l" r="r" t="t"/>
                  <a:pathLst>
                    <a:path extrusionOk="0" h="16472" w="14712">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4" name="Google Shape;624;p15"/>
                <p:cNvSpPr/>
                <p:nvPr/>
              </p:nvSpPr>
              <p:spPr>
                <a:xfrm>
                  <a:off x="4562600" y="2469700"/>
                  <a:ext cx="547075" cy="352775"/>
                </a:xfrm>
                <a:custGeom>
                  <a:rect b="b" l="l" r="r" t="t"/>
                  <a:pathLst>
                    <a:path extrusionOk="0" h="14111" w="21883">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15"/>
                <p:cNvSpPr/>
                <p:nvPr/>
              </p:nvSpPr>
              <p:spPr>
                <a:xfrm>
                  <a:off x="4555925" y="2449800"/>
                  <a:ext cx="44400" cy="292100"/>
                </a:xfrm>
                <a:custGeom>
                  <a:rect b="b" l="l" r="r" t="t"/>
                  <a:pathLst>
                    <a:path extrusionOk="0" h="11684" w="1776">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15"/>
                <p:cNvSpPr/>
                <p:nvPr/>
              </p:nvSpPr>
              <p:spPr>
                <a:xfrm>
                  <a:off x="4566000" y="2436125"/>
                  <a:ext cx="113825" cy="315600"/>
                </a:xfrm>
                <a:custGeom>
                  <a:rect b="b" l="l" r="r" t="t"/>
                  <a:pathLst>
                    <a:path extrusionOk="0" h="12624" w="4553">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15"/>
                <p:cNvSpPr/>
                <p:nvPr/>
              </p:nvSpPr>
              <p:spPr>
                <a:xfrm>
                  <a:off x="4584575" y="2557475"/>
                  <a:ext cx="104475" cy="196475"/>
                </a:xfrm>
                <a:custGeom>
                  <a:rect b="b" l="l" r="r" t="t"/>
                  <a:pathLst>
                    <a:path extrusionOk="0" h="7859" w="4179">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15"/>
                <p:cNvSpPr/>
                <p:nvPr/>
              </p:nvSpPr>
              <p:spPr>
                <a:xfrm>
                  <a:off x="4580475" y="2553375"/>
                  <a:ext cx="316200" cy="224850"/>
                </a:xfrm>
                <a:custGeom>
                  <a:rect b="b" l="l" r="r" t="t"/>
                  <a:pathLst>
                    <a:path extrusionOk="0" h="8994" w="12648">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15"/>
                <p:cNvSpPr/>
                <p:nvPr/>
              </p:nvSpPr>
              <p:spPr>
                <a:xfrm>
                  <a:off x="4605150" y="2623600"/>
                  <a:ext cx="302175" cy="152400"/>
                </a:xfrm>
                <a:custGeom>
                  <a:rect b="b" l="l" r="r" t="t"/>
                  <a:pathLst>
                    <a:path extrusionOk="0" h="6096" w="12087">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15"/>
                <p:cNvSpPr/>
                <p:nvPr/>
              </p:nvSpPr>
              <p:spPr>
                <a:xfrm>
                  <a:off x="4601825" y="2714750"/>
                  <a:ext cx="272325" cy="76175"/>
                </a:xfrm>
                <a:custGeom>
                  <a:rect b="b" l="l" r="r" t="t"/>
                  <a:pathLst>
                    <a:path extrusionOk="0" h="3047" w="10893">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15"/>
                <p:cNvSpPr/>
                <p:nvPr/>
              </p:nvSpPr>
              <p:spPr>
                <a:xfrm>
                  <a:off x="4362800" y="2519350"/>
                  <a:ext cx="178750" cy="260800"/>
                </a:xfrm>
                <a:custGeom>
                  <a:rect b="b" l="l" r="r" t="t"/>
                  <a:pathLst>
                    <a:path extrusionOk="0" h="10432" w="715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15"/>
                <p:cNvSpPr/>
                <p:nvPr/>
              </p:nvSpPr>
              <p:spPr>
                <a:xfrm>
                  <a:off x="4323125" y="2592125"/>
                  <a:ext cx="199950" cy="198200"/>
                </a:xfrm>
                <a:custGeom>
                  <a:rect b="b" l="l" r="r" t="t"/>
                  <a:pathLst>
                    <a:path extrusionOk="0" h="7928" w="7998">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15"/>
                <p:cNvSpPr/>
                <p:nvPr/>
              </p:nvSpPr>
              <p:spPr>
                <a:xfrm>
                  <a:off x="4279600" y="2644450"/>
                  <a:ext cx="229575" cy="147875"/>
                </a:xfrm>
                <a:custGeom>
                  <a:rect b="b" l="l" r="r" t="t"/>
                  <a:pathLst>
                    <a:path extrusionOk="0" h="5915" w="9183">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15"/>
                <p:cNvSpPr/>
                <p:nvPr/>
              </p:nvSpPr>
              <p:spPr>
                <a:xfrm>
                  <a:off x="4399081" y="2659390"/>
                  <a:ext cx="321900" cy="221075"/>
                </a:xfrm>
                <a:custGeom>
                  <a:rect b="b" l="l" r="r" t="t"/>
                  <a:pathLst>
                    <a:path extrusionOk="0" h="8843" w="12876">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sp>
          <p:nvSpPr>
            <p:cNvPr id="635" name="Google Shape;635;p15"/>
            <p:cNvSpPr/>
            <p:nvPr/>
          </p:nvSpPr>
          <p:spPr>
            <a:xfrm>
              <a:off x="8597600" y="2269375"/>
              <a:ext cx="275700" cy="247825"/>
            </a:xfrm>
            <a:custGeom>
              <a:rect b="b" l="l" r="r" t="t"/>
              <a:pathLst>
                <a:path extrusionOk="0" h="9913" w="11028">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15"/>
            <p:cNvSpPr/>
            <p:nvPr/>
          </p:nvSpPr>
          <p:spPr>
            <a:xfrm>
              <a:off x="8698749" y="1551297"/>
              <a:ext cx="592207" cy="329511"/>
            </a:xfrm>
            <a:custGeom>
              <a:rect b="b" l="l" r="r" t="t"/>
              <a:pathLst>
                <a:path extrusionOk="0" h="17113" w="30756">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15"/>
            <p:cNvSpPr/>
            <p:nvPr/>
          </p:nvSpPr>
          <p:spPr>
            <a:xfrm>
              <a:off x="7068226" y="134399"/>
              <a:ext cx="822257" cy="405591"/>
            </a:xfrm>
            <a:custGeom>
              <a:rect b="b" l="l" r="r" t="t"/>
              <a:pathLst>
                <a:path extrusionOk="0" h="9741" w="19748">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15"/>
            <p:cNvSpPr/>
            <p:nvPr/>
          </p:nvSpPr>
          <p:spPr>
            <a:xfrm>
              <a:off x="117850" y="540011"/>
              <a:ext cx="762227" cy="372918"/>
            </a:xfrm>
            <a:custGeom>
              <a:rect b="b" l="l" r="r" t="t"/>
              <a:pathLst>
                <a:path extrusionOk="0" h="12877" w="2632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39" name="Google Shape;639;p15"/>
            <p:cNvGrpSpPr/>
            <p:nvPr/>
          </p:nvGrpSpPr>
          <p:grpSpPr>
            <a:xfrm>
              <a:off x="7843351" y="3761580"/>
              <a:ext cx="1523840" cy="1608783"/>
              <a:chOff x="7843351" y="3761580"/>
              <a:chExt cx="1523840" cy="1608783"/>
            </a:xfrm>
          </p:grpSpPr>
          <p:grpSp>
            <p:nvGrpSpPr>
              <p:cNvPr id="640" name="Google Shape;640;p15"/>
              <p:cNvGrpSpPr/>
              <p:nvPr/>
            </p:nvGrpSpPr>
            <p:grpSpPr>
              <a:xfrm flipH="1">
                <a:off x="7843351" y="4457213"/>
                <a:ext cx="774936" cy="847100"/>
                <a:chOff x="747000" y="4488650"/>
                <a:chExt cx="666325" cy="728375"/>
              </a:xfrm>
            </p:grpSpPr>
            <p:sp>
              <p:nvSpPr>
                <p:cNvPr id="641" name="Google Shape;641;p15"/>
                <p:cNvSpPr/>
                <p:nvPr/>
              </p:nvSpPr>
              <p:spPr>
                <a:xfrm>
                  <a:off x="747000" y="4488650"/>
                  <a:ext cx="666325" cy="727225"/>
                </a:xfrm>
                <a:custGeom>
                  <a:rect b="b" l="l" r="r" t="t"/>
                  <a:pathLst>
                    <a:path extrusionOk="0" h="29089" w="26653">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15"/>
                <p:cNvSpPr/>
                <p:nvPr/>
              </p:nvSpPr>
              <p:spPr>
                <a:xfrm>
                  <a:off x="1005525" y="4529525"/>
                  <a:ext cx="155125" cy="687500"/>
                </a:xfrm>
                <a:custGeom>
                  <a:rect b="b" l="l" r="r" t="t"/>
                  <a:pathLst>
                    <a:path extrusionOk="0" h="27500" w="6205">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15"/>
                <p:cNvSpPr/>
                <p:nvPr/>
              </p:nvSpPr>
              <p:spPr>
                <a:xfrm>
                  <a:off x="919625" y="4749675"/>
                  <a:ext cx="177650" cy="241200"/>
                </a:xfrm>
                <a:custGeom>
                  <a:rect b="b" l="l" r="r" t="t"/>
                  <a:pathLst>
                    <a:path extrusionOk="0" h="9648" w="7106">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15"/>
                <p:cNvSpPr/>
                <p:nvPr/>
              </p:nvSpPr>
              <p:spPr>
                <a:xfrm>
                  <a:off x="819550" y="4946475"/>
                  <a:ext cx="229350" cy="219775"/>
                </a:xfrm>
                <a:custGeom>
                  <a:rect b="b" l="l" r="r" t="t"/>
                  <a:pathLst>
                    <a:path extrusionOk="0" h="8791" w="9174">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15"/>
                <p:cNvSpPr/>
                <p:nvPr/>
              </p:nvSpPr>
              <p:spPr>
                <a:xfrm>
                  <a:off x="1048050" y="4658150"/>
                  <a:ext cx="89250" cy="116875"/>
                </a:xfrm>
                <a:custGeom>
                  <a:rect b="b" l="l" r="r" t="t"/>
                  <a:pathLst>
                    <a:path extrusionOk="0" h="4675" w="357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15"/>
                <p:cNvSpPr/>
                <p:nvPr/>
              </p:nvSpPr>
              <p:spPr>
                <a:xfrm>
                  <a:off x="1108075" y="4555375"/>
                  <a:ext cx="45075" cy="68600"/>
                </a:xfrm>
                <a:custGeom>
                  <a:rect b="b" l="l" r="r" t="t"/>
                  <a:pathLst>
                    <a:path extrusionOk="0" h="2744" w="1803">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15"/>
                <p:cNvSpPr/>
                <p:nvPr/>
              </p:nvSpPr>
              <p:spPr>
                <a:xfrm>
                  <a:off x="1145625" y="4554125"/>
                  <a:ext cx="61725" cy="71325"/>
                </a:xfrm>
                <a:custGeom>
                  <a:rect b="b" l="l" r="r" t="t"/>
                  <a:pathLst>
                    <a:path extrusionOk="0" h="2853" w="2469">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15"/>
                <p:cNvSpPr/>
                <p:nvPr/>
              </p:nvSpPr>
              <p:spPr>
                <a:xfrm>
                  <a:off x="1127275" y="4675450"/>
                  <a:ext cx="116775" cy="104250"/>
                </a:xfrm>
                <a:custGeom>
                  <a:rect b="b" l="l" r="r" t="t"/>
                  <a:pathLst>
                    <a:path extrusionOk="0" h="4170" w="4671">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15"/>
                <p:cNvSpPr/>
                <p:nvPr/>
              </p:nvSpPr>
              <p:spPr>
                <a:xfrm>
                  <a:off x="1089750" y="4781675"/>
                  <a:ext cx="264375" cy="219050"/>
                </a:xfrm>
                <a:custGeom>
                  <a:rect b="b" l="l" r="r" t="t"/>
                  <a:pathLst>
                    <a:path extrusionOk="0" h="8762" w="10575">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15"/>
                <p:cNvSpPr/>
                <p:nvPr/>
              </p:nvSpPr>
              <p:spPr>
                <a:xfrm>
                  <a:off x="1033025" y="5053225"/>
                  <a:ext cx="341950" cy="114275"/>
                </a:xfrm>
                <a:custGeom>
                  <a:rect b="b" l="l" r="r" t="t"/>
                  <a:pathLst>
                    <a:path extrusionOk="0" h="4571" w="13678">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15"/>
                <p:cNvSpPr/>
                <p:nvPr/>
              </p:nvSpPr>
              <p:spPr>
                <a:xfrm>
                  <a:off x="1082225" y="4676300"/>
                  <a:ext cx="20050" cy="20025"/>
                </a:xfrm>
                <a:custGeom>
                  <a:rect b="b" l="l" r="r" t="t"/>
                  <a:pathLst>
                    <a:path extrusionOk="0" h="801" w="802">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15"/>
                <p:cNvSpPr/>
                <p:nvPr/>
              </p:nvSpPr>
              <p:spPr>
                <a:xfrm>
                  <a:off x="1075575" y="4637100"/>
                  <a:ext cx="14200" cy="13350"/>
                </a:xfrm>
                <a:custGeom>
                  <a:rect b="b" l="l" r="r" t="t"/>
                  <a:pathLst>
                    <a:path extrusionOk="0" h="534" w="568">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3" name="Google Shape;653;p15"/>
                <p:cNvSpPr/>
                <p:nvPr/>
              </p:nvSpPr>
              <p:spPr>
                <a:xfrm>
                  <a:off x="1103075" y="4655450"/>
                  <a:ext cx="5025" cy="5025"/>
                </a:xfrm>
                <a:custGeom>
                  <a:rect b="b" l="l" r="r" t="t"/>
                  <a:pathLst>
                    <a:path extrusionOk="0" h="201" w="201">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4" name="Google Shape;654;p15"/>
                <p:cNvSpPr/>
                <p:nvPr/>
              </p:nvSpPr>
              <p:spPr>
                <a:xfrm>
                  <a:off x="1091400" y="4604575"/>
                  <a:ext cx="11700" cy="11700"/>
                </a:xfrm>
                <a:custGeom>
                  <a:rect b="b" l="l" r="r" t="t"/>
                  <a:pathLst>
                    <a:path extrusionOk="0" h="468" w="468">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15"/>
                <p:cNvSpPr/>
                <p:nvPr/>
              </p:nvSpPr>
              <p:spPr>
                <a:xfrm>
                  <a:off x="1127275" y="4638775"/>
                  <a:ext cx="5025" cy="5025"/>
                </a:xfrm>
                <a:custGeom>
                  <a:rect b="b" l="l" r="r" t="t"/>
                  <a:pathLst>
                    <a:path extrusionOk="0" h="201" w="201">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15"/>
                <p:cNvSpPr/>
                <p:nvPr/>
              </p:nvSpPr>
              <p:spPr>
                <a:xfrm>
                  <a:off x="1111425" y="4713825"/>
                  <a:ext cx="10875" cy="10850"/>
                </a:xfrm>
                <a:custGeom>
                  <a:rect b="b" l="l" r="r" t="t"/>
                  <a:pathLst>
                    <a:path extrusionOk="0" h="434" w="435">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15"/>
                <p:cNvSpPr/>
                <p:nvPr/>
              </p:nvSpPr>
              <p:spPr>
                <a:xfrm>
                  <a:off x="1024700" y="4810550"/>
                  <a:ext cx="28375" cy="28375"/>
                </a:xfrm>
                <a:custGeom>
                  <a:rect b="b" l="l" r="r" t="t"/>
                  <a:pathLst>
                    <a:path extrusionOk="0" h="1135" w="1135">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15"/>
                <p:cNvSpPr/>
                <p:nvPr/>
              </p:nvSpPr>
              <p:spPr>
                <a:xfrm>
                  <a:off x="1024700" y="4747175"/>
                  <a:ext cx="20025" cy="20050"/>
                </a:xfrm>
                <a:custGeom>
                  <a:rect b="b" l="l" r="r" t="t"/>
                  <a:pathLst>
                    <a:path extrusionOk="0" h="802" w="801">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15"/>
                <p:cNvSpPr/>
                <p:nvPr/>
              </p:nvSpPr>
              <p:spPr>
                <a:xfrm>
                  <a:off x="1068050" y="4780525"/>
                  <a:ext cx="5875" cy="6700"/>
                </a:xfrm>
                <a:custGeom>
                  <a:rect b="b" l="l" r="r" t="t"/>
                  <a:pathLst>
                    <a:path extrusionOk="0" h="268" w="235">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15"/>
                <p:cNvSpPr/>
                <p:nvPr/>
              </p:nvSpPr>
              <p:spPr>
                <a:xfrm>
                  <a:off x="1073050" y="4831400"/>
                  <a:ext cx="12550" cy="12525"/>
                </a:xfrm>
                <a:custGeom>
                  <a:rect b="b" l="l" r="r" t="t"/>
                  <a:pathLst>
                    <a:path extrusionOk="0" h="501" w="502">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15"/>
                <p:cNvSpPr/>
                <p:nvPr/>
              </p:nvSpPr>
              <p:spPr>
                <a:xfrm>
                  <a:off x="1069725" y="4746350"/>
                  <a:ext cx="8375" cy="8350"/>
                </a:xfrm>
                <a:custGeom>
                  <a:rect b="b" l="l" r="r" t="t"/>
                  <a:pathLst>
                    <a:path extrusionOk="0" h="334" w="335">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15"/>
                <p:cNvSpPr/>
                <p:nvPr/>
              </p:nvSpPr>
              <p:spPr>
                <a:xfrm>
                  <a:off x="1054725" y="4888100"/>
                  <a:ext cx="14200" cy="13375"/>
                </a:xfrm>
                <a:custGeom>
                  <a:rect b="b" l="l" r="r" t="t"/>
                  <a:pathLst>
                    <a:path extrusionOk="0" h="535" w="568">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15"/>
                <p:cNvSpPr/>
                <p:nvPr/>
              </p:nvSpPr>
              <p:spPr>
                <a:xfrm>
                  <a:off x="1011350" y="4855575"/>
                  <a:ext cx="6700" cy="6700"/>
                </a:xfrm>
                <a:custGeom>
                  <a:rect b="b" l="l" r="r" t="t"/>
                  <a:pathLst>
                    <a:path extrusionOk="0" h="268" w="268">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4" name="Google Shape;664;p15"/>
                <p:cNvSpPr/>
                <p:nvPr/>
              </p:nvSpPr>
              <p:spPr>
                <a:xfrm>
                  <a:off x="1061375" y="4927300"/>
                  <a:ext cx="12550" cy="12525"/>
                </a:xfrm>
                <a:custGeom>
                  <a:rect b="b" l="l" r="r" t="t"/>
                  <a:pathLst>
                    <a:path extrusionOk="0" h="501" w="502">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15"/>
                <p:cNvSpPr/>
                <p:nvPr/>
              </p:nvSpPr>
              <p:spPr>
                <a:xfrm>
                  <a:off x="965475" y="5047400"/>
                  <a:ext cx="28400" cy="28375"/>
                </a:xfrm>
                <a:custGeom>
                  <a:rect b="b" l="l" r="r" t="t"/>
                  <a:pathLst>
                    <a:path extrusionOk="0" h="1135" w="1136">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15"/>
                <p:cNvSpPr/>
                <p:nvPr/>
              </p:nvSpPr>
              <p:spPr>
                <a:xfrm>
                  <a:off x="967975" y="4969000"/>
                  <a:ext cx="17550" cy="17525"/>
                </a:xfrm>
                <a:custGeom>
                  <a:rect b="b" l="l" r="r" t="t"/>
                  <a:pathLst>
                    <a:path extrusionOk="0" h="701" w="702">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15"/>
                <p:cNvSpPr/>
                <p:nvPr/>
              </p:nvSpPr>
              <p:spPr>
                <a:xfrm>
                  <a:off x="1030525" y="4993175"/>
                  <a:ext cx="10050" cy="10875"/>
                </a:xfrm>
                <a:custGeom>
                  <a:rect b="b" l="l" r="r" t="t"/>
                  <a:pathLst>
                    <a:path extrusionOk="0" h="435" w="402">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15"/>
                <p:cNvSpPr/>
                <p:nvPr/>
              </p:nvSpPr>
              <p:spPr>
                <a:xfrm>
                  <a:off x="1045550" y="5033200"/>
                  <a:ext cx="6700" cy="5875"/>
                </a:xfrm>
                <a:custGeom>
                  <a:rect b="b" l="l" r="r" t="t"/>
                  <a:pathLst>
                    <a:path extrusionOk="0" h="235" w="268">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15"/>
                <p:cNvSpPr/>
                <p:nvPr/>
              </p:nvSpPr>
              <p:spPr>
                <a:xfrm>
                  <a:off x="1012175" y="5084925"/>
                  <a:ext cx="14200" cy="13350"/>
                </a:xfrm>
                <a:custGeom>
                  <a:rect b="b" l="l" r="r" t="t"/>
                  <a:pathLst>
                    <a:path extrusionOk="0" h="534" w="568">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15"/>
                <p:cNvSpPr/>
                <p:nvPr/>
              </p:nvSpPr>
              <p:spPr>
                <a:xfrm>
                  <a:off x="920450" y="5006525"/>
                  <a:ext cx="12525" cy="12525"/>
                </a:xfrm>
                <a:custGeom>
                  <a:rect b="b" l="l" r="r" t="t"/>
                  <a:pathLst>
                    <a:path extrusionOk="0" h="501" w="501">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15"/>
                <p:cNvSpPr/>
                <p:nvPr/>
              </p:nvSpPr>
              <p:spPr>
                <a:xfrm>
                  <a:off x="909600" y="4924100"/>
                  <a:ext cx="5050" cy="5725"/>
                </a:xfrm>
                <a:custGeom>
                  <a:rect b="b" l="l" r="r" t="t"/>
                  <a:pathLst>
                    <a:path extrusionOk="0" h="229" w="202">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15"/>
                <p:cNvSpPr/>
                <p:nvPr/>
              </p:nvSpPr>
              <p:spPr>
                <a:xfrm>
                  <a:off x="843725" y="5079900"/>
                  <a:ext cx="17550" cy="17550"/>
                </a:xfrm>
                <a:custGeom>
                  <a:rect b="b" l="l" r="r" t="t"/>
                  <a:pathLst>
                    <a:path extrusionOk="0" h="702" w="702">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15"/>
                <p:cNvSpPr/>
                <p:nvPr/>
              </p:nvSpPr>
              <p:spPr>
                <a:xfrm>
                  <a:off x="794525" y="4998175"/>
                  <a:ext cx="15875" cy="15875"/>
                </a:xfrm>
                <a:custGeom>
                  <a:rect b="b" l="l" r="r" t="t"/>
                  <a:pathLst>
                    <a:path extrusionOk="0" h="635" w="635">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15"/>
                <p:cNvSpPr/>
                <p:nvPr/>
              </p:nvSpPr>
              <p:spPr>
                <a:xfrm>
                  <a:off x="842900" y="5029875"/>
                  <a:ext cx="13375" cy="13375"/>
                </a:xfrm>
                <a:custGeom>
                  <a:rect b="b" l="l" r="r" t="t"/>
                  <a:pathLst>
                    <a:path extrusionOk="0" h="535" w="535">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15"/>
                <p:cNvSpPr/>
                <p:nvPr/>
              </p:nvSpPr>
              <p:spPr>
                <a:xfrm>
                  <a:off x="803700" y="5055725"/>
                  <a:ext cx="8375" cy="8375"/>
                </a:xfrm>
                <a:custGeom>
                  <a:rect b="b" l="l" r="r" t="t"/>
                  <a:pathLst>
                    <a:path extrusionOk="0" h="335" w="335">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15"/>
                <p:cNvSpPr/>
                <p:nvPr/>
              </p:nvSpPr>
              <p:spPr>
                <a:xfrm>
                  <a:off x="1144775" y="4838075"/>
                  <a:ext cx="24225" cy="24200"/>
                </a:xfrm>
                <a:custGeom>
                  <a:rect b="b" l="l" r="r" t="t"/>
                  <a:pathLst>
                    <a:path extrusionOk="0" h="968" w="969">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15"/>
                <p:cNvSpPr/>
                <p:nvPr/>
              </p:nvSpPr>
              <p:spPr>
                <a:xfrm>
                  <a:off x="1156450" y="4798050"/>
                  <a:ext cx="12550" cy="12525"/>
                </a:xfrm>
                <a:custGeom>
                  <a:rect b="b" l="l" r="r" t="t"/>
                  <a:pathLst>
                    <a:path extrusionOk="0" h="501" w="502">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15"/>
                <p:cNvSpPr/>
                <p:nvPr/>
              </p:nvSpPr>
              <p:spPr>
                <a:xfrm>
                  <a:off x="1198975" y="4815850"/>
                  <a:ext cx="7550" cy="7225"/>
                </a:xfrm>
                <a:custGeom>
                  <a:rect b="b" l="l" r="r" t="t"/>
                  <a:pathLst>
                    <a:path extrusionOk="0" h="289" w="302">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15"/>
                <p:cNvSpPr/>
                <p:nvPr/>
              </p:nvSpPr>
              <p:spPr>
                <a:xfrm>
                  <a:off x="1183150" y="4863925"/>
                  <a:ext cx="11700" cy="11700"/>
                </a:xfrm>
                <a:custGeom>
                  <a:rect b="b" l="l" r="r" t="t"/>
                  <a:pathLst>
                    <a:path extrusionOk="0" h="468" w="468">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15"/>
                <p:cNvSpPr/>
                <p:nvPr/>
              </p:nvSpPr>
              <p:spPr>
                <a:xfrm>
                  <a:off x="1140600" y="4923125"/>
                  <a:ext cx="17550" cy="18375"/>
                </a:xfrm>
                <a:custGeom>
                  <a:rect b="b" l="l" r="r" t="t"/>
                  <a:pathLst>
                    <a:path extrusionOk="0" h="735" w="702">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15"/>
                <p:cNvSpPr/>
                <p:nvPr/>
              </p:nvSpPr>
              <p:spPr>
                <a:xfrm>
                  <a:off x="1116425" y="5069900"/>
                  <a:ext cx="12525" cy="13375"/>
                </a:xfrm>
                <a:custGeom>
                  <a:rect b="b" l="l" r="r" t="t"/>
                  <a:pathLst>
                    <a:path extrusionOk="0" h="535" w="501">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15"/>
                <p:cNvSpPr/>
                <p:nvPr/>
              </p:nvSpPr>
              <p:spPr>
                <a:xfrm>
                  <a:off x="1117250" y="5013200"/>
                  <a:ext cx="15050" cy="14200"/>
                </a:xfrm>
                <a:custGeom>
                  <a:rect b="b" l="l" r="r" t="t"/>
                  <a:pathLst>
                    <a:path extrusionOk="0" h="568" w="602">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15"/>
                <p:cNvSpPr/>
                <p:nvPr/>
              </p:nvSpPr>
              <p:spPr>
                <a:xfrm>
                  <a:off x="1158950" y="5054575"/>
                  <a:ext cx="5875" cy="5350"/>
                </a:xfrm>
                <a:custGeom>
                  <a:rect b="b" l="l" r="r" t="t"/>
                  <a:pathLst>
                    <a:path extrusionOk="0" h="214" w="235">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15"/>
                <p:cNvSpPr/>
                <p:nvPr/>
              </p:nvSpPr>
              <p:spPr>
                <a:xfrm>
                  <a:off x="1148125" y="5100750"/>
                  <a:ext cx="5850" cy="5875"/>
                </a:xfrm>
                <a:custGeom>
                  <a:rect b="b" l="l" r="r" t="t"/>
                  <a:pathLst>
                    <a:path extrusionOk="0" h="235" w="234">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85" name="Google Shape;685;p15"/>
              <p:cNvGrpSpPr/>
              <p:nvPr/>
            </p:nvGrpSpPr>
            <p:grpSpPr>
              <a:xfrm flipH="1">
                <a:off x="8563430" y="3761580"/>
                <a:ext cx="668020" cy="1064893"/>
                <a:chOff x="60675" y="3495450"/>
                <a:chExt cx="509550" cy="812275"/>
              </a:xfrm>
            </p:grpSpPr>
            <p:sp>
              <p:nvSpPr>
                <p:cNvPr id="686" name="Google Shape;686;p15"/>
                <p:cNvSpPr/>
                <p:nvPr/>
              </p:nvSpPr>
              <p:spPr>
                <a:xfrm>
                  <a:off x="64000" y="3495450"/>
                  <a:ext cx="506225" cy="800600"/>
                </a:xfrm>
                <a:custGeom>
                  <a:rect b="b" l="l" r="r" t="t"/>
                  <a:pathLst>
                    <a:path extrusionOk="0" h="32024" w="20249">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15"/>
                <p:cNvSpPr/>
                <p:nvPr/>
              </p:nvSpPr>
              <p:spPr>
                <a:xfrm>
                  <a:off x="60675" y="3703925"/>
                  <a:ext cx="170150" cy="529800"/>
                </a:xfrm>
                <a:custGeom>
                  <a:rect b="b" l="l" r="r" t="t"/>
                  <a:pathLst>
                    <a:path extrusionOk="0" h="21192" w="6806">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688" name="Google Shape;688;p15"/>
                <p:cNvSpPr/>
                <p:nvPr/>
              </p:nvSpPr>
              <p:spPr>
                <a:xfrm>
                  <a:off x="69850" y="3719775"/>
                  <a:ext cx="139275" cy="235350"/>
                </a:xfrm>
                <a:custGeom>
                  <a:rect b="b" l="l" r="r" t="t"/>
                  <a:pathLst>
                    <a:path extrusionOk="0" h="9414" w="5571">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15"/>
                <p:cNvSpPr/>
                <p:nvPr/>
              </p:nvSpPr>
              <p:spPr>
                <a:xfrm>
                  <a:off x="207450" y="3590700"/>
                  <a:ext cx="149300" cy="168400"/>
                </a:xfrm>
                <a:custGeom>
                  <a:rect b="b" l="l" r="r" t="t"/>
                  <a:pathLst>
                    <a:path extrusionOk="0" h="6736" w="5972">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15"/>
                <p:cNvSpPr/>
                <p:nvPr/>
              </p:nvSpPr>
              <p:spPr>
                <a:xfrm>
                  <a:off x="109875" y="3523925"/>
                  <a:ext cx="350275" cy="719375"/>
                </a:xfrm>
                <a:custGeom>
                  <a:rect b="b" l="l" r="r" t="t"/>
                  <a:pathLst>
                    <a:path extrusionOk="0" h="28775" w="14011">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15"/>
                <p:cNvSpPr/>
                <p:nvPr/>
              </p:nvSpPr>
              <p:spPr>
                <a:xfrm>
                  <a:off x="286675" y="3609700"/>
                  <a:ext cx="35050" cy="251350"/>
                </a:xfrm>
                <a:custGeom>
                  <a:rect b="b" l="l" r="r" t="t"/>
                  <a:pathLst>
                    <a:path extrusionOk="0" h="10054" w="1402">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15"/>
                <p:cNvSpPr/>
                <p:nvPr/>
              </p:nvSpPr>
              <p:spPr>
                <a:xfrm>
                  <a:off x="151575" y="3723100"/>
                  <a:ext cx="70075" cy="333925"/>
                </a:xfrm>
                <a:custGeom>
                  <a:rect b="b" l="l" r="r" t="t"/>
                  <a:pathLst>
                    <a:path extrusionOk="0" h="13357" w="2803">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15"/>
                <p:cNvSpPr/>
                <p:nvPr/>
              </p:nvSpPr>
              <p:spPr>
                <a:xfrm>
                  <a:off x="401750" y="3545475"/>
                  <a:ext cx="14200" cy="87975"/>
                </a:xfrm>
                <a:custGeom>
                  <a:rect b="b" l="l" r="r" t="t"/>
                  <a:pathLst>
                    <a:path extrusionOk="0" h="3519" w="568">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15"/>
                <p:cNvSpPr/>
                <p:nvPr/>
              </p:nvSpPr>
              <p:spPr>
                <a:xfrm>
                  <a:off x="365900" y="3619275"/>
                  <a:ext cx="178475" cy="116375"/>
                </a:xfrm>
                <a:custGeom>
                  <a:rect b="b" l="l" r="r" t="t"/>
                  <a:pathLst>
                    <a:path extrusionOk="0" h="4655" w="7139">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15"/>
                <p:cNvSpPr/>
                <p:nvPr/>
              </p:nvSpPr>
              <p:spPr>
                <a:xfrm>
                  <a:off x="247475" y="3867375"/>
                  <a:ext cx="242700" cy="123450"/>
                </a:xfrm>
                <a:custGeom>
                  <a:rect b="b" l="l" r="r" t="t"/>
                  <a:pathLst>
                    <a:path extrusionOk="0" h="4938" w="9708">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15"/>
                <p:cNvSpPr/>
                <p:nvPr/>
              </p:nvSpPr>
              <p:spPr>
                <a:xfrm>
                  <a:off x="152400" y="4103600"/>
                  <a:ext cx="152650" cy="55825"/>
                </a:xfrm>
                <a:custGeom>
                  <a:rect b="b" l="l" r="r" t="t"/>
                  <a:pathLst>
                    <a:path extrusionOk="0" h="2233" w="6106">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15"/>
                <p:cNvSpPr/>
                <p:nvPr/>
              </p:nvSpPr>
              <p:spPr>
                <a:xfrm>
                  <a:off x="194100" y="3939300"/>
                  <a:ext cx="19200" cy="18175"/>
                </a:xfrm>
                <a:custGeom>
                  <a:rect b="b" l="l" r="r" t="t"/>
                  <a:pathLst>
                    <a:path extrusionOk="0" h="727" w="768">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15"/>
                <p:cNvSpPr/>
                <p:nvPr/>
              </p:nvSpPr>
              <p:spPr>
                <a:xfrm>
                  <a:off x="205775" y="3898025"/>
                  <a:ext cx="11700" cy="10650"/>
                </a:xfrm>
                <a:custGeom>
                  <a:rect b="b" l="l" r="r" t="t"/>
                  <a:pathLst>
                    <a:path extrusionOk="0" h="426" w="468">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15"/>
                <p:cNvSpPr/>
                <p:nvPr/>
              </p:nvSpPr>
              <p:spPr>
                <a:xfrm>
                  <a:off x="222450" y="3934725"/>
                  <a:ext cx="10025" cy="9600"/>
                </a:xfrm>
                <a:custGeom>
                  <a:rect b="b" l="l" r="r" t="t"/>
                  <a:pathLst>
                    <a:path extrusionOk="0" h="384" w="401">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15"/>
                <p:cNvSpPr/>
                <p:nvPr/>
              </p:nvSpPr>
              <p:spPr>
                <a:xfrm>
                  <a:off x="238300" y="3896150"/>
                  <a:ext cx="12525" cy="11500"/>
                </a:xfrm>
                <a:custGeom>
                  <a:rect b="b" l="l" r="r" t="t"/>
                  <a:pathLst>
                    <a:path extrusionOk="0" h="460" w="501">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15"/>
                <p:cNvSpPr/>
                <p:nvPr/>
              </p:nvSpPr>
              <p:spPr>
                <a:xfrm>
                  <a:off x="229950" y="3838825"/>
                  <a:ext cx="13375" cy="12325"/>
                </a:xfrm>
                <a:custGeom>
                  <a:rect b="b" l="l" r="r" t="t"/>
                  <a:pathLst>
                    <a:path extrusionOk="0" h="493" w="535">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15"/>
                <p:cNvSpPr/>
                <p:nvPr/>
              </p:nvSpPr>
              <p:spPr>
                <a:xfrm>
                  <a:off x="277500" y="3857575"/>
                  <a:ext cx="6700" cy="5450"/>
                </a:xfrm>
                <a:custGeom>
                  <a:rect b="b" l="l" r="r" t="t"/>
                  <a:pathLst>
                    <a:path extrusionOk="0" h="218" w="268">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15"/>
                <p:cNvSpPr/>
                <p:nvPr/>
              </p:nvSpPr>
              <p:spPr>
                <a:xfrm>
                  <a:off x="263325" y="3812550"/>
                  <a:ext cx="6700" cy="6900"/>
                </a:xfrm>
                <a:custGeom>
                  <a:rect b="b" l="l" r="r" t="t"/>
                  <a:pathLst>
                    <a:path extrusionOk="0" h="276" w="268">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15"/>
                <p:cNvSpPr/>
                <p:nvPr/>
              </p:nvSpPr>
              <p:spPr>
                <a:xfrm>
                  <a:off x="259975" y="3906150"/>
                  <a:ext cx="5875" cy="6075"/>
                </a:xfrm>
                <a:custGeom>
                  <a:rect b="b" l="l" r="r" t="t"/>
                  <a:pathLst>
                    <a:path extrusionOk="0" h="243" w="235">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15"/>
                <p:cNvSpPr/>
                <p:nvPr/>
              </p:nvSpPr>
              <p:spPr>
                <a:xfrm>
                  <a:off x="207450" y="3978250"/>
                  <a:ext cx="19200" cy="17575"/>
                </a:xfrm>
                <a:custGeom>
                  <a:rect b="b" l="l" r="r" t="t"/>
                  <a:pathLst>
                    <a:path extrusionOk="0" h="703" w="768">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706" name="Google Shape;706;p15"/>
                <p:cNvSpPr/>
                <p:nvPr/>
              </p:nvSpPr>
              <p:spPr>
                <a:xfrm>
                  <a:off x="115700" y="3975800"/>
                  <a:ext cx="18375" cy="15850"/>
                </a:xfrm>
                <a:custGeom>
                  <a:rect b="b" l="l" r="r" t="t"/>
                  <a:pathLst>
                    <a:path extrusionOk="0" h="634" w="735">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15"/>
                <p:cNvSpPr/>
                <p:nvPr/>
              </p:nvSpPr>
              <p:spPr>
                <a:xfrm>
                  <a:off x="128225" y="3933050"/>
                  <a:ext cx="16700" cy="15250"/>
                </a:xfrm>
                <a:custGeom>
                  <a:rect b="b" l="l" r="r" t="t"/>
                  <a:pathLst>
                    <a:path extrusionOk="0" h="610" w="668">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15"/>
                <p:cNvSpPr/>
                <p:nvPr/>
              </p:nvSpPr>
              <p:spPr>
                <a:xfrm>
                  <a:off x="159900" y="4005600"/>
                  <a:ext cx="12550" cy="11500"/>
                </a:xfrm>
                <a:custGeom>
                  <a:rect b="b" l="l" r="r" t="t"/>
                  <a:pathLst>
                    <a:path extrusionOk="0" h="460" w="502">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15"/>
                <p:cNvSpPr/>
                <p:nvPr/>
              </p:nvSpPr>
              <p:spPr>
                <a:xfrm>
                  <a:off x="132400" y="4032900"/>
                  <a:ext cx="12525" cy="11500"/>
                </a:xfrm>
                <a:custGeom>
                  <a:rect b="b" l="l" r="r" t="t"/>
                  <a:pathLst>
                    <a:path extrusionOk="0" h="460" w="501">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15"/>
                <p:cNvSpPr/>
                <p:nvPr/>
              </p:nvSpPr>
              <p:spPr>
                <a:xfrm>
                  <a:off x="121550" y="4066475"/>
                  <a:ext cx="21700" cy="18625"/>
                </a:xfrm>
                <a:custGeom>
                  <a:rect b="b" l="l" r="r" t="t"/>
                  <a:pathLst>
                    <a:path extrusionOk="0" h="745" w="868">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15"/>
                <p:cNvSpPr/>
                <p:nvPr/>
              </p:nvSpPr>
              <p:spPr>
                <a:xfrm>
                  <a:off x="169925" y="4053750"/>
                  <a:ext cx="11700" cy="10050"/>
                </a:xfrm>
                <a:custGeom>
                  <a:rect b="b" l="l" r="r" t="t"/>
                  <a:pathLst>
                    <a:path extrusionOk="0" h="402" w="468">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15"/>
                <p:cNvSpPr/>
                <p:nvPr/>
              </p:nvSpPr>
              <p:spPr>
                <a:xfrm>
                  <a:off x="306675" y="3692450"/>
                  <a:ext cx="22550" cy="20475"/>
                </a:xfrm>
                <a:custGeom>
                  <a:rect b="b" l="l" r="r" t="t"/>
                  <a:pathLst>
                    <a:path extrusionOk="0" h="819" w="902">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15"/>
                <p:cNvSpPr/>
                <p:nvPr/>
              </p:nvSpPr>
              <p:spPr>
                <a:xfrm>
                  <a:off x="334200" y="3635550"/>
                  <a:ext cx="15875" cy="15250"/>
                </a:xfrm>
                <a:custGeom>
                  <a:rect b="b" l="l" r="r" t="t"/>
                  <a:pathLst>
                    <a:path extrusionOk="0" h="610" w="635">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15"/>
                <p:cNvSpPr/>
                <p:nvPr/>
              </p:nvSpPr>
              <p:spPr>
                <a:xfrm>
                  <a:off x="376725" y="3661825"/>
                  <a:ext cx="5875" cy="6050"/>
                </a:xfrm>
                <a:custGeom>
                  <a:rect b="b" l="l" r="r" t="t"/>
                  <a:pathLst>
                    <a:path extrusionOk="0" h="242" w="235">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15"/>
                <p:cNvSpPr/>
                <p:nvPr/>
              </p:nvSpPr>
              <p:spPr>
                <a:xfrm>
                  <a:off x="343375" y="3681200"/>
                  <a:ext cx="10025" cy="9625"/>
                </a:xfrm>
                <a:custGeom>
                  <a:rect b="b" l="l" r="r" t="t"/>
                  <a:pathLst>
                    <a:path extrusionOk="0" h="385" w="401">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15"/>
                <p:cNvSpPr/>
                <p:nvPr/>
              </p:nvSpPr>
              <p:spPr>
                <a:xfrm>
                  <a:off x="344200" y="3730400"/>
                  <a:ext cx="10875" cy="9075"/>
                </a:xfrm>
                <a:custGeom>
                  <a:rect b="b" l="l" r="r" t="t"/>
                  <a:pathLst>
                    <a:path extrusionOk="0" h="363" w="435">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15"/>
                <p:cNvSpPr/>
                <p:nvPr/>
              </p:nvSpPr>
              <p:spPr>
                <a:xfrm>
                  <a:off x="318350" y="3766900"/>
                  <a:ext cx="13375" cy="12325"/>
                </a:xfrm>
                <a:custGeom>
                  <a:rect b="b" l="l" r="r" t="t"/>
                  <a:pathLst>
                    <a:path extrusionOk="0" h="493" w="535">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15"/>
                <p:cNvSpPr/>
                <p:nvPr/>
              </p:nvSpPr>
              <p:spPr>
                <a:xfrm>
                  <a:off x="422600" y="3568625"/>
                  <a:ext cx="6700" cy="7525"/>
                </a:xfrm>
                <a:custGeom>
                  <a:rect b="b" l="l" r="r" t="t"/>
                  <a:pathLst>
                    <a:path extrusionOk="0" h="301" w="268">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15"/>
                <p:cNvSpPr/>
                <p:nvPr/>
              </p:nvSpPr>
              <p:spPr>
                <a:xfrm>
                  <a:off x="314175" y="3877600"/>
                  <a:ext cx="19225" cy="19200"/>
                </a:xfrm>
                <a:custGeom>
                  <a:rect b="b" l="l" r="r" t="t"/>
                  <a:pathLst>
                    <a:path extrusionOk="0" h="768" w="769">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15"/>
                <p:cNvSpPr/>
                <p:nvPr/>
              </p:nvSpPr>
              <p:spPr>
                <a:xfrm>
                  <a:off x="348375" y="3834025"/>
                  <a:ext cx="17550" cy="15875"/>
                </a:xfrm>
                <a:custGeom>
                  <a:rect b="b" l="l" r="r" t="t"/>
                  <a:pathLst>
                    <a:path extrusionOk="0" h="635" w="702">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15"/>
                <p:cNvSpPr/>
                <p:nvPr/>
              </p:nvSpPr>
              <p:spPr>
                <a:xfrm>
                  <a:off x="374225" y="3878850"/>
                  <a:ext cx="16700" cy="15250"/>
                </a:xfrm>
                <a:custGeom>
                  <a:rect b="b" l="l" r="r" t="t"/>
                  <a:pathLst>
                    <a:path extrusionOk="0" h="610" w="668">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15"/>
                <p:cNvSpPr/>
                <p:nvPr/>
              </p:nvSpPr>
              <p:spPr>
                <a:xfrm>
                  <a:off x="348375" y="3877375"/>
                  <a:ext cx="13375" cy="13575"/>
                </a:xfrm>
                <a:custGeom>
                  <a:rect b="b" l="l" r="r" t="t"/>
                  <a:pathLst>
                    <a:path extrusionOk="0" h="543" w="535">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15"/>
                <p:cNvSpPr/>
                <p:nvPr/>
              </p:nvSpPr>
              <p:spPr>
                <a:xfrm>
                  <a:off x="346700" y="3909700"/>
                  <a:ext cx="12550" cy="11500"/>
                </a:xfrm>
                <a:custGeom>
                  <a:rect b="b" l="l" r="r" t="t"/>
                  <a:pathLst>
                    <a:path extrusionOk="0" h="460" w="502">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15"/>
                <p:cNvSpPr/>
                <p:nvPr/>
              </p:nvSpPr>
              <p:spPr>
                <a:xfrm>
                  <a:off x="300850" y="3927425"/>
                  <a:ext cx="18375" cy="17525"/>
                </a:xfrm>
                <a:custGeom>
                  <a:rect b="b" l="l" r="r" t="t"/>
                  <a:pathLst>
                    <a:path extrusionOk="0" h="701" w="735">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15"/>
                <p:cNvSpPr/>
                <p:nvPr/>
              </p:nvSpPr>
              <p:spPr>
                <a:xfrm>
                  <a:off x="388400" y="3820050"/>
                  <a:ext cx="5875" cy="5450"/>
                </a:xfrm>
                <a:custGeom>
                  <a:rect b="b" l="l" r="r" t="t"/>
                  <a:pathLst>
                    <a:path extrusionOk="0" h="218" w="235">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15"/>
                <p:cNvSpPr/>
                <p:nvPr/>
              </p:nvSpPr>
              <p:spPr>
                <a:xfrm>
                  <a:off x="390900" y="3762725"/>
                  <a:ext cx="11700" cy="10650"/>
                </a:xfrm>
                <a:custGeom>
                  <a:rect b="b" l="l" r="r" t="t"/>
                  <a:pathLst>
                    <a:path extrusionOk="0" h="426" w="468">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15"/>
                <p:cNvSpPr/>
                <p:nvPr/>
              </p:nvSpPr>
              <p:spPr>
                <a:xfrm>
                  <a:off x="248300" y="4059800"/>
                  <a:ext cx="12550" cy="11500"/>
                </a:xfrm>
                <a:custGeom>
                  <a:rect b="b" l="l" r="r" t="t"/>
                  <a:pathLst>
                    <a:path extrusionOk="0" h="460" w="502">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15"/>
                <p:cNvSpPr/>
                <p:nvPr/>
              </p:nvSpPr>
              <p:spPr>
                <a:xfrm>
                  <a:off x="286675" y="4025400"/>
                  <a:ext cx="7525" cy="7750"/>
                </a:xfrm>
                <a:custGeom>
                  <a:rect b="b" l="l" r="r" t="t"/>
                  <a:pathLst>
                    <a:path extrusionOk="0" h="310" w="301">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15"/>
                <p:cNvSpPr/>
                <p:nvPr/>
              </p:nvSpPr>
              <p:spPr>
                <a:xfrm>
                  <a:off x="306675" y="4058550"/>
                  <a:ext cx="10875" cy="8575"/>
                </a:xfrm>
                <a:custGeom>
                  <a:rect b="b" l="l" r="r" t="t"/>
                  <a:pathLst>
                    <a:path extrusionOk="0" h="343" w="435">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15"/>
                <p:cNvSpPr/>
                <p:nvPr/>
              </p:nvSpPr>
              <p:spPr>
                <a:xfrm>
                  <a:off x="231625" y="4098175"/>
                  <a:ext cx="13375" cy="12325"/>
                </a:xfrm>
                <a:custGeom>
                  <a:rect b="b" l="l" r="r" t="t"/>
                  <a:pathLst>
                    <a:path extrusionOk="0" h="493" w="535">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15"/>
                <p:cNvSpPr/>
                <p:nvPr/>
              </p:nvSpPr>
              <p:spPr>
                <a:xfrm>
                  <a:off x="448450" y="3992475"/>
                  <a:ext cx="25" cy="25"/>
                </a:xfrm>
                <a:custGeom>
                  <a:rect b="b" l="l" r="r" t="t"/>
                  <a:pathLst>
                    <a:path extrusionOk="0" h="1" w="1">
                      <a:moveTo>
                        <a:pt x="0" y="0"/>
                      </a:moveTo>
                      <a:lnTo>
                        <a:pt x="0" y="0"/>
                      </a:lnTo>
                      <a:lnTo>
                        <a:pt x="0" y="0"/>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15"/>
                <p:cNvSpPr/>
                <p:nvPr/>
              </p:nvSpPr>
              <p:spPr>
                <a:xfrm>
                  <a:off x="451775" y="4001650"/>
                  <a:ext cx="25" cy="25"/>
                </a:xfrm>
                <a:custGeom>
                  <a:rect b="b" l="l" r="r" t="t"/>
                  <a:pathLst>
                    <a:path extrusionOk="0" h="1" w="1">
                      <a:moveTo>
                        <a:pt x="1" y="0"/>
                      </a:move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15"/>
                <p:cNvSpPr/>
                <p:nvPr/>
              </p:nvSpPr>
              <p:spPr>
                <a:xfrm>
                  <a:off x="460125" y="4283500"/>
                  <a:ext cx="25" cy="25"/>
                </a:xfrm>
                <a:custGeom>
                  <a:rect b="b" l="l" r="r" t="t"/>
                  <a:pathLst>
                    <a:path extrusionOk="0" h="1" w="1">
                      <a:moveTo>
                        <a:pt x="0" y="1"/>
                      </a:moveTo>
                      <a:lnTo>
                        <a:pt x="0" y="1"/>
                      </a:lnTo>
                      <a:lnTo>
                        <a:pt x="0" y="1"/>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15"/>
                <p:cNvSpPr/>
                <p:nvPr/>
              </p:nvSpPr>
              <p:spPr>
                <a:xfrm>
                  <a:off x="485975" y="4307700"/>
                  <a:ext cx="25" cy="25"/>
                </a:xfrm>
                <a:custGeom>
                  <a:rect b="b" l="l" r="r" t="t"/>
                  <a:pathLst>
                    <a:path extrusionOk="0" h="1" w="1">
                      <a:moveTo>
                        <a:pt x="1" y="0"/>
                      </a:moveTo>
                      <a:lnTo>
                        <a:pt x="1" y="0"/>
                      </a:lnTo>
                      <a:lnTo>
                        <a:pt x="1" y="0"/>
                      </a:lnTo>
                      <a:close/>
                    </a:path>
                  </a:pathLst>
                </a:custGeom>
                <a:solidFill>
                  <a:srgbClr val="FFAFB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5" name="Google Shape;735;p15"/>
              <p:cNvGrpSpPr/>
              <p:nvPr/>
            </p:nvGrpSpPr>
            <p:grpSpPr>
              <a:xfrm flipH="1">
                <a:off x="8920181" y="4488630"/>
                <a:ext cx="447011" cy="642232"/>
                <a:chOff x="178250" y="4721325"/>
                <a:chExt cx="244375" cy="351100"/>
              </a:xfrm>
            </p:grpSpPr>
            <p:sp>
              <p:nvSpPr>
                <p:cNvPr id="736" name="Google Shape;736;p15"/>
                <p:cNvSpPr/>
                <p:nvPr/>
              </p:nvSpPr>
              <p:spPr>
                <a:xfrm>
                  <a:off x="178250" y="4721325"/>
                  <a:ext cx="244375" cy="351100"/>
                </a:xfrm>
                <a:custGeom>
                  <a:rect b="b" l="l" r="r" t="t"/>
                  <a:pathLst>
                    <a:path extrusionOk="0" h="14044" w="9775">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15"/>
                <p:cNvSpPr/>
                <p:nvPr/>
              </p:nvSpPr>
              <p:spPr>
                <a:xfrm>
                  <a:off x="192425" y="4737650"/>
                  <a:ext cx="214350" cy="319650"/>
                </a:xfrm>
                <a:custGeom>
                  <a:rect b="b" l="l" r="r" t="t"/>
                  <a:pathLst>
                    <a:path extrusionOk="0" h="12786" w="8574">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15"/>
                <p:cNvSpPr/>
                <p:nvPr/>
              </p:nvSpPr>
              <p:spPr>
                <a:xfrm>
                  <a:off x="375900" y="4943150"/>
                  <a:ext cx="6700" cy="70075"/>
                </a:xfrm>
                <a:custGeom>
                  <a:rect b="b" l="l" r="r" t="t"/>
                  <a:pathLst>
                    <a:path extrusionOk="0" h="2803" w="268">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15"/>
                <p:cNvSpPr/>
                <p:nvPr/>
              </p:nvSpPr>
              <p:spPr>
                <a:xfrm>
                  <a:off x="340050" y="4880575"/>
                  <a:ext cx="10850" cy="71775"/>
                </a:xfrm>
                <a:custGeom>
                  <a:rect b="b" l="l" r="r" t="t"/>
                  <a:pathLst>
                    <a:path extrusionOk="0" h="2871" w="434">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15"/>
                <p:cNvSpPr/>
                <p:nvPr/>
              </p:nvSpPr>
              <p:spPr>
                <a:xfrm>
                  <a:off x="300850" y="4812225"/>
                  <a:ext cx="5850" cy="55050"/>
                </a:xfrm>
                <a:custGeom>
                  <a:rect b="b" l="l" r="r" t="t"/>
                  <a:pathLst>
                    <a:path extrusionOk="0" h="2202" w="234">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15"/>
                <p:cNvSpPr/>
                <p:nvPr/>
              </p:nvSpPr>
              <p:spPr>
                <a:xfrm>
                  <a:off x="251650" y="4762725"/>
                  <a:ext cx="10850" cy="38675"/>
                </a:xfrm>
                <a:custGeom>
                  <a:rect b="b" l="l" r="r" t="t"/>
                  <a:pathLst>
                    <a:path extrusionOk="0" h="1547" w="434">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15"/>
                <p:cNvSpPr/>
                <p:nvPr/>
              </p:nvSpPr>
              <p:spPr>
                <a:xfrm>
                  <a:off x="202450" y="4775400"/>
                  <a:ext cx="54225" cy="22675"/>
                </a:xfrm>
                <a:custGeom>
                  <a:rect b="b" l="l" r="r" t="t"/>
                  <a:pathLst>
                    <a:path extrusionOk="0" h="907" w="2169">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15"/>
                <p:cNvSpPr/>
                <p:nvPr/>
              </p:nvSpPr>
              <p:spPr>
                <a:xfrm>
                  <a:off x="217450" y="4837250"/>
                  <a:ext cx="90100" cy="35875"/>
                </a:xfrm>
                <a:custGeom>
                  <a:rect b="b" l="l" r="r" t="t"/>
                  <a:pathLst>
                    <a:path extrusionOk="0" h="1435" w="3604">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15"/>
                <p:cNvSpPr/>
                <p:nvPr/>
              </p:nvSpPr>
              <p:spPr>
                <a:xfrm>
                  <a:off x="247475" y="4918475"/>
                  <a:ext cx="91750" cy="33875"/>
                </a:xfrm>
                <a:custGeom>
                  <a:rect b="b" l="l" r="r" t="t"/>
                  <a:pathLst>
                    <a:path extrusionOk="0" h="1355" w="367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15"/>
                <p:cNvSpPr/>
                <p:nvPr/>
              </p:nvSpPr>
              <p:spPr>
                <a:xfrm>
                  <a:off x="282500" y="4993175"/>
                  <a:ext cx="97600" cy="28375"/>
                </a:xfrm>
                <a:custGeom>
                  <a:rect b="b" l="l" r="r" t="t"/>
                  <a:pathLst>
                    <a:path extrusionOk="0" h="1135" w="3904">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6" name="Google Shape;746;p15"/>
              <p:cNvGrpSpPr/>
              <p:nvPr/>
            </p:nvGrpSpPr>
            <p:grpSpPr>
              <a:xfrm flipH="1">
                <a:off x="8399121" y="4488632"/>
                <a:ext cx="681767" cy="881731"/>
                <a:chOff x="373400" y="4372750"/>
                <a:chExt cx="548750" cy="709700"/>
              </a:xfrm>
            </p:grpSpPr>
            <p:sp>
              <p:nvSpPr>
                <p:cNvPr id="747" name="Google Shape;747;p15"/>
                <p:cNvSpPr/>
                <p:nvPr/>
              </p:nvSpPr>
              <p:spPr>
                <a:xfrm>
                  <a:off x="603550" y="4391925"/>
                  <a:ext cx="43400" cy="183775"/>
                </a:xfrm>
                <a:custGeom>
                  <a:rect b="b" l="l" r="r" t="t"/>
                  <a:pathLst>
                    <a:path extrusionOk="0" h="7351" w="1736">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15"/>
                <p:cNvSpPr/>
                <p:nvPr/>
              </p:nvSpPr>
              <p:spPr>
                <a:xfrm>
                  <a:off x="651100" y="4437450"/>
                  <a:ext cx="100100" cy="184400"/>
                </a:xfrm>
                <a:custGeom>
                  <a:rect b="b" l="l" r="r" t="t"/>
                  <a:pathLst>
                    <a:path extrusionOk="0" h="7376" w="4004">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15"/>
                <p:cNvSpPr/>
                <p:nvPr/>
              </p:nvSpPr>
              <p:spPr>
                <a:xfrm>
                  <a:off x="708625" y="4497000"/>
                  <a:ext cx="135125" cy="164950"/>
                </a:xfrm>
                <a:custGeom>
                  <a:rect b="b" l="l" r="r" t="t"/>
                  <a:pathLst>
                    <a:path extrusionOk="0" h="6598" w="5405">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15"/>
                <p:cNvSpPr/>
                <p:nvPr/>
              </p:nvSpPr>
              <p:spPr>
                <a:xfrm>
                  <a:off x="628575" y="4372750"/>
                  <a:ext cx="28375" cy="28375"/>
                </a:xfrm>
                <a:custGeom>
                  <a:rect b="b" l="l" r="r" t="t"/>
                  <a:pathLst>
                    <a:path extrusionOk="0" h="1135" w="1135">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15"/>
                <p:cNvSpPr/>
                <p:nvPr/>
              </p:nvSpPr>
              <p:spPr>
                <a:xfrm>
                  <a:off x="734475" y="4418600"/>
                  <a:ext cx="27550" cy="28375"/>
                </a:xfrm>
                <a:custGeom>
                  <a:rect b="b" l="l" r="r" t="t"/>
                  <a:pathLst>
                    <a:path extrusionOk="0" h="1135" w="1102">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15"/>
                <p:cNvSpPr/>
                <p:nvPr/>
              </p:nvSpPr>
              <p:spPr>
                <a:xfrm>
                  <a:off x="828725" y="4482825"/>
                  <a:ext cx="28375" cy="27525"/>
                </a:xfrm>
                <a:custGeom>
                  <a:rect b="b" l="l" r="r" t="t"/>
                  <a:pathLst>
                    <a:path extrusionOk="0" h="1101" w="1135">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15"/>
                <p:cNvSpPr/>
                <p:nvPr/>
              </p:nvSpPr>
              <p:spPr>
                <a:xfrm>
                  <a:off x="422600" y="4443625"/>
                  <a:ext cx="499550" cy="528725"/>
                </a:xfrm>
                <a:custGeom>
                  <a:rect b="b" l="l" r="r" t="t"/>
                  <a:pathLst>
                    <a:path extrusionOk="0" h="21149" w="19982">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15"/>
                <p:cNvSpPr/>
                <p:nvPr/>
              </p:nvSpPr>
              <p:spPr>
                <a:xfrm>
                  <a:off x="439275" y="4441950"/>
                  <a:ext cx="480375" cy="313600"/>
                </a:xfrm>
                <a:custGeom>
                  <a:rect b="b" l="l" r="r" t="t"/>
                  <a:pathLst>
                    <a:path extrusionOk="0" h="12544" w="19215">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15"/>
                <p:cNvSpPr/>
                <p:nvPr/>
              </p:nvSpPr>
              <p:spPr>
                <a:xfrm>
                  <a:off x="454275" y="4622075"/>
                  <a:ext cx="38400" cy="262875"/>
                </a:xfrm>
                <a:custGeom>
                  <a:rect b="b" l="l" r="r" t="t"/>
                  <a:pathLst>
                    <a:path extrusionOk="0" h="10515" w="1536">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15"/>
                <p:cNvSpPr/>
                <p:nvPr/>
              </p:nvSpPr>
              <p:spPr>
                <a:xfrm>
                  <a:off x="495975" y="4675450"/>
                  <a:ext cx="76750" cy="240375"/>
                </a:xfrm>
                <a:custGeom>
                  <a:rect b="b" l="l" r="r" t="t"/>
                  <a:pathLst>
                    <a:path extrusionOk="0" h="9615" w="307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15"/>
                <p:cNvSpPr/>
                <p:nvPr/>
              </p:nvSpPr>
              <p:spPr>
                <a:xfrm>
                  <a:off x="564375" y="4714650"/>
                  <a:ext cx="109250" cy="221025"/>
                </a:xfrm>
                <a:custGeom>
                  <a:rect b="b" l="l" r="r" t="t"/>
                  <a:pathLst>
                    <a:path extrusionOk="0" h="8841" w="437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15"/>
                <p:cNvSpPr/>
                <p:nvPr/>
              </p:nvSpPr>
              <p:spPr>
                <a:xfrm>
                  <a:off x="649425" y="4730500"/>
                  <a:ext cx="120100" cy="203500"/>
                </a:xfrm>
                <a:custGeom>
                  <a:rect b="b" l="l" r="r" t="t"/>
                  <a:pathLst>
                    <a:path extrusionOk="0" h="8140" w="4804">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15"/>
                <p:cNvSpPr/>
                <p:nvPr/>
              </p:nvSpPr>
              <p:spPr>
                <a:xfrm>
                  <a:off x="373400" y="4787200"/>
                  <a:ext cx="381125" cy="221850"/>
                </a:xfrm>
                <a:custGeom>
                  <a:rect b="b" l="l" r="r" t="t"/>
                  <a:pathLst>
                    <a:path extrusionOk="0" h="8874" w="15245">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760" name="Google Shape;760;p15"/>
                <p:cNvSpPr/>
                <p:nvPr/>
              </p:nvSpPr>
              <p:spPr>
                <a:xfrm>
                  <a:off x="436775" y="4959825"/>
                  <a:ext cx="94250" cy="122625"/>
                </a:xfrm>
                <a:custGeom>
                  <a:rect b="b" l="l" r="r" t="t"/>
                  <a:pathLst>
                    <a:path extrusionOk="0" h="4905" w="377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15"/>
                <p:cNvSpPr/>
                <p:nvPr/>
              </p:nvSpPr>
              <p:spPr>
                <a:xfrm>
                  <a:off x="400075" y="4823050"/>
                  <a:ext cx="118450" cy="124500"/>
                </a:xfrm>
                <a:custGeom>
                  <a:rect b="b" l="l" r="r" t="t"/>
                  <a:pathLst>
                    <a:path extrusionOk="0" h="4980" w="4738">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p15"/>
                <p:cNvSpPr/>
                <p:nvPr/>
              </p:nvSpPr>
              <p:spPr>
                <a:xfrm>
                  <a:off x="525175" y="4825350"/>
                  <a:ext cx="50050" cy="124825"/>
                </a:xfrm>
                <a:custGeom>
                  <a:rect b="b" l="l" r="r" t="t"/>
                  <a:pathLst>
                    <a:path extrusionOk="0" h="4993" w="2002">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15"/>
                <p:cNvSpPr/>
                <p:nvPr/>
              </p:nvSpPr>
              <p:spPr>
                <a:xfrm>
                  <a:off x="564375" y="4922300"/>
                  <a:ext cx="161800" cy="50175"/>
                </a:xfrm>
                <a:custGeom>
                  <a:rect b="b" l="l" r="r" t="t"/>
                  <a:pathLst>
                    <a:path extrusionOk="0" h="2007" w="6472">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grpSp>
      <p:sp>
        <p:nvSpPr>
          <p:cNvPr id="764" name="Google Shape;764;p15"/>
          <p:cNvSpPr txBox="1"/>
          <p:nvPr>
            <p:ph type="title"/>
          </p:nvPr>
        </p:nvSpPr>
        <p:spPr>
          <a:xfrm>
            <a:off x="960000" y="720000"/>
            <a:ext cx="10272000" cy="763500"/>
          </a:xfrm>
          <a:prstGeom prst="rect">
            <a:avLst/>
          </a:prstGeom>
        </p:spPr>
        <p:txBody>
          <a:bodyPr anchorCtr="0" anchor="ctr" bIns="121900" lIns="121900" spcFirstLastPara="1" rIns="121900" wrap="square" tIns="121900">
            <a:noAutofit/>
          </a:bodyPr>
          <a:lstStyle>
            <a:lvl1pPr lvl="0" rtl="0">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p:txBody>
      </p:sp>
      <p:sp>
        <p:nvSpPr>
          <p:cNvPr id="765" name="Google Shape;765;p15"/>
          <p:cNvSpPr txBox="1"/>
          <p:nvPr>
            <p:ph idx="2" type="title"/>
          </p:nvPr>
        </p:nvSpPr>
        <p:spPr>
          <a:xfrm>
            <a:off x="2221488" y="22438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66" name="Google Shape;766;p15"/>
          <p:cNvSpPr txBox="1"/>
          <p:nvPr>
            <p:ph idx="1" type="subTitle"/>
          </p:nvPr>
        </p:nvSpPr>
        <p:spPr>
          <a:xfrm>
            <a:off x="2221488" y="30258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67" name="Google Shape;767;p15"/>
          <p:cNvSpPr txBox="1"/>
          <p:nvPr>
            <p:ph idx="3" type="title"/>
          </p:nvPr>
        </p:nvSpPr>
        <p:spPr>
          <a:xfrm>
            <a:off x="4867646" y="2243800"/>
            <a:ext cx="24723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68" name="Google Shape;768;p15"/>
          <p:cNvSpPr txBox="1"/>
          <p:nvPr>
            <p:ph idx="4" type="subTitle"/>
          </p:nvPr>
        </p:nvSpPr>
        <p:spPr>
          <a:xfrm>
            <a:off x="4871236" y="3025833"/>
            <a:ext cx="24723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69" name="Google Shape;769;p15"/>
          <p:cNvSpPr txBox="1"/>
          <p:nvPr>
            <p:ph idx="5" type="title"/>
          </p:nvPr>
        </p:nvSpPr>
        <p:spPr>
          <a:xfrm>
            <a:off x="2221488" y="41550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0" name="Google Shape;770;p15"/>
          <p:cNvSpPr txBox="1"/>
          <p:nvPr>
            <p:ph idx="6" type="subTitle"/>
          </p:nvPr>
        </p:nvSpPr>
        <p:spPr>
          <a:xfrm>
            <a:off x="2221488" y="49370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1" name="Google Shape;771;p15"/>
          <p:cNvSpPr txBox="1"/>
          <p:nvPr>
            <p:ph idx="7" type="title"/>
          </p:nvPr>
        </p:nvSpPr>
        <p:spPr>
          <a:xfrm>
            <a:off x="4871236" y="4155000"/>
            <a:ext cx="24723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2" name="Google Shape;772;p15"/>
          <p:cNvSpPr txBox="1"/>
          <p:nvPr>
            <p:ph idx="8" type="subTitle"/>
          </p:nvPr>
        </p:nvSpPr>
        <p:spPr>
          <a:xfrm>
            <a:off x="4871236" y="4937033"/>
            <a:ext cx="24723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3" name="Google Shape;773;p15"/>
          <p:cNvSpPr txBox="1"/>
          <p:nvPr>
            <p:ph idx="9" type="title"/>
          </p:nvPr>
        </p:nvSpPr>
        <p:spPr>
          <a:xfrm>
            <a:off x="7513004" y="22438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4" name="Google Shape;774;p15"/>
          <p:cNvSpPr txBox="1"/>
          <p:nvPr>
            <p:ph idx="13" type="subTitle"/>
          </p:nvPr>
        </p:nvSpPr>
        <p:spPr>
          <a:xfrm>
            <a:off x="7513004" y="30258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5" name="Google Shape;775;p15"/>
          <p:cNvSpPr txBox="1"/>
          <p:nvPr>
            <p:ph idx="14" type="title"/>
          </p:nvPr>
        </p:nvSpPr>
        <p:spPr>
          <a:xfrm>
            <a:off x="7513004" y="4155000"/>
            <a:ext cx="2473200" cy="70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700"/>
              <a:buNone/>
              <a:defRPr sz="3200">
                <a:solidFill>
                  <a:schemeClr val="accent2"/>
                </a:solidFill>
              </a:defRPr>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p:txBody>
      </p:sp>
      <p:sp>
        <p:nvSpPr>
          <p:cNvPr id="776" name="Google Shape;776;p15"/>
          <p:cNvSpPr txBox="1"/>
          <p:nvPr>
            <p:ph idx="15" type="subTitle"/>
          </p:nvPr>
        </p:nvSpPr>
        <p:spPr>
          <a:xfrm>
            <a:off x="7513004" y="4937033"/>
            <a:ext cx="2473200" cy="6465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1900"/>
              <a:buNone/>
              <a:defRPr sz="1900"/>
            </a:lvl1pPr>
            <a:lvl2pPr lvl="1" rtl="0" algn="ctr">
              <a:lnSpc>
                <a:spcPct val="100000"/>
              </a:lnSpc>
              <a:spcBef>
                <a:spcPts val="0"/>
              </a:spcBef>
              <a:spcAft>
                <a:spcPts val="0"/>
              </a:spcAft>
              <a:buSzPts val="2600"/>
              <a:buNone/>
              <a:defRPr/>
            </a:lvl2pPr>
            <a:lvl3pPr lvl="2" rtl="0" algn="ctr">
              <a:lnSpc>
                <a:spcPct val="100000"/>
              </a:lnSpc>
              <a:spcBef>
                <a:spcPts val="0"/>
              </a:spcBef>
              <a:spcAft>
                <a:spcPts val="0"/>
              </a:spcAft>
              <a:buSzPts val="2600"/>
              <a:buNone/>
              <a:defRPr/>
            </a:lvl3pPr>
            <a:lvl4pPr lvl="3" rtl="0" algn="ctr">
              <a:lnSpc>
                <a:spcPct val="100000"/>
              </a:lnSpc>
              <a:spcBef>
                <a:spcPts val="0"/>
              </a:spcBef>
              <a:spcAft>
                <a:spcPts val="0"/>
              </a:spcAft>
              <a:buSzPts val="2600"/>
              <a:buNone/>
              <a:defRPr/>
            </a:lvl4pPr>
            <a:lvl5pPr lvl="4" rtl="0" algn="ctr">
              <a:lnSpc>
                <a:spcPct val="100000"/>
              </a:lnSpc>
              <a:spcBef>
                <a:spcPts val="0"/>
              </a:spcBef>
              <a:spcAft>
                <a:spcPts val="0"/>
              </a:spcAft>
              <a:buSzPts val="2600"/>
              <a:buNone/>
              <a:defRPr/>
            </a:lvl5pPr>
            <a:lvl6pPr lvl="5" rtl="0" algn="ctr">
              <a:lnSpc>
                <a:spcPct val="100000"/>
              </a:lnSpc>
              <a:spcBef>
                <a:spcPts val="0"/>
              </a:spcBef>
              <a:spcAft>
                <a:spcPts val="0"/>
              </a:spcAft>
              <a:buSzPts val="2600"/>
              <a:buNone/>
              <a:defRPr/>
            </a:lvl6pPr>
            <a:lvl7pPr lvl="6" rtl="0" algn="ctr">
              <a:lnSpc>
                <a:spcPct val="100000"/>
              </a:lnSpc>
              <a:spcBef>
                <a:spcPts val="0"/>
              </a:spcBef>
              <a:spcAft>
                <a:spcPts val="0"/>
              </a:spcAft>
              <a:buSzPts val="2600"/>
              <a:buNone/>
              <a:defRPr/>
            </a:lvl7pPr>
            <a:lvl8pPr lvl="7" rtl="0" algn="ctr">
              <a:lnSpc>
                <a:spcPct val="100000"/>
              </a:lnSpc>
              <a:spcBef>
                <a:spcPts val="0"/>
              </a:spcBef>
              <a:spcAft>
                <a:spcPts val="0"/>
              </a:spcAft>
              <a:buSzPts val="2600"/>
              <a:buNone/>
              <a:defRPr/>
            </a:lvl8pPr>
            <a:lvl9pPr lvl="8" rtl="0" algn="ctr">
              <a:lnSpc>
                <a:spcPct val="100000"/>
              </a:lnSpc>
              <a:spcBef>
                <a:spcPts val="0"/>
              </a:spcBef>
              <a:spcAft>
                <a:spcPts val="0"/>
              </a:spcAft>
              <a:buSzPts val="2600"/>
              <a:buNone/>
              <a:defRPr/>
            </a:lvl9pPr>
          </a:lstStyle>
          <a:p/>
        </p:txBody>
      </p:sp>
      <p:sp>
        <p:nvSpPr>
          <p:cNvPr id="777" name="Google Shape;777;p15"/>
          <p:cNvSpPr/>
          <p:nvPr/>
        </p:nvSpPr>
        <p:spPr>
          <a:xfrm>
            <a:off x="157133" y="2570233"/>
            <a:ext cx="255194" cy="231694"/>
          </a:xfrm>
          <a:custGeom>
            <a:rect b="b" l="l" r="r" t="t"/>
            <a:pathLst>
              <a:path extrusionOk="0" h="6951" w="7656">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itle and text">
  <p:cSld name="CUSTOM_5">
    <p:spTree>
      <p:nvGrpSpPr>
        <p:cNvPr id="80"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 name="Google Shape;82;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3"/>
          <p:cNvSpPr txBox="1"/>
          <p:nvPr>
            <p:ph type="title"/>
          </p:nvPr>
        </p:nvSpPr>
        <p:spPr>
          <a:xfrm>
            <a:off x="5368600" y="898175"/>
            <a:ext cx="56649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84" name="Google Shape;84;p3"/>
          <p:cNvSpPr txBox="1"/>
          <p:nvPr>
            <p:ph idx="1" type="body"/>
          </p:nvPr>
        </p:nvSpPr>
        <p:spPr>
          <a:xfrm>
            <a:off x="5368600" y="3377775"/>
            <a:ext cx="5664900" cy="3144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85" name="Google Shape;85;p3"/>
          <p:cNvSpPr txBox="1"/>
          <p:nvPr>
            <p:ph idx="2" type="subTitle"/>
          </p:nvPr>
        </p:nvSpPr>
        <p:spPr>
          <a:xfrm>
            <a:off x="5368600" y="2033875"/>
            <a:ext cx="5664900" cy="971700"/>
          </a:xfrm>
          <a:prstGeom prst="rect">
            <a:avLst/>
          </a:prstGeom>
        </p:spPr>
        <p:txBody>
          <a:bodyPr anchorCtr="0" anchor="t" bIns="121900" lIns="121900" spcFirstLastPara="1" rIns="121900" wrap="square" tIns="12190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10">
    <p:spTree>
      <p:nvGrpSpPr>
        <p:cNvPr id="86" name="Shape 86"/>
        <p:cNvGrpSpPr/>
        <p:nvPr/>
      </p:nvGrpSpPr>
      <p:grpSpPr>
        <a:xfrm>
          <a:off x="0" y="0"/>
          <a:ext cx="0" cy="0"/>
          <a:chOff x="0" y="0"/>
          <a:chExt cx="0" cy="0"/>
        </a:xfrm>
      </p:grpSpPr>
      <p:sp>
        <p:nvSpPr>
          <p:cNvPr id="87" name="Google Shape;87;p4"/>
          <p:cNvSpPr txBox="1"/>
          <p:nvPr>
            <p:ph idx="1" type="body"/>
          </p:nvPr>
        </p:nvSpPr>
        <p:spPr>
          <a:xfrm>
            <a:off x="1570275" y="1536641"/>
            <a:ext cx="7981500" cy="4555200"/>
          </a:xfrm>
          <a:prstGeom prst="rect">
            <a:avLst/>
          </a:prstGeom>
        </p:spPr>
        <p:txBody>
          <a:bodyPr anchorCtr="0" anchor="t" bIns="121900" lIns="121900" spcFirstLastPara="1" rIns="121900" wrap="square" tIns="121900">
            <a:noAutofit/>
          </a:bodyPr>
          <a:lstStyle>
            <a:lvl1pPr indent="-393700" lvl="0" marL="457200" rtl="0">
              <a:spcBef>
                <a:spcPts val="0"/>
              </a:spcBef>
              <a:spcAft>
                <a:spcPts val="0"/>
              </a:spcAft>
              <a:buSzPts val="2600"/>
              <a:buChar char="●"/>
              <a:defRPr/>
            </a:lvl1pPr>
            <a:lvl2pPr indent="-381000" lvl="1" marL="914400" rtl="0">
              <a:spcBef>
                <a:spcPts val="2100"/>
              </a:spcBef>
              <a:spcAft>
                <a:spcPts val="0"/>
              </a:spcAft>
              <a:buSzPts val="2400"/>
              <a:buChar char="○"/>
              <a:defRPr sz="2400"/>
            </a:lvl2pPr>
            <a:lvl3pPr indent="-381000" lvl="2" marL="1371600" rtl="0">
              <a:spcBef>
                <a:spcPts val="2100"/>
              </a:spcBef>
              <a:spcAft>
                <a:spcPts val="0"/>
              </a:spcAft>
              <a:buSzPts val="2400"/>
              <a:buChar char="■"/>
              <a:defRPr sz="2400"/>
            </a:lvl3pPr>
            <a:lvl4pPr indent="-381000" lvl="3" marL="1828800" rtl="0">
              <a:spcBef>
                <a:spcPts val="2100"/>
              </a:spcBef>
              <a:spcAft>
                <a:spcPts val="0"/>
              </a:spcAft>
              <a:buSzPts val="2400"/>
              <a:buChar char="●"/>
              <a:defRPr sz="2400"/>
            </a:lvl4pPr>
            <a:lvl5pPr indent="-381000" lvl="4" marL="2286000" rtl="0">
              <a:spcBef>
                <a:spcPts val="2100"/>
              </a:spcBef>
              <a:spcAft>
                <a:spcPts val="0"/>
              </a:spcAft>
              <a:buSzPts val="2400"/>
              <a:buChar char="○"/>
              <a:defRPr sz="2400"/>
            </a:lvl5pPr>
            <a:lvl6pPr indent="-381000" lvl="5" marL="2743200" rtl="0">
              <a:spcBef>
                <a:spcPts val="2100"/>
              </a:spcBef>
              <a:spcAft>
                <a:spcPts val="0"/>
              </a:spcAft>
              <a:buSzPts val="2400"/>
              <a:buChar char="■"/>
              <a:defRPr sz="2400"/>
            </a:lvl6pPr>
            <a:lvl7pPr indent="-381000" lvl="6" marL="3200400" rtl="0">
              <a:spcBef>
                <a:spcPts val="2100"/>
              </a:spcBef>
              <a:spcAft>
                <a:spcPts val="0"/>
              </a:spcAft>
              <a:buSzPts val="2400"/>
              <a:buChar char="●"/>
              <a:defRPr sz="2400"/>
            </a:lvl7pPr>
            <a:lvl8pPr indent="-381000" lvl="7" marL="3657600" rtl="0">
              <a:spcBef>
                <a:spcPts val="2100"/>
              </a:spcBef>
              <a:spcAft>
                <a:spcPts val="0"/>
              </a:spcAft>
              <a:buSzPts val="2400"/>
              <a:buChar char="○"/>
              <a:defRPr sz="2400"/>
            </a:lvl8pPr>
            <a:lvl9pPr indent="-381000" lvl="8" marL="4114800" rtl="0">
              <a:spcBef>
                <a:spcPts val="2100"/>
              </a:spcBef>
              <a:spcAft>
                <a:spcPts val="2100"/>
              </a:spcAft>
              <a:buSzPts val="2400"/>
              <a:buChar char="■"/>
              <a:defRPr sz="2400"/>
            </a:lvl9pPr>
          </a:lstStyle>
          <a:p/>
        </p:txBody>
      </p:sp>
      <p:sp>
        <p:nvSpPr>
          <p:cNvPr id="88" name="Google Shape;88;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4"/>
          <p:cNvSpPr txBox="1"/>
          <p:nvPr>
            <p:ph type="title"/>
          </p:nvPr>
        </p:nvSpPr>
        <p:spPr>
          <a:xfrm>
            <a:off x="1570275" y="593375"/>
            <a:ext cx="7981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90" name="Google Shape;90;p4"/>
          <p:cNvSpPr/>
          <p:nvPr/>
        </p:nvSpPr>
        <p:spPr>
          <a:xfrm rot="-209359">
            <a:off x="11012234" y="2721664"/>
            <a:ext cx="226355" cy="413448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95" name="Google Shape;95;p4"/>
          <p:cNvGrpSpPr/>
          <p:nvPr/>
        </p:nvGrpSpPr>
        <p:grpSpPr>
          <a:xfrm flipH="1" rot="607849">
            <a:off x="10886905" y="344335"/>
            <a:ext cx="1207724" cy="1216551"/>
            <a:chOff x="5307255" y="1547438"/>
            <a:chExt cx="1117486" cy="1125654"/>
          </a:xfrm>
        </p:grpSpPr>
        <p:sp>
          <p:nvSpPr>
            <p:cNvPr id="96" name="Google Shape;96;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98" name="Google Shape;98;p4"/>
          <p:cNvGrpSpPr/>
          <p:nvPr/>
        </p:nvGrpSpPr>
        <p:grpSpPr>
          <a:xfrm flipH="1" rot="608125">
            <a:off x="11077475" y="1722394"/>
            <a:ext cx="963332" cy="970373"/>
            <a:chOff x="5307255" y="1547438"/>
            <a:chExt cx="1117486" cy="1125654"/>
          </a:xfrm>
        </p:grpSpPr>
        <p:sp>
          <p:nvSpPr>
            <p:cNvPr id="99" name="Google Shape;99;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1" name="Google Shape;101;p4"/>
          <p:cNvGrpSpPr/>
          <p:nvPr/>
        </p:nvGrpSpPr>
        <p:grpSpPr>
          <a:xfrm flipH="1" rot="608125">
            <a:off x="10418421" y="1014894"/>
            <a:ext cx="963332" cy="970373"/>
            <a:chOff x="5307255" y="1547438"/>
            <a:chExt cx="1117486" cy="1125654"/>
          </a:xfrm>
        </p:grpSpPr>
        <p:sp>
          <p:nvSpPr>
            <p:cNvPr id="102" name="Google Shape;102;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4" name="Google Shape;104;p4"/>
          <p:cNvGrpSpPr/>
          <p:nvPr/>
        </p:nvGrpSpPr>
        <p:grpSpPr>
          <a:xfrm flipH="1" rot="608125">
            <a:off x="10358874" y="2245198"/>
            <a:ext cx="963332" cy="970373"/>
            <a:chOff x="5307255" y="1547438"/>
            <a:chExt cx="1117486" cy="1125654"/>
          </a:xfrm>
        </p:grpSpPr>
        <p:sp>
          <p:nvSpPr>
            <p:cNvPr id="105" name="Google Shape;105;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07" name="Google Shape;107;p4"/>
          <p:cNvGrpSpPr/>
          <p:nvPr/>
        </p:nvGrpSpPr>
        <p:grpSpPr>
          <a:xfrm flipH="1" rot="608127">
            <a:off x="11265674" y="2680595"/>
            <a:ext cx="835054" cy="841158"/>
            <a:chOff x="5307255" y="1547438"/>
            <a:chExt cx="1117486" cy="1125654"/>
          </a:xfrm>
        </p:grpSpPr>
        <p:sp>
          <p:nvSpPr>
            <p:cNvPr id="108" name="Google Shape;108;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0" name="Google Shape;110;p4"/>
          <p:cNvGrpSpPr/>
          <p:nvPr/>
        </p:nvGrpSpPr>
        <p:grpSpPr>
          <a:xfrm flipH="1" rot="607931">
            <a:off x="10646248" y="3247822"/>
            <a:ext cx="1197398" cy="1206151"/>
            <a:chOff x="5307255" y="1547438"/>
            <a:chExt cx="1117486" cy="1125654"/>
          </a:xfrm>
        </p:grpSpPr>
        <p:sp>
          <p:nvSpPr>
            <p:cNvPr id="111" name="Google Shape;111;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3" name="Google Shape;113;p4"/>
          <p:cNvGrpSpPr/>
          <p:nvPr/>
        </p:nvGrpSpPr>
        <p:grpSpPr>
          <a:xfrm flipH="1" rot="607740">
            <a:off x="10459317" y="4348837"/>
            <a:ext cx="934706" cy="941538"/>
            <a:chOff x="5307255" y="1547438"/>
            <a:chExt cx="1117486" cy="1125654"/>
          </a:xfrm>
        </p:grpSpPr>
        <p:sp>
          <p:nvSpPr>
            <p:cNvPr id="114" name="Google Shape;114;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 name="Google Shape;116;p4"/>
          <p:cNvGrpSpPr/>
          <p:nvPr/>
        </p:nvGrpSpPr>
        <p:grpSpPr>
          <a:xfrm flipH="1" rot="607931">
            <a:off x="10665425" y="5235077"/>
            <a:ext cx="1197398" cy="1206151"/>
            <a:chOff x="5307255" y="1547438"/>
            <a:chExt cx="1117486" cy="1125654"/>
          </a:xfrm>
        </p:grpSpPr>
        <p:sp>
          <p:nvSpPr>
            <p:cNvPr id="117" name="Google Shape;117;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 name="Google Shape;119;p4"/>
          <p:cNvGrpSpPr/>
          <p:nvPr/>
        </p:nvGrpSpPr>
        <p:grpSpPr>
          <a:xfrm flipH="1" rot="608127">
            <a:off x="11254571" y="4262123"/>
            <a:ext cx="835054" cy="841158"/>
            <a:chOff x="5307255" y="1547438"/>
            <a:chExt cx="1117486" cy="1125654"/>
          </a:xfrm>
        </p:grpSpPr>
        <p:sp>
          <p:nvSpPr>
            <p:cNvPr id="120" name="Google Shape;120;p4"/>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p:cSld name="CUSTOM_1">
    <p:bg>
      <p:bgPr>
        <a:solidFill>
          <a:schemeClr val="accent1"/>
        </a:solidFill>
      </p:bgPr>
    </p:bg>
    <p:spTree>
      <p:nvGrpSpPr>
        <p:cNvPr id="122" name="Shape 122"/>
        <p:cNvGrpSpPr/>
        <p:nvPr/>
      </p:nvGrpSpPr>
      <p:grpSpPr>
        <a:xfrm>
          <a:off x="0" y="0"/>
          <a:ext cx="0" cy="0"/>
          <a:chOff x="0" y="0"/>
          <a:chExt cx="0" cy="0"/>
        </a:xfrm>
      </p:grpSpPr>
      <p:sp>
        <p:nvSpPr>
          <p:cNvPr id="123" name="Google Shape;123;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5"/>
          <p:cNvSpPr txBox="1"/>
          <p:nvPr>
            <p:ph type="title"/>
          </p:nvPr>
        </p:nvSpPr>
        <p:spPr>
          <a:xfrm>
            <a:off x="3826000" y="3047250"/>
            <a:ext cx="7212600" cy="7635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dk1"/>
              </a:buClr>
              <a:buSzPts val="9600"/>
              <a:buNone/>
              <a:defRPr sz="9600">
                <a:solidFill>
                  <a:schemeClr val="dk1"/>
                </a:solidFill>
              </a:defRPr>
            </a:lvl1pPr>
            <a:lvl2pPr lvl="1" rtl="0" algn="ctr">
              <a:spcBef>
                <a:spcPts val="0"/>
              </a:spcBef>
              <a:spcAft>
                <a:spcPts val="0"/>
              </a:spcAft>
              <a:buClr>
                <a:schemeClr val="dk1"/>
              </a:buClr>
              <a:buSzPts val="9600"/>
              <a:buNone/>
              <a:defRPr sz="9600">
                <a:solidFill>
                  <a:schemeClr val="dk1"/>
                </a:solidFill>
              </a:defRPr>
            </a:lvl2pPr>
            <a:lvl3pPr lvl="2" rtl="0" algn="ctr">
              <a:spcBef>
                <a:spcPts val="0"/>
              </a:spcBef>
              <a:spcAft>
                <a:spcPts val="0"/>
              </a:spcAft>
              <a:buClr>
                <a:schemeClr val="dk1"/>
              </a:buClr>
              <a:buSzPts val="9600"/>
              <a:buNone/>
              <a:defRPr sz="9600">
                <a:solidFill>
                  <a:schemeClr val="dk1"/>
                </a:solidFill>
              </a:defRPr>
            </a:lvl3pPr>
            <a:lvl4pPr lvl="3" rtl="0" algn="ctr">
              <a:spcBef>
                <a:spcPts val="0"/>
              </a:spcBef>
              <a:spcAft>
                <a:spcPts val="0"/>
              </a:spcAft>
              <a:buClr>
                <a:schemeClr val="dk1"/>
              </a:buClr>
              <a:buSzPts val="9600"/>
              <a:buNone/>
              <a:defRPr sz="9600">
                <a:solidFill>
                  <a:schemeClr val="dk1"/>
                </a:solidFill>
              </a:defRPr>
            </a:lvl4pPr>
            <a:lvl5pPr lvl="4" rtl="0" algn="ctr">
              <a:spcBef>
                <a:spcPts val="0"/>
              </a:spcBef>
              <a:spcAft>
                <a:spcPts val="0"/>
              </a:spcAft>
              <a:buClr>
                <a:schemeClr val="dk1"/>
              </a:buClr>
              <a:buSzPts val="9600"/>
              <a:buNone/>
              <a:defRPr sz="9600">
                <a:solidFill>
                  <a:schemeClr val="dk1"/>
                </a:solidFill>
              </a:defRPr>
            </a:lvl5pPr>
            <a:lvl6pPr lvl="5" rtl="0" algn="ctr">
              <a:spcBef>
                <a:spcPts val="0"/>
              </a:spcBef>
              <a:spcAft>
                <a:spcPts val="0"/>
              </a:spcAft>
              <a:buClr>
                <a:schemeClr val="dk1"/>
              </a:buClr>
              <a:buSzPts val="9600"/>
              <a:buNone/>
              <a:defRPr sz="9600">
                <a:solidFill>
                  <a:schemeClr val="dk1"/>
                </a:solidFill>
              </a:defRPr>
            </a:lvl6pPr>
            <a:lvl7pPr lvl="6" rtl="0" algn="ctr">
              <a:spcBef>
                <a:spcPts val="0"/>
              </a:spcBef>
              <a:spcAft>
                <a:spcPts val="0"/>
              </a:spcAft>
              <a:buClr>
                <a:schemeClr val="dk1"/>
              </a:buClr>
              <a:buSzPts val="9600"/>
              <a:buNone/>
              <a:defRPr sz="9600">
                <a:solidFill>
                  <a:schemeClr val="dk1"/>
                </a:solidFill>
              </a:defRPr>
            </a:lvl7pPr>
            <a:lvl8pPr lvl="7" rtl="0" algn="ctr">
              <a:spcBef>
                <a:spcPts val="0"/>
              </a:spcBef>
              <a:spcAft>
                <a:spcPts val="0"/>
              </a:spcAft>
              <a:buClr>
                <a:schemeClr val="dk1"/>
              </a:buClr>
              <a:buSzPts val="9600"/>
              <a:buNone/>
              <a:defRPr sz="9600">
                <a:solidFill>
                  <a:schemeClr val="dk1"/>
                </a:solidFill>
              </a:defRPr>
            </a:lvl8pPr>
            <a:lvl9pPr lvl="8" rtl="0" algn="ctr">
              <a:spcBef>
                <a:spcPts val="0"/>
              </a:spcBef>
              <a:spcAft>
                <a:spcPts val="0"/>
              </a:spcAft>
              <a:buClr>
                <a:schemeClr val="dk1"/>
              </a:buClr>
              <a:buSzPts val="9600"/>
              <a:buNone/>
              <a:defRPr sz="9600">
                <a:solidFill>
                  <a:schemeClr val="dk1"/>
                </a:solidFill>
              </a:defRPr>
            </a:lvl9pPr>
          </a:lstStyle>
          <a:p/>
        </p:txBody>
      </p:sp>
      <p:sp>
        <p:nvSpPr>
          <p:cNvPr id="125" name="Google Shape;125;p5"/>
          <p:cNvSpPr/>
          <p:nvPr/>
        </p:nvSpPr>
        <p:spPr>
          <a:xfrm flipH="1" rot="648264">
            <a:off x="2036631" y="1896553"/>
            <a:ext cx="748358" cy="434445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27" name="Google Shape;127;p5"/>
          <p:cNvGrpSpPr/>
          <p:nvPr/>
        </p:nvGrpSpPr>
        <p:grpSpPr>
          <a:xfrm flipH="1" rot="-1545250">
            <a:off x="241930" y="2094991"/>
            <a:ext cx="2782442" cy="4325244"/>
            <a:chOff x="5781674" y="547101"/>
            <a:chExt cx="2605044" cy="4089732"/>
          </a:xfrm>
        </p:grpSpPr>
        <p:sp>
          <p:nvSpPr>
            <p:cNvPr id="128" name="Google Shape;128;p5"/>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3" name="Google Shape;133;p5"/>
          <p:cNvSpPr/>
          <p:nvPr/>
        </p:nvSpPr>
        <p:spPr>
          <a:xfrm flipH="1" rot="-6131143">
            <a:off x="-596651" y="3591208"/>
            <a:ext cx="2748577" cy="8817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34" name="Google Shape;134;p5"/>
          <p:cNvGrpSpPr/>
          <p:nvPr/>
        </p:nvGrpSpPr>
        <p:grpSpPr>
          <a:xfrm flipH="1" rot="-347622">
            <a:off x="1147280" y="3810467"/>
            <a:ext cx="1894165" cy="2973703"/>
            <a:chOff x="5781674" y="547101"/>
            <a:chExt cx="2605044" cy="4089732"/>
          </a:xfrm>
        </p:grpSpPr>
        <p:sp>
          <p:nvSpPr>
            <p:cNvPr id="135" name="Google Shape;135;p5"/>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CUSTOM_2">
    <p:spTree>
      <p:nvGrpSpPr>
        <p:cNvPr id="146" name="Shape 146"/>
        <p:cNvGrpSpPr/>
        <p:nvPr/>
      </p:nvGrpSpPr>
      <p:grpSpPr>
        <a:xfrm>
          <a:off x="0" y="0"/>
          <a:ext cx="0" cy="0"/>
          <a:chOff x="0" y="0"/>
          <a:chExt cx="0" cy="0"/>
        </a:xfrm>
      </p:grpSpPr>
      <p:sp>
        <p:nvSpPr>
          <p:cNvPr id="147" name="Google Shape;147;p6"/>
          <p:cNvSpPr txBox="1"/>
          <p:nvPr>
            <p:ph idx="1" type="body"/>
          </p:nvPr>
        </p:nvSpPr>
        <p:spPr>
          <a:xfrm>
            <a:off x="415600" y="1536625"/>
            <a:ext cx="8440500" cy="4555200"/>
          </a:xfrm>
          <a:prstGeom prst="rect">
            <a:avLst/>
          </a:prstGeom>
        </p:spPr>
        <p:txBody>
          <a:bodyPr anchorCtr="0" anchor="t" bIns="121900" lIns="121900" spcFirstLastPara="1" rIns="121900" wrap="square" tIns="121900">
            <a:noAutofit/>
          </a:bodyPr>
          <a:lstStyle>
            <a:lvl1pPr indent="-393700" lvl="0" marL="457200" rtl="0">
              <a:spcBef>
                <a:spcPts val="0"/>
              </a:spcBef>
              <a:spcAft>
                <a:spcPts val="0"/>
              </a:spcAft>
              <a:buSzPts val="2600"/>
              <a:buChar char="●"/>
              <a:defRPr/>
            </a:lvl1pPr>
            <a:lvl2pPr indent="-393700" lvl="1" marL="914400" rtl="0">
              <a:spcBef>
                <a:spcPts val="2100"/>
              </a:spcBef>
              <a:spcAft>
                <a:spcPts val="0"/>
              </a:spcAft>
              <a:buSzPts val="2600"/>
              <a:buChar char="○"/>
              <a:defRPr/>
            </a:lvl2pPr>
            <a:lvl3pPr indent="-393700" lvl="2" marL="1371600" rtl="0">
              <a:spcBef>
                <a:spcPts val="2100"/>
              </a:spcBef>
              <a:spcAft>
                <a:spcPts val="0"/>
              </a:spcAft>
              <a:buSzPts val="2600"/>
              <a:buChar char="■"/>
              <a:defRPr/>
            </a:lvl3pPr>
            <a:lvl4pPr indent="-393700" lvl="3" marL="1828800" rtl="0">
              <a:spcBef>
                <a:spcPts val="2100"/>
              </a:spcBef>
              <a:spcAft>
                <a:spcPts val="0"/>
              </a:spcAft>
              <a:buSzPts val="2600"/>
              <a:buChar char="●"/>
              <a:defRPr/>
            </a:lvl4pPr>
            <a:lvl5pPr indent="-393700" lvl="4" marL="2286000" rtl="0">
              <a:spcBef>
                <a:spcPts val="2100"/>
              </a:spcBef>
              <a:spcAft>
                <a:spcPts val="0"/>
              </a:spcAft>
              <a:buSzPts val="2600"/>
              <a:buChar char="○"/>
              <a:defRPr/>
            </a:lvl5pPr>
            <a:lvl6pPr indent="-393700" lvl="5" marL="2743200" rtl="0">
              <a:spcBef>
                <a:spcPts val="2100"/>
              </a:spcBef>
              <a:spcAft>
                <a:spcPts val="0"/>
              </a:spcAft>
              <a:buSzPts val="2600"/>
              <a:buChar char="■"/>
              <a:defRPr/>
            </a:lvl6pPr>
            <a:lvl7pPr indent="-393700" lvl="6" marL="3200400" rtl="0">
              <a:spcBef>
                <a:spcPts val="2100"/>
              </a:spcBef>
              <a:spcAft>
                <a:spcPts val="0"/>
              </a:spcAft>
              <a:buSzPts val="2600"/>
              <a:buChar char="●"/>
              <a:defRPr/>
            </a:lvl7pPr>
            <a:lvl8pPr indent="-393700" lvl="7" marL="3657600" rtl="0">
              <a:spcBef>
                <a:spcPts val="2100"/>
              </a:spcBef>
              <a:spcAft>
                <a:spcPts val="0"/>
              </a:spcAft>
              <a:buSzPts val="2600"/>
              <a:buChar char="○"/>
              <a:defRPr/>
            </a:lvl8pPr>
            <a:lvl9pPr indent="-393700" lvl="8" marL="4114800" rtl="0">
              <a:spcBef>
                <a:spcPts val="2100"/>
              </a:spcBef>
              <a:spcAft>
                <a:spcPts val="2100"/>
              </a:spcAft>
              <a:buSzPts val="2600"/>
              <a:buChar char="■"/>
              <a:defRPr/>
            </a:lvl9pPr>
          </a:lstStyle>
          <a:p/>
        </p:txBody>
      </p:sp>
      <p:sp>
        <p:nvSpPr>
          <p:cNvPr id="148" name="Google Shape;148;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49" name="Google Shape;149;p6"/>
          <p:cNvSpPr txBox="1"/>
          <p:nvPr>
            <p:ph type="title"/>
          </p:nvPr>
        </p:nvSpPr>
        <p:spPr>
          <a:xfrm>
            <a:off x="415600" y="593375"/>
            <a:ext cx="8440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2" name="Google Shape;152;p6"/>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3" name="Google Shape;153;p6"/>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58" name="Google Shape;158;p6"/>
            <p:cNvGrpSpPr/>
            <p:nvPr/>
          </p:nvGrpSpPr>
          <p:grpSpPr>
            <a:xfrm flipH="1" rot="-834363">
              <a:off x="10007823" y="1779855"/>
              <a:ext cx="2189869" cy="5071126"/>
              <a:chOff x="5307255" y="1547438"/>
              <a:chExt cx="1784043" cy="4131344"/>
            </a:xfrm>
          </p:grpSpPr>
          <p:sp>
            <p:nvSpPr>
              <p:cNvPr id="159" name="Google Shape;159;p6"/>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6" name="Google Shape;166;p6"/>
            <p:cNvGrpSpPr/>
            <p:nvPr/>
          </p:nvGrpSpPr>
          <p:grpSpPr>
            <a:xfrm flipH="1" rot="952222">
              <a:off x="10387675" y="4620686"/>
              <a:ext cx="972982" cy="980094"/>
              <a:chOff x="5307255" y="1547438"/>
              <a:chExt cx="1117486" cy="1125654"/>
            </a:xfrm>
          </p:grpSpPr>
          <p:sp>
            <p:nvSpPr>
              <p:cNvPr id="167" name="Google Shape;167;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9" name="Google Shape;169;p6"/>
            <p:cNvGrpSpPr/>
            <p:nvPr/>
          </p:nvGrpSpPr>
          <p:grpSpPr>
            <a:xfrm flipH="1" rot="952222">
              <a:off x="10406852" y="3368180"/>
              <a:ext cx="972982" cy="980094"/>
              <a:chOff x="5307255" y="1547438"/>
              <a:chExt cx="1117486" cy="1125654"/>
            </a:xfrm>
          </p:grpSpPr>
          <p:sp>
            <p:nvSpPr>
              <p:cNvPr id="170" name="Google Shape;170;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2" name="Google Shape;172;p6"/>
            <p:cNvGrpSpPr/>
            <p:nvPr/>
          </p:nvGrpSpPr>
          <p:grpSpPr>
            <a:xfrm flipH="1" rot="952222">
              <a:off x="11485763" y="3114853"/>
              <a:ext cx="972982" cy="980094"/>
              <a:chOff x="5307255" y="1547438"/>
              <a:chExt cx="1117486" cy="1125654"/>
            </a:xfrm>
          </p:grpSpPr>
          <p:sp>
            <p:nvSpPr>
              <p:cNvPr id="173" name="Google Shape;173;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75" name="Google Shape;175;p6"/>
            <p:cNvGrpSpPr/>
            <p:nvPr/>
          </p:nvGrpSpPr>
          <p:grpSpPr>
            <a:xfrm flipH="1" rot="952222">
              <a:off x="11371716" y="4308822"/>
              <a:ext cx="972982" cy="980094"/>
              <a:chOff x="5307255" y="1547438"/>
              <a:chExt cx="1117486" cy="1125654"/>
            </a:xfrm>
          </p:grpSpPr>
          <p:sp>
            <p:nvSpPr>
              <p:cNvPr id="176" name="Google Shape;176;p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78" name="Google Shape;178;p6"/>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our main point">
  <p:cSld name="CUSTOM_6">
    <p:spTree>
      <p:nvGrpSpPr>
        <p:cNvPr id="179"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 name="Google Shape;181;p7"/>
          <p:cNvSpPr txBox="1"/>
          <p:nvPr>
            <p:ph type="title"/>
          </p:nvPr>
        </p:nvSpPr>
        <p:spPr>
          <a:xfrm>
            <a:off x="3187625" y="1442300"/>
            <a:ext cx="7487400" cy="3789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182" name="Google Shape;182;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90" name="Google Shape;190;p7"/>
            <p:cNvGrpSpPr/>
            <p:nvPr/>
          </p:nvGrpSpPr>
          <p:grpSpPr>
            <a:xfrm flipH="1" rot="-1892580">
              <a:off x="3991438" y="2800334"/>
              <a:ext cx="1640340" cy="3798568"/>
              <a:chOff x="5307255" y="1547438"/>
              <a:chExt cx="1784043" cy="4131344"/>
            </a:xfrm>
          </p:grpSpPr>
          <p:sp>
            <p:nvSpPr>
              <p:cNvPr id="191" name="Google Shape;19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94" name="Google Shape;194;p7"/>
            <p:cNvGrpSpPr/>
            <p:nvPr/>
          </p:nvGrpSpPr>
          <p:grpSpPr>
            <a:xfrm flipH="1" rot="-256831">
              <a:off x="5428853" y="3631183"/>
              <a:ext cx="1613076" cy="2554639"/>
              <a:chOff x="5819567" y="571221"/>
              <a:chExt cx="2567151" cy="4065613"/>
            </a:xfrm>
          </p:grpSpPr>
          <p:sp>
            <p:nvSpPr>
              <p:cNvPr id="195" name="Google Shape;195;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99" name="Google Shape;199;p7"/>
            <p:cNvSpPr/>
            <p:nvPr/>
          </p:nvSpPr>
          <p:spPr>
            <a:xfrm flipH="1" rot="-6624593">
              <a:off x="2967165" y="5511035"/>
              <a:ext cx="2047577" cy="659855"/>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1" name="Google Shape;201;p7"/>
            <p:cNvSpPr/>
            <p:nvPr/>
          </p:nvSpPr>
          <p:spPr>
            <a:xfrm flipH="1" rot="2564012">
              <a:off x="6811999" y="4951992"/>
              <a:ext cx="752497" cy="2298355"/>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02" name="Google Shape;202;p7"/>
            <p:cNvGrpSpPr/>
            <p:nvPr/>
          </p:nvGrpSpPr>
          <p:grpSpPr>
            <a:xfrm flipH="1" rot="-1125779">
              <a:off x="4049616" y="2501954"/>
              <a:ext cx="2183627" cy="3458224"/>
              <a:chOff x="5819567" y="571221"/>
              <a:chExt cx="2567151" cy="4065613"/>
            </a:xfrm>
          </p:grpSpPr>
          <p:sp>
            <p:nvSpPr>
              <p:cNvPr id="203" name="Google Shape;203;p7"/>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207" name="Google Shape;207;p7"/>
            <p:cNvSpPr/>
            <p:nvPr/>
          </p:nvSpPr>
          <p:spPr>
            <a:xfrm flipH="1" rot="797711">
              <a:off x="5764601" y="2869476"/>
              <a:ext cx="841825" cy="302661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9" name="Google Shape;209;p7"/>
            <p:cNvSpPr/>
            <p:nvPr/>
          </p:nvSpPr>
          <p:spPr>
            <a:xfrm flipH="1" rot="1180671">
              <a:off x="6152772" y="3796462"/>
              <a:ext cx="899872" cy="3289588"/>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10" name="Google Shape;210;p7"/>
            <p:cNvGrpSpPr/>
            <p:nvPr/>
          </p:nvGrpSpPr>
          <p:grpSpPr>
            <a:xfrm flipH="1" rot="-1942850">
              <a:off x="4601087" y="3701361"/>
              <a:ext cx="1336172" cy="3094202"/>
              <a:chOff x="5307255" y="1547438"/>
              <a:chExt cx="1784043" cy="4131344"/>
            </a:xfrm>
          </p:grpSpPr>
          <p:sp>
            <p:nvSpPr>
              <p:cNvPr id="211" name="Google Shape;21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0" name="Google Shape;220;p7"/>
            <p:cNvGrpSpPr/>
            <p:nvPr/>
          </p:nvGrpSpPr>
          <p:grpSpPr>
            <a:xfrm flipH="1" rot="-834249">
              <a:off x="5226495" y="2218845"/>
              <a:ext cx="1951844" cy="4519926"/>
              <a:chOff x="5307255" y="1547438"/>
              <a:chExt cx="1784043" cy="4131344"/>
            </a:xfrm>
          </p:grpSpPr>
          <p:sp>
            <p:nvSpPr>
              <p:cNvPr id="221" name="Google Shape;221;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28" name="Google Shape;228;p7"/>
            <p:cNvGrpSpPr/>
            <p:nvPr/>
          </p:nvGrpSpPr>
          <p:grpSpPr>
            <a:xfrm flipH="1" rot="-440221">
              <a:off x="5786037" y="4061381"/>
              <a:ext cx="1213990" cy="2811263"/>
              <a:chOff x="5307255" y="1547438"/>
              <a:chExt cx="1784043" cy="4131344"/>
            </a:xfrm>
          </p:grpSpPr>
          <p:sp>
            <p:nvSpPr>
              <p:cNvPr id="229" name="Google Shape;229;p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2" name="Google Shape;232;p7"/>
            <p:cNvGrpSpPr/>
            <p:nvPr/>
          </p:nvGrpSpPr>
          <p:grpSpPr>
            <a:xfrm flipH="1" rot="-440392">
              <a:off x="5105302" y="3369322"/>
              <a:ext cx="1465228" cy="3402528"/>
              <a:chOff x="5307255" y="1547438"/>
              <a:chExt cx="1786162" cy="4147796"/>
            </a:xfrm>
          </p:grpSpPr>
          <p:sp>
            <p:nvSpPr>
              <p:cNvPr id="233" name="Google Shape;233;p7"/>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flipH="1" rot="-189358">
                <a:off x="4975977" y="1922217"/>
                <a:ext cx="1660755" cy="3253507"/>
              </a:xfrm>
              <a:custGeom>
                <a:rect b="b" l="l" r="r" t="t"/>
                <a:pathLst>
                  <a:path extrusionOk="0" h="3256714" w="1662392">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39" name="Google Shape;239;p7"/>
            <p:cNvGrpSpPr/>
            <p:nvPr/>
          </p:nvGrpSpPr>
          <p:grpSpPr>
            <a:xfrm flipH="1" rot="-761783">
              <a:off x="4846938" y="4174451"/>
              <a:ext cx="1456834" cy="2750026"/>
              <a:chOff x="6812776" y="643385"/>
              <a:chExt cx="1603353" cy="3026606"/>
            </a:xfrm>
          </p:grpSpPr>
          <p:sp>
            <p:nvSpPr>
              <p:cNvPr id="240" name="Google Shape;240;p7"/>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rect b="b" l="l" r="r" t="t"/>
                <a:pathLst>
                  <a:path extrusionOk="0" h="2738163" w="1217184">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2">
    <p:spTree>
      <p:nvGrpSpPr>
        <p:cNvPr id="248" name="Shape 248"/>
        <p:cNvGrpSpPr/>
        <p:nvPr/>
      </p:nvGrpSpPr>
      <p:grpSpPr>
        <a:xfrm>
          <a:off x="0" y="0"/>
          <a:ext cx="0" cy="0"/>
          <a:chOff x="0" y="0"/>
          <a:chExt cx="0" cy="0"/>
        </a:xfrm>
      </p:grpSpPr>
      <p:sp>
        <p:nvSpPr>
          <p:cNvPr id="249" name="Google Shape;249;p8"/>
          <p:cNvSpPr txBox="1"/>
          <p:nvPr>
            <p:ph type="title"/>
          </p:nvPr>
        </p:nvSpPr>
        <p:spPr>
          <a:xfrm>
            <a:off x="2156075" y="1123500"/>
            <a:ext cx="7687500" cy="4736100"/>
          </a:xfrm>
          <a:prstGeom prst="rect">
            <a:avLst/>
          </a:prstGeom>
        </p:spPr>
        <p:txBody>
          <a:bodyPr anchorCtr="0" anchor="ctr" bIns="121900" lIns="121900" spcFirstLastPara="1" rIns="121900" wrap="square" tIns="121900">
            <a:noAutofit/>
          </a:bodyPr>
          <a:lstStyle>
            <a:lvl1pPr lvl="0" rtl="0" algn="ctr">
              <a:spcBef>
                <a:spcPts val="0"/>
              </a:spcBef>
              <a:spcAft>
                <a:spcPts val="0"/>
              </a:spcAft>
              <a:buNone/>
              <a:defRPr sz="12800"/>
            </a:lvl1pPr>
            <a:lvl2pPr lvl="1" rtl="0" algn="ctr">
              <a:spcBef>
                <a:spcPts val="0"/>
              </a:spcBef>
              <a:spcAft>
                <a:spcPts val="0"/>
              </a:spcAft>
              <a:buNone/>
              <a:defRPr sz="12800"/>
            </a:lvl2pPr>
            <a:lvl3pPr lvl="2" rtl="0" algn="ctr">
              <a:spcBef>
                <a:spcPts val="0"/>
              </a:spcBef>
              <a:spcAft>
                <a:spcPts val="0"/>
              </a:spcAft>
              <a:buNone/>
              <a:defRPr sz="12800"/>
            </a:lvl3pPr>
            <a:lvl4pPr lvl="3" rtl="0" algn="ctr">
              <a:spcBef>
                <a:spcPts val="0"/>
              </a:spcBef>
              <a:spcAft>
                <a:spcPts val="0"/>
              </a:spcAft>
              <a:buNone/>
              <a:defRPr sz="12800"/>
            </a:lvl4pPr>
            <a:lvl5pPr lvl="4" rtl="0" algn="ctr">
              <a:spcBef>
                <a:spcPts val="0"/>
              </a:spcBef>
              <a:spcAft>
                <a:spcPts val="0"/>
              </a:spcAft>
              <a:buNone/>
              <a:defRPr sz="12800"/>
            </a:lvl5pPr>
            <a:lvl6pPr lvl="5" rtl="0" algn="ctr">
              <a:spcBef>
                <a:spcPts val="0"/>
              </a:spcBef>
              <a:spcAft>
                <a:spcPts val="0"/>
              </a:spcAft>
              <a:buNone/>
              <a:defRPr sz="12800"/>
            </a:lvl6pPr>
            <a:lvl7pPr lvl="6" rtl="0" algn="ctr">
              <a:spcBef>
                <a:spcPts val="0"/>
              </a:spcBef>
              <a:spcAft>
                <a:spcPts val="0"/>
              </a:spcAft>
              <a:buNone/>
              <a:defRPr sz="12800"/>
            </a:lvl7pPr>
            <a:lvl8pPr lvl="7" rtl="0" algn="ctr">
              <a:spcBef>
                <a:spcPts val="0"/>
              </a:spcBef>
              <a:spcAft>
                <a:spcPts val="0"/>
              </a:spcAft>
              <a:buNone/>
              <a:defRPr sz="12800"/>
            </a:lvl8pPr>
            <a:lvl9pPr lvl="8" rtl="0" algn="ctr">
              <a:spcBef>
                <a:spcPts val="0"/>
              </a:spcBef>
              <a:spcAft>
                <a:spcPts val="0"/>
              </a:spcAft>
              <a:buNone/>
              <a:defRPr sz="12800"/>
            </a:lvl9pPr>
          </a:lstStyle>
          <a:p/>
        </p:txBody>
      </p:sp>
      <p:sp>
        <p:nvSpPr>
          <p:cNvPr id="250" name="Google Shape;250;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3" name="Google Shape;253;p8"/>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4" name="Google Shape;254;p8"/>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59" name="Google Shape;259;p8"/>
            <p:cNvGrpSpPr/>
            <p:nvPr/>
          </p:nvGrpSpPr>
          <p:grpSpPr>
            <a:xfrm flipH="1" rot="-834363">
              <a:off x="10007823" y="1779855"/>
              <a:ext cx="2189869" cy="5071126"/>
              <a:chOff x="5307255" y="1547438"/>
              <a:chExt cx="1784043" cy="4131344"/>
            </a:xfrm>
          </p:grpSpPr>
          <p:sp>
            <p:nvSpPr>
              <p:cNvPr id="260" name="Google Shape;260;p8"/>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67" name="Google Shape;267;p8"/>
            <p:cNvGrpSpPr/>
            <p:nvPr/>
          </p:nvGrpSpPr>
          <p:grpSpPr>
            <a:xfrm flipH="1" rot="952222">
              <a:off x="10387675" y="4620686"/>
              <a:ext cx="972982" cy="980094"/>
              <a:chOff x="5307255" y="1547438"/>
              <a:chExt cx="1117486" cy="1125654"/>
            </a:xfrm>
          </p:grpSpPr>
          <p:sp>
            <p:nvSpPr>
              <p:cNvPr id="268" name="Google Shape;268;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0" name="Google Shape;270;p8"/>
            <p:cNvGrpSpPr/>
            <p:nvPr/>
          </p:nvGrpSpPr>
          <p:grpSpPr>
            <a:xfrm flipH="1" rot="952222">
              <a:off x="10406852" y="3368180"/>
              <a:ext cx="972982" cy="980094"/>
              <a:chOff x="5307255" y="1547438"/>
              <a:chExt cx="1117486" cy="1125654"/>
            </a:xfrm>
          </p:grpSpPr>
          <p:sp>
            <p:nvSpPr>
              <p:cNvPr id="271" name="Google Shape;27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3" name="Google Shape;273;p8"/>
            <p:cNvGrpSpPr/>
            <p:nvPr/>
          </p:nvGrpSpPr>
          <p:grpSpPr>
            <a:xfrm flipH="1" rot="952222">
              <a:off x="11485763" y="3114853"/>
              <a:ext cx="972982" cy="980094"/>
              <a:chOff x="5307255" y="1547438"/>
              <a:chExt cx="1117486" cy="1125654"/>
            </a:xfrm>
          </p:grpSpPr>
          <p:sp>
            <p:nvSpPr>
              <p:cNvPr id="274" name="Google Shape;274;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76" name="Google Shape;276;p8"/>
            <p:cNvGrpSpPr/>
            <p:nvPr/>
          </p:nvGrpSpPr>
          <p:grpSpPr>
            <a:xfrm flipH="1" rot="952222">
              <a:off x="11371716" y="4308822"/>
              <a:ext cx="972982" cy="980094"/>
              <a:chOff x="5307255" y="1547438"/>
              <a:chExt cx="1117486" cy="1125654"/>
            </a:xfrm>
          </p:grpSpPr>
          <p:sp>
            <p:nvSpPr>
              <p:cNvPr id="277" name="Google Shape;277;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79" name="Google Shape;279;p8"/>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85" name="Google Shape;285;p8"/>
          <p:cNvGrpSpPr/>
          <p:nvPr/>
        </p:nvGrpSpPr>
        <p:grpSpPr>
          <a:xfrm flipH="1" rot="607849">
            <a:off x="10886905" y="344335"/>
            <a:ext cx="1207724" cy="1216551"/>
            <a:chOff x="5307255" y="1547438"/>
            <a:chExt cx="1117486" cy="1125654"/>
          </a:xfrm>
        </p:grpSpPr>
        <p:sp>
          <p:nvSpPr>
            <p:cNvPr id="286" name="Google Shape;286;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8" name="Google Shape;288;p8"/>
          <p:cNvGrpSpPr/>
          <p:nvPr/>
        </p:nvGrpSpPr>
        <p:grpSpPr>
          <a:xfrm flipH="1" rot="608125">
            <a:off x="11077475" y="1722394"/>
            <a:ext cx="963332" cy="970373"/>
            <a:chOff x="5307255" y="1547438"/>
            <a:chExt cx="1117486" cy="1125654"/>
          </a:xfrm>
        </p:grpSpPr>
        <p:sp>
          <p:nvSpPr>
            <p:cNvPr id="289" name="Google Shape;289;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1" name="Google Shape;291;p8"/>
          <p:cNvGrpSpPr/>
          <p:nvPr/>
        </p:nvGrpSpPr>
        <p:grpSpPr>
          <a:xfrm flipH="1" rot="608125">
            <a:off x="10418421" y="1014894"/>
            <a:ext cx="963332" cy="970373"/>
            <a:chOff x="5307255" y="1547438"/>
            <a:chExt cx="1117486" cy="1125654"/>
          </a:xfrm>
        </p:grpSpPr>
        <p:sp>
          <p:nvSpPr>
            <p:cNvPr id="292" name="Google Shape;292;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4" name="Google Shape;294;p8"/>
          <p:cNvGrpSpPr/>
          <p:nvPr/>
        </p:nvGrpSpPr>
        <p:grpSpPr>
          <a:xfrm flipH="1" rot="608125">
            <a:off x="10358874" y="2245198"/>
            <a:ext cx="963332" cy="970373"/>
            <a:chOff x="5307255" y="1547438"/>
            <a:chExt cx="1117486" cy="1125654"/>
          </a:xfrm>
        </p:grpSpPr>
        <p:sp>
          <p:nvSpPr>
            <p:cNvPr id="295" name="Google Shape;295;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7" name="Google Shape;297;p8"/>
          <p:cNvGrpSpPr/>
          <p:nvPr/>
        </p:nvGrpSpPr>
        <p:grpSpPr>
          <a:xfrm flipH="1" rot="608127">
            <a:off x="11265674" y="2680595"/>
            <a:ext cx="835054" cy="841158"/>
            <a:chOff x="5307255" y="1547438"/>
            <a:chExt cx="1117486" cy="1125654"/>
          </a:xfrm>
        </p:grpSpPr>
        <p:sp>
          <p:nvSpPr>
            <p:cNvPr id="298" name="Google Shape;298;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0" name="Google Shape;300;p8"/>
          <p:cNvGrpSpPr/>
          <p:nvPr/>
        </p:nvGrpSpPr>
        <p:grpSpPr>
          <a:xfrm flipH="1" rot="607931">
            <a:off x="10646248" y="3247822"/>
            <a:ext cx="1197398" cy="1206151"/>
            <a:chOff x="5307255" y="1547438"/>
            <a:chExt cx="1117486" cy="1125654"/>
          </a:xfrm>
        </p:grpSpPr>
        <p:sp>
          <p:nvSpPr>
            <p:cNvPr id="301" name="Google Shape;301;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3" name="Google Shape;303;p8"/>
          <p:cNvGrpSpPr/>
          <p:nvPr/>
        </p:nvGrpSpPr>
        <p:grpSpPr>
          <a:xfrm flipH="1" rot="607740">
            <a:off x="10459317" y="4348837"/>
            <a:ext cx="934706" cy="941538"/>
            <a:chOff x="5307255" y="1547438"/>
            <a:chExt cx="1117486" cy="1125654"/>
          </a:xfrm>
        </p:grpSpPr>
        <p:sp>
          <p:nvSpPr>
            <p:cNvPr id="304" name="Google Shape;304;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6" name="Google Shape;306;p8"/>
          <p:cNvGrpSpPr/>
          <p:nvPr/>
        </p:nvGrpSpPr>
        <p:grpSpPr>
          <a:xfrm flipH="1" rot="607931">
            <a:off x="10665425" y="5235077"/>
            <a:ext cx="1197398" cy="1206151"/>
            <a:chOff x="5307255" y="1547438"/>
            <a:chExt cx="1117486" cy="1125654"/>
          </a:xfrm>
        </p:grpSpPr>
        <p:sp>
          <p:nvSpPr>
            <p:cNvPr id="307" name="Google Shape;307;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9" name="Google Shape;309;p8"/>
          <p:cNvGrpSpPr/>
          <p:nvPr/>
        </p:nvGrpSpPr>
        <p:grpSpPr>
          <a:xfrm flipH="1" rot="608127">
            <a:off x="11254571" y="4262123"/>
            <a:ext cx="835054" cy="841158"/>
            <a:chOff x="5307255" y="1547438"/>
            <a:chExt cx="1117486" cy="1125654"/>
          </a:xfrm>
        </p:grpSpPr>
        <p:sp>
          <p:nvSpPr>
            <p:cNvPr id="310" name="Google Shape;310;p8"/>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CUSTOM_3">
    <p:spTree>
      <p:nvGrpSpPr>
        <p:cNvPr id="312"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4" name="Google Shape;31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15" name="Google Shape;315;p9"/>
          <p:cNvSpPr txBox="1"/>
          <p:nvPr>
            <p:ph idx="1" type="body"/>
          </p:nvPr>
        </p:nvSpPr>
        <p:spPr>
          <a:xfrm>
            <a:off x="587350" y="2055775"/>
            <a:ext cx="5248500" cy="4029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16" name="Google Shape;316;p9"/>
          <p:cNvSpPr txBox="1"/>
          <p:nvPr>
            <p:ph idx="2" type="body"/>
          </p:nvPr>
        </p:nvSpPr>
        <p:spPr>
          <a:xfrm>
            <a:off x="6356150" y="2055775"/>
            <a:ext cx="5248500" cy="40299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17" name="Google Shape;317;p9"/>
          <p:cNvSpPr txBox="1"/>
          <p:nvPr>
            <p:ph type="title"/>
          </p:nvPr>
        </p:nvSpPr>
        <p:spPr>
          <a:xfrm>
            <a:off x="587350" y="898175"/>
            <a:ext cx="110172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 name="Google Shape;320;p9"/>
            <p:cNvSpPr/>
            <p:nvPr/>
          </p:nvSpPr>
          <p:spPr>
            <a:xfrm flipH="1" rot="-159780">
              <a:off x="1602541" y="1427869"/>
              <a:ext cx="1207753" cy="4342227"/>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26" name="Google Shape;326;p9"/>
            <p:cNvSpPr/>
            <p:nvPr/>
          </p:nvSpPr>
          <p:spPr>
            <a:xfrm flipH="1" rot="-5776094">
              <a:off x="-492512" y="3859180"/>
              <a:ext cx="3924007" cy="1079422"/>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rect b="b" l="l" r="r" t="t"/>
                <a:pathLst>
                  <a:path extrusionOk="0" h="3360670" w="1448953">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rect b="b" l="l" r="r" t="t"/>
                  <a:pathLst>
                    <a:path extrusionOk="0" h="932050" w="704816">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333" name="Google Shape;333;p9"/>
            <p:cNvSpPr/>
            <p:nvPr/>
          </p:nvSpPr>
          <p:spPr>
            <a:xfrm flipH="1" rot="777684">
              <a:off x="1731048" y="3979513"/>
              <a:ext cx="1088281" cy="3095371"/>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4" name="Google Shape;334;p9"/>
            <p:cNvGrpSpPr/>
            <p:nvPr/>
          </p:nvGrpSpPr>
          <p:grpSpPr>
            <a:xfrm flipH="1" rot="156809">
              <a:off x="1463224" y="4543298"/>
              <a:ext cx="1760154" cy="2605440"/>
              <a:chOff x="3959902" y="4082354"/>
              <a:chExt cx="1760083" cy="2605335"/>
            </a:xfrm>
          </p:grpSpPr>
          <p:sp>
            <p:nvSpPr>
              <p:cNvPr id="335" name="Google Shape;335;p9"/>
              <p:cNvSpPr/>
              <p:nvPr/>
            </p:nvSpPr>
            <p:spPr>
              <a:xfrm flipH="1" rot="-675222">
                <a:off x="4467664" y="4369220"/>
                <a:ext cx="1043970" cy="2238117"/>
              </a:xfrm>
              <a:custGeom>
                <a:rect b="b" l="l" r="r" t="t"/>
                <a:pathLst>
                  <a:path extrusionOk="0" h="2239882" w="1044793">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rect b="b" l="l" r="r" t="t"/>
                <a:pathLst>
                  <a:path extrusionOk="0" h="534914" w="558128">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37" name="Google Shape;337;p9"/>
            <p:cNvGrpSpPr/>
            <p:nvPr/>
          </p:nvGrpSpPr>
          <p:grpSpPr>
            <a:xfrm flipH="1" rot="-215344">
              <a:off x="1010161" y="3959985"/>
              <a:ext cx="1575177" cy="2973419"/>
              <a:chOff x="6812776" y="643385"/>
              <a:chExt cx="1603353" cy="3026606"/>
            </a:xfrm>
          </p:grpSpPr>
          <p:sp>
            <p:nvSpPr>
              <p:cNvPr id="338" name="Google Shape;338;p9"/>
              <p:cNvSpPr/>
              <p:nvPr/>
            </p:nvSpPr>
            <p:spPr>
              <a:xfrm flipH="1" rot="-5995998">
                <a:off x="6360430" y="1774043"/>
                <a:ext cx="2683615" cy="979539"/>
              </a:xfrm>
              <a:custGeom>
                <a:rect b="b" l="l" r="r" t="t"/>
                <a:pathLst>
                  <a:path extrusionOk="0" h="979548" w="268364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rect b="b" l="l" r="r" t="t"/>
                <a:pathLst>
                  <a:path extrusionOk="0" h="2739746" w="1425735">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3 columns">
  <p:cSld name="CUSTOM_9">
    <p:spTree>
      <p:nvGrpSpPr>
        <p:cNvPr id="340" name="Shape 340"/>
        <p:cNvGrpSpPr/>
        <p:nvPr/>
      </p:nvGrpSpPr>
      <p:grpSpPr>
        <a:xfrm>
          <a:off x="0" y="0"/>
          <a:ext cx="0" cy="0"/>
          <a:chOff x="0" y="0"/>
          <a:chExt cx="0" cy="0"/>
        </a:xfrm>
      </p:grpSpPr>
      <p:sp>
        <p:nvSpPr>
          <p:cNvPr id="341" name="Google Shape;34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342" name="Google Shape;342;p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p:txBody>
      </p:sp>
      <p:sp>
        <p:nvSpPr>
          <p:cNvPr id="343" name="Google Shape;343;p10"/>
          <p:cNvSpPr txBox="1"/>
          <p:nvPr>
            <p:ph idx="1" type="body"/>
          </p:nvPr>
        </p:nvSpPr>
        <p:spPr>
          <a:xfrm>
            <a:off x="415600"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44" name="Google Shape;344;p10"/>
          <p:cNvSpPr txBox="1"/>
          <p:nvPr>
            <p:ph idx="2" type="body"/>
          </p:nvPr>
        </p:nvSpPr>
        <p:spPr>
          <a:xfrm>
            <a:off x="4278394"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345" name="Google Shape;345;p10"/>
          <p:cNvSpPr txBox="1"/>
          <p:nvPr>
            <p:ph idx="3" type="body"/>
          </p:nvPr>
        </p:nvSpPr>
        <p:spPr>
          <a:xfrm>
            <a:off x="8141188" y="1890000"/>
            <a:ext cx="3635100" cy="4555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grpSp>
        <p:nvGrpSpPr>
          <p:cNvPr id="346" name="Google Shape;346;p10"/>
          <p:cNvGrpSpPr/>
          <p:nvPr/>
        </p:nvGrpSpPr>
        <p:grpSpPr>
          <a:xfrm flipH="1" rot="607744">
            <a:off x="11086334" y="81935"/>
            <a:ext cx="1023023" cy="1030501"/>
            <a:chOff x="5307255" y="1547438"/>
            <a:chExt cx="1117486" cy="1125654"/>
          </a:xfrm>
        </p:grpSpPr>
        <p:sp>
          <p:nvSpPr>
            <p:cNvPr id="347" name="Google Shape;347;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49" name="Google Shape;349;p10"/>
          <p:cNvGrpSpPr/>
          <p:nvPr/>
        </p:nvGrpSpPr>
        <p:grpSpPr>
          <a:xfrm flipH="1" rot="608142">
            <a:off x="11247878" y="1249037"/>
            <a:ext cx="815984" cy="821948"/>
            <a:chOff x="5307255" y="1547438"/>
            <a:chExt cx="1117486" cy="1125654"/>
          </a:xfrm>
        </p:grpSpPr>
        <p:sp>
          <p:nvSpPr>
            <p:cNvPr id="350" name="Google Shape;350;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2" name="Google Shape;352;p10"/>
          <p:cNvGrpSpPr/>
          <p:nvPr/>
        </p:nvGrpSpPr>
        <p:grpSpPr>
          <a:xfrm flipH="1" rot="608142">
            <a:off x="10543169" y="739163"/>
            <a:ext cx="815984" cy="821948"/>
            <a:chOff x="5307255" y="1547438"/>
            <a:chExt cx="1117486" cy="1125654"/>
          </a:xfrm>
        </p:grpSpPr>
        <p:sp>
          <p:nvSpPr>
            <p:cNvPr id="353" name="Google Shape;353;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5" name="Google Shape;355;p10"/>
          <p:cNvGrpSpPr/>
          <p:nvPr/>
        </p:nvGrpSpPr>
        <p:grpSpPr>
          <a:xfrm flipH="1" rot="608142">
            <a:off x="10639179" y="1691887"/>
            <a:ext cx="815984" cy="821948"/>
            <a:chOff x="5307255" y="1547438"/>
            <a:chExt cx="1117486" cy="1125654"/>
          </a:xfrm>
        </p:grpSpPr>
        <p:sp>
          <p:nvSpPr>
            <p:cNvPr id="356" name="Google Shape;356;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58" name="Google Shape;358;p10"/>
          <p:cNvGrpSpPr/>
          <p:nvPr/>
        </p:nvGrpSpPr>
        <p:grpSpPr>
          <a:xfrm flipH="1" rot="608187">
            <a:off x="11407156" y="2060661"/>
            <a:ext cx="707346" cy="712516"/>
            <a:chOff x="5307255" y="1547438"/>
            <a:chExt cx="1117486" cy="1125654"/>
          </a:xfrm>
        </p:grpSpPr>
        <p:sp>
          <p:nvSpPr>
            <p:cNvPr id="359" name="Google Shape;359;p1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ctr" bIns="121900" lIns="121900" spcFirstLastPara="1" rIns="121900" wrap="square" tIns="12190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93700" lvl="0" marL="4572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indent="-393700" lvl="1" marL="9144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indent="-393700" lvl="2" marL="13716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indent="-393700" lvl="3" marL="18288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indent="-393700" lvl="4" marL="22860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indent="-393700" lvl="5" marL="27432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indent="-393700" lvl="6" marL="32004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indent="-393700" lvl="7" marL="36576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indent="-393700" lvl="8" marL="41148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hyperlink" Target="https://unsplash.com/@syhussaini?utm_source=unsplash&amp;utm_medium=referral&amp;utm_content=creditCopyText" TargetMode="External"/><Relationship Id="rId5" Type="http://schemas.openxmlformats.org/officeDocument/2006/relationships/hyperlink" Target="https://unsplash.com/s/photos/white-flowers?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6"/>
          <p:cNvSpPr txBox="1"/>
          <p:nvPr>
            <p:ph type="ctrTitle"/>
          </p:nvPr>
        </p:nvSpPr>
        <p:spPr>
          <a:xfrm>
            <a:off x="546175" y="777650"/>
            <a:ext cx="7110600" cy="3321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7200"/>
              <a:t>Executive Director’s Report</a:t>
            </a:r>
            <a:endParaRPr sz="7200"/>
          </a:p>
          <a:p>
            <a:pPr indent="0" lvl="0" marL="0" rtl="0" algn="l">
              <a:spcBef>
                <a:spcPts val="0"/>
              </a:spcBef>
              <a:spcAft>
                <a:spcPts val="0"/>
              </a:spcAft>
              <a:buNone/>
            </a:pPr>
            <a:r>
              <a:rPr lang="en" sz="7200"/>
              <a:t>March 2022</a:t>
            </a:r>
            <a:endParaRPr sz="7200"/>
          </a:p>
        </p:txBody>
      </p:sp>
      <p:pic>
        <p:nvPicPr>
          <p:cNvPr id="783" name="Google Shape;783;p16"/>
          <p:cNvPicPr preferRelativeResize="0"/>
          <p:nvPr/>
        </p:nvPicPr>
        <p:blipFill>
          <a:blip r:embed="rId3">
            <a:alphaModFix/>
          </a:blip>
          <a:stretch>
            <a:fillRect/>
          </a:stretch>
        </p:blipFill>
        <p:spPr>
          <a:xfrm>
            <a:off x="546175" y="3539775"/>
            <a:ext cx="2200750" cy="19697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25"/>
          <p:cNvSpPr txBox="1"/>
          <p:nvPr/>
        </p:nvSpPr>
        <p:spPr>
          <a:xfrm>
            <a:off x="311700" y="575308"/>
            <a:ext cx="88098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500">
                <a:solidFill>
                  <a:schemeClr val="dk1"/>
                </a:solidFill>
                <a:latin typeface="Kristi"/>
                <a:ea typeface="Kristi"/>
                <a:cs typeface="Kristi"/>
                <a:sym typeface="Kristi"/>
              </a:rPr>
              <a:t>Transition to High School Series</a:t>
            </a:r>
            <a:endParaRPr sz="5500">
              <a:solidFill>
                <a:schemeClr val="dk1"/>
              </a:solidFill>
              <a:latin typeface="Kristi"/>
              <a:ea typeface="Kristi"/>
              <a:cs typeface="Kristi"/>
              <a:sym typeface="Kristi"/>
            </a:endParaRPr>
          </a:p>
        </p:txBody>
      </p:sp>
      <p:sp>
        <p:nvSpPr>
          <p:cNvPr id="1131" name="Google Shape;1131;p25"/>
          <p:cNvSpPr txBox="1"/>
          <p:nvPr/>
        </p:nvSpPr>
        <p:spPr>
          <a:xfrm>
            <a:off x="958875" y="2011000"/>
            <a:ext cx="4591500" cy="4123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595959"/>
              </a:buClr>
              <a:buSzPts val="2000"/>
              <a:buFont typeface="Quicksand"/>
              <a:buChar char="●"/>
            </a:pPr>
            <a:r>
              <a:rPr b="1" lang="en" sz="2000">
                <a:solidFill>
                  <a:srgbClr val="595959"/>
                </a:solidFill>
                <a:latin typeface="Quicksand"/>
                <a:ea typeface="Quicksand"/>
                <a:cs typeface="Quicksand"/>
                <a:sym typeface="Quicksand"/>
              </a:rPr>
              <a:t>This is a two part series for </a:t>
            </a:r>
            <a:r>
              <a:rPr b="1" lang="en" sz="2000">
                <a:solidFill>
                  <a:srgbClr val="595959"/>
                </a:solidFill>
                <a:latin typeface="Quicksand"/>
                <a:ea typeface="Quicksand"/>
                <a:cs typeface="Quicksand"/>
                <a:sym typeface="Quicksand"/>
              </a:rPr>
              <a:t>all 8th graders and new students looking to to join BOTH NIGHTS for a 2 part series.</a:t>
            </a:r>
            <a:endParaRPr b="1" sz="2000">
              <a:solidFill>
                <a:srgbClr val="595959"/>
              </a:solidFill>
              <a:latin typeface="Quicksand"/>
              <a:ea typeface="Quicksand"/>
              <a:cs typeface="Quicksand"/>
              <a:sym typeface="Quicksand"/>
            </a:endParaRPr>
          </a:p>
          <a:p>
            <a:pPr indent="0" lvl="0" marL="457200" rtl="0" algn="l">
              <a:lnSpc>
                <a:spcPct val="115000"/>
              </a:lnSpc>
              <a:spcBef>
                <a:spcPts val="1200"/>
              </a:spcBef>
              <a:spcAft>
                <a:spcPts val="0"/>
              </a:spcAft>
              <a:buNone/>
            </a:pPr>
            <a:r>
              <a:t/>
            </a:r>
            <a:endParaRPr b="1" sz="2000">
              <a:solidFill>
                <a:srgbClr val="595959"/>
              </a:solidFill>
              <a:latin typeface="Quicksand"/>
              <a:ea typeface="Quicksand"/>
              <a:cs typeface="Quicksand"/>
              <a:sym typeface="Quicksand"/>
            </a:endParaRPr>
          </a:p>
          <a:p>
            <a:pPr indent="-355600" lvl="0" marL="457200" rtl="0" algn="l">
              <a:lnSpc>
                <a:spcPct val="115000"/>
              </a:lnSpc>
              <a:spcBef>
                <a:spcPts val="1200"/>
              </a:spcBef>
              <a:spcAft>
                <a:spcPts val="0"/>
              </a:spcAft>
              <a:buClr>
                <a:srgbClr val="595959"/>
              </a:buClr>
              <a:buSzPts val="2000"/>
              <a:buFont typeface="Quicksand"/>
              <a:buChar char="●"/>
            </a:pPr>
            <a:r>
              <a:rPr b="1" lang="en" sz="2000">
                <a:solidFill>
                  <a:srgbClr val="595959"/>
                </a:solidFill>
                <a:latin typeface="Quicksand"/>
                <a:ea typeface="Quicksand"/>
                <a:cs typeface="Quicksand"/>
                <a:sym typeface="Quicksand"/>
              </a:rPr>
              <a:t>The high school team will be in attendance and ready to answer questions</a:t>
            </a:r>
            <a:endParaRPr b="1" sz="2000">
              <a:solidFill>
                <a:srgbClr val="595959"/>
              </a:solidFill>
              <a:latin typeface="Quicksand"/>
              <a:ea typeface="Quicksand"/>
              <a:cs typeface="Quicksand"/>
              <a:sym typeface="Quicksand"/>
            </a:endParaRPr>
          </a:p>
        </p:txBody>
      </p:sp>
      <p:pic>
        <p:nvPicPr>
          <p:cNvPr id="1132" name="Google Shape;1132;p25"/>
          <p:cNvPicPr preferRelativeResize="0"/>
          <p:nvPr/>
        </p:nvPicPr>
        <p:blipFill>
          <a:blip r:embed="rId3">
            <a:alphaModFix/>
          </a:blip>
          <a:stretch>
            <a:fillRect/>
          </a:stretch>
        </p:blipFill>
        <p:spPr>
          <a:xfrm>
            <a:off x="6490925" y="119764"/>
            <a:ext cx="5124549" cy="661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26"/>
          <p:cNvSpPr txBox="1"/>
          <p:nvPr>
            <p:ph type="title"/>
          </p:nvPr>
        </p:nvSpPr>
        <p:spPr>
          <a:xfrm>
            <a:off x="6678700" y="627375"/>
            <a:ext cx="5223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HSVA Mission</a:t>
            </a:r>
            <a:endParaRPr/>
          </a:p>
        </p:txBody>
      </p:sp>
      <p:sp>
        <p:nvSpPr>
          <p:cNvPr id="1138" name="Google Shape;1138;p26"/>
          <p:cNvSpPr txBox="1"/>
          <p:nvPr>
            <p:ph idx="1" type="body"/>
          </p:nvPr>
        </p:nvSpPr>
        <p:spPr>
          <a:xfrm>
            <a:off x="6678700" y="2072500"/>
            <a:ext cx="3648300" cy="3932400"/>
          </a:xfrm>
          <a:prstGeom prst="rect">
            <a:avLst/>
          </a:prstGeom>
        </p:spPr>
        <p:txBody>
          <a:bodyPr anchorCtr="0" anchor="t" bIns="121900" lIns="121900" spcFirstLastPara="1" rIns="121900" wrap="square" tIns="121900">
            <a:noAutofit/>
          </a:bodyPr>
          <a:lstStyle/>
          <a:p>
            <a:pPr indent="0" lvl="0" marL="0" rtl="0" algn="l">
              <a:spcBef>
                <a:spcPts val="600"/>
              </a:spcBef>
              <a:spcAft>
                <a:spcPts val="0"/>
              </a:spcAft>
              <a:buClr>
                <a:srgbClr val="061E3A"/>
              </a:buClr>
              <a:buSzPts val="1100"/>
              <a:buFont typeface="Arial"/>
              <a:buNone/>
            </a:pPr>
            <a:r>
              <a:rPr lang="en" sz="2000">
                <a:solidFill>
                  <a:srgbClr val="061E3A"/>
                </a:solidFill>
                <a:latin typeface="IBM Plex Sans Light"/>
                <a:ea typeface="IBM Plex Sans Light"/>
                <a:cs typeface="IBM Plex Sans Light"/>
                <a:sym typeface="IBM Plex Sans Light"/>
              </a:rPr>
              <a:t>The mission of HSVA is to provide standards-based, a-g instruction to independent study high school students by a CA single-subject credentialed teacher. HSVA provides opportunities for students to learn synchronously and asynchronously in a safe, online learning environment.</a:t>
            </a:r>
            <a:endParaRPr sz="2600"/>
          </a:p>
        </p:txBody>
      </p:sp>
      <p:grpSp>
        <p:nvGrpSpPr>
          <p:cNvPr id="1139" name="Google Shape;1139;p26"/>
          <p:cNvGrpSpPr/>
          <p:nvPr/>
        </p:nvGrpSpPr>
        <p:grpSpPr>
          <a:xfrm>
            <a:off x="9444374" y="2781960"/>
            <a:ext cx="3005569" cy="4190284"/>
            <a:chOff x="7864580" y="177905"/>
            <a:chExt cx="4941744" cy="6889649"/>
          </a:xfrm>
        </p:grpSpPr>
        <p:sp>
          <p:nvSpPr>
            <p:cNvPr id="1140" name="Google Shape;1140;p26"/>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1" name="Google Shape;1141;p26"/>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2" name="Google Shape;1142;p26"/>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143" name="Google Shape;1143;p26"/>
            <p:cNvGrpSpPr/>
            <p:nvPr/>
          </p:nvGrpSpPr>
          <p:grpSpPr>
            <a:xfrm rot="834297">
              <a:off x="8537534" y="734267"/>
              <a:ext cx="2935744" cy="5958665"/>
              <a:chOff x="5368897" y="1487338"/>
              <a:chExt cx="2009955" cy="4079596"/>
            </a:xfrm>
          </p:grpSpPr>
          <p:sp>
            <p:nvSpPr>
              <p:cNvPr id="1144" name="Google Shape;1144;p26"/>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5" name="Google Shape;1145;p26"/>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6" name="Google Shape;1146;p26"/>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47" name="Google Shape;1147;p26"/>
            <p:cNvGrpSpPr/>
            <p:nvPr/>
          </p:nvGrpSpPr>
          <p:grpSpPr>
            <a:xfrm flipH="1" rot="-834363">
              <a:off x="10007823" y="1779855"/>
              <a:ext cx="2189869" cy="5071126"/>
              <a:chOff x="5307255" y="1547438"/>
              <a:chExt cx="1784043" cy="4131344"/>
            </a:xfrm>
          </p:grpSpPr>
          <p:sp>
            <p:nvSpPr>
              <p:cNvPr id="1148" name="Google Shape;1148;p26"/>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49" name="Google Shape;1149;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0" name="Google Shape;1150;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1" name="Google Shape;1151;p26"/>
            <p:cNvGrpSpPr/>
            <p:nvPr/>
          </p:nvGrpSpPr>
          <p:grpSpPr>
            <a:xfrm rot="440309">
              <a:off x="9237033" y="2293084"/>
              <a:ext cx="1956333" cy="4542963"/>
              <a:chOff x="5307255" y="1547438"/>
              <a:chExt cx="1786162" cy="4147796"/>
            </a:xfrm>
          </p:grpSpPr>
          <p:sp>
            <p:nvSpPr>
              <p:cNvPr id="1152" name="Google Shape;1152;p26"/>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3" name="Google Shape;1153;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4" name="Google Shape;1154;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5" name="Google Shape;1155;p26"/>
            <p:cNvGrpSpPr/>
            <p:nvPr/>
          </p:nvGrpSpPr>
          <p:grpSpPr>
            <a:xfrm flipH="1" rot="952222">
              <a:off x="10387675" y="4620686"/>
              <a:ext cx="972982" cy="980094"/>
              <a:chOff x="5307255" y="1547438"/>
              <a:chExt cx="1117486" cy="1125654"/>
            </a:xfrm>
          </p:grpSpPr>
          <p:sp>
            <p:nvSpPr>
              <p:cNvPr id="1156" name="Google Shape;1156;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57" name="Google Shape;1157;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58" name="Google Shape;1158;p26"/>
            <p:cNvGrpSpPr/>
            <p:nvPr/>
          </p:nvGrpSpPr>
          <p:grpSpPr>
            <a:xfrm flipH="1" rot="952222">
              <a:off x="10406852" y="3368180"/>
              <a:ext cx="972982" cy="980094"/>
              <a:chOff x="5307255" y="1547438"/>
              <a:chExt cx="1117486" cy="1125654"/>
            </a:xfrm>
          </p:grpSpPr>
          <p:sp>
            <p:nvSpPr>
              <p:cNvPr id="1159" name="Google Shape;1159;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0" name="Google Shape;1160;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1" name="Google Shape;1161;p26"/>
            <p:cNvGrpSpPr/>
            <p:nvPr/>
          </p:nvGrpSpPr>
          <p:grpSpPr>
            <a:xfrm flipH="1" rot="952222">
              <a:off x="11485763" y="3114853"/>
              <a:ext cx="972982" cy="980094"/>
              <a:chOff x="5307255" y="1547438"/>
              <a:chExt cx="1117486" cy="1125654"/>
            </a:xfrm>
          </p:grpSpPr>
          <p:sp>
            <p:nvSpPr>
              <p:cNvPr id="1162" name="Google Shape;1162;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3" name="Google Shape;1163;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4" name="Google Shape;1164;p26"/>
            <p:cNvGrpSpPr/>
            <p:nvPr/>
          </p:nvGrpSpPr>
          <p:grpSpPr>
            <a:xfrm flipH="1" rot="952222">
              <a:off x="11371716" y="4308822"/>
              <a:ext cx="972982" cy="980094"/>
              <a:chOff x="5307255" y="1547438"/>
              <a:chExt cx="1117486" cy="1125654"/>
            </a:xfrm>
          </p:grpSpPr>
          <p:sp>
            <p:nvSpPr>
              <p:cNvPr id="1165" name="Google Shape;1165;p26"/>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6" name="Google Shape;1166;p26"/>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167" name="Google Shape;1167;p26"/>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68" name="Google Shape;1168;p26"/>
          <p:cNvGrpSpPr/>
          <p:nvPr/>
        </p:nvGrpSpPr>
        <p:grpSpPr>
          <a:xfrm>
            <a:off x="1088086" y="1390863"/>
            <a:ext cx="5590689" cy="3932539"/>
            <a:chOff x="1088063" y="1390848"/>
            <a:chExt cx="5990880" cy="4081514"/>
          </a:xfrm>
        </p:grpSpPr>
        <p:grpSp>
          <p:nvGrpSpPr>
            <p:cNvPr id="1169" name="Google Shape;1169;p26"/>
            <p:cNvGrpSpPr/>
            <p:nvPr/>
          </p:nvGrpSpPr>
          <p:grpSpPr>
            <a:xfrm>
              <a:off x="1088063" y="1390848"/>
              <a:ext cx="5990880" cy="3805179"/>
              <a:chOff x="3289100" y="2593804"/>
              <a:chExt cx="5622600" cy="2900731"/>
            </a:xfrm>
          </p:grpSpPr>
          <p:grpSp>
            <p:nvGrpSpPr>
              <p:cNvPr id="1170" name="Google Shape;1170;p26"/>
              <p:cNvGrpSpPr/>
              <p:nvPr/>
            </p:nvGrpSpPr>
            <p:grpSpPr>
              <a:xfrm>
                <a:off x="3289100" y="2593804"/>
                <a:ext cx="5622600" cy="2900731"/>
                <a:chOff x="1059475" y="2241404"/>
                <a:chExt cx="5622600" cy="2900731"/>
              </a:xfrm>
            </p:grpSpPr>
            <p:sp>
              <p:nvSpPr>
                <p:cNvPr id="1171" name="Google Shape;1171;p26"/>
                <p:cNvSpPr/>
                <p:nvPr/>
              </p:nvSpPr>
              <p:spPr>
                <a:xfrm>
                  <a:off x="1708601" y="2241404"/>
                  <a:ext cx="4319700" cy="2813400"/>
                </a:xfrm>
                <a:prstGeom prst="roundRect">
                  <a:avLst>
                    <a:gd fmla="val 4487"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72" name="Google Shape;1172;p26"/>
                <p:cNvGrpSpPr/>
                <p:nvPr/>
              </p:nvGrpSpPr>
              <p:grpSpPr>
                <a:xfrm>
                  <a:off x="1059475" y="5047935"/>
                  <a:ext cx="5622600" cy="94200"/>
                  <a:chOff x="1059475" y="5015277"/>
                  <a:chExt cx="5622600" cy="188400"/>
                </a:xfrm>
              </p:grpSpPr>
              <p:sp>
                <p:nvSpPr>
                  <p:cNvPr id="1173" name="Google Shape;1173;p26"/>
                  <p:cNvSpPr/>
                  <p:nvPr/>
                </p:nvSpPr>
                <p:spPr>
                  <a:xfrm>
                    <a:off x="1059475" y="5015277"/>
                    <a:ext cx="5622600" cy="188400"/>
                  </a:xfrm>
                  <a:prstGeom prst="roundRect">
                    <a:avLst>
                      <a:gd fmla="val 35520" name="adj"/>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4" name="Google Shape;1174;p26"/>
                  <p:cNvSpPr/>
                  <p:nvPr/>
                </p:nvSpPr>
                <p:spPr>
                  <a:xfrm>
                    <a:off x="3354359" y="5020473"/>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1175" name="Google Shape;1175;p26"/>
              <p:cNvSpPr/>
              <p:nvPr/>
            </p:nvSpPr>
            <p:spPr>
              <a:xfrm>
                <a:off x="6035996" y="2713369"/>
                <a:ext cx="97200" cy="9720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pic>
          <p:nvPicPr>
            <p:cNvPr id="1176" name="Google Shape;1176;p26"/>
            <p:cNvPicPr preferRelativeResize="0"/>
            <p:nvPr/>
          </p:nvPicPr>
          <p:blipFill rotWithShape="1">
            <a:blip r:embed="rId3">
              <a:alphaModFix/>
            </a:blip>
            <a:srcRect b="0" l="0" r="0" t="0"/>
            <a:stretch/>
          </p:blipFill>
          <p:spPr>
            <a:xfrm>
              <a:off x="2136075" y="1577488"/>
              <a:ext cx="3894875" cy="38948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27"/>
          <p:cNvSpPr txBox="1"/>
          <p:nvPr>
            <p:ph type="title"/>
          </p:nvPr>
        </p:nvSpPr>
        <p:spPr>
          <a:xfrm>
            <a:off x="6625175" y="594325"/>
            <a:ext cx="4781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HSVA Model</a:t>
            </a:r>
            <a:endParaRPr/>
          </a:p>
        </p:txBody>
      </p:sp>
      <p:sp>
        <p:nvSpPr>
          <p:cNvPr id="1182" name="Google Shape;1182;p27"/>
          <p:cNvSpPr txBox="1"/>
          <p:nvPr>
            <p:ph idx="1" type="body"/>
          </p:nvPr>
        </p:nvSpPr>
        <p:spPr>
          <a:xfrm>
            <a:off x="7442075" y="1979350"/>
            <a:ext cx="3005700" cy="2361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900"/>
              <a:t>Stacking hands with the whole learning team to ensure student success</a:t>
            </a:r>
            <a:endParaRPr sz="2900"/>
          </a:p>
        </p:txBody>
      </p:sp>
      <p:grpSp>
        <p:nvGrpSpPr>
          <p:cNvPr id="1183" name="Google Shape;1183;p27"/>
          <p:cNvGrpSpPr/>
          <p:nvPr/>
        </p:nvGrpSpPr>
        <p:grpSpPr>
          <a:xfrm>
            <a:off x="9368174" y="2781960"/>
            <a:ext cx="3005569" cy="4190284"/>
            <a:chOff x="7864580" y="177905"/>
            <a:chExt cx="4941744" cy="6889649"/>
          </a:xfrm>
        </p:grpSpPr>
        <p:sp>
          <p:nvSpPr>
            <p:cNvPr id="1184" name="Google Shape;1184;p27"/>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5" name="Google Shape;1185;p27"/>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6" name="Google Shape;1186;p27"/>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187" name="Google Shape;1187;p27"/>
            <p:cNvGrpSpPr/>
            <p:nvPr/>
          </p:nvGrpSpPr>
          <p:grpSpPr>
            <a:xfrm rot="834297">
              <a:off x="8537534" y="734267"/>
              <a:ext cx="2935744" cy="5958665"/>
              <a:chOff x="5368897" y="1487338"/>
              <a:chExt cx="2009955" cy="4079596"/>
            </a:xfrm>
          </p:grpSpPr>
          <p:sp>
            <p:nvSpPr>
              <p:cNvPr id="1188" name="Google Shape;1188;p27"/>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89" name="Google Shape;1189;p27"/>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0" name="Google Shape;1190;p27"/>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1" name="Google Shape;1191;p27"/>
            <p:cNvGrpSpPr/>
            <p:nvPr/>
          </p:nvGrpSpPr>
          <p:grpSpPr>
            <a:xfrm flipH="1" rot="-834363">
              <a:off x="10007823" y="1779855"/>
              <a:ext cx="2189869" cy="5071126"/>
              <a:chOff x="5307255" y="1547438"/>
              <a:chExt cx="1784043" cy="4131344"/>
            </a:xfrm>
          </p:grpSpPr>
          <p:sp>
            <p:nvSpPr>
              <p:cNvPr id="1192" name="Google Shape;1192;p27"/>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3" name="Google Shape;1193;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4" name="Google Shape;1194;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5" name="Google Shape;1195;p27"/>
            <p:cNvGrpSpPr/>
            <p:nvPr/>
          </p:nvGrpSpPr>
          <p:grpSpPr>
            <a:xfrm rot="440309">
              <a:off x="9237033" y="2293084"/>
              <a:ext cx="1956333" cy="4542963"/>
              <a:chOff x="5307255" y="1547438"/>
              <a:chExt cx="1786162" cy="4147796"/>
            </a:xfrm>
          </p:grpSpPr>
          <p:sp>
            <p:nvSpPr>
              <p:cNvPr id="1196" name="Google Shape;1196;p27"/>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7" name="Google Shape;1197;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98" name="Google Shape;1198;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199" name="Google Shape;1199;p27"/>
            <p:cNvGrpSpPr/>
            <p:nvPr/>
          </p:nvGrpSpPr>
          <p:grpSpPr>
            <a:xfrm flipH="1" rot="952222">
              <a:off x="10387675" y="4620686"/>
              <a:ext cx="972982" cy="980094"/>
              <a:chOff x="5307255" y="1547438"/>
              <a:chExt cx="1117486" cy="1125654"/>
            </a:xfrm>
          </p:grpSpPr>
          <p:sp>
            <p:nvSpPr>
              <p:cNvPr id="1200" name="Google Shape;1200;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1" name="Google Shape;1201;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2" name="Google Shape;1202;p27"/>
            <p:cNvGrpSpPr/>
            <p:nvPr/>
          </p:nvGrpSpPr>
          <p:grpSpPr>
            <a:xfrm flipH="1" rot="952222">
              <a:off x="10406852" y="3368180"/>
              <a:ext cx="972982" cy="980094"/>
              <a:chOff x="5307255" y="1547438"/>
              <a:chExt cx="1117486" cy="1125654"/>
            </a:xfrm>
          </p:grpSpPr>
          <p:sp>
            <p:nvSpPr>
              <p:cNvPr id="1203" name="Google Shape;1203;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4" name="Google Shape;1204;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5" name="Google Shape;1205;p27"/>
            <p:cNvGrpSpPr/>
            <p:nvPr/>
          </p:nvGrpSpPr>
          <p:grpSpPr>
            <a:xfrm flipH="1" rot="952222">
              <a:off x="11485763" y="3114853"/>
              <a:ext cx="972982" cy="980094"/>
              <a:chOff x="5307255" y="1547438"/>
              <a:chExt cx="1117486" cy="1125654"/>
            </a:xfrm>
          </p:grpSpPr>
          <p:sp>
            <p:nvSpPr>
              <p:cNvPr id="1206" name="Google Shape;1206;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07" name="Google Shape;1207;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208" name="Google Shape;1208;p27"/>
            <p:cNvGrpSpPr/>
            <p:nvPr/>
          </p:nvGrpSpPr>
          <p:grpSpPr>
            <a:xfrm flipH="1" rot="952222">
              <a:off x="11371716" y="4308822"/>
              <a:ext cx="972982" cy="980094"/>
              <a:chOff x="5307255" y="1547438"/>
              <a:chExt cx="1117486" cy="1125654"/>
            </a:xfrm>
          </p:grpSpPr>
          <p:sp>
            <p:nvSpPr>
              <p:cNvPr id="1209" name="Google Shape;1209;p27"/>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10" name="Google Shape;1210;p27"/>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11" name="Google Shape;1211;p27"/>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212" name="Google Shape;1212;p27"/>
          <p:cNvSpPr txBox="1"/>
          <p:nvPr/>
        </p:nvSpPr>
        <p:spPr>
          <a:xfrm>
            <a:off x="5347975" y="4136825"/>
            <a:ext cx="90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1213" name="Google Shape;1213;p27"/>
          <p:cNvSpPr txBox="1"/>
          <p:nvPr/>
        </p:nvSpPr>
        <p:spPr>
          <a:xfrm>
            <a:off x="1085325" y="880825"/>
            <a:ext cx="4781700" cy="477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Quicksand"/>
              <a:buChar char="●"/>
            </a:pPr>
            <a:r>
              <a:t/>
            </a:r>
            <a:endParaRPr sz="1700">
              <a:solidFill>
                <a:schemeClr val="dk1"/>
              </a:solidFill>
              <a:latin typeface="Quicksand"/>
              <a:ea typeface="Quicksand"/>
              <a:cs typeface="Quicksand"/>
              <a:sym typeface="Quicksand"/>
            </a:endParaRPr>
          </a:p>
        </p:txBody>
      </p:sp>
      <p:pic>
        <p:nvPicPr>
          <p:cNvPr id="1214" name="Google Shape;1214;p27"/>
          <p:cNvPicPr preferRelativeResize="0"/>
          <p:nvPr/>
        </p:nvPicPr>
        <p:blipFill>
          <a:blip r:embed="rId3">
            <a:alphaModFix/>
          </a:blip>
          <a:stretch>
            <a:fillRect/>
          </a:stretch>
        </p:blipFill>
        <p:spPr>
          <a:xfrm>
            <a:off x="597800" y="424700"/>
            <a:ext cx="6323125" cy="632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pic>
        <p:nvPicPr>
          <p:cNvPr id="1219" name="Google Shape;1219;p28"/>
          <p:cNvPicPr preferRelativeResize="0"/>
          <p:nvPr/>
        </p:nvPicPr>
        <p:blipFill>
          <a:blip r:embed="rId3">
            <a:alphaModFix/>
          </a:blip>
          <a:stretch>
            <a:fillRect/>
          </a:stretch>
        </p:blipFill>
        <p:spPr>
          <a:xfrm>
            <a:off x="5622825" y="811175"/>
            <a:ext cx="5622826" cy="5622826"/>
          </a:xfrm>
          <a:prstGeom prst="rect">
            <a:avLst/>
          </a:prstGeom>
          <a:noFill/>
          <a:ln>
            <a:noFill/>
          </a:ln>
        </p:spPr>
      </p:pic>
      <p:sp>
        <p:nvSpPr>
          <p:cNvPr id="1220" name="Google Shape;1220;p28"/>
          <p:cNvSpPr txBox="1"/>
          <p:nvPr>
            <p:ph type="title"/>
          </p:nvPr>
        </p:nvSpPr>
        <p:spPr>
          <a:xfrm>
            <a:off x="2624650" y="682125"/>
            <a:ext cx="4781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HSVA Model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29"/>
          <p:cNvSpPr txBox="1"/>
          <p:nvPr/>
        </p:nvSpPr>
        <p:spPr>
          <a:xfrm>
            <a:off x="7062275" y="215987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26" name="Google Shape;1226;p29"/>
          <p:cNvSpPr txBox="1"/>
          <p:nvPr/>
        </p:nvSpPr>
        <p:spPr>
          <a:xfrm>
            <a:off x="6107900" y="3676800"/>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1227" name="Google Shape;1227;p29"/>
          <p:cNvGraphicFramePr/>
          <p:nvPr/>
        </p:nvGraphicFramePr>
        <p:xfrm>
          <a:off x="524413" y="2261193"/>
          <a:ext cx="3000000" cy="3000000"/>
        </p:xfrm>
        <a:graphic>
          <a:graphicData uri="http://schemas.openxmlformats.org/drawingml/2006/table">
            <a:tbl>
              <a:tblPr>
                <a:noFill/>
                <a:tableStyleId>{CB243A55-301F-4F7B-B58F-5716CBC5DE34}</a:tableStyleId>
              </a:tblPr>
              <a:tblGrid>
                <a:gridCol w="2031750"/>
                <a:gridCol w="1399225"/>
                <a:gridCol w="1095750"/>
                <a:gridCol w="1095750"/>
                <a:gridCol w="1095750"/>
                <a:gridCol w="1095750"/>
                <a:gridCol w="1095750"/>
              </a:tblGrid>
              <a:tr h="1271875">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School</a:t>
                      </a:r>
                      <a:endParaRPr b="1" sz="1500">
                        <a:solidFill>
                          <a:srgbClr val="EFEFE8"/>
                        </a:solidFill>
                        <a:latin typeface="Rubik"/>
                        <a:ea typeface="Rubik"/>
                        <a:cs typeface="Rubik"/>
                        <a:sym typeface="Rubik"/>
                      </a:endParaRPr>
                    </a:p>
                  </a:txBody>
                  <a:tcPr marT="91425"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Total Enrollment</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High School Students</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students in High School</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HSVA Students</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HS students in HSVA</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1500">
                          <a:solidFill>
                            <a:srgbClr val="EFEFE8"/>
                          </a:solidFill>
                          <a:latin typeface="Rubik"/>
                          <a:ea typeface="Rubik"/>
                          <a:cs typeface="Rubik"/>
                          <a:sym typeface="Rubik"/>
                        </a:rPr>
                        <a:t>% of students overall in HSVA</a:t>
                      </a:r>
                      <a:endParaRPr b="1" sz="1500">
                        <a:solidFill>
                          <a:srgbClr val="EFEFE8"/>
                        </a:solidFill>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Clarksville</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1624</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282</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100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6%</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Feather River</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1830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384</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21%</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178</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46%</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lang="en" sz="1800">
                          <a:latin typeface="Rubik"/>
                          <a:ea typeface="Rubik"/>
                          <a:cs typeface="Rubik"/>
                          <a:sym typeface="Rubik"/>
                        </a:rPr>
                        <a:t>Lake View</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629</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12%</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19</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25%</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3%</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541800">
                <a:tc>
                  <a:txBody>
                    <a:bodyPr/>
                    <a:lstStyle/>
                    <a:p>
                      <a:pPr indent="0" lvl="0" marL="0" rtl="0" algn="l">
                        <a:spcBef>
                          <a:spcPts val="0"/>
                        </a:spcBef>
                        <a:spcAft>
                          <a:spcPts val="0"/>
                        </a:spcAft>
                        <a:buNone/>
                      </a:pPr>
                      <a:r>
                        <a:rPr b="1" lang="en" sz="1800">
                          <a:latin typeface="Rubik"/>
                          <a:ea typeface="Rubik"/>
                          <a:cs typeface="Rubik"/>
                          <a:sym typeface="Rubik"/>
                        </a:rPr>
                        <a:t>Total</a:t>
                      </a:r>
                      <a:endParaRPr b="1" sz="1800">
                        <a:latin typeface="Rubik"/>
                        <a:ea typeface="Rubik"/>
                        <a:cs typeface="Rubik"/>
                        <a:sym typeface="Rubik"/>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4083</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741</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18%</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297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40%</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sz="1800">
                          <a:latin typeface="Rubik"/>
                          <a:ea typeface="Rubik"/>
                          <a:cs typeface="Rubik"/>
                          <a:sym typeface="Rubik"/>
                        </a:rPr>
                        <a:t>7%</a:t>
                      </a:r>
                      <a:endParaRPr sz="1800">
                        <a:latin typeface="Rubik"/>
                        <a:ea typeface="Rubik"/>
                        <a:cs typeface="Rubik"/>
                        <a:sym typeface="Rubik"/>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bl>
          </a:graphicData>
        </a:graphic>
      </p:graphicFrame>
      <p:sp>
        <p:nvSpPr>
          <p:cNvPr id="1228" name="Google Shape;1228;p29"/>
          <p:cNvSpPr txBox="1"/>
          <p:nvPr/>
        </p:nvSpPr>
        <p:spPr>
          <a:xfrm>
            <a:off x="173025" y="833650"/>
            <a:ext cx="368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Medium"/>
              <a:ea typeface="Quicksand Medium"/>
              <a:cs typeface="Quicksand Medium"/>
              <a:sym typeface="Quicksand Medium"/>
            </a:endParaRPr>
          </a:p>
        </p:txBody>
      </p:sp>
      <p:sp>
        <p:nvSpPr>
          <p:cNvPr id="1229" name="Google Shape;1229;p29"/>
          <p:cNvSpPr txBox="1"/>
          <p:nvPr/>
        </p:nvSpPr>
        <p:spPr>
          <a:xfrm>
            <a:off x="417738" y="371950"/>
            <a:ext cx="9123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400">
                <a:solidFill>
                  <a:srgbClr val="595959"/>
                </a:solidFill>
                <a:latin typeface="Kristi"/>
                <a:ea typeface="Kristi"/>
                <a:cs typeface="Kristi"/>
                <a:sym typeface="Kristi"/>
              </a:rPr>
              <a:t>High School &amp; HSVA Enrollment</a:t>
            </a:r>
            <a:endParaRPr sz="7400">
              <a:solidFill>
                <a:srgbClr val="595959"/>
              </a:solidFill>
              <a:latin typeface="Kristi"/>
              <a:ea typeface="Kristi"/>
              <a:cs typeface="Kristi"/>
              <a:sym typeface="Krist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30"/>
          <p:cNvSpPr txBox="1"/>
          <p:nvPr>
            <p:ph idx="1" type="body"/>
          </p:nvPr>
        </p:nvSpPr>
        <p:spPr>
          <a:xfrm>
            <a:off x="587350" y="2055775"/>
            <a:ext cx="5248500" cy="4029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Claresa Miglore - Lake View</a:t>
            </a:r>
            <a:endParaRPr/>
          </a:p>
          <a:p>
            <a:pPr indent="-381000" lvl="0" marL="457200" rtl="0" algn="l">
              <a:spcBef>
                <a:spcPts val="2100"/>
              </a:spcBef>
              <a:spcAft>
                <a:spcPts val="0"/>
              </a:spcAft>
              <a:buSzPts val="2400"/>
              <a:buChar char="●"/>
            </a:pPr>
            <a:r>
              <a:rPr lang="en"/>
              <a:t>10th grade</a:t>
            </a:r>
            <a:endParaRPr/>
          </a:p>
          <a:p>
            <a:pPr indent="-381000" lvl="0" marL="457200" rtl="0" algn="l">
              <a:spcBef>
                <a:spcPts val="0"/>
              </a:spcBef>
              <a:spcAft>
                <a:spcPts val="0"/>
              </a:spcAft>
              <a:buSzPts val="2400"/>
              <a:buChar char="●"/>
            </a:pPr>
            <a:r>
              <a:rPr lang="en"/>
              <a:t>7th year as a homeschool student</a:t>
            </a:r>
            <a:endParaRPr/>
          </a:p>
          <a:p>
            <a:pPr indent="-381000" lvl="0" marL="457200" rtl="0" algn="l">
              <a:spcBef>
                <a:spcPts val="0"/>
              </a:spcBef>
              <a:spcAft>
                <a:spcPts val="0"/>
              </a:spcAft>
              <a:buSzPts val="2400"/>
              <a:buChar char="●"/>
            </a:pPr>
            <a:r>
              <a:rPr lang="en"/>
              <a:t>2nd year with our family of schools</a:t>
            </a:r>
            <a:endParaRPr/>
          </a:p>
          <a:p>
            <a:pPr indent="-381000" lvl="0" marL="457200" rtl="0" algn="l">
              <a:spcBef>
                <a:spcPts val="0"/>
              </a:spcBef>
              <a:spcAft>
                <a:spcPts val="0"/>
              </a:spcAft>
              <a:buSzPts val="2400"/>
              <a:buChar char="●"/>
            </a:pPr>
            <a:r>
              <a:rPr lang="en"/>
              <a:t>4 HSVA-Live! classes </a:t>
            </a:r>
            <a:endParaRPr/>
          </a:p>
          <a:p>
            <a:pPr indent="-381000" lvl="0" marL="457200" rtl="0" algn="l">
              <a:spcBef>
                <a:spcPts val="0"/>
              </a:spcBef>
              <a:spcAft>
                <a:spcPts val="0"/>
              </a:spcAft>
              <a:buSzPts val="2400"/>
              <a:buChar char="●"/>
            </a:pPr>
            <a:r>
              <a:rPr lang="en"/>
              <a:t>2nd year with HSVA</a:t>
            </a:r>
            <a:endParaRPr/>
          </a:p>
          <a:p>
            <a:pPr indent="-381000" lvl="0" marL="457200" rtl="0" algn="l">
              <a:spcBef>
                <a:spcPts val="0"/>
              </a:spcBef>
              <a:spcAft>
                <a:spcPts val="0"/>
              </a:spcAft>
              <a:buSzPts val="2400"/>
              <a:buChar char="●"/>
            </a:pPr>
            <a:r>
              <a:rPr lang="en"/>
              <a:t>HSVA Academic Decathlon Team</a:t>
            </a:r>
            <a:endParaRPr/>
          </a:p>
        </p:txBody>
      </p:sp>
      <p:sp>
        <p:nvSpPr>
          <p:cNvPr id="1235" name="Google Shape;1235;p30"/>
          <p:cNvSpPr txBox="1"/>
          <p:nvPr>
            <p:ph idx="2" type="body"/>
          </p:nvPr>
        </p:nvSpPr>
        <p:spPr>
          <a:xfrm>
            <a:off x="6356150" y="2055775"/>
            <a:ext cx="5248500" cy="4029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t/>
            </a:r>
            <a:endParaRPr/>
          </a:p>
        </p:txBody>
      </p:sp>
      <p:sp>
        <p:nvSpPr>
          <p:cNvPr id="1236" name="Google Shape;1236;p30"/>
          <p:cNvSpPr txBox="1"/>
          <p:nvPr>
            <p:ph type="title"/>
          </p:nvPr>
        </p:nvSpPr>
        <p:spPr>
          <a:xfrm>
            <a:off x="587350" y="898175"/>
            <a:ext cx="11017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Student Spotlight</a:t>
            </a:r>
            <a:endParaRPr/>
          </a:p>
        </p:txBody>
      </p:sp>
      <p:pic>
        <p:nvPicPr>
          <p:cNvPr id="1237" name="Google Shape;1237;p30"/>
          <p:cNvPicPr preferRelativeResize="0"/>
          <p:nvPr/>
        </p:nvPicPr>
        <p:blipFill>
          <a:blip r:embed="rId3">
            <a:alphaModFix/>
          </a:blip>
          <a:stretch>
            <a:fillRect/>
          </a:stretch>
        </p:blipFill>
        <p:spPr>
          <a:xfrm>
            <a:off x="5696575" y="1155325"/>
            <a:ext cx="4000475" cy="5333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31"/>
          <p:cNvSpPr txBox="1"/>
          <p:nvPr>
            <p:ph type="title"/>
          </p:nvPr>
        </p:nvSpPr>
        <p:spPr>
          <a:xfrm>
            <a:off x="2232275" y="539925"/>
            <a:ext cx="7687500" cy="5091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8000">
                <a:solidFill>
                  <a:schemeClr val="accent1"/>
                </a:solidFill>
              </a:rPr>
              <a:t>Thank You</a:t>
            </a:r>
            <a:endParaRPr sz="18000">
              <a:solidFill>
                <a:schemeClr val="accent1"/>
              </a:solidFill>
            </a:endParaRPr>
          </a:p>
        </p:txBody>
      </p:sp>
      <p:sp>
        <p:nvSpPr>
          <p:cNvPr id="1243" name="Google Shape;1243;p31"/>
          <p:cNvSpPr txBox="1"/>
          <p:nvPr>
            <p:ph idx="4294967295" type="body"/>
          </p:nvPr>
        </p:nvSpPr>
        <p:spPr>
          <a:xfrm>
            <a:off x="2034975" y="4791225"/>
            <a:ext cx="8424600" cy="966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800"/>
              <a:t>We appreciate all you do to support our schools!</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7"/>
          <p:cNvSpPr txBox="1"/>
          <p:nvPr>
            <p:ph idx="1" type="body"/>
          </p:nvPr>
        </p:nvSpPr>
        <p:spPr>
          <a:xfrm>
            <a:off x="1189275" y="2708425"/>
            <a:ext cx="7981500" cy="2719200"/>
          </a:xfrm>
          <a:prstGeom prst="rect">
            <a:avLst/>
          </a:prstGeom>
        </p:spPr>
        <p:txBody>
          <a:bodyPr anchorCtr="0" anchor="t" bIns="121900" lIns="121900" spcFirstLastPara="1" rIns="121900" wrap="square" tIns="121900">
            <a:noAutofit/>
          </a:bodyPr>
          <a:lstStyle/>
          <a:p>
            <a:pPr indent="-393700" lvl="0" marL="457200" rtl="0" algn="l">
              <a:lnSpc>
                <a:spcPct val="150000"/>
              </a:lnSpc>
              <a:spcBef>
                <a:spcPts val="0"/>
              </a:spcBef>
              <a:spcAft>
                <a:spcPts val="0"/>
              </a:spcAft>
              <a:buClr>
                <a:schemeClr val="accent1"/>
              </a:buClr>
              <a:buSzPts val="2600"/>
              <a:buChar char="❖"/>
            </a:pPr>
            <a:r>
              <a:rPr lang="en"/>
              <a:t>Enrollment</a:t>
            </a:r>
            <a:endParaRPr/>
          </a:p>
          <a:p>
            <a:pPr indent="-393700" lvl="0" marL="457200" rtl="0" algn="l">
              <a:lnSpc>
                <a:spcPct val="150000"/>
              </a:lnSpc>
              <a:spcBef>
                <a:spcPts val="0"/>
              </a:spcBef>
              <a:spcAft>
                <a:spcPts val="0"/>
              </a:spcAft>
              <a:buClr>
                <a:schemeClr val="accent1"/>
              </a:buClr>
              <a:buSzPts val="2600"/>
              <a:buChar char="❖"/>
            </a:pPr>
            <a:r>
              <a:rPr lang="en"/>
              <a:t>CAASPP Testing</a:t>
            </a:r>
            <a:endParaRPr/>
          </a:p>
          <a:p>
            <a:pPr indent="-393700" lvl="0" marL="457200" rtl="0" algn="l">
              <a:lnSpc>
                <a:spcPct val="150000"/>
              </a:lnSpc>
              <a:spcBef>
                <a:spcPts val="0"/>
              </a:spcBef>
              <a:spcAft>
                <a:spcPts val="0"/>
              </a:spcAft>
              <a:buClr>
                <a:schemeClr val="accent1"/>
              </a:buClr>
              <a:buSzPts val="2600"/>
              <a:buChar char="❖"/>
            </a:pPr>
            <a:r>
              <a:rPr lang="en"/>
              <a:t>HSVA Presentation</a:t>
            </a:r>
            <a:endParaRPr/>
          </a:p>
          <a:p>
            <a:pPr indent="-393700" lvl="0" marL="457200" rtl="0" algn="l">
              <a:lnSpc>
                <a:spcPct val="150000"/>
              </a:lnSpc>
              <a:spcBef>
                <a:spcPts val="0"/>
              </a:spcBef>
              <a:spcAft>
                <a:spcPts val="0"/>
              </a:spcAft>
              <a:buClr>
                <a:schemeClr val="accent1"/>
              </a:buClr>
              <a:buSzPts val="2600"/>
              <a:buChar char="❖"/>
            </a:pPr>
            <a:r>
              <a:rPr lang="en"/>
              <a:t>System Update for 22-23</a:t>
            </a:r>
            <a:endParaRPr/>
          </a:p>
          <a:p>
            <a:pPr indent="-393700" lvl="0" marL="457200" rtl="0" algn="l">
              <a:lnSpc>
                <a:spcPct val="150000"/>
              </a:lnSpc>
              <a:spcBef>
                <a:spcPts val="0"/>
              </a:spcBef>
              <a:spcAft>
                <a:spcPts val="0"/>
              </a:spcAft>
              <a:buClr>
                <a:schemeClr val="accent1"/>
              </a:buClr>
              <a:buSzPts val="2600"/>
              <a:buChar char="❖"/>
            </a:pPr>
            <a:r>
              <a:rPr lang="en"/>
              <a:t>High School &amp; HSVA</a:t>
            </a:r>
            <a:endParaRPr/>
          </a:p>
          <a:p>
            <a:pPr indent="0" lvl="0" marL="0" rtl="0" algn="l">
              <a:lnSpc>
                <a:spcPct val="150000"/>
              </a:lnSpc>
              <a:spcBef>
                <a:spcPts val="2100"/>
              </a:spcBef>
              <a:spcAft>
                <a:spcPts val="2100"/>
              </a:spcAft>
              <a:buNone/>
            </a:pPr>
            <a:r>
              <a:t/>
            </a:r>
            <a:endParaRPr/>
          </a:p>
        </p:txBody>
      </p:sp>
      <p:sp>
        <p:nvSpPr>
          <p:cNvPr id="789" name="Google Shape;789;p17"/>
          <p:cNvSpPr txBox="1"/>
          <p:nvPr>
            <p:ph type="title"/>
          </p:nvPr>
        </p:nvSpPr>
        <p:spPr>
          <a:xfrm>
            <a:off x="918075" y="1001575"/>
            <a:ext cx="8252700" cy="111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8400"/>
              <a:t>Agenda</a:t>
            </a:r>
            <a:endParaRPr sz="8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p18"/>
          <p:cNvPicPr preferRelativeResize="0"/>
          <p:nvPr/>
        </p:nvPicPr>
        <p:blipFill>
          <a:blip r:embed="rId3">
            <a:alphaModFix/>
          </a:blip>
          <a:stretch>
            <a:fillRect/>
          </a:stretch>
        </p:blipFill>
        <p:spPr>
          <a:xfrm>
            <a:off x="519450" y="1270700"/>
            <a:ext cx="9961824" cy="497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9"/>
          <p:cNvSpPr txBox="1"/>
          <p:nvPr>
            <p:ph type="title"/>
          </p:nvPr>
        </p:nvSpPr>
        <p:spPr>
          <a:xfrm>
            <a:off x="3026800" y="586275"/>
            <a:ext cx="5664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CAASPP Testing</a:t>
            </a:r>
            <a:endParaRPr/>
          </a:p>
        </p:txBody>
      </p:sp>
      <p:sp>
        <p:nvSpPr>
          <p:cNvPr id="800" name="Google Shape;800;p19"/>
          <p:cNvSpPr txBox="1"/>
          <p:nvPr>
            <p:ph idx="1" type="body"/>
          </p:nvPr>
        </p:nvSpPr>
        <p:spPr>
          <a:xfrm>
            <a:off x="635350" y="2437675"/>
            <a:ext cx="6745800" cy="2402700"/>
          </a:xfrm>
          <a:prstGeom prst="rect">
            <a:avLst/>
          </a:prstGeom>
        </p:spPr>
        <p:txBody>
          <a:bodyPr anchorCtr="0" anchor="t" bIns="121900" lIns="121900" spcFirstLastPara="1" rIns="121900" wrap="square" tIns="121900">
            <a:noAutofit/>
          </a:bodyPr>
          <a:lstStyle/>
          <a:p>
            <a:pPr indent="-349250" lvl="1" marL="914400" rtl="0" algn="l">
              <a:spcBef>
                <a:spcPts val="0"/>
              </a:spcBef>
              <a:spcAft>
                <a:spcPts val="0"/>
              </a:spcAft>
              <a:buSzPts val="1900"/>
              <a:buFont typeface="Quicksand"/>
              <a:buChar char="➢"/>
            </a:pPr>
            <a:r>
              <a:rPr b="1" lang="en" sz="1900">
                <a:latin typeface="Quicksand"/>
                <a:ea typeface="Quicksand"/>
                <a:cs typeface="Quicksand"/>
                <a:sym typeface="Quicksand"/>
              </a:rPr>
              <a:t>Testing window is March 7 - May 13</a:t>
            </a:r>
            <a:endParaRPr b="1" sz="1900">
              <a:latin typeface="Quicksand"/>
              <a:ea typeface="Quicksand"/>
              <a:cs typeface="Quicksand"/>
              <a:sym typeface="Quicksand"/>
            </a:endParaRPr>
          </a:p>
          <a:p>
            <a:pPr indent="-349250" lvl="2" marL="1371600" rtl="0" algn="l">
              <a:spcBef>
                <a:spcPts val="1000"/>
              </a:spcBef>
              <a:spcAft>
                <a:spcPts val="0"/>
              </a:spcAft>
              <a:buSzPts val="1900"/>
              <a:buChar char="■"/>
            </a:pPr>
            <a:r>
              <a:rPr lang="en" sz="1900"/>
              <a:t>CAASPP includes ELA &amp; Math (gr. 3-8 &amp; 11)</a:t>
            </a:r>
            <a:endParaRPr sz="1900"/>
          </a:p>
          <a:p>
            <a:pPr indent="-349250" lvl="2" marL="1371600" rtl="0" algn="l">
              <a:spcBef>
                <a:spcPts val="1000"/>
              </a:spcBef>
              <a:spcAft>
                <a:spcPts val="0"/>
              </a:spcAft>
              <a:buSzPts val="1900"/>
              <a:buChar char="■"/>
            </a:pPr>
            <a:r>
              <a:rPr lang="en" sz="1900"/>
              <a:t>CAST Science Test (gr. 5, 8 and once in HS)</a:t>
            </a:r>
            <a:endParaRPr sz="1900"/>
          </a:p>
          <a:p>
            <a:pPr indent="-349250" lvl="2" marL="1371600" rtl="0" algn="l">
              <a:spcBef>
                <a:spcPts val="1000"/>
              </a:spcBef>
              <a:spcAft>
                <a:spcPts val="0"/>
              </a:spcAft>
              <a:buSzPts val="1900"/>
              <a:buChar char="■"/>
            </a:pPr>
            <a:r>
              <a:rPr lang="en" sz="1900"/>
              <a:t>CAA (California Alternative Assessment)</a:t>
            </a:r>
            <a:endParaRPr sz="1900"/>
          </a:p>
          <a:p>
            <a:pPr indent="-349250" lvl="1" marL="914400" rtl="0" algn="l">
              <a:spcBef>
                <a:spcPts val="1000"/>
              </a:spcBef>
              <a:spcAft>
                <a:spcPts val="0"/>
              </a:spcAft>
              <a:buSzPts val="1900"/>
              <a:buFont typeface="Quicksand"/>
              <a:buChar char="➢"/>
            </a:pPr>
            <a:r>
              <a:rPr b="1" lang="en" sz="1900">
                <a:latin typeface="Quicksand"/>
                <a:ea typeface="Quicksand"/>
                <a:cs typeface="Quicksand"/>
                <a:sym typeface="Quicksand"/>
              </a:rPr>
              <a:t>Hybrid </a:t>
            </a:r>
            <a:r>
              <a:rPr b="1" lang="en" sz="1900">
                <a:latin typeface="Quicksand"/>
                <a:ea typeface="Quicksand"/>
                <a:cs typeface="Quicksand"/>
                <a:sym typeface="Quicksand"/>
              </a:rPr>
              <a:t>administration</a:t>
            </a:r>
            <a:endParaRPr b="1" sz="1900">
              <a:latin typeface="Quicksand"/>
              <a:ea typeface="Quicksand"/>
              <a:cs typeface="Quicksand"/>
              <a:sym typeface="Quicksand"/>
            </a:endParaRPr>
          </a:p>
          <a:p>
            <a:pPr indent="-349250" lvl="2" marL="1371600" rtl="0" algn="l">
              <a:spcBef>
                <a:spcPts val="1000"/>
              </a:spcBef>
              <a:spcAft>
                <a:spcPts val="0"/>
              </a:spcAft>
              <a:buSzPts val="1900"/>
              <a:buChar char="■"/>
            </a:pPr>
            <a:r>
              <a:rPr lang="en" sz="1900"/>
              <a:t>Approximately 12% wish to test in-person</a:t>
            </a:r>
            <a:endParaRPr sz="1900"/>
          </a:p>
          <a:p>
            <a:pPr indent="-349250" lvl="2" marL="1371600" rtl="0" algn="l">
              <a:spcBef>
                <a:spcPts val="1000"/>
              </a:spcBef>
              <a:spcAft>
                <a:spcPts val="0"/>
              </a:spcAft>
              <a:buSzPts val="1900"/>
              <a:buChar char="■"/>
            </a:pPr>
            <a:r>
              <a:rPr lang="en" sz="1900"/>
              <a:t>Remainder wish to test remotely</a:t>
            </a:r>
            <a:endParaRPr sz="1900"/>
          </a:p>
          <a:p>
            <a:pPr indent="-349250" lvl="1" marL="914400" rtl="0" algn="l">
              <a:spcBef>
                <a:spcPts val="1000"/>
              </a:spcBef>
              <a:spcAft>
                <a:spcPts val="0"/>
              </a:spcAft>
              <a:buSzPts val="1900"/>
              <a:buFont typeface="Quicksand"/>
              <a:buChar char="➢"/>
            </a:pPr>
            <a:r>
              <a:rPr b="1" lang="en" sz="1900">
                <a:latin typeface="Quicksand"/>
                <a:ea typeface="Quicksand"/>
                <a:cs typeface="Quicksand"/>
                <a:sym typeface="Quicksand"/>
              </a:rPr>
              <a:t>95% participation rate is critical!</a:t>
            </a:r>
            <a:endParaRPr b="1" sz="1900">
              <a:latin typeface="Quicksand"/>
              <a:ea typeface="Quicksand"/>
              <a:cs typeface="Quicksand"/>
              <a:sym typeface="Quicksand"/>
            </a:endParaRPr>
          </a:p>
          <a:p>
            <a:pPr indent="0" lvl="0" marL="0" rtl="0" algn="l">
              <a:spcBef>
                <a:spcPts val="1000"/>
              </a:spcBef>
              <a:spcAft>
                <a:spcPts val="2100"/>
              </a:spcAft>
              <a:buNone/>
            </a:pPr>
            <a:r>
              <a:t/>
            </a:r>
            <a:endParaRPr/>
          </a:p>
        </p:txBody>
      </p:sp>
      <p:grpSp>
        <p:nvGrpSpPr>
          <p:cNvPr id="801" name="Google Shape;801;p19"/>
          <p:cNvGrpSpPr/>
          <p:nvPr/>
        </p:nvGrpSpPr>
        <p:grpSpPr>
          <a:xfrm>
            <a:off x="875031" y="586285"/>
            <a:ext cx="2151764" cy="2169169"/>
            <a:chOff x="1084231" y="838810"/>
            <a:chExt cx="2151764" cy="2169169"/>
          </a:xfrm>
        </p:grpSpPr>
        <p:grpSp>
          <p:nvGrpSpPr>
            <p:cNvPr id="802" name="Google Shape;802;p19"/>
            <p:cNvGrpSpPr/>
            <p:nvPr/>
          </p:nvGrpSpPr>
          <p:grpSpPr>
            <a:xfrm flipH="1" rot="-834324">
              <a:off x="1226221" y="979664"/>
              <a:ext cx="1336200" cy="1344620"/>
              <a:chOff x="5368897" y="1487338"/>
              <a:chExt cx="1154260" cy="1161533"/>
            </a:xfrm>
          </p:grpSpPr>
          <p:sp>
            <p:nvSpPr>
              <p:cNvPr id="803" name="Google Shape;803;p19"/>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4" name="Google Shape;804;p19"/>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05" name="Google Shape;805;p19"/>
            <p:cNvGrpSpPr/>
            <p:nvPr/>
          </p:nvGrpSpPr>
          <p:grpSpPr>
            <a:xfrm flipH="1" rot="626830">
              <a:off x="2088216" y="1337488"/>
              <a:ext cx="1059866" cy="1066545"/>
              <a:chOff x="5368897" y="1487338"/>
              <a:chExt cx="1154260" cy="1161533"/>
            </a:xfrm>
          </p:grpSpPr>
          <p:sp>
            <p:nvSpPr>
              <p:cNvPr id="806" name="Google Shape;806;p19"/>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7" name="Google Shape;807;p19"/>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08" name="Google Shape;808;p19"/>
            <p:cNvGrpSpPr/>
            <p:nvPr/>
          </p:nvGrpSpPr>
          <p:grpSpPr>
            <a:xfrm flipH="1" rot="-1085154">
              <a:off x="1701027" y="2000021"/>
              <a:ext cx="886769" cy="892357"/>
              <a:chOff x="5368897" y="1487338"/>
              <a:chExt cx="1154260" cy="1161533"/>
            </a:xfrm>
          </p:grpSpPr>
          <p:sp>
            <p:nvSpPr>
              <p:cNvPr id="809" name="Google Shape;809;p19"/>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10" name="Google Shape;810;p19"/>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811" name="Google Shape;811;p19"/>
          <p:cNvGrpSpPr/>
          <p:nvPr/>
        </p:nvGrpSpPr>
        <p:grpSpPr>
          <a:xfrm>
            <a:off x="7232275" y="612575"/>
            <a:ext cx="4359104" cy="5812128"/>
            <a:chOff x="7232275" y="612575"/>
            <a:chExt cx="4359104" cy="5812128"/>
          </a:xfrm>
        </p:grpSpPr>
        <p:pic>
          <p:nvPicPr>
            <p:cNvPr id="812" name="Google Shape;812;p19"/>
            <p:cNvPicPr preferRelativeResize="0"/>
            <p:nvPr/>
          </p:nvPicPr>
          <p:blipFill>
            <a:blip r:embed="rId3">
              <a:alphaModFix amt="81000"/>
            </a:blip>
            <a:stretch>
              <a:fillRect/>
            </a:stretch>
          </p:blipFill>
          <p:spPr>
            <a:xfrm>
              <a:off x="7232275" y="612575"/>
              <a:ext cx="4359104" cy="5812128"/>
            </a:xfrm>
            <a:prstGeom prst="rect">
              <a:avLst/>
            </a:prstGeom>
            <a:noFill/>
            <a:ln>
              <a:noFill/>
            </a:ln>
          </p:spPr>
        </p:pic>
        <p:sp>
          <p:nvSpPr>
            <p:cNvPr id="813" name="Google Shape;813;p19"/>
            <p:cNvSpPr txBox="1"/>
            <p:nvPr/>
          </p:nvSpPr>
          <p:spPr>
            <a:xfrm>
              <a:off x="8591375" y="6125850"/>
              <a:ext cx="3000000" cy="254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4">
                    <a:extLst>
                      <a:ext uri="{A12FA001-AC4F-418D-AE19-62706E023703}">
                        <ahyp:hlinkClr val="tx"/>
                      </a:ext>
                    </a:extLst>
                  </a:hlinkClick>
                </a:rPr>
                <a:t>Syed Hussaini</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5">
                    <a:extLst>
                      <a:ext uri="{A12FA001-AC4F-418D-AE19-62706E023703}">
                        <ahyp:hlinkClr val="tx"/>
                      </a:ext>
                    </a:extLst>
                  </a:hlinkClick>
                </a:rPr>
                <a:t>Unsplash</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id="818" name="Google Shape;818;p20"/>
          <p:cNvPicPr preferRelativeResize="0"/>
          <p:nvPr/>
        </p:nvPicPr>
        <p:blipFill>
          <a:blip r:embed="rId3">
            <a:alphaModFix/>
          </a:blip>
          <a:stretch>
            <a:fillRect/>
          </a:stretch>
        </p:blipFill>
        <p:spPr>
          <a:xfrm>
            <a:off x="4724405" y="-12"/>
            <a:ext cx="2743195" cy="6858000"/>
          </a:xfrm>
          <a:prstGeom prst="rect">
            <a:avLst/>
          </a:prstGeom>
          <a:noFill/>
          <a:ln>
            <a:noFill/>
          </a:ln>
        </p:spPr>
      </p:pic>
      <p:grpSp>
        <p:nvGrpSpPr>
          <p:cNvPr id="819" name="Google Shape;819;p20"/>
          <p:cNvGrpSpPr/>
          <p:nvPr/>
        </p:nvGrpSpPr>
        <p:grpSpPr>
          <a:xfrm flipH="1">
            <a:off x="8551428" y="-320316"/>
            <a:ext cx="5456674" cy="7178325"/>
            <a:chOff x="7864580" y="177905"/>
            <a:chExt cx="4941744" cy="6889649"/>
          </a:xfrm>
        </p:grpSpPr>
        <p:sp>
          <p:nvSpPr>
            <p:cNvPr id="820" name="Google Shape;820;p20"/>
            <p:cNvSpPr/>
            <p:nvPr/>
          </p:nvSpPr>
          <p:spPr>
            <a:xfrm rot="6963880">
              <a:off x="10039367" y="3194235"/>
              <a:ext cx="2742411" cy="879358"/>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1" name="Google Shape;821;p20"/>
            <p:cNvSpPr/>
            <p:nvPr/>
          </p:nvSpPr>
          <p:spPr>
            <a:xfrm flipH="1" rot="342636">
              <a:off x="10454693" y="240075"/>
              <a:ext cx="1522632" cy="5474309"/>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2" name="Google Shape;822;p20"/>
            <p:cNvSpPr/>
            <p:nvPr/>
          </p:nvSpPr>
          <p:spPr>
            <a:xfrm flipH="1" rot="1057145">
              <a:off x="11100766" y="2956121"/>
              <a:ext cx="1121583" cy="4032422"/>
            </a:xfrm>
            <a:custGeom>
              <a:rect b="b" l="l" r="r" t="t"/>
              <a:pathLst>
                <a:path extrusionOk="0" h="4034919" w="1122278">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823" name="Google Shape;823;p20"/>
            <p:cNvGrpSpPr/>
            <p:nvPr/>
          </p:nvGrpSpPr>
          <p:grpSpPr>
            <a:xfrm rot="834297">
              <a:off x="8537534" y="734267"/>
              <a:ext cx="2935744" cy="5958665"/>
              <a:chOff x="5368897" y="1487338"/>
              <a:chExt cx="2009955" cy="4079596"/>
            </a:xfrm>
          </p:grpSpPr>
          <p:sp>
            <p:nvSpPr>
              <p:cNvPr id="824" name="Google Shape;824;p20"/>
              <p:cNvSpPr/>
              <p:nvPr/>
            </p:nvSpPr>
            <p:spPr>
              <a:xfrm rot="-1170648">
                <a:off x="6587411" y="1949092"/>
                <a:ext cx="185621" cy="3690976"/>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5" name="Google Shape;825;p20"/>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6" name="Google Shape;826;p20"/>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27" name="Google Shape;827;p20"/>
            <p:cNvGrpSpPr/>
            <p:nvPr/>
          </p:nvGrpSpPr>
          <p:grpSpPr>
            <a:xfrm flipH="1" rot="-834363">
              <a:off x="10007823" y="1779855"/>
              <a:ext cx="2189869" cy="5071126"/>
              <a:chOff x="5307255" y="1547438"/>
              <a:chExt cx="1784043" cy="4131344"/>
            </a:xfrm>
          </p:grpSpPr>
          <p:sp>
            <p:nvSpPr>
              <p:cNvPr id="828" name="Google Shape;828;p20"/>
              <p:cNvSpPr/>
              <p:nvPr/>
            </p:nvSpPr>
            <p:spPr>
              <a:xfrm rot="-960242">
                <a:off x="6403497" y="2032749"/>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29" name="Google Shape;829;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0" name="Google Shape;830;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1" name="Google Shape;831;p20"/>
            <p:cNvGrpSpPr/>
            <p:nvPr/>
          </p:nvGrpSpPr>
          <p:grpSpPr>
            <a:xfrm rot="440309">
              <a:off x="9237033" y="2293084"/>
              <a:ext cx="1956333" cy="4542963"/>
              <a:chOff x="5307255" y="1547438"/>
              <a:chExt cx="1786162" cy="4147796"/>
            </a:xfrm>
          </p:grpSpPr>
          <p:sp>
            <p:nvSpPr>
              <p:cNvPr id="832" name="Google Shape;832;p20"/>
              <p:cNvSpPr/>
              <p:nvPr/>
            </p:nvSpPr>
            <p:spPr>
              <a:xfrm rot="-960242">
                <a:off x="6405617" y="2049201"/>
                <a:ext cx="184883" cy="3691404"/>
              </a:xfrm>
              <a:custGeom>
                <a:rect b="b" l="l" r="r" t="t"/>
                <a:pathLst>
                  <a:path extrusionOk="0" h="3348763" w="551062">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3" name="Google Shape;833;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4" name="Google Shape;834;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5" name="Google Shape;835;p20"/>
            <p:cNvGrpSpPr/>
            <p:nvPr/>
          </p:nvGrpSpPr>
          <p:grpSpPr>
            <a:xfrm flipH="1" rot="952222">
              <a:off x="10387675" y="4620686"/>
              <a:ext cx="972982" cy="980094"/>
              <a:chOff x="5307255" y="1547438"/>
              <a:chExt cx="1117486" cy="1125654"/>
            </a:xfrm>
          </p:grpSpPr>
          <p:sp>
            <p:nvSpPr>
              <p:cNvPr id="836" name="Google Shape;836;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37" name="Google Shape;837;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38" name="Google Shape;838;p20"/>
            <p:cNvGrpSpPr/>
            <p:nvPr/>
          </p:nvGrpSpPr>
          <p:grpSpPr>
            <a:xfrm flipH="1" rot="952222">
              <a:off x="10406852" y="3368180"/>
              <a:ext cx="972982" cy="980094"/>
              <a:chOff x="5307255" y="1547438"/>
              <a:chExt cx="1117486" cy="1125654"/>
            </a:xfrm>
          </p:grpSpPr>
          <p:sp>
            <p:nvSpPr>
              <p:cNvPr id="839" name="Google Shape;839;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0" name="Google Shape;840;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41" name="Google Shape;841;p20"/>
            <p:cNvGrpSpPr/>
            <p:nvPr/>
          </p:nvGrpSpPr>
          <p:grpSpPr>
            <a:xfrm flipH="1" rot="952222">
              <a:off x="11485763" y="3114853"/>
              <a:ext cx="972982" cy="980094"/>
              <a:chOff x="5307255" y="1547438"/>
              <a:chExt cx="1117486" cy="1125654"/>
            </a:xfrm>
          </p:grpSpPr>
          <p:sp>
            <p:nvSpPr>
              <p:cNvPr id="842" name="Google Shape;842;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3" name="Google Shape;843;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44" name="Google Shape;844;p20"/>
            <p:cNvGrpSpPr/>
            <p:nvPr/>
          </p:nvGrpSpPr>
          <p:grpSpPr>
            <a:xfrm flipH="1" rot="952222">
              <a:off x="11371716" y="4308822"/>
              <a:ext cx="972982" cy="980094"/>
              <a:chOff x="5307255" y="1547438"/>
              <a:chExt cx="1117486" cy="1125654"/>
            </a:xfrm>
          </p:grpSpPr>
          <p:sp>
            <p:nvSpPr>
              <p:cNvPr id="845" name="Google Shape;845;p20"/>
              <p:cNvSpPr/>
              <p:nvPr/>
            </p:nvSpPr>
            <p:spPr>
              <a:xfrm rot="4440912">
                <a:off x="5409575" y="1659795"/>
                <a:ext cx="912847" cy="90093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46" name="Google Shape;846;p20"/>
              <p:cNvSpPr/>
              <p:nvPr/>
            </p:nvSpPr>
            <p:spPr>
              <a:xfrm rot="984699">
                <a:off x="5790678" y="2050692"/>
                <a:ext cx="131664" cy="13166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47" name="Google Shape;847;p20"/>
            <p:cNvSpPr/>
            <p:nvPr/>
          </p:nvSpPr>
          <p:spPr>
            <a:xfrm flipH="1" rot="-6416953">
              <a:off x="8195028" y="4496461"/>
              <a:ext cx="3919040" cy="1078776"/>
            </a:xfrm>
            <a:custGeom>
              <a:rect b="b" l="l" r="r" t="t"/>
              <a:pathLst>
                <a:path extrusionOk="0" h="1258395" w="3570296">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48" name="Google Shape;848;p20"/>
          <p:cNvSpPr txBox="1"/>
          <p:nvPr/>
        </p:nvSpPr>
        <p:spPr>
          <a:xfrm>
            <a:off x="666300" y="1095350"/>
            <a:ext cx="39816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latin typeface="Quicksand"/>
                <a:ea typeface="Quicksand"/>
                <a:cs typeface="Quicksand"/>
                <a:sym typeface="Quicksand"/>
              </a:rPr>
              <a:t>Our Messaging to Families: </a:t>
            </a:r>
            <a:endParaRPr b="1" sz="240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1"/>
          <p:cNvSpPr/>
          <p:nvPr/>
        </p:nvSpPr>
        <p:spPr>
          <a:xfrm>
            <a:off x="44825" y="2264764"/>
            <a:ext cx="12192000" cy="1319500"/>
          </a:xfrm>
          <a:custGeom>
            <a:rect b="b" l="l" r="r" t="t"/>
            <a:pathLst>
              <a:path extrusionOk="0" h="52780" w="487680">
                <a:moveTo>
                  <a:pt x="0" y="36469"/>
                </a:moveTo>
                <a:cubicBezTo>
                  <a:pt x="8965" y="33580"/>
                  <a:pt x="38249" y="16448"/>
                  <a:pt x="53788" y="19137"/>
                </a:cubicBezTo>
                <a:cubicBezTo>
                  <a:pt x="69327" y="21826"/>
                  <a:pt x="79188" y="51211"/>
                  <a:pt x="93233" y="52605"/>
                </a:cubicBezTo>
                <a:cubicBezTo>
                  <a:pt x="107278" y="54000"/>
                  <a:pt x="123912" y="35971"/>
                  <a:pt x="138056" y="27504"/>
                </a:cubicBezTo>
                <a:cubicBezTo>
                  <a:pt x="152200" y="19037"/>
                  <a:pt x="162959" y="1606"/>
                  <a:pt x="178099" y="1805"/>
                </a:cubicBezTo>
                <a:cubicBezTo>
                  <a:pt x="193240" y="2004"/>
                  <a:pt x="210770" y="21726"/>
                  <a:pt x="228899" y="28699"/>
                </a:cubicBezTo>
                <a:cubicBezTo>
                  <a:pt x="247028" y="35672"/>
                  <a:pt x="271830" y="44239"/>
                  <a:pt x="286871" y="43641"/>
                </a:cubicBezTo>
                <a:cubicBezTo>
                  <a:pt x="301912" y="43043"/>
                  <a:pt x="305298" y="32385"/>
                  <a:pt x="319143" y="25113"/>
                </a:cubicBezTo>
                <a:cubicBezTo>
                  <a:pt x="332988" y="17842"/>
                  <a:pt x="353209" y="112"/>
                  <a:pt x="369943" y="12"/>
                </a:cubicBezTo>
                <a:cubicBezTo>
                  <a:pt x="386677" y="-87"/>
                  <a:pt x="399925" y="21329"/>
                  <a:pt x="419548" y="24516"/>
                </a:cubicBezTo>
                <a:cubicBezTo>
                  <a:pt x="439171" y="27704"/>
                  <a:pt x="476325" y="20034"/>
                  <a:pt x="487680" y="19137"/>
                </a:cubicBezTo>
              </a:path>
            </a:pathLst>
          </a:custGeom>
          <a:noFill/>
          <a:ln cap="flat" cmpd="sng" w="28575">
            <a:solidFill>
              <a:srgbClr val="75814C"/>
            </a:solidFill>
            <a:prstDash val="solid"/>
            <a:round/>
            <a:headEnd len="med" w="med" type="none"/>
            <a:tailEnd len="med" w="med" type="none"/>
          </a:ln>
        </p:spPr>
      </p:sp>
      <p:sp>
        <p:nvSpPr>
          <p:cNvPr id="854" name="Google Shape;854;p21"/>
          <p:cNvSpPr txBox="1"/>
          <p:nvPr>
            <p:ph idx="1" type="body"/>
          </p:nvPr>
        </p:nvSpPr>
        <p:spPr>
          <a:xfrm>
            <a:off x="203175" y="4310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Open Enrollment Begins</a:t>
            </a:r>
            <a:endParaRPr/>
          </a:p>
          <a:p>
            <a:pPr indent="0" lvl="0" marL="0" rtl="0" algn="l">
              <a:spcBef>
                <a:spcPts val="2100"/>
              </a:spcBef>
              <a:spcAft>
                <a:spcPts val="2100"/>
              </a:spcAft>
              <a:buNone/>
            </a:pPr>
            <a:r>
              <a:rPr lang="en"/>
              <a:t>Intent to Return sent to all current families</a:t>
            </a:r>
            <a:endParaRPr/>
          </a:p>
        </p:txBody>
      </p:sp>
      <p:sp>
        <p:nvSpPr>
          <p:cNvPr id="855" name="Google Shape;855;p21"/>
          <p:cNvSpPr txBox="1"/>
          <p:nvPr>
            <p:ph idx="2" type="subTitle"/>
          </p:nvPr>
        </p:nvSpPr>
        <p:spPr>
          <a:xfrm>
            <a:off x="203163" y="3909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3/14</a:t>
            </a:r>
            <a:endParaRPr sz="3000">
              <a:latin typeface="Gentium Basic"/>
              <a:ea typeface="Gentium Basic"/>
              <a:cs typeface="Gentium Basic"/>
              <a:sym typeface="Gentium Basic"/>
            </a:endParaRPr>
          </a:p>
        </p:txBody>
      </p:sp>
      <p:sp>
        <p:nvSpPr>
          <p:cNvPr id="856" name="Google Shape;856;p21"/>
          <p:cNvSpPr txBox="1"/>
          <p:nvPr>
            <p:ph idx="3" type="body"/>
          </p:nvPr>
        </p:nvSpPr>
        <p:spPr>
          <a:xfrm>
            <a:off x="2278838" y="4351726"/>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Open Enrollment Closes</a:t>
            </a:r>
            <a:endParaRPr/>
          </a:p>
          <a:p>
            <a:pPr indent="0" lvl="0" marL="0" rtl="0" algn="l">
              <a:spcBef>
                <a:spcPts val="2100"/>
              </a:spcBef>
              <a:spcAft>
                <a:spcPts val="2100"/>
              </a:spcAft>
              <a:buNone/>
            </a:pPr>
            <a:r>
              <a:rPr lang="en"/>
              <a:t>Intent to Return is due</a:t>
            </a:r>
            <a:endParaRPr/>
          </a:p>
        </p:txBody>
      </p:sp>
      <p:sp>
        <p:nvSpPr>
          <p:cNvPr id="857" name="Google Shape;857;p21"/>
          <p:cNvSpPr txBox="1"/>
          <p:nvPr>
            <p:ph idx="4" type="subTitle"/>
          </p:nvPr>
        </p:nvSpPr>
        <p:spPr>
          <a:xfrm>
            <a:off x="2278826"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4/4</a:t>
            </a:r>
            <a:endParaRPr sz="3000">
              <a:latin typeface="Gentium Basic"/>
              <a:ea typeface="Gentium Basic"/>
              <a:cs typeface="Gentium Basic"/>
              <a:sym typeface="Gentium Basic"/>
            </a:endParaRPr>
          </a:p>
        </p:txBody>
      </p:sp>
      <p:sp>
        <p:nvSpPr>
          <p:cNvPr id="858" name="Google Shape;858;p21"/>
          <p:cNvSpPr txBox="1"/>
          <p:nvPr>
            <p:ph idx="5" type="body"/>
          </p:nvPr>
        </p:nvSpPr>
        <p:spPr>
          <a:xfrm>
            <a:off x="4290175" y="4310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Ordering cutoff using current year’s funds</a:t>
            </a:r>
            <a:endParaRPr/>
          </a:p>
        </p:txBody>
      </p:sp>
      <p:sp>
        <p:nvSpPr>
          <p:cNvPr id="859" name="Google Shape;859;p21"/>
          <p:cNvSpPr txBox="1"/>
          <p:nvPr>
            <p:ph idx="6" type="subTitle"/>
          </p:nvPr>
        </p:nvSpPr>
        <p:spPr>
          <a:xfrm>
            <a:off x="4290164" y="3909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4/6</a:t>
            </a:r>
            <a:endParaRPr sz="3000">
              <a:latin typeface="Gentium Basic"/>
              <a:ea typeface="Gentium Basic"/>
              <a:cs typeface="Gentium Basic"/>
              <a:sym typeface="Gentium Basic"/>
            </a:endParaRPr>
          </a:p>
        </p:txBody>
      </p:sp>
      <p:sp>
        <p:nvSpPr>
          <p:cNvPr id="860" name="Google Shape;860;p21"/>
          <p:cNvSpPr txBox="1"/>
          <p:nvPr>
            <p:ph idx="7" type="body"/>
          </p:nvPr>
        </p:nvSpPr>
        <p:spPr>
          <a:xfrm>
            <a:off x="8019838" y="4351726"/>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8th grade Virtual Promotion</a:t>
            </a:r>
            <a:endParaRPr/>
          </a:p>
          <a:p>
            <a:pPr indent="0" lvl="0" marL="0" rtl="0" algn="l">
              <a:spcBef>
                <a:spcPts val="0"/>
              </a:spcBef>
              <a:spcAft>
                <a:spcPts val="2100"/>
              </a:spcAft>
              <a:buNone/>
            </a:pPr>
            <a:r>
              <a:rPr lang="en"/>
              <a:t>4pm</a:t>
            </a:r>
            <a:endParaRPr/>
          </a:p>
        </p:txBody>
      </p:sp>
      <p:sp>
        <p:nvSpPr>
          <p:cNvPr id="861" name="Google Shape;861;p21"/>
          <p:cNvSpPr txBox="1"/>
          <p:nvPr>
            <p:ph idx="8" type="subTitle"/>
          </p:nvPr>
        </p:nvSpPr>
        <p:spPr>
          <a:xfrm>
            <a:off x="8019828"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5/24</a:t>
            </a:r>
            <a:endParaRPr sz="3000">
              <a:latin typeface="Gentium Basic"/>
              <a:ea typeface="Gentium Basic"/>
              <a:cs typeface="Gentium Basic"/>
              <a:sym typeface="Gentium Basic"/>
            </a:endParaRPr>
          </a:p>
        </p:txBody>
      </p:sp>
      <p:sp>
        <p:nvSpPr>
          <p:cNvPr id="862" name="Google Shape;862;p21"/>
          <p:cNvSpPr txBox="1"/>
          <p:nvPr>
            <p:ph idx="9" type="body"/>
          </p:nvPr>
        </p:nvSpPr>
        <p:spPr>
          <a:xfrm>
            <a:off x="10199350" y="4409600"/>
            <a:ext cx="24072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In-Person HS Graduation @ Memorial Auditorium 4pm</a:t>
            </a:r>
            <a:endParaRPr/>
          </a:p>
        </p:txBody>
      </p:sp>
      <p:sp>
        <p:nvSpPr>
          <p:cNvPr id="863" name="Google Shape;863;p21"/>
          <p:cNvSpPr txBox="1"/>
          <p:nvPr>
            <p:ph idx="13" type="subTitle"/>
          </p:nvPr>
        </p:nvSpPr>
        <p:spPr>
          <a:xfrm>
            <a:off x="10199341" y="3950358"/>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5/31</a:t>
            </a:r>
            <a:endParaRPr sz="3000">
              <a:latin typeface="Gentium Basic"/>
              <a:ea typeface="Gentium Basic"/>
              <a:cs typeface="Gentium Basic"/>
              <a:sym typeface="Gentium Basic"/>
            </a:endParaRPr>
          </a:p>
        </p:txBody>
      </p:sp>
      <p:sp>
        <p:nvSpPr>
          <p:cNvPr id="864" name="Google Shape;864;p21"/>
          <p:cNvSpPr txBox="1"/>
          <p:nvPr>
            <p:ph type="title"/>
          </p:nvPr>
        </p:nvSpPr>
        <p:spPr>
          <a:xfrm>
            <a:off x="415600" y="364779"/>
            <a:ext cx="11360700" cy="111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Looking Ahead….</a:t>
            </a:r>
            <a:endParaRPr/>
          </a:p>
        </p:txBody>
      </p:sp>
      <p:grpSp>
        <p:nvGrpSpPr>
          <p:cNvPr id="865" name="Google Shape;865;p21"/>
          <p:cNvGrpSpPr/>
          <p:nvPr/>
        </p:nvGrpSpPr>
        <p:grpSpPr>
          <a:xfrm flipH="1" rot="-834309">
            <a:off x="68109" y="1871811"/>
            <a:ext cx="2092233" cy="2105417"/>
            <a:chOff x="5368897" y="1487338"/>
            <a:chExt cx="1154260" cy="1161533"/>
          </a:xfrm>
        </p:grpSpPr>
        <p:sp>
          <p:nvSpPr>
            <p:cNvPr id="866" name="Google Shape;866;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7" name="Google Shape;867;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68" name="Google Shape;868;p21"/>
          <p:cNvGrpSpPr/>
          <p:nvPr/>
        </p:nvGrpSpPr>
        <p:grpSpPr>
          <a:xfrm flipH="1" rot="460807">
            <a:off x="2302731" y="2028623"/>
            <a:ext cx="1723068" cy="1733926"/>
            <a:chOff x="5368897" y="1487338"/>
            <a:chExt cx="1154260" cy="1161533"/>
          </a:xfrm>
        </p:grpSpPr>
        <p:sp>
          <p:nvSpPr>
            <p:cNvPr id="869" name="Google Shape;869;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0" name="Google Shape;870;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71" name="Google Shape;871;p21"/>
          <p:cNvGrpSpPr/>
          <p:nvPr/>
        </p:nvGrpSpPr>
        <p:grpSpPr>
          <a:xfrm flipH="1" rot="-645179">
            <a:off x="4268211" y="1959446"/>
            <a:ext cx="1669753" cy="1663986"/>
            <a:chOff x="5368897" y="1487338"/>
            <a:chExt cx="1154260" cy="1161533"/>
          </a:xfrm>
        </p:grpSpPr>
        <p:sp>
          <p:nvSpPr>
            <p:cNvPr id="872" name="Google Shape;872;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3" name="Google Shape;873;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74" name="Google Shape;874;p21"/>
          <p:cNvGrpSpPr/>
          <p:nvPr/>
        </p:nvGrpSpPr>
        <p:grpSpPr>
          <a:xfrm flipH="1" rot="460807">
            <a:off x="7932681" y="1848448"/>
            <a:ext cx="1723068" cy="1733926"/>
            <a:chOff x="5368897" y="1487338"/>
            <a:chExt cx="1154260" cy="1161533"/>
          </a:xfrm>
        </p:grpSpPr>
        <p:sp>
          <p:nvSpPr>
            <p:cNvPr id="875" name="Google Shape;875;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6" name="Google Shape;876;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877" name="Google Shape;877;p21"/>
          <p:cNvGrpSpPr/>
          <p:nvPr/>
        </p:nvGrpSpPr>
        <p:grpSpPr>
          <a:xfrm flipH="1" rot="-622541">
            <a:off x="10155150" y="1830418"/>
            <a:ext cx="1636842" cy="1769999"/>
            <a:chOff x="5368897" y="1487338"/>
            <a:chExt cx="1154260" cy="1161533"/>
          </a:xfrm>
        </p:grpSpPr>
        <p:sp>
          <p:nvSpPr>
            <p:cNvPr id="878" name="Google Shape;878;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9" name="Google Shape;879;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880" name="Google Shape;880;p21"/>
          <p:cNvSpPr txBox="1"/>
          <p:nvPr>
            <p:ph idx="7" type="body"/>
          </p:nvPr>
        </p:nvSpPr>
        <p:spPr>
          <a:xfrm>
            <a:off x="6357563" y="4351701"/>
            <a:ext cx="2179500" cy="1601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Spring Showcases</a:t>
            </a:r>
            <a:endParaRPr/>
          </a:p>
        </p:txBody>
      </p:sp>
      <p:sp>
        <p:nvSpPr>
          <p:cNvPr id="881" name="Google Shape;881;p21"/>
          <p:cNvSpPr txBox="1"/>
          <p:nvPr>
            <p:ph idx="8" type="subTitle"/>
          </p:nvPr>
        </p:nvSpPr>
        <p:spPr>
          <a:xfrm>
            <a:off x="6357553" y="3950333"/>
            <a:ext cx="2179500" cy="622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3000">
                <a:latin typeface="Gentium Basic"/>
                <a:ea typeface="Gentium Basic"/>
                <a:cs typeface="Gentium Basic"/>
                <a:sym typeface="Gentium Basic"/>
              </a:rPr>
              <a:t>5/2-23</a:t>
            </a:r>
            <a:endParaRPr sz="3000">
              <a:latin typeface="Gentium Basic"/>
              <a:ea typeface="Gentium Basic"/>
              <a:cs typeface="Gentium Basic"/>
              <a:sym typeface="Gentium Basic"/>
            </a:endParaRPr>
          </a:p>
        </p:txBody>
      </p:sp>
      <p:grpSp>
        <p:nvGrpSpPr>
          <p:cNvPr id="882" name="Google Shape;882;p21"/>
          <p:cNvGrpSpPr/>
          <p:nvPr/>
        </p:nvGrpSpPr>
        <p:grpSpPr>
          <a:xfrm flipH="1" rot="-644060">
            <a:off x="6220513" y="2422278"/>
            <a:ext cx="1523268" cy="1525708"/>
            <a:chOff x="5368897" y="1487338"/>
            <a:chExt cx="1154260" cy="1161533"/>
          </a:xfrm>
        </p:grpSpPr>
        <p:sp>
          <p:nvSpPr>
            <p:cNvPr id="883" name="Google Shape;883;p21"/>
            <p:cNvSpPr/>
            <p:nvPr/>
          </p:nvSpPr>
          <p:spPr>
            <a:xfrm rot="4234075">
              <a:off x="5489229" y="1617265"/>
              <a:ext cx="913596" cy="901679"/>
            </a:xfrm>
            <a:custGeom>
              <a:rect b="b" l="l" r="r" t="t"/>
              <a:pathLst>
                <a:path extrusionOk="0" h="902192" w="914116">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84" name="Google Shape;884;p21"/>
            <p:cNvSpPr/>
            <p:nvPr/>
          </p:nvSpPr>
          <p:spPr>
            <a:xfrm rot="781437">
              <a:off x="5870962" y="2008507"/>
              <a:ext cx="131790" cy="13179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pic>
        <p:nvPicPr>
          <p:cNvPr id="889" name="Google Shape;889;p22"/>
          <p:cNvPicPr preferRelativeResize="0"/>
          <p:nvPr/>
        </p:nvPicPr>
        <p:blipFill>
          <a:blip r:embed="rId3">
            <a:alphaModFix/>
          </a:blip>
          <a:stretch>
            <a:fillRect/>
          </a:stretch>
        </p:blipFill>
        <p:spPr>
          <a:xfrm>
            <a:off x="460254" y="809175"/>
            <a:ext cx="11271499" cy="5909700"/>
          </a:xfrm>
          <a:prstGeom prst="rect">
            <a:avLst/>
          </a:prstGeom>
          <a:noFill/>
          <a:ln>
            <a:noFill/>
          </a:ln>
        </p:spPr>
      </p:pic>
      <p:sp>
        <p:nvSpPr>
          <p:cNvPr id="890" name="Google Shape;890;p22"/>
          <p:cNvSpPr txBox="1"/>
          <p:nvPr/>
        </p:nvSpPr>
        <p:spPr>
          <a:xfrm>
            <a:off x="319200" y="-125200"/>
            <a:ext cx="11553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500">
                <a:solidFill>
                  <a:schemeClr val="dk1"/>
                </a:solidFill>
                <a:latin typeface="Kristi"/>
                <a:ea typeface="Kristi"/>
                <a:cs typeface="Kristi"/>
                <a:sym typeface="Kristi"/>
              </a:rPr>
              <a:t>NEW- Vista Ordering System for the 2022-2023 School Year!</a:t>
            </a:r>
            <a:endParaRPr sz="5500">
              <a:solidFill>
                <a:schemeClr val="dk1"/>
              </a:solidFill>
              <a:latin typeface="Kristi"/>
              <a:ea typeface="Kristi"/>
              <a:cs typeface="Kristi"/>
              <a:sym typeface="Krist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23"/>
          <p:cNvSpPr txBox="1"/>
          <p:nvPr>
            <p:ph type="title"/>
          </p:nvPr>
        </p:nvSpPr>
        <p:spPr>
          <a:xfrm>
            <a:off x="1067942" y="623283"/>
            <a:ext cx="102720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7600"/>
              <a:t>Spring Showcases</a:t>
            </a:r>
            <a:endParaRPr sz="7600">
              <a:solidFill>
                <a:schemeClr val="accent2"/>
              </a:solidFill>
            </a:endParaRPr>
          </a:p>
        </p:txBody>
      </p:sp>
      <p:sp>
        <p:nvSpPr>
          <p:cNvPr id="896" name="Google Shape;896;p23"/>
          <p:cNvSpPr/>
          <p:nvPr/>
        </p:nvSpPr>
        <p:spPr>
          <a:xfrm>
            <a:off x="1368972" y="1850970"/>
            <a:ext cx="2900400" cy="685500"/>
          </a:xfrm>
          <a:prstGeom prst="roundRect">
            <a:avLst>
              <a:gd fmla="val 21227" name="adj"/>
            </a:avLst>
          </a:prstGeom>
          <a:solidFill>
            <a:schemeClr val="accent3"/>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23"/>
          <p:cNvSpPr/>
          <p:nvPr/>
        </p:nvSpPr>
        <p:spPr>
          <a:xfrm>
            <a:off x="1368972" y="3000637"/>
            <a:ext cx="2900400" cy="685500"/>
          </a:xfrm>
          <a:prstGeom prst="roundRect">
            <a:avLst>
              <a:gd fmla="val 21227" name="adj"/>
            </a:avLst>
          </a:prstGeom>
          <a:solidFill>
            <a:schemeClr val="lt2"/>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23"/>
          <p:cNvSpPr/>
          <p:nvPr/>
        </p:nvSpPr>
        <p:spPr>
          <a:xfrm>
            <a:off x="1371172" y="4150298"/>
            <a:ext cx="2900400" cy="685500"/>
          </a:xfrm>
          <a:prstGeom prst="roundRect">
            <a:avLst>
              <a:gd fmla="val 21227" name="adj"/>
            </a:avLst>
          </a:prstGeom>
          <a:solidFill>
            <a:schemeClr val="accent5"/>
          </a:solidFill>
          <a:ln cap="flat" cmpd="sng" w="28575">
            <a:solidFill>
              <a:schemeClr val="lt1"/>
            </a:solidFill>
            <a:prstDash val="solid"/>
            <a:round/>
            <a:headEnd len="sm" w="sm" type="none"/>
            <a:tailEnd len="sm" w="sm" type="none"/>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23"/>
          <p:cNvSpPr txBox="1"/>
          <p:nvPr/>
        </p:nvSpPr>
        <p:spPr>
          <a:xfrm>
            <a:off x="6585334" y="1850976"/>
            <a:ext cx="3026700" cy="685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rgbClr val="353535"/>
                </a:solidFill>
                <a:latin typeface="Barlow"/>
                <a:ea typeface="Barlow"/>
                <a:cs typeface="Barlow"/>
                <a:sym typeface="Barlow"/>
              </a:rPr>
              <a:t>Extended Park Day</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400">
                <a:solidFill>
                  <a:srgbClr val="353535"/>
                </a:solidFill>
                <a:latin typeface="Barlow"/>
                <a:ea typeface="Barlow"/>
                <a:cs typeface="Barlow"/>
                <a:sym typeface="Barlow"/>
              </a:rPr>
              <a:t>Outdoor Open House</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400">
                <a:solidFill>
                  <a:srgbClr val="353535"/>
                </a:solidFill>
                <a:latin typeface="Barlow"/>
                <a:ea typeface="Barlow"/>
                <a:cs typeface="Barlow"/>
                <a:sym typeface="Barlow"/>
              </a:rPr>
              <a:t>TK-12th Grades</a:t>
            </a:r>
            <a:endParaRPr sz="2400">
              <a:solidFill>
                <a:srgbClr val="353535"/>
              </a:solidFill>
              <a:latin typeface="Barlow"/>
              <a:ea typeface="Barlow"/>
              <a:cs typeface="Barlow"/>
              <a:sym typeface="Barlow"/>
            </a:endParaRPr>
          </a:p>
        </p:txBody>
      </p:sp>
      <p:sp>
        <p:nvSpPr>
          <p:cNvPr id="900" name="Google Shape;900;p23"/>
          <p:cNvSpPr txBox="1"/>
          <p:nvPr/>
        </p:nvSpPr>
        <p:spPr>
          <a:xfrm>
            <a:off x="6585333" y="3086200"/>
            <a:ext cx="4434300" cy="685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rgbClr val="353535"/>
                </a:solidFill>
                <a:latin typeface="Barlow"/>
                <a:ea typeface="Barlow"/>
                <a:cs typeface="Barlow"/>
                <a:sym typeface="Barlow"/>
              </a:rPr>
              <a:t>6 Different Parks / Locations throughout the month of May</a:t>
            </a:r>
            <a:endParaRPr sz="2400">
              <a:solidFill>
                <a:srgbClr val="353535"/>
              </a:solidFill>
              <a:latin typeface="Barlow"/>
              <a:ea typeface="Barlow"/>
              <a:cs typeface="Barlow"/>
              <a:sym typeface="Barlow"/>
            </a:endParaRPr>
          </a:p>
          <a:p>
            <a:pPr indent="0" lvl="0" marL="0" rtl="0" algn="l">
              <a:spcBef>
                <a:spcPts val="0"/>
              </a:spcBef>
              <a:spcAft>
                <a:spcPts val="0"/>
              </a:spcAft>
              <a:buNone/>
            </a:pPr>
            <a:r>
              <a:rPr lang="en" sz="2100">
                <a:solidFill>
                  <a:srgbClr val="353535"/>
                </a:solidFill>
                <a:latin typeface="Barlow"/>
                <a:ea typeface="Barlow"/>
                <a:cs typeface="Barlow"/>
                <a:sym typeface="Barlow"/>
              </a:rPr>
              <a:t>(Lending Library Van schedule)</a:t>
            </a:r>
            <a:endParaRPr sz="2100">
              <a:solidFill>
                <a:srgbClr val="353535"/>
              </a:solidFill>
              <a:latin typeface="Barlow"/>
              <a:ea typeface="Barlow"/>
              <a:cs typeface="Barlow"/>
              <a:sym typeface="Barlow"/>
            </a:endParaRPr>
          </a:p>
        </p:txBody>
      </p:sp>
      <p:sp>
        <p:nvSpPr>
          <p:cNvPr id="901" name="Google Shape;901;p23"/>
          <p:cNvSpPr txBox="1"/>
          <p:nvPr/>
        </p:nvSpPr>
        <p:spPr>
          <a:xfrm>
            <a:off x="6585333" y="4150300"/>
            <a:ext cx="5512800" cy="16725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 sz="2400">
                <a:solidFill>
                  <a:schemeClr val="dk1"/>
                </a:solidFill>
                <a:latin typeface="Nunito"/>
                <a:ea typeface="Nunito"/>
                <a:cs typeface="Nunito"/>
                <a:sym typeface="Nunito"/>
              </a:rPr>
              <a:t>Students Bring Own Table or Blanket</a:t>
            </a:r>
            <a:endParaRPr sz="24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a:p>
            <a:pPr indent="0" lvl="0" marL="0" rtl="0" algn="l">
              <a:spcBef>
                <a:spcPts val="0"/>
              </a:spcBef>
              <a:spcAft>
                <a:spcPts val="0"/>
              </a:spcAft>
              <a:buNone/>
            </a:pPr>
            <a:r>
              <a:t/>
            </a:r>
            <a:endParaRPr sz="1900">
              <a:solidFill>
                <a:schemeClr val="dk1"/>
              </a:solidFill>
              <a:latin typeface="Nunito"/>
              <a:ea typeface="Nunito"/>
              <a:cs typeface="Nunito"/>
              <a:sym typeface="Nunito"/>
            </a:endParaRPr>
          </a:p>
        </p:txBody>
      </p:sp>
      <p:cxnSp>
        <p:nvCxnSpPr>
          <p:cNvPr id="902" name="Google Shape;902;p23"/>
          <p:cNvCxnSpPr/>
          <p:nvPr/>
        </p:nvCxnSpPr>
        <p:spPr>
          <a:xfrm>
            <a:off x="2551100" y="2186800"/>
            <a:ext cx="3944100" cy="0"/>
          </a:xfrm>
          <a:prstGeom prst="straightConnector1">
            <a:avLst/>
          </a:prstGeom>
          <a:noFill/>
          <a:ln cap="flat" cmpd="sng" w="19050">
            <a:solidFill>
              <a:schemeClr val="accent3"/>
            </a:solidFill>
            <a:prstDash val="solid"/>
            <a:round/>
            <a:headEnd len="med" w="med" type="none"/>
            <a:tailEnd len="med" w="med" type="oval"/>
          </a:ln>
        </p:spPr>
      </p:cxnSp>
      <p:cxnSp>
        <p:nvCxnSpPr>
          <p:cNvPr id="903" name="Google Shape;903;p23"/>
          <p:cNvCxnSpPr/>
          <p:nvPr/>
        </p:nvCxnSpPr>
        <p:spPr>
          <a:xfrm>
            <a:off x="2246301" y="3343438"/>
            <a:ext cx="4248900" cy="0"/>
          </a:xfrm>
          <a:prstGeom prst="straightConnector1">
            <a:avLst/>
          </a:prstGeom>
          <a:noFill/>
          <a:ln cap="flat" cmpd="sng" w="19050">
            <a:solidFill>
              <a:schemeClr val="lt2"/>
            </a:solidFill>
            <a:prstDash val="solid"/>
            <a:round/>
            <a:headEnd len="med" w="med" type="none"/>
            <a:tailEnd len="med" w="med" type="oval"/>
          </a:ln>
        </p:spPr>
      </p:cxnSp>
      <p:cxnSp>
        <p:nvCxnSpPr>
          <p:cNvPr id="904" name="Google Shape;904;p23"/>
          <p:cNvCxnSpPr/>
          <p:nvPr/>
        </p:nvCxnSpPr>
        <p:spPr>
          <a:xfrm>
            <a:off x="3621100" y="4500067"/>
            <a:ext cx="2874000" cy="24000"/>
          </a:xfrm>
          <a:prstGeom prst="straightConnector1">
            <a:avLst/>
          </a:prstGeom>
          <a:noFill/>
          <a:ln cap="flat" cmpd="sng" w="19050">
            <a:solidFill>
              <a:schemeClr val="accent5"/>
            </a:solidFill>
            <a:prstDash val="solid"/>
            <a:round/>
            <a:headEnd len="med" w="med" type="none"/>
            <a:tailEnd len="med" w="med" type="oval"/>
          </a:ln>
        </p:spPr>
      </p:cxnSp>
      <p:cxnSp>
        <p:nvCxnSpPr>
          <p:cNvPr id="905" name="Google Shape;905;p23"/>
          <p:cNvCxnSpPr/>
          <p:nvPr/>
        </p:nvCxnSpPr>
        <p:spPr>
          <a:xfrm rot="-5400000">
            <a:off x="476617" y="2288567"/>
            <a:ext cx="1157100" cy="1064400"/>
          </a:xfrm>
          <a:prstGeom prst="bentConnector3">
            <a:avLst>
              <a:gd fmla="val 99621" name="adj1"/>
            </a:avLst>
          </a:prstGeom>
          <a:noFill/>
          <a:ln cap="flat" cmpd="sng" w="19050">
            <a:solidFill>
              <a:schemeClr val="accent3"/>
            </a:solidFill>
            <a:prstDash val="solid"/>
            <a:round/>
            <a:headEnd len="med" w="med" type="none"/>
            <a:tailEnd len="med" w="med" type="none"/>
          </a:ln>
        </p:spPr>
      </p:cxnSp>
      <p:cxnSp>
        <p:nvCxnSpPr>
          <p:cNvPr id="906" name="Google Shape;906;p23"/>
          <p:cNvCxnSpPr/>
          <p:nvPr/>
        </p:nvCxnSpPr>
        <p:spPr>
          <a:xfrm flipH="1" rot="-5400000">
            <a:off x="477217" y="3388384"/>
            <a:ext cx="1155900" cy="1064400"/>
          </a:xfrm>
          <a:prstGeom prst="bentConnector3">
            <a:avLst>
              <a:gd fmla="val 96580" name="adj1"/>
            </a:avLst>
          </a:prstGeom>
          <a:noFill/>
          <a:ln cap="flat" cmpd="sng" w="19050">
            <a:solidFill>
              <a:schemeClr val="accent5"/>
            </a:solidFill>
            <a:prstDash val="solid"/>
            <a:round/>
            <a:headEnd len="med" w="med" type="none"/>
            <a:tailEnd len="med" w="med" type="none"/>
          </a:ln>
        </p:spPr>
      </p:cxnSp>
      <p:cxnSp>
        <p:nvCxnSpPr>
          <p:cNvPr id="907" name="Google Shape;907;p23"/>
          <p:cNvCxnSpPr/>
          <p:nvPr/>
        </p:nvCxnSpPr>
        <p:spPr>
          <a:xfrm>
            <a:off x="522967" y="3342638"/>
            <a:ext cx="1064400" cy="900"/>
          </a:xfrm>
          <a:prstGeom prst="bentConnector3">
            <a:avLst>
              <a:gd fmla="val 50000" name="adj1"/>
            </a:avLst>
          </a:prstGeom>
          <a:noFill/>
          <a:ln cap="flat" cmpd="sng" w="19050">
            <a:solidFill>
              <a:schemeClr val="lt2"/>
            </a:solidFill>
            <a:prstDash val="solid"/>
            <a:round/>
            <a:headEnd len="med" w="med" type="none"/>
            <a:tailEnd len="med" w="med" type="none"/>
          </a:ln>
        </p:spPr>
      </p:cxnSp>
      <p:sp>
        <p:nvSpPr>
          <p:cNvPr id="908" name="Google Shape;908;p23"/>
          <p:cNvSpPr txBox="1"/>
          <p:nvPr/>
        </p:nvSpPr>
        <p:spPr>
          <a:xfrm>
            <a:off x="1371167" y="1850950"/>
            <a:ext cx="26712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What it is?</a:t>
            </a:r>
            <a:endParaRPr sz="2900">
              <a:solidFill>
                <a:schemeClr val="lt1"/>
              </a:solidFill>
              <a:latin typeface="Ranchers"/>
              <a:ea typeface="Ranchers"/>
              <a:cs typeface="Ranchers"/>
              <a:sym typeface="Ranchers"/>
            </a:endParaRPr>
          </a:p>
        </p:txBody>
      </p:sp>
      <p:sp>
        <p:nvSpPr>
          <p:cNvPr id="909" name="Google Shape;909;p23"/>
          <p:cNvSpPr txBox="1"/>
          <p:nvPr/>
        </p:nvSpPr>
        <p:spPr>
          <a:xfrm>
            <a:off x="1470567" y="3000633"/>
            <a:ext cx="27879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Where &amp; When?</a:t>
            </a:r>
            <a:endParaRPr sz="2900">
              <a:solidFill>
                <a:schemeClr val="lt1"/>
              </a:solidFill>
              <a:latin typeface="Ranchers"/>
              <a:ea typeface="Ranchers"/>
              <a:cs typeface="Ranchers"/>
              <a:sym typeface="Ranchers"/>
            </a:endParaRPr>
          </a:p>
        </p:txBody>
      </p:sp>
      <p:sp>
        <p:nvSpPr>
          <p:cNvPr id="910" name="Google Shape;910;p23"/>
          <p:cNvSpPr txBox="1"/>
          <p:nvPr/>
        </p:nvSpPr>
        <p:spPr>
          <a:xfrm>
            <a:off x="1485767" y="4150301"/>
            <a:ext cx="2671200" cy="6855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900">
                <a:solidFill>
                  <a:schemeClr val="lt1"/>
                </a:solidFill>
                <a:latin typeface="Ranchers"/>
                <a:ea typeface="Ranchers"/>
                <a:cs typeface="Ranchers"/>
                <a:sym typeface="Ranchers"/>
              </a:rPr>
              <a:t>Student Station</a:t>
            </a:r>
            <a:endParaRPr sz="2900">
              <a:solidFill>
                <a:schemeClr val="lt1"/>
              </a:solidFill>
              <a:latin typeface="Ranchers"/>
              <a:ea typeface="Ranchers"/>
              <a:cs typeface="Ranchers"/>
              <a:sym typeface="Ranchers"/>
            </a:endParaRPr>
          </a:p>
        </p:txBody>
      </p:sp>
      <p:grpSp>
        <p:nvGrpSpPr>
          <p:cNvPr id="911" name="Google Shape;911;p23"/>
          <p:cNvGrpSpPr/>
          <p:nvPr/>
        </p:nvGrpSpPr>
        <p:grpSpPr>
          <a:xfrm rot="929939">
            <a:off x="3496307" y="5526503"/>
            <a:ext cx="851825" cy="803846"/>
            <a:chOff x="8174800" y="6919850"/>
            <a:chExt cx="1057250" cy="997700"/>
          </a:xfrm>
        </p:grpSpPr>
        <p:sp>
          <p:nvSpPr>
            <p:cNvPr id="912" name="Google Shape;912;p23"/>
            <p:cNvSpPr/>
            <p:nvPr/>
          </p:nvSpPr>
          <p:spPr>
            <a:xfrm>
              <a:off x="8174800" y="6919850"/>
              <a:ext cx="1057250" cy="997700"/>
            </a:xfrm>
            <a:custGeom>
              <a:rect b="b" l="l" r="r" t="t"/>
              <a:pathLst>
                <a:path extrusionOk="0" h="39908" w="42290">
                  <a:moveTo>
                    <a:pt x="27087" y="0"/>
                  </a:moveTo>
                  <a:cubicBezTo>
                    <a:pt x="26659" y="0"/>
                    <a:pt x="26311" y="27"/>
                    <a:pt x="25909" y="107"/>
                  </a:cubicBezTo>
                  <a:cubicBezTo>
                    <a:pt x="25481" y="161"/>
                    <a:pt x="25026" y="268"/>
                    <a:pt x="24625" y="402"/>
                  </a:cubicBezTo>
                  <a:cubicBezTo>
                    <a:pt x="24571" y="428"/>
                    <a:pt x="24491" y="482"/>
                    <a:pt x="24464" y="482"/>
                  </a:cubicBezTo>
                  <a:cubicBezTo>
                    <a:pt x="24437" y="482"/>
                    <a:pt x="24411" y="509"/>
                    <a:pt x="24357" y="509"/>
                  </a:cubicBezTo>
                  <a:cubicBezTo>
                    <a:pt x="24304" y="509"/>
                    <a:pt x="24196" y="535"/>
                    <a:pt x="24143" y="562"/>
                  </a:cubicBezTo>
                  <a:cubicBezTo>
                    <a:pt x="24036" y="616"/>
                    <a:pt x="23929" y="669"/>
                    <a:pt x="23822" y="696"/>
                  </a:cubicBezTo>
                  <a:cubicBezTo>
                    <a:pt x="23019" y="1044"/>
                    <a:pt x="22430" y="1713"/>
                    <a:pt x="22162" y="2516"/>
                  </a:cubicBezTo>
                  <a:cubicBezTo>
                    <a:pt x="21921" y="3185"/>
                    <a:pt x="21788" y="3854"/>
                    <a:pt x="21680" y="4497"/>
                  </a:cubicBezTo>
                  <a:cubicBezTo>
                    <a:pt x="21199" y="4550"/>
                    <a:pt x="20690" y="4631"/>
                    <a:pt x="20155" y="4711"/>
                  </a:cubicBezTo>
                  <a:lnTo>
                    <a:pt x="20075" y="4711"/>
                  </a:lnTo>
                  <a:cubicBezTo>
                    <a:pt x="19807" y="4791"/>
                    <a:pt x="19593" y="4818"/>
                    <a:pt x="19325" y="4898"/>
                  </a:cubicBezTo>
                  <a:lnTo>
                    <a:pt x="19138" y="4925"/>
                  </a:lnTo>
                  <a:cubicBezTo>
                    <a:pt x="18924" y="4952"/>
                    <a:pt x="18683" y="5032"/>
                    <a:pt x="18442" y="5086"/>
                  </a:cubicBezTo>
                  <a:cubicBezTo>
                    <a:pt x="18388" y="5086"/>
                    <a:pt x="18335" y="5112"/>
                    <a:pt x="18308" y="5112"/>
                  </a:cubicBezTo>
                  <a:cubicBezTo>
                    <a:pt x="18281" y="5112"/>
                    <a:pt x="18174" y="5166"/>
                    <a:pt x="18174" y="5166"/>
                  </a:cubicBezTo>
                  <a:lnTo>
                    <a:pt x="17773" y="5246"/>
                  </a:lnTo>
                  <a:cubicBezTo>
                    <a:pt x="16408" y="5701"/>
                    <a:pt x="15123" y="6183"/>
                    <a:pt x="13999" y="6825"/>
                  </a:cubicBezTo>
                  <a:cubicBezTo>
                    <a:pt x="13437" y="7120"/>
                    <a:pt x="12901" y="7495"/>
                    <a:pt x="12393" y="7869"/>
                  </a:cubicBezTo>
                  <a:lnTo>
                    <a:pt x="12312" y="7896"/>
                  </a:lnTo>
                  <a:cubicBezTo>
                    <a:pt x="12045" y="8003"/>
                    <a:pt x="11831" y="8057"/>
                    <a:pt x="11590" y="8164"/>
                  </a:cubicBezTo>
                  <a:cubicBezTo>
                    <a:pt x="11563" y="8190"/>
                    <a:pt x="11483" y="8190"/>
                    <a:pt x="11456" y="8244"/>
                  </a:cubicBezTo>
                  <a:cubicBezTo>
                    <a:pt x="10840" y="8512"/>
                    <a:pt x="10305" y="8726"/>
                    <a:pt x="9823" y="9047"/>
                  </a:cubicBezTo>
                  <a:cubicBezTo>
                    <a:pt x="8753" y="9636"/>
                    <a:pt x="7682" y="10412"/>
                    <a:pt x="6665" y="11349"/>
                  </a:cubicBezTo>
                  <a:cubicBezTo>
                    <a:pt x="5728" y="12205"/>
                    <a:pt x="4818" y="13222"/>
                    <a:pt x="3988" y="14320"/>
                  </a:cubicBezTo>
                  <a:cubicBezTo>
                    <a:pt x="3185" y="15390"/>
                    <a:pt x="2490" y="16568"/>
                    <a:pt x="1874" y="17773"/>
                  </a:cubicBezTo>
                  <a:cubicBezTo>
                    <a:pt x="1285" y="19030"/>
                    <a:pt x="803" y="20315"/>
                    <a:pt x="509" y="21573"/>
                  </a:cubicBezTo>
                  <a:cubicBezTo>
                    <a:pt x="482" y="21680"/>
                    <a:pt x="482" y="21761"/>
                    <a:pt x="455" y="21841"/>
                  </a:cubicBezTo>
                  <a:lnTo>
                    <a:pt x="455" y="21921"/>
                  </a:lnTo>
                  <a:lnTo>
                    <a:pt x="348" y="22323"/>
                  </a:lnTo>
                  <a:cubicBezTo>
                    <a:pt x="348" y="22323"/>
                    <a:pt x="268" y="22590"/>
                    <a:pt x="268" y="22617"/>
                  </a:cubicBezTo>
                  <a:cubicBezTo>
                    <a:pt x="214" y="22885"/>
                    <a:pt x="188" y="23152"/>
                    <a:pt x="134" y="23500"/>
                  </a:cubicBezTo>
                  <a:lnTo>
                    <a:pt x="107" y="23714"/>
                  </a:lnTo>
                  <a:cubicBezTo>
                    <a:pt x="81" y="23795"/>
                    <a:pt x="81" y="23848"/>
                    <a:pt x="81" y="23929"/>
                  </a:cubicBezTo>
                  <a:lnTo>
                    <a:pt x="81" y="24116"/>
                  </a:lnTo>
                  <a:cubicBezTo>
                    <a:pt x="0" y="24625"/>
                    <a:pt x="0" y="25133"/>
                    <a:pt x="0" y="25588"/>
                  </a:cubicBezTo>
                  <a:cubicBezTo>
                    <a:pt x="54" y="25936"/>
                    <a:pt x="54" y="26257"/>
                    <a:pt x="81" y="26605"/>
                  </a:cubicBezTo>
                  <a:cubicBezTo>
                    <a:pt x="107" y="26926"/>
                    <a:pt x="134" y="27274"/>
                    <a:pt x="214" y="27649"/>
                  </a:cubicBezTo>
                  <a:cubicBezTo>
                    <a:pt x="348" y="28345"/>
                    <a:pt x="589" y="29014"/>
                    <a:pt x="937" y="29576"/>
                  </a:cubicBezTo>
                  <a:cubicBezTo>
                    <a:pt x="1579" y="30620"/>
                    <a:pt x="2543" y="31450"/>
                    <a:pt x="3801" y="32012"/>
                  </a:cubicBezTo>
                  <a:cubicBezTo>
                    <a:pt x="4390" y="32279"/>
                    <a:pt x="5032" y="32520"/>
                    <a:pt x="5755" y="32654"/>
                  </a:cubicBezTo>
                  <a:cubicBezTo>
                    <a:pt x="5835" y="32734"/>
                    <a:pt x="5862" y="32761"/>
                    <a:pt x="5942" y="32788"/>
                  </a:cubicBezTo>
                  <a:lnTo>
                    <a:pt x="5835" y="33002"/>
                  </a:lnTo>
                  <a:cubicBezTo>
                    <a:pt x="5568" y="33537"/>
                    <a:pt x="5434" y="34019"/>
                    <a:pt x="5407" y="34528"/>
                  </a:cubicBezTo>
                  <a:cubicBezTo>
                    <a:pt x="5353" y="34822"/>
                    <a:pt x="5353" y="35143"/>
                    <a:pt x="5434" y="35465"/>
                  </a:cubicBezTo>
                  <a:cubicBezTo>
                    <a:pt x="5487" y="35839"/>
                    <a:pt x="5594" y="36160"/>
                    <a:pt x="5755" y="36482"/>
                  </a:cubicBezTo>
                  <a:cubicBezTo>
                    <a:pt x="6076" y="37071"/>
                    <a:pt x="6531" y="37579"/>
                    <a:pt x="7147" y="37954"/>
                  </a:cubicBezTo>
                  <a:cubicBezTo>
                    <a:pt x="7575" y="38221"/>
                    <a:pt x="8084" y="38382"/>
                    <a:pt x="8646" y="38436"/>
                  </a:cubicBezTo>
                  <a:lnTo>
                    <a:pt x="9234" y="38436"/>
                  </a:lnTo>
                  <a:cubicBezTo>
                    <a:pt x="9475" y="38436"/>
                    <a:pt x="9716" y="38409"/>
                    <a:pt x="9984" y="38382"/>
                  </a:cubicBezTo>
                  <a:cubicBezTo>
                    <a:pt x="10385" y="38302"/>
                    <a:pt x="10787" y="38168"/>
                    <a:pt x="11162" y="38007"/>
                  </a:cubicBezTo>
                  <a:cubicBezTo>
                    <a:pt x="11643" y="37766"/>
                    <a:pt x="12045" y="37472"/>
                    <a:pt x="12286" y="37285"/>
                  </a:cubicBezTo>
                  <a:cubicBezTo>
                    <a:pt x="12553" y="37017"/>
                    <a:pt x="12821" y="36776"/>
                    <a:pt x="13062" y="36482"/>
                  </a:cubicBezTo>
                  <a:lnTo>
                    <a:pt x="13062" y="36616"/>
                  </a:lnTo>
                  <a:cubicBezTo>
                    <a:pt x="13089" y="36937"/>
                    <a:pt x="13196" y="37311"/>
                    <a:pt x="13330" y="37633"/>
                  </a:cubicBezTo>
                  <a:cubicBezTo>
                    <a:pt x="13570" y="38248"/>
                    <a:pt x="13999" y="38784"/>
                    <a:pt x="14561" y="39185"/>
                  </a:cubicBezTo>
                  <a:cubicBezTo>
                    <a:pt x="14989" y="39506"/>
                    <a:pt x="15498" y="39720"/>
                    <a:pt x="16033" y="39827"/>
                  </a:cubicBezTo>
                  <a:lnTo>
                    <a:pt x="16167" y="39854"/>
                  </a:lnTo>
                  <a:cubicBezTo>
                    <a:pt x="16381" y="39881"/>
                    <a:pt x="16595" y="39908"/>
                    <a:pt x="16809" y="39908"/>
                  </a:cubicBezTo>
                  <a:cubicBezTo>
                    <a:pt x="16836" y="39908"/>
                    <a:pt x="16836" y="39908"/>
                    <a:pt x="16970" y="39854"/>
                  </a:cubicBezTo>
                  <a:lnTo>
                    <a:pt x="17130" y="39854"/>
                  </a:lnTo>
                  <a:cubicBezTo>
                    <a:pt x="17237" y="39854"/>
                    <a:pt x="17344" y="39801"/>
                    <a:pt x="17478" y="39801"/>
                  </a:cubicBezTo>
                  <a:cubicBezTo>
                    <a:pt x="17880" y="39774"/>
                    <a:pt x="18281" y="39667"/>
                    <a:pt x="18683" y="39533"/>
                  </a:cubicBezTo>
                  <a:cubicBezTo>
                    <a:pt x="19218" y="39346"/>
                    <a:pt x="19620" y="39078"/>
                    <a:pt x="19887" y="38864"/>
                  </a:cubicBezTo>
                  <a:cubicBezTo>
                    <a:pt x="20610" y="38329"/>
                    <a:pt x="21252" y="37633"/>
                    <a:pt x="21654" y="36803"/>
                  </a:cubicBezTo>
                  <a:cubicBezTo>
                    <a:pt x="21707" y="36669"/>
                    <a:pt x="21788" y="36508"/>
                    <a:pt x="21841" y="36321"/>
                  </a:cubicBezTo>
                  <a:cubicBezTo>
                    <a:pt x="22376" y="36268"/>
                    <a:pt x="22912" y="36187"/>
                    <a:pt x="23420" y="36134"/>
                  </a:cubicBezTo>
                  <a:lnTo>
                    <a:pt x="23447" y="36160"/>
                  </a:lnTo>
                  <a:cubicBezTo>
                    <a:pt x="23715" y="36696"/>
                    <a:pt x="24063" y="37097"/>
                    <a:pt x="24437" y="37472"/>
                  </a:cubicBezTo>
                  <a:cubicBezTo>
                    <a:pt x="24625" y="37713"/>
                    <a:pt x="24892" y="37873"/>
                    <a:pt x="25133" y="38007"/>
                  </a:cubicBezTo>
                  <a:cubicBezTo>
                    <a:pt x="25428" y="38168"/>
                    <a:pt x="25776" y="38275"/>
                    <a:pt x="26124" y="38382"/>
                  </a:cubicBezTo>
                  <a:cubicBezTo>
                    <a:pt x="26364" y="38409"/>
                    <a:pt x="26605" y="38436"/>
                    <a:pt x="26846" y="38436"/>
                  </a:cubicBezTo>
                  <a:cubicBezTo>
                    <a:pt x="27274" y="38436"/>
                    <a:pt x="27703" y="38382"/>
                    <a:pt x="28104" y="38195"/>
                  </a:cubicBezTo>
                  <a:cubicBezTo>
                    <a:pt x="28613" y="38034"/>
                    <a:pt x="29041" y="37740"/>
                    <a:pt x="29443" y="37338"/>
                  </a:cubicBezTo>
                  <a:lnTo>
                    <a:pt x="29550" y="37231"/>
                  </a:lnTo>
                  <a:cubicBezTo>
                    <a:pt x="29844" y="36937"/>
                    <a:pt x="30058" y="36616"/>
                    <a:pt x="30245" y="36268"/>
                  </a:cubicBezTo>
                  <a:cubicBezTo>
                    <a:pt x="30272" y="36241"/>
                    <a:pt x="30272" y="36160"/>
                    <a:pt x="30326" y="36134"/>
                  </a:cubicBezTo>
                  <a:cubicBezTo>
                    <a:pt x="30353" y="36080"/>
                    <a:pt x="30379" y="35973"/>
                    <a:pt x="30406" y="35893"/>
                  </a:cubicBezTo>
                  <a:cubicBezTo>
                    <a:pt x="30513" y="35625"/>
                    <a:pt x="30620" y="35358"/>
                    <a:pt x="30674" y="35090"/>
                  </a:cubicBezTo>
                  <a:cubicBezTo>
                    <a:pt x="30808" y="34528"/>
                    <a:pt x="30808" y="34019"/>
                    <a:pt x="30808" y="33725"/>
                  </a:cubicBezTo>
                  <a:lnTo>
                    <a:pt x="30808" y="33618"/>
                  </a:lnTo>
                  <a:cubicBezTo>
                    <a:pt x="31878" y="33029"/>
                    <a:pt x="32949" y="32333"/>
                    <a:pt x="33939" y="31530"/>
                  </a:cubicBezTo>
                  <a:cubicBezTo>
                    <a:pt x="34260" y="31824"/>
                    <a:pt x="34608" y="32065"/>
                    <a:pt x="34929" y="32253"/>
                  </a:cubicBezTo>
                  <a:cubicBezTo>
                    <a:pt x="35170" y="32413"/>
                    <a:pt x="35465" y="32520"/>
                    <a:pt x="35732" y="32601"/>
                  </a:cubicBezTo>
                  <a:cubicBezTo>
                    <a:pt x="36027" y="32681"/>
                    <a:pt x="36348" y="32734"/>
                    <a:pt x="36669" y="32734"/>
                  </a:cubicBezTo>
                  <a:lnTo>
                    <a:pt x="36803" y="32734"/>
                  </a:lnTo>
                  <a:cubicBezTo>
                    <a:pt x="37472" y="32681"/>
                    <a:pt x="38141" y="32467"/>
                    <a:pt x="38677" y="32065"/>
                  </a:cubicBezTo>
                  <a:cubicBezTo>
                    <a:pt x="39105" y="31744"/>
                    <a:pt x="39453" y="31343"/>
                    <a:pt x="39747" y="30888"/>
                  </a:cubicBezTo>
                  <a:cubicBezTo>
                    <a:pt x="39747" y="30861"/>
                    <a:pt x="39828" y="30754"/>
                    <a:pt x="39828" y="30754"/>
                  </a:cubicBezTo>
                  <a:cubicBezTo>
                    <a:pt x="40015" y="30406"/>
                    <a:pt x="40149" y="30058"/>
                    <a:pt x="40256" y="29656"/>
                  </a:cubicBezTo>
                  <a:cubicBezTo>
                    <a:pt x="40363" y="29255"/>
                    <a:pt x="40390" y="28800"/>
                    <a:pt x="40390" y="28398"/>
                  </a:cubicBezTo>
                  <a:cubicBezTo>
                    <a:pt x="40363" y="27836"/>
                    <a:pt x="40256" y="27381"/>
                    <a:pt x="40149" y="27060"/>
                  </a:cubicBezTo>
                  <a:cubicBezTo>
                    <a:pt x="39908" y="26311"/>
                    <a:pt x="39560" y="25588"/>
                    <a:pt x="39051" y="24999"/>
                  </a:cubicBezTo>
                  <a:cubicBezTo>
                    <a:pt x="39078" y="24919"/>
                    <a:pt x="39105" y="24839"/>
                    <a:pt x="39158" y="24758"/>
                  </a:cubicBezTo>
                  <a:lnTo>
                    <a:pt x="39185" y="24732"/>
                  </a:lnTo>
                  <a:cubicBezTo>
                    <a:pt x="39640" y="24223"/>
                    <a:pt x="40042" y="23714"/>
                    <a:pt x="40416" y="23179"/>
                  </a:cubicBezTo>
                  <a:cubicBezTo>
                    <a:pt x="40497" y="23099"/>
                    <a:pt x="40523" y="23019"/>
                    <a:pt x="40577" y="22912"/>
                  </a:cubicBezTo>
                  <a:cubicBezTo>
                    <a:pt x="40577" y="22912"/>
                    <a:pt x="40684" y="22724"/>
                    <a:pt x="40764" y="22644"/>
                  </a:cubicBezTo>
                  <a:cubicBezTo>
                    <a:pt x="40791" y="22564"/>
                    <a:pt x="40845" y="22483"/>
                    <a:pt x="40898" y="22430"/>
                  </a:cubicBezTo>
                  <a:cubicBezTo>
                    <a:pt x="40925" y="22349"/>
                    <a:pt x="40952" y="22323"/>
                    <a:pt x="40979" y="22242"/>
                  </a:cubicBezTo>
                  <a:cubicBezTo>
                    <a:pt x="41166" y="21948"/>
                    <a:pt x="41300" y="21654"/>
                    <a:pt x="41434" y="21386"/>
                  </a:cubicBezTo>
                  <a:cubicBezTo>
                    <a:pt x="41728" y="20717"/>
                    <a:pt x="41969" y="20048"/>
                    <a:pt x="42103" y="19378"/>
                  </a:cubicBezTo>
                  <a:cubicBezTo>
                    <a:pt x="42183" y="19004"/>
                    <a:pt x="42236" y="18629"/>
                    <a:pt x="42263" y="18281"/>
                  </a:cubicBezTo>
                  <a:cubicBezTo>
                    <a:pt x="42290" y="17692"/>
                    <a:pt x="42290" y="17210"/>
                    <a:pt x="42183" y="16729"/>
                  </a:cubicBezTo>
                  <a:cubicBezTo>
                    <a:pt x="42156" y="16568"/>
                    <a:pt x="42103" y="16274"/>
                    <a:pt x="41996" y="15952"/>
                  </a:cubicBezTo>
                  <a:cubicBezTo>
                    <a:pt x="41915" y="15765"/>
                    <a:pt x="41835" y="15524"/>
                    <a:pt x="41728" y="15337"/>
                  </a:cubicBezTo>
                  <a:cubicBezTo>
                    <a:pt x="41514" y="14882"/>
                    <a:pt x="41300" y="14534"/>
                    <a:pt x="40979" y="14159"/>
                  </a:cubicBezTo>
                  <a:cubicBezTo>
                    <a:pt x="40631" y="13731"/>
                    <a:pt x="40256" y="13356"/>
                    <a:pt x="39881" y="13062"/>
                  </a:cubicBezTo>
                  <a:cubicBezTo>
                    <a:pt x="39453" y="12205"/>
                    <a:pt x="38971" y="11483"/>
                    <a:pt x="38409" y="10787"/>
                  </a:cubicBezTo>
                  <a:cubicBezTo>
                    <a:pt x="37686" y="9877"/>
                    <a:pt x="36883" y="9100"/>
                    <a:pt x="35973" y="8458"/>
                  </a:cubicBezTo>
                  <a:cubicBezTo>
                    <a:pt x="35465" y="8110"/>
                    <a:pt x="34929" y="7789"/>
                    <a:pt x="34394" y="7521"/>
                  </a:cubicBezTo>
                  <a:lnTo>
                    <a:pt x="34662" y="7521"/>
                  </a:lnTo>
                  <a:cubicBezTo>
                    <a:pt x="35010" y="7521"/>
                    <a:pt x="35331" y="7495"/>
                    <a:pt x="35625" y="7387"/>
                  </a:cubicBezTo>
                  <a:cubicBezTo>
                    <a:pt x="36161" y="7227"/>
                    <a:pt x="36669" y="6906"/>
                    <a:pt x="37044" y="6451"/>
                  </a:cubicBezTo>
                  <a:lnTo>
                    <a:pt x="37071" y="6424"/>
                  </a:lnTo>
                  <a:cubicBezTo>
                    <a:pt x="37499" y="5889"/>
                    <a:pt x="37713" y="5246"/>
                    <a:pt x="37713" y="4524"/>
                  </a:cubicBezTo>
                  <a:cubicBezTo>
                    <a:pt x="37713" y="3961"/>
                    <a:pt x="37552" y="3480"/>
                    <a:pt x="37419" y="3212"/>
                  </a:cubicBezTo>
                  <a:lnTo>
                    <a:pt x="37419" y="3185"/>
                  </a:lnTo>
                  <a:cubicBezTo>
                    <a:pt x="37312" y="2918"/>
                    <a:pt x="37151" y="2677"/>
                    <a:pt x="36964" y="2436"/>
                  </a:cubicBezTo>
                  <a:cubicBezTo>
                    <a:pt x="36937" y="2436"/>
                    <a:pt x="36937" y="2409"/>
                    <a:pt x="36937" y="2409"/>
                  </a:cubicBezTo>
                  <a:cubicBezTo>
                    <a:pt x="36696" y="2115"/>
                    <a:pt x="36375" y="1820"/>
                    <a:pt x="36000" y="1553"/>
                  </a:cubicBezTo>
                  <a:cubicBezTo>
                    <a:pt x="35625" y="1312"/>
                    <a:pt x="35224" y="1098"/>
                    <a:pt x="34769" y="910"/>
                  </a:cubicBezTo>
                  <a:cubicBezTo>
                    <a:pt x="34394" y="776"/>
                    <a:pt x="33993" y="643"/>
                    <a:pt x="33564" y="535"/>
                  </a:cubicBezTo>
                  <a:cubicBezTo>
                    <a:pt x="33136" y="428"/>
                    <a:pt x="32681" y="402"/>
                    <a:pt x="32280" y="375"/>
                  </a:cubicBezTo>
                  <a:lnTo>
                    <a:pt x="31423" y="375"/>
                  </a:lnTo>
                  <a:cubicBezTo>
                    <a:pt x="30888" y="402"/>
                    <a:pt x="30406" y="535"/>
                    <a:pt x="29978" y="803"/>
                  </a:cubicBezTo>
                  <a:cubicBezTo>
                    <a:pt x="29871" y="776"/>
                    <a:pt x="29817" y="696"/>
                    <a:pt x="29737" y="669"/>
                  </a:cubicBezTo>
                  <a:cubicBezTo>
                    <a:pt x="29389" y="428"/>
                    <a:pt x="29014" y="268"/>
                    <a:pt x="28532" y="161"/>
                  </a:cubicBezTo>
                  <a:cubicBezTo>
                    <a:pt x="28158" y="80"/>
                    <a:pt x="27676" y="0"/>
                    <a:pt x="27167"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23"/>
            <p:cNvSpPr/>
            <p:nvPr/>
          </p:nvSpPr>
          <p:spPr>
            <a:xfrm>
              <a:off x="9009225" y="7555525"/>
              <a:ext cx="105725" cy="119125"/>
            </a:xfrm>
            <a:custGeom>
              <a:rect b="b" l="l" r="r" t="t"/>
              <a:pathLst>
                <a:path extrusionOk="0" h="4765" w="4229">
                  <a:moveTo>
                    <a:pt x="348" y="0"/>
                  </a:moveTo>
                  <a:lnTo>
                    <a:pt x="161" y="27"/>
                  </a:lnTo>
                  <a:lnTo>
                    <a:pt x="134" y="27"/>
                  </a:lnTo>
                  <a:lnTo>
                    <a:pt x="54" y="81"/>
                  </a:lnTo>
                  <a:lnTo>
                    <a:pt x="27" y="108"/>
                  </a:lnTo>
                  <a:cubicBezTo>
                    <a:pt x="27" y="134"/>
                    <a:pt x="0" y="134"/>
                    <a:pt x="0" y="161"/>
                  </a:cubicBezTo>
                  <a:cubicBezTo>
                    <a:pt x="0" y="215"/>
                    <a:pt x="0" y="268"/>
                    <a:pt x="27" y="348"/>
                  </a:cubicBezTo>
                  <a:cubicBezTo>
                    <a:pt x="214" y="536"/>
                    <a:pt x="402" y="750"/>
                    <a:pt x="562" y="1044"/>
                  </a:cubicBezTo>
                  <a:lnTo>
                    <a:pt x="562" y="1018"/>
                  </a:lnTo>
                  <a:cubicBezTo>
                    <a:pt x="803" y="1419"/>
                    <a:pt x="990" y="1874"/>
                    <a:pt x="1151" y="2276"/>
                  </a:cubicBezTo>
                  <a:cubicBezTo>
                    <a:pt x="1365" y="2757"/>
                    <a:pt x="1526" y="3186"/>
                    <a:pt x="1793" y="3614"/>
                  </a:cubicBezTo>
                  <a:cubicBezTo>
                    <a:pt x="1927" y="3828"/>
                    <a:pt x="2061" y="4015"/>
                    <a:pt x="2195" y="4176"/>
                  </a:cubicBezTo>
                  <a:cubicBezTo>
                    <a:pt x="2355" y="4390"/>
                    <a:pt x="2543" y="4524"/>
                    <a:pt x="2730" y="4631"/>
                  </a:cubicBezTo>
                  <a:cubicBezTo>
                    <a:pt x="2810" y="4658"/>
                    <a:pt x="2864" y="4684"/>
                    <a:pt x="2971" y="4711"/>
                  </a:cubicBezTo>
                  <a:cubicBezTo>
                    <a:pt x="3025" y="4765"/>
                    <a:pt x="3132" y="4765"/>
                    <a:pt x="3212" y="4765"/>
                  </a:cubicBezTo>
                  <a:lnTo>
                    <a:pt x="3239" y="4765"/>
                  </a:lnTo>
                  <a:cubicBezTo>
                    <a:pt x="3373" y="4765"/>
                    <a:pt x="3533" y="4684"/>
                    <a:pt x="3667" y="4577"/>
                  </a:cubicBezTo>
                  <a:cubicBezTo>
                    <a:pt x="3774" y="4524"/>
                    <a:pt x="3908" y="4390"/>
                    <a:pt x="3961" y="4229"/>
                  </a:cubicBezTo>
                  <a:lnTo>
                    <a:pt x="4015" y="4176"/>
                  </a:lnTo>
                  <a:cubicBezTo>
                    <a:pt x="4068" y="4042"/>
                    <a:pt x="4149" y="3881"/>
                    <a:pt x="4175" y="3721"/>
                  </a:cubicBezTo>
                  <a:cubicBezTo>
                    <a:pt x="4202" y="3560"/>
                    <a:pt x="4229" y="3373"/>
                    <a:pt x="4229" y="3186"/>
                  </a:cubicBezTo>
                  <a:cubicBezTo>
                    <a:pt x="4229" y="2945"/>
                    <a:pt x="4175" y="2704"/>
                    <a:pt x="4095" y="2516"/>
                  </a:cubicBezTo>
                  <a:cubicBezTo>
                    <a:pt x="3961" y="2035"/>
                    <a:pt x="3747" y="1606"/>
                    <a:pt x="3399" y="1285"/>
                  </a:cubicBezTo>
                  <a:cubicBezTo>
                    <a:pt x="3105" y="964"/>
                    <a:pt x="2703" y="696"/>
                    <a:pt x="2222" y="509"/>
                  </a:cubicBezTo>
                  <a:cubicBezTo>
                    <a:pt x="1954" y="375"/>
                    <a:pt x="1660" y="268"/>
                    <a:pt x="1285" y="215"/>
                  </a:cubicBezTo>
                  <a:cubicBezTo>
                    <a:pt x="1071" y="134"/>
                    <a:pt x="830" y="108"/>
                    <a:pt x="562" y="81"/>
                  </a:cubicBezTo>
                  <a:lnTo>
                    <a:pt x="428" y="81"/>
                  </a:lnTo>
                  <a:cubicBezTo>
                    <a:pt x="455" y="0"/>
                    <a:pt x="428" y="0"/>
                    <a:pt x="34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23"/>
            <p:cNvSpPr/>
            <p:nvPr/>
          </p:nvSpPr>
          <p:spPr>
            <a:xfrm>
              <a:off x="8313975" y="7464525"/>
              <a:ext cx="792300" cy="301125"/>
            </a:xfrm>
            <a:custGeom>
              <a:rect b="b" l="l" r="r" t="t"/>
              <a:pathLst>
                <a:path extrusionOk="0" h="12045" w="31692">
                  <a:moveTo>
                    <a:pt x="25401" y="0"/>
                  </a:moveTo>
                  <a:cubicBezTo>
                    <a:pt x="24411" y="27"/>
                    <a:pt x="23420" y="54"/>
                    <a:pt x="22403" y="161"/>
                  </a:cubicBezTo>
                  <a:cubicBezTo>
                    <a:pt x="21386" y="268"/>
                    <a:pt x="20423" y="375"/>
                    <a:pt x="19539" y="536"/>
                  </a:cubicBezTo>
                  <a:cubicBezTo>
                    <a:pt x="16033" y="1125"/>
                    <a:pt x="12607" y="2436"/>
                    <a:pt x="9342" y="3667"/>
                  </a:cubicBezTo>
                  <a:lnTo>
                    <a:pt x="9128" y="3748"/>
                  </a:lnTo>
                  <a:cubicBezTo>
                    <a:pt x="6558" y="4711"/>
                    <a:pt x="3346" y="5942"/>
                    <a:pt x="134" y="6611"/>
                  </a:cubicBezTo>
                  <a:cubicBezTo>
                    <a:pt x="108" y="6611"/>
                    <a:pt x="27" y="6665"/>
                    <a:pt x="27" y="6692"/>
                  </a:cubicBezTo>
                  <a:cubicBezTo>
                    <a:pt x="1" y="6719"/>
                    <a:pt x="1" y="6799"/>
                    <a:pt x="1" y="6852"/>
                  </a:cubicBezTo>
                  <a:cubicBezTo>
                    <a:pt x="1" y="6879"/>
                    <a:pt x="1" y="6879"/>
                    <a:pt x="27" y="6933"/>
                  </a:cubicBezTo>
                  <a:cubicBezTo>
                    <a:pt x="268" y="7227"/>
                    <a:pt x="509" y="7495"/>
                    <a:pt x="723" y="7736"/>
                  </a:cubicBezTo>
                  <a:cubicBezTo>
                    <a:pt x="964" y="7950"/>
                    <a:pt x="1232" y="8191"/>
                    <a:pt x="1526" y="8458"/>
                  </a:cubicBezTo>
                  <a:cubicBezTo>
                    <a:pt x="2062" y="8887"/>
                    <a:pt x="2704" y="9342"/>
                    <a:pt x="3373" y="9690"/>
                  </a:cubicBezTo>
                  <a:cubicBezTo>
                    <a:pt x="4015" y="10037"/>
                    <a:pt x="4685" y="10359"/>
                    <a:pt x="5461" y="10626"/>
                  </a:cubicBezTo>
                  <a:cubicBezTo>
                    <a:pt x="6130" y="10894"/>
                    <a:pt x="6853" y="11135"/>
                    <a:pt x="7629" y="11349"/>
                  </a:cubicBezTo>
                  <a:cubicBezTo>
                    <a:pt x="8325" y="11510"/>
                    <a:pt x="9021" y="11670"/>
                    <a:pt x="9797" y="11777"/>
                  </a:cubicBezTo>
                  <a:cubicBezTo>
                    <a:pt x="10493" y="11884"/>
                    <a:pt x="11242" y="11938"/>
                    <a:pt x="12018" y="12018"/>
                  </a:cubicBezTo>
                  <a:cubicBezTo>
                    <a:pt x="12473" y="12045"/>
                    <a:pt x="12982" y="12045"/>
                    <a:pt x="13437" y="12045"/>
                  </a:cubicBezTo>
                  <a:cubicBezTo>
                    <a:pt x="14882" y="12045"/>
                    <a:pt x="16328" y="11911"/>
                    <a:pt x="17693" y="11670"/>
                  </a:cubicBezTo>
                  <a:cubicBezTo>
                    <a:pt x="19593" y="11349"/>
                    <a:pt x="21413" y="10760"/>
                    <a:pt x="23126" y="9957"/>
                  </a:cubicBezTo>
                  <a:cubicBezTo>
                    <a:pt x="24518" y="9288"/>
                    <a:pt x="25856" y="8432"/>
                    <a:pt x="27061" y="7361"/>
                  </a:cubicBezTo>
                  <a:cubicBezTo>
                    <a:pt x="28104" y="6451"/>
                    <a:pt x="29015" y="5407"/>
                    <a:pt x="29817" y="4283"/>
                  </a:cubicBezTo>
                  <a:cubicBezTo>
                    <a:pt x="30620" y="3132"/>
                    <a:pt x="31209" y="1874"/>
                    <a:pt x="31691" y="536"/>
                  </a:cubicBezTo>
                  <a:lnTo>
                    <a:pt x="31691" y="402"/>
                  </a:lnTo>
                  <a:cubicBezTo>
                    <a:pt x="31638" y="322"/>
                    <a:pt x="31611" y="295"/>
                    <a:pt x="31557" y="295"/>
                  </a:cubicBezTo>
                  <a:lnTo>
                    <a:pt x="31557" y="268"/>
                  </a:lnTo>
                  <a:cubicBezTo>
                    <a:pt x="31504" y="241"/>
                    <a:pt x="31450" y="188"/>
                    <a:pt x="31397" y="188"/>
                  </a:cubicBezTo>
                  <a:cubicBezTo>
                    <a:pt x="30460" y="107"/>
                    <a:pt x="29496" y="27"/>
                    <a:pt x="28452" y="0"/>
                  </a:cubicBezTo>
                  <a:cubicBezTo>
                    <a:pt x="28220" y="9"/>
                    <a:pt x="27994" y="12"/>
                    <a:pt x="27773" y="12"/>
                  </a:cubicBezTo>
                  <a:cubicBezTo>
                    <a:pt x="27331" y="12"/>
                    <a:pt x="26909" y="0"/>
                    <a:pt x="2649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23"/>
            <p:cNvSpPr/>
            <p:nvPr/>
          </p:nvSpPr>
          <p:spPr>
            <a:xfrm>
              <a:off x="8313300" y="7602375"/>
              <a:ext cx="717350" cy="165950"/>
            </a:xfrm>
            <a:custGeom>
              <a:rect b="b" l="l" r="r" t="t"/>
              <a:pathLst>
                <a:path extrusionOk="0" h="6638" w="28694">
                  <a:moveTo>
                    <a:pt x="4578" y="0"/>
                  </a:moveTo>
                  <a:cubicBezTo>
                    <a:pt x="3106" y="428"/>
                    <a:pt x="1633" y="830"/>
                    <a:pt x="135" y="1178"/>
                  </a:cubicBezTo>
                  <a:cubicBezTo>
                    <a:pt x="81" y="1178"/>
                    <a:pt x="28" y="1205"/>
                    <a:pt x="28" y="1285"/>
                  </a:cubicBezTo>
                  <a:cubicBezTo>
                    <a:pt x="1" y="1312"/>
                    <a:pt x="1" y="1365"/>
                    <a:pt x="1" y="1445"/>
                  </a:cubicBezTo>
                  <a:cubicBezTo>
                    <a:pt x="1" y="1472"/>
                    <a:pt x="1" y="1472"/>
                    <a:pt x="28" y="1499"/>
                  </a:cubicBezTo>
                  <a:cubicBezTo>
                    <a:pt x="268" y="1767"/>
                    <a:pt x="483" y="2088"/>
                    <a:pt x="723" y="2302"/>
                  </a:cubicBezTo>
                  <a:cubicBezTo>
                    <a:pt x="964" y="2543"/>
                    <a:pt x="1232" y="2784"/>
                    <a:pt x="1526" y="3051"/>
                  </a:cubicBezTo>
                  <a:cubicBezTo>
                    <a:pt x="2062" y="3480"/>
                    <a:pt x="2704" y="3908"/>
                    <a:pt x="3373" y="4283"/>
                  </a:cubicBezTo>
                  <a:cubicBezTo>
                    <a:pt x="4016" y="4631"/>
                    <a:pt x="4685" y="4952"/>
                    <a:pt x="5434" y="5219"/>
                  </a:cubicBezTo>
                  <a:cubicBezTo>
                    <a:pt x="6103" y="5487"/>
                    <a:pt x="6853" y="5728"/>
                    <a:pt x="7629" y="5915"/>
                  </a:cubicBezTo>
                  <a:cubicBezTo>
                    <a:pt x="8325" y="6103"/>
                    <a:pt x="9021" y="6263"/>
                    <a:pt x="9797" y="6370"/>
                  </a:cubicBezTo>
                  <a:cubicBezTo>
                    <a:pt x="10493" y="6451"/>
                    <a:pt x="11242" y="6531"/>
                    <a:pt x="11992" y="6584"/>
                  </a:cubicBezTo>
                  <a:cubicBezTo>
                    <a:pt x="12500" y="6638"/>
                    <a:pt x="12982" y="6638"/>
                    <a:pt x="13437" y="6638"/>
                  </a:cubicBezTo>
                  <a:cubicBezTo>
                    <a:pt x="14882" y="6638"/>
                    <a:pt x="16328" y="6504"/>
                    <a:pt x="17693" y="6263"/>
                  </a:cubicBezTo>
                  <a:cubicBezTo>
                    <a:pt x="19593" y="5915"/>
                    <a:pt x="21413" y="5353"/>
                    <a:pt x="23100" y="4550"/>
                  </a:cubicBezTo>
                  <a:cubicBezTo>
                    <a:pt x="24518" y="3881"/>
                    <a:pt x="25856" y="3025"/>
                    <a:pt x="27061" y="1954"/>
                  </a:cubicBezTo>
                  <a:cubicBezTo>
                    <a:pt x="27650" y="1445"/>
                    <a:pt x="28185" y="883"/>
                    <a:pt x="28694" y="268"/>
                  </a:cubicBezTo>
                  <a:lnTo>
                    <a:pt x="28694" y="268"/>
                  </a:lnTo>
                  <a:cubicBezTo>
                    <a:pt x="28453" y="482"/>
                    <a:pt x="28185" y="669"/>
                    <a:pt x="27971" y="883"/>
                  </a:cubicBezTo>
                  <a:cubicBezTo>
                    <a:pt x="26900" y="1686"/>
                    <a:pt x="25696" y="2355"/>
                    <a:pt x="24438" y="2891"/>
                  </a:cubicBezTo>
                  <a:cubicBezTo>
                    <a:pt x="23180" y="3426"/>
                    <a:pt x="21842" y="3774"/>
                    <a:pt x="20503" y="3988"/>
                  </a:cubicBezTo>
                  <a:cubicBezTo>
                    <a:pt x="19345" y="4193"/>
                    <a:pt x="18148" y="4262"/>
                    <a:pt x="16978" y="4262"/>
                  </a:cubicBezTo>
                  <a:cubicBezTo>
                    <a:pt x="16769" y="4262"/>
                    <a:pt x="16561" y="4260"/>
                    <a:pt x="16355" y="4256"/>
                  </a:cubicBezTo>
                  <a:cubicBezTo>
                    <a:pt x="14936" y="4176"/>
                    <a:pt x="13571" y="4015"/>
                    <a:pt x="12233" y="3667"/>
                  </a:cubicBezTo>
                  <a:cubicBezTo>
                    <a:pt x="10894" y="3373"/>
                    <a:pt x="9556" y="2918"/>
                    <a:pt x="8325" y="2329"/>
                  </a:cubicBezTo>
                  <a:cubicBezTo>
                    <a:pt x="7120" y="1767"/>
                    <a:pt x="5943" y="1071"/>
                    <a:pt x="4899" y="268"/>
                  </a:cubicBezTo>
                  <a:cubicBezTo>
                    <a:pt x="4819" y="161"/>
                    <a:pt x="4685" y="54"/>
                    <a:pt x="457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23"/>
            <p:cNvSpPr/>
            <p:nvPr/>
          </p:nvSpPr>
          <p:spPr>
            <a:xfrm>
              <a:off x="8484600" y="7097175"/>
              <a:ext cx="518625" cy="145875"/>
            </a:xfrm>
            <a:custGeom>
              <a:rect b="b" l="l" r="r" t="t"/>
              <a:pathLst>
                <a:path extrusionOk="0" h="5835" w="20745">
                  <a:moveTo>
                    <a:pt x="11510" y="0"/>
                  </a:moveTo>
                  <a:cubicBezTo>
                    <a:pt x="11376" y="80"/>
                    <a:pt x="11269" y="80"/>
                    <a:pt x="11216" y="80"/>
                  </a:cubicBezTo>
                  <a:cubicBezTo>
                    <a:pt x="10707" y="80"/>
                    <a:pt x="10172" y="107"/>
                    <a:pt x="9636" y="134"/>
                  </a:cubicBezTo>
                  <a:cubicBezTo>
                    <a:pt x="8459" y="241"/>
                    <a:pt x="7254" y="482"/>
                    <a:pt x="6130" y="803"/>
                  </a:cubicBezTo>
                  <a:cubicBezTo>
                    <a:pt x="4899" y="1178"/>
                    <a:pt x="3855" y="1606"/>
                    <a:pt x="2865" y="2141"/>
                  </a:cubicBezTo>
                  <a:cubicBezTo>
                    <a:pt x="2329" y="2436"/>
                    <a:pt x="1794" y="2784"/>
                    <a:pt x="1366" y="3158"/>
                  </a:cubicBezTo>
                  <a:cubicBezTo>
                    <a:pt x="884" y="3506"/>
                    <a:pt x="456" y="3961"/>
                    <a:pt x="28" y="4443"/>
                  </a:cubicBezTo>
                  <a:cubicBezTo>
                    <a:pt x="1" y="4497"/>
                    <a:pt x="1" y="4550"/>
                    <a:pt x="1" y="4577"/>
                  </a:cubicBezTo>
                  <a:cubicBezTo>
                    <a:pt x="1" y="4657"/>
                    <a:pt x="28" y="4711"/>
                    <a:pt x="81" y="4711"/>
                  </a:cubicBezTo>
                  <a:cubicBezTo>
                    <a:pt x="135" y="4764"/>
                    <a:pt x="161" y="4764"/>
                    <a:pt x="215" y="4764"/>
                  </a:cubicBezTo>
                  <a:lnTo>
                    <a:pt x="268" y="4764"/>
                  </a:lnTo>
                  <a:cubicBezTo>
                    <a:pt x="295" y="4764"/>
                    <a:pt x="349" y="4711"/>
                    <a:pt x="402" y="4657"/>
                  </a:cubicBezTo>
                  <a:cubicBezTo>
                    <a:pt x="456" y="4550"/>
                    <a:pt x="563" y="4497"/>
                    <a:pt x="616" y="4390"/>
                  </a:cubicBezTo>
                  <a:cubicBezTo>
                    <a:pt x="884" y="4095"/>
                    <a:pt x="1205" y="3828"/>
                    <a:pt x="1473" y="3587"/>
                  </a:cubicBezTo>
                  <a:cubicBezTo>
                    <a:pt x="1473" y="3613"/>
                    <a:pt x="1500" y="3613"/>
                    <a:pt x="1553" y="3640"/>
                  </a:cubicBezTo>
                  <a:cubicBezTo>
                    <a:pt x="2463" y="4095"/>
                    <a:pt x="3507" y="4443"/>
                    <a:pt x="4765" y="4764"/>
                  </a:cubicBezTo>
                  <a:cubicBezTo>
                    <a:pt x="5943" y="5059"/>
                    <a:pt x="7094" y="5246"/>
                    <a:pt x="8191" y="5433"/>
                  </a:cubicBezTo>
                  <a:lnTo>
                    <a:pt x="8378" y="5460"/>
                  </a:lnTo>
                  <a:cubicBezTo>
                    <a:pt x="8887" y="5567"/>
                    <a:pt x="9422" y="5621"/>
                    <a:pt x="9958" y="5701"/>
                  </a:cubicBezTo>
                  <a:cubicBezTo>
                    <a:pt x="10600" y="5755"/>
                    <a:pt x="11269" y="5781"/>
                    <a:pt x="11912" y="5835"/>
                  </a:cubicBezTo>
                  <a:lnTo>
                    <a:pt x="11992" y="5835"/>
                  </a:lnTo>
                  <a:cubicBezTo>
                    <a:pt x="12634" y="5835"/>
                    <a:pt x="13250" y="5781"/>
                    <a:pt x="13865" y="5728"/>
                  </a:cubicBezTo>
                  <a:cubicBezTo>
                    <a:pt x="14213" y="5701"/>
                    <a:pt x="14508" y="5621"/>
                    <a:pt x="14802" y="5594"/>
                  </a:cubicBezTo>
                  <a:cubicBezTo>
                    <a:pt x="15070" y="5514"/>
                    <a:pt x="15391" y="5460"/>
                    <a:pt x="15685" y="5380"/>
                  </a:cubicBezTo>
                  <a:cubicBezTo>
                    <a:pt x="16381" y="5193"/>
                    <a:pt x="17051" y="4952"/>
                    <a:pt x="17720" y="4684"/>
                  </a:cubicBezTo>
                  <a:lnTo>
                    <a:pt x="17827" y="4657"/>
                  </a:lnTo>
                  <a:cubicBezTo>
                    <a:pt x="18255" y="4497"/>
                    <a:pt x="18683" y="4309"/>
                    <a:pt x="19085" y="4175"/>
                  </a:cubicBezTo>
                  <a:lnTo>
                    <a:pt x="19031" y="4175"/>
                  </a:lnTo>
                  <a:cubicBezTo>
                    <a:pt x="19566" y="4015"/>
                    <a:pt x="20021" y="3881"/>
                    <a:pt x="20477" y="3828"/>
                  </a:cubicBezTo>
                  <a:cubicBezTo>
                    <a:pt x="20530" y="3828"/>
                    <a:pt x="20610" y="3747"/>
                    <a:pt x="20637" y="3640"/>
                  </a:cubicBezTo>
                  <a:cubicBezTo>
                    <a:pt x="20744" y="3587"/>
                    <a:pt x="20744" y="3453"/>
                    <a:pt x="20664" y="3346"/>
                  </a:cubicBezTo>
                  <a:cubicBezTo>
                    <a:pt x="20155" y="2650"/>
                    <a:pt x="19433" y="2088"/>
                    <a:pt x="18549" y="1579"/>
                  </a:cubicBezTo>
                  <a:cubicBezTo>
                    <a:pt x="17800" y="1151"/>
                    <a:pt x="16890" y="803"/>
                    <a:pt x="15846" y="562"/>
                  </a:cubicBezTo>
                  <a:cubicBezTo>
                    <a:pt x="15016" y="375"/>
                    <a:pt x="14080" y="214"/>
                    <a:pt x="13062" y="107"/>
                  </a:cubicBezTo>
                  <a:cubicBezTo>
                    <a:pt x="12500" y="27"/>
                    <a:pt x="11965" y="0"/>
                    <a:pt x="11510"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23"/>
            <p:cNvSpPr/>
            <p:nvPr/>
          </p:nvSpPr>
          <p:spPr>
            <a:xfrm>
              <a:off x="8621100" y="7097175"/>
              <a:ext cx="379450" cy="144550"/>
            </a:xfrm>
            <a:custGeom>
              <a:rect b="b" l="l" r="r" t="t"/>
              <a:pathLst>
                <a:path extrusionOk="0" h="5782" w="15178">
                  <a:moveTo>
                    <a:pt x="5194" y="0"/>
                  </a:moveTo>
                  <a:cubicBezTo>
                    <a:pt x="4953" y="80"/>
                    <a:pt x="4578" y="107"/>
                    <a:pt x="4176" y="134"/>
                  </a:cubicBezTo>
                  <a:cubicBezTo>
                    <a:pt x="3133" y="241"/>
                    <a:pt x="2142" y="402"/>
                    <a:pt x="1098" y="669"/>
                  </a:cubicBezTo>
                  <a:cubicBezTo>
                    <a:pt x="1286" y="696"/>
                    <a:pt x="1500" y="776"/>
                    <a:pt x="1687" y="830"/>
                  </a:cubicBezTo>
                  <a:cubicBezTo>
                    <a:pt x="1821" y="910"/>
                    <a:pt x="1955" y="937"/>
                    <a:pt x="2062" y="1017"/>
                  </a:cubicBezTo>
                  <a:cubicBezTo>
                    <a:pt x="2169" y="1071"/>
                    <a:pt x="2276" y="1151"/>
                    <a:pt x="2356" y="1231"/>
                  </a:cubicBezTo>
                  <a:cubicBezTo>
                    <a:pt x="2463" y="1338"/>
                    <a:pt x="2570" y="1445"/>
                    <a:pt x="2624" y="1552"/>
                  </a:cubicBezTo>
                  <a:cubicBezTo>
                    <a:pt x="2678" y="1606"/>
                    <a:pt x="2704" y="1686"/>
                    <a:pt x="2731" y="1713"/>
                  </a:cubicBezTo>
                  <a:cubicBezTo>
                    <a:pt x="2758" y="1767"/>
                    <a:pt x="2785" y="1820"/>
                    <a:pt x="2785" y="1874"/>
                  </a:cubicBezTo>
                  <a:cubicBezTo>
                    <a:pt x="2838" y="2007"/>
                    <a:pt x="2865" y="2168"/>
                    <a:pt x="2865" y="2302"/>
                  </a:cubicBezTo>
                  <a:cubicBezTo>
                    <a:pt x="2865" y="2436"/>
                    <a:pt x="2838" y="2570"/>
                    <a:pt x="2785" y="2703"/>
                  </a:cubicBezTo>
                  <a:cubicBezTo>
                    <a:pt x="2758" y="2837"/>
                    <a:pt x="2704" y="2971"/>
                    <a:pt x="2624" y="3105"/>
                  </a:cubicBezTo>
                  <a:cubicBezTo>
                    <a:pt x="2570" y="3239"/>
                    <a:pt x="2490" y="3346"/>
                    <a:pt x="2383" y="3453"/>
                  </a:cubicBezTo>
                  <a:cubicBezTo>
                    <a:pt x="2196" y="3694"/>
                    <a:pt x="1982" y="3881"/>
                    <a:pt x="1768" y="4042"/>
                  </a:cubicBezTo>
                  <a:cubicBezTo>
                    <a:pt x="1527" y="4256"/>
                    <a:pt x="1259" y="4390"/>
                    <a:pt x="965" y="4523"/>
                  </a:cubicBezTo>
                  <a:cubicBezTo>
                    <a:pt x="697" y="4657"/>
                    <a:pt x="376" y="4764"/>
                    <a:pt x="108" y="4845"/>
                  </a:cubicBezTo>
                  <a:cubicBezTo>
                    <a:pt x="81" y="4845"/>
                    <a:pt x="28" y="4898"/>
                    <a:pt x="1" y="4898"/>
                  </a:cubicBezTo>
                  <a:cubicBezTo>
                    <a:pt x="884" y="5085"/>
                    <a:pt x="1794" y="5219"/>
                    <a:pt x="2624" y="5380"/>
                  </a:cubicBezTo>
                  <a:lnTo>
                    <a:pt x="2838" y="5433"/>
                  </a:lnTo>
                  <a:cubicBezTo>
                    <a:pt x="3347" y="5514"/>
                    <a:pt x="3882" y="5594"/>
                    <a:pt x="4417" y="5648"/>
                  </a:cubicBezTo>
                  <a:cubicBezTo>
                    <a:pt x="5033" y="5728"/>
                    <a:pt x="5702" y="5755"/>
                    <a:pt x="6344" y="5781"/>
                  </a:cubicBezTo>
                  <a:lnTo>
                    <a:pt x="6452" y="5781"/>
                  </a:lnTo>
                  <a:cubicBezTo>
                    <a:pt x="7067" y="5781"/>
                    <a:pt x="7683" y="5755"/>
                    <a:pt x="8325" y="5701"/>
                  </a:cubicBezTo>
                  <a:cubicBezTo>
                    <a:pt x="8646" y="5648"/>
                    <a:pt x="8967" y="5594"/>
                    <a:pt x="9262" y="5567"/>
                  </a:cubicBezTo>
                  <a:cubicBezTo>
                    <a:pt x="9530" y="5487"/>
                    <a:pt x="9824" y="5433"/>
                    <a:pt x="10118" y="5353"/>
                  </a:cubicBezTo>
                  <a:cubicBezTo>
                    <a:pt x="10814" y="5166"/>
                    <a:pt x="11483" y="4925"/>
                    <a:pt x="12153" y="4657"/>
                  </a:cubicBezTo>
                  <a:cubicBezTo>
                    <a:pt x="12608" y="4497"/>
                    <a:pt x="13063" y="4309"/>
                    <a:pt x="13544" y="4149"/>
                  </a:cubicBezTo>
                  <a:lnTo>
                    <a:pt x="13464" y="4149"/>
                  </a:lnTo>
                  <a:cubicBezTo>
                    <a:pt x="13999" y="3988"/>
                    <a:pt x="14481" y="3854"/>
                    <a:pt x="14909" y="3774"/>
                  </a:cubicBezTo>
                  <a:cubicBezTo>
                    <a:pt x="14963" y="3774"/>
                    <a:pt x="15043" y="3720"/>
                    <a:pt x="15070" y="3613"/>
                  </a:cubicBezTo>
                  <a:cubicBezTo>
                    <a:pt x="15177" y="3560"/>
                    <a:pt x="15177" y="3426"/>
                    <a:pt x="15097" y="3319"/>
                  </a:cubicBezTo>
                  <a:cubicBezTo>
                    <a:pt x="14615" y="2623"/>
                    <a:pt x="13866" y="2034"/>
                    <a:pt x="13009" y="1579"/>
                  </a:cubicBezTo>
                  <a:cubicBezTo>
                    <a:pt x="12474" y="1285"/>
                    <a:pt x="11885" y="1044"/>
                    <a:pt x="11216" y="830"/>
                  </a:cubicBezTo>
                  <a:cubicBezTo>
                    <a:pt x="11028" y="1017"/>
                    <a:pt x="10814" y="1151"/>
                    <a:pt x="10600" y="1231"/>
                  </a:cubicBezTo>
                  <a:cubicBezTo>
                    <a:pt x="10333" y="1365"/>
                    <a:pt x="10065" y="1499"/>
                    <a:pt x="9797" y="1606"/>
                  </a:cubicBezTo>
                  <a:cubicBezTo>
                    <a:pt x="9476" y="1713"/>
                    <a:pt x="9182" y="1767"/>
                    <a:pt x="8887" y="1847"/>
                  </a:cubicBezTo>
                  <a:cubicBezTo>
                    <a:pt x="8593" y="1900"/>
                    <a:pt x="8272" y="1954"/>
                    <a:pt x="7950" y="1954"/>
                  </a:cubicBezTo>
                  <a:cubicBezTo>
                    <a:pt x="7656" y="1954"/>
                    <a:pt x="7335" y="1900"/>
                    <a:pt x="7040" y="1847"/>
                  </a:cubicBezTo>
                  <a:cubicBezTo>
                    <a:pt x="6880" y="1820"/>
                    <a:pt x="6746" y="1767"/>
                    <a:pt x="6585" y="1713"/>
                  </a:cubicBezTo>
                  <a:cubicBezTo>
                    <a:pt x="6478" y="1686"/>
                    <a:pt x="6371" y="1633"/>
                    <a:pt x="6264" y="1579"/>
                  </a:cubicBezTo>
                  <a:cubicBezTo>
                    <a:pt x="6184" y="1552"/>
                    <a:pt x="6077" y="1472"/>
                    <a:pt x="5996" y="1419"/>
                  </a:cubicBezTo>
                  <a:lnTo>
                    <a:pt x="5970" y="1419"/>
                  </a:lnTo>
                  <a:cubicBezTo>
                    <a:pt x="5943" y="1365"/>
                    <a:pt x="5916" y="1338"/>
                    <a:pt x="5836" y="1312"/>
                  </a:cubicBezTo>
                  <a:cubicBezTo>
                    <a:pt x="5702" y="1204"/>
                    <a:pt x="5595" y="1097"/>
                    <a:pt x="5515" y="1017"/>
                  </a:cubicBezTo>
                  <a:lnTo>
                    <a:pt x="5434" y="937"/>
                  </a:lnTo>
                  <a:lnTo>
                    <a:pt x="5408" y="910"/>
                  </a:lnTo>
                  <a:cubicBezTo>
                    <a:pt x="5381" y="883"/>
                    <a:pt x="5381" y="830"/>
                    <a:pt x="5327" y="803"/>
                  </a:cubicBezTo>
                  <a:cubicBezTo>
                    <a:pt x="5301" y="749"/>
                    <a:pt x="5274" y="642"/>
                    <a:pt x="5247" y="562"/>
                  </a:cubicBezTo>
                  <a:cubicBezTo>
                    <a:pt x="5194" y="509"/>
                    <a:pt x="5194" y="428"/>
                    <a:pt x="5194" y="348"/>
                  </a:cubicBezTo>
                  <a:lnTo>
                    <a:pt x="5194" y="80"/>
                  </a:lnTo>
                  <a:lnTo>
                    <a:pt x="519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23"/>
            <p:cNvSpPr/>
            <p:nvPr/>
          </p:nvSpPr>
          <p:spPr>
            <a:xfrm>
              <a:off x="8758950" y="711590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9" name="Google Shape;919;p23"/>
            <p:cNvSpPr/>
            <p:nvPr/>
          </p:nvSpPr>
          <p:spPr>
            <a:xfrm>
              <a:off x="8484600" y="7176800"/>
              <a:ext cx="34150" cy="40175"/>
            </a:xfrm>
            <a:custGeom>
              <a:rect b="b" l="l" r="r" t="t"/>
              <a:pathLst>
                <a:path extrusionOk="0" h="1607" w="1366">
                  <a:moveTo>
                    <a:pt x="1339" y="0"/>
                  </a:moveTo>
                  <a:cubicBezTo>
                    <a:pt x="911" y="375"/>
                    <a:pt x="456" y="803"/>
                    <a:pt x="28" y="1312"/>
                  </a:cubicBezTo>
                  <a:cubicBezTo>
                    <a:pt x="1" y="1338"/>
                    <a:pt x="1" y="1392"/>
                    <a:pt x="1" y="1445"/>
                  </a:cubicBezTo>
                  <a:cubicBezTo>
                    <a:pt x="1" y="1499"/>
                    <a:pt x="28" y="1526"/>
                    <a:pt x="108" y="1579"/>
                  </a:cubicBezTo>
                  <a:cubicBezTo>
                    <a:pt x="135" y="1606"/>
                    <a:pt x="161" y="1606"/>
                    <a:pt x="215" y="1606"/>
                  </a:cubicBezTo>
                  <a:lnTo>
                    <a:pt x="268" y="1606"/>
                  </a:lnTo>
                  <a:cubicBezTo>
                    <a:pt x="295" y="1606"/>
                    <a:pt x="349" y="1579"/>
                    <a:pt x="402" y="1526"/>
                  </a:cubicBezTo>
                  <a:cubicBezTo>
                    <a:pt x="456" y="1445"/>
                    <a:pt x="563" y="1365"/>
                    <a:pt x="643" y="1258"/>
                  </a:cubicBezTo>
                  <a:cubicBezTo>
                    <a:pt x="857" y="990"/>
                    <a:pt x="1125" y="776"/>
                    <a:pt x="1366" y="535"/>
                  </a:cubicBezTo>
                  <a:cubicBezTo>
                    <a:pt x="1366" y="455"/>
                    <a:pt x="1339" y="402"/>
                    <a:pt x="1339" y="375"/>
                  </a:cubicBezTo>
                  <a:lnTo>
                    <a:pt x="1339" y="187"/>
                  </a:lnTo>
                  <a:lnTo>
                    <a:pt x="1339" y="134"/>
                  </a:lnTo>
                  <a:lnTo>
                    <a:pt x="1339"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23"/>
            <p:cNvSpPr/>
            <p:nvPr/>
          </p:nvSpPr>
          <p:spPr>
            <a:xfrm>
              <a:off x="8241700" y="7167425"/>
              <a:ext cx="592225" cy="510575"/>
            </a:xfrm>
            <a:custGeom>
              <a:rect b="b" l="l" r="r" t="t"/>
              <a:pathLst>
                <a:path extrusionOk="0" h="20423" w="23689">
                  <a:moveTo>
                    <a:pt x="14106" y="0"/>
                  </a:moveTo>
                  <a:cubicBezTo>
                    <a:pt x="13303" y="0"/>
                    <a:pt x="12447" y="107"/>
                    <a:pt x="11697" y="268"/>
                  </a:cubicBezTo>
                  <a:cubicBezTo>
                    <a:pt x="10573" y="509"/>
                    <a:pt x="9503" y="937"/>
                    <a:pt x="8486" y="1499"/>
                  </a:cubicBezTo>
                  <a:cubicBezTo>
                    <a:pt x="7576" y="2008"/>
                    <a:pt x="6666" y="2677"/>
                    <a:pt x="5809" y="3480"/>
                  </a:cubicBezTo>
                  <a:cubicBezTo>
                    <a:pt x="4953" y="4229"/>
                    <a:pt x="4203" y="5086"/>
                    <a:pt x="3454" y="6049"/>
                  </a:cubicBezTo>
                  <a:cubicBezTo>
                    <a:pt x="2758" y="6986"/>
                    <a:pt x="2142" y="8003"/>
                    <a:pt x="1607" y="9074"/>
                  </a:cubicBezTo>
                  <a:cubicBezTo>
                    <a:pt x="1071" y="10145"/>
                    <a:pt x="670" y="11242"/>
                    <a:pt x="402" y="12339"/>
                  </a:cubicBezTo>
                  <a:cubicBezTo>
                    <a:pt x="135" y="13490"/>
                    <a:pt x="1" y="14588"/>
                    <a:pt x="1" y="15685"/>
                  </a:cubicBezTo>
                  <a:cubicBezTo>
                    <a:pt x="1" y="15953"/>
                    <a:pt x="28" y="16274"/>
                    <a:pt x="28" y="16488"/>
                  </a:cubicBezTo>
                  <a:cubicBezTo>
                    <a:pt x="81" y="16756"/>
                    <a:pt x="108" y="16997"/>
                    <a:pt x="135" y="17264"/>
                  </a:cubicBezTo>
                  <a:cubicBezTo>
                    <a:pt x="215" y="17639"/>
                    <a:pt x="349" y="18014"/>
                    <a:pt x="536" y="18335"/>
                  </a:cubicBezTo>
                  <a:cubicBezTo>
                    <a:pt x="911" y="18897"/>
                    <a:pt x="1473" y="19405"/>
                    <a:pt x="2222" y="19753"/>
                  </a:cubicBezTo>
                  <a:cubicBezTo>
                    <a:pt x="2892" y="20048"/>
                    <a:pt x="3641" y="20235"/>
                    <a:pt x="4578" y="20342"/>
                  </a:cubicBezTo>
                  <a:cubicBezTo>
                    <a:pt x="5033" y="20369"/>
                    <a:pt x="5488" y="20423"/>
                    <a:pt x="5970" y="20423"/>
                  </a:cubicBezTo>
                  <a:cubicBezTo>
                    <a:pt x="6344" y="20423"/>
                    <a:pt x="6719" y="20423"/>
                    <a:pt x="7147" y="20369"/>
                  </a:cubicBezTo>
                  <a:cubicBezTo>
                    <a:pt x="7897" y="20342"/>
                    <a:pt x="8673" y="20235"/>
                    <a:pt x="9476" y="20075"/>
                  </a:cubicBezTo>
                  <a:cubicBezTo>
                    <a:pt x="11590" y="19700"/>
                    <a:pt x="13839" y="18950"/>
                    <a:pt x="16087" y="17800"/>
                  </a:cubicBezTo>
                  <a:cubicBezTo>
                    <a:pt x="17291" y="17211"/>
                    <a:pt x="18523" y="16461"/>
                    <a:pt x="19674" y="15658"/>
                  </a:cubicBezTo>
                  <a:cubicBezTo>
                    <a:pt x="20825" y="14882"/>
                    <a:pt x="21895" y="14052"/>
                    <a:pt x="22885" y="13142"/>
                  </a:cubicBezTo>
                  <a:cubicBezTo>
                    <a:pt x="22993" y="13062"/>
                    <a:pt x="23100" y="12955"/>
                    <a:pt x="23233" y="12848"/>
                  </a:cubicBezTo>
                  <a:cubicBezTo>
                    <a:pt x="23287" y="12794"/>
                    <a:pt x="23287" y="12714"/>
                    <a:pt x="23260" y="12607"/>
                  </a:cubicBezTo>
                  <a:cubicBezTo>
                    <a:pt x="23367" y="12607"/>
                    <a:pt x="23448" y="12580"/>
                    <a:pt x="23448" y="12473"/>
                  </a:cubicBezTo>
                  <a:cubicBezTo>
                    <a:pt x="23635" y="11670"/>
                    <a:pt x="23688" y="10787"/>
                    <a:pt x="23581" y="9716"/>
                  </a:cubicBezTo>
                  <a:cubicBezTo>
                    <a:pt x="23528" y="8726"/>
                    <a:pt x="23314" y="7709"/>
                    <a:pt x="23073" y="6665"/>
                  </a:cubicBezTo>
                  <a:cubicBezTo>
                    <a:pt x="22885" y="5996"/>
                    <a:pt x="22645" y="5300"/>
                    <a:pt x="22430" y="4658"/>
                  </a:cubicBezTo>
                  <a:cubicBezTo>
                    <a:pt x="22190" y="4015"/>
                    <a:pt x="21922" y="3480"/>
                    <a:pt x="21654" y="2971"/>
                  </a:cubicBezTo>
                  <a:cubicBezTo>
                    <a:pt x="21628" y="2945"/>
                    <a:pt x="21601" y="2918"/>
                    <a:pt x="21520" y="2891"/>
                  </a:cubicBezTo>
                  <a:cubicBezTo>
                    <a:pt x="20664" y="2088"/>
                    <a:pt x="19647" y="1419"/>
                    <a:pt x="18576" y="937"/>
                  </a:cubicBezTo>
                  <a:cubicBezTo>
                    <a:pt x="17506" y="482"/>
                    <a:pt x="16328" y="134"/>
                    <a:pt x="15123" y="27"/>
                  </a:cubicBezTo>
                  <a:cubicBezTo>
                    <a:pt x="14829" y="0"/>
                    <a:pt x="14454" y="0"/>
                    <a:pt x="14106"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23"/>
            <p:cNvSpPr/>
            <p:nvPr/>
          </p:nvSpPr>
          <p:spPr>
            <a:xfrm>
              <a:off x="8243050" y="7176125"/>
              <a:ext cx="590875" cy="497850"/>
            </a:xfrm>
            <a:custGeom>
              <a:rect b="b" l="l" r="r" t="t"/>
              <a:pathLst>
                <a:path extrusionOk="0" h="19914" w="23635">
                  <a:moveTo>
                    <a:pt x="8699" y="3988"/>
                  </a:moveTo>
                  <a:cubicBezTo>
                    <a:pt x="8994" y="3988"/>
                    <a:pt x="9288" y="4042"/>
                    <a:pt x="9556" y="4176"/>
                  </a:cubicBezTo>
                  <a:cubicBezTo>
                    <a:pt x="9690" y="4229"/>
                    <a:pt x="9823" y="4256"/>
                    <a:pt x="9930" y="4363"/>
                  </a:cubicBezTo>
                  <a:cubicBezTo>
                    <a:pt x="10038" y="4443"/>
                    <a:pt x="10171" y="4497"/>
                    <a:pt x="10225" y="4604"/>
                  </a:cubicBezTo>
                  <a:cubicBezTo>
                    <a:pt x="10332" y="4711"/>
                    <a:pt x="10439" y="4791"/>
                    <a:pt x="10519" y="4925"/>
                  </a:cubicBezTo>
                  <a:cubicBezTo>
                    <a:pt x="10600" y="5032"/>
                    <a:pt x="10653" y="5166"/>
                    <a:pt x="10733" y="5300"/>
                  </a:cubicBezTo>
                  <a:cubicBezTo>
                    <a:pt x="10787" y="5434"/>
                    <a:pt x="10840" y="5568"/>
                    <a:pt x="10867" y="5728"/>
                  </a:cubicBezTo>
                  <a:cubicBezTo>
                    <a:pt x="10894" y="5862"/>
                    <a:pt x="10894" y="5996"/>
                    <a:pt x="10921" y="6130"/>
                  </a:cubicBezTo>
                  <a:cubicBezTo>
                    <a:pt x="10921" y="6451"/>
                    <a:pt x="10921" y="6745"/>
                    <a:pt x="10840" y="7040"/>
                  </a:cubicBezTo>
                  <a:cubicBezTo>
                    <a:pt x="10760" y="7334"/>
                    <a:pt x="10653" y="7602"/>
                    <a:pt x="10493" y="7869"/>
                  </a:cubicBezTo>
                  <a:cubicBezTo>
                    <a:pt x="10359" y="8137"/>
                    <a:pt x="10198" y="8378"/>
                    <a:pt x="9984" y="8619"/>
                  </a:cubicBezTo>
                  <a:cubicBezTo>
                    <a:pt x="9797" y="8860"/>
                    <a:pt x="9582" y="9047"/>
                    <a:pt x="9368" y="9261"/>
                  </a:cubicBezTo>
                  <a:cubicBezTo>
                    <a:pt x="9127" y="9449"/>
                    <a:pt x="8887" y="9609"/>
                    <a:pt x="8592" y="9743"/>
                  </a:cubicBezTo>
                  <a:cubicBezTo>
                    <a:pt x="8325" y="9877"/>
                    <a:pt x="8057" y="9984"/>
                    <a:pt x="7762" y="10091"/>
                  </a:cubicBezTo>
                  <a:cubicBezTo>
                    <a:pt x="7629" y="10118"/>
                    <a:pt x="7441" y="10145"/>
                    <a:pt x="7307" y="10145"/>
                  </a:cubicBezTo>
                  <a:cubicBezTo>
                    <a:pt x="7174" y="10145"/>
                    <a:pt x="7093" y="10198"/>
                    <a:pt x="6959" y="10198"/>
                  </a:cubicBezTo>
                  <a:cubicBezTo>
                    <a:pt x="7093" y="10064"/>
                    <a:pt x="7040" y="10064"/>
                    <a:pt x="7040" y="10064"/>
                  </a:cubicBezTo>
                  <a:cubicBezTo>
                    <a:pt x="6745" y="10064"/>
                    <a:pt x="6451" y="9984"/>
                    <a:pt x="6183" y="9904"/>
                  </a:cubicBezTo>
                  <a:lnTo>
                    <a:pt x="5782" y="9690"/>
                  </a:lnTo>
                  <a:cubicBezTo>
                    <a:pt x="5675" y="9636"/>
                    <a:pt x="5568" y="9556"/>
                    <a:pt x="5487" y="9449"/>
                  </a:cubicBezTo>
                  <a:cubicBezTo>
                    <a:pt x="5380" y="9368"/>
                    <a:pt x="5273" y="9261"/>
                    <a:pt x="5220" y="9154"/>
                  </a:cubicBezTo>
                  <a:cubicBezTo>
                    <a:pt x="5166" y="9101"/>
                    <a:pt x="5139" y="9020"/>
                    <a:pt x="5086" y="8967"/>
                  </a:cubicBezTo>
                  <a:lnTo>
                    <a:pt x="4979" y="8753"/>
                  </a:lnTo>
                  <a:cubicBezTo>
                    <a:pt x="4899" y="8619"/>
                    <a:pt x="4872" y="8485"/>
                    <a:pt x="4845" y="8324"/>
                  </a:cubicBezTo>
                  <a:cubicBezTo>
                    <a:pt x="4818" y="8191"/>
                    <a:pt x="4818" y="8057"/>
                    <a:pt x="4765" y="7923"/>
                  </a:cubicBezTo>
                  <a:lnTo>
                    <a:pt x="4765" y="7869"/>
                  </a:lnTo>
                  <a:lnTo>
                    <a:pt x="4765" y="7629"/>
                  </a:lnTo>
                  <a:lnTo>
                    <a:pt x="4765" y="7548"/>
                  </a:lnTo>
                  <a:cubicBezTo>
                    <a:pt x="4765" y="7388"/>
                    <a:pt x="4818" y="7200"/>
                    <a:pt x="4872" y="7040"/>
                  </a:cubicBezTo>
                  <a:cubicBezTo>
                    <a:pt x="4872" y="7013"/>
                    <a:pt x="4872" y="7013"/>
                    <a:pt x="4899" y="6986"/>
                  </a:cubicBezTo>
                  <a:lnTo>
                    <a:pt x="4899" y="6933"/>
                  </a:lnTo>
                  <a:lnTo>
                    <a:pt x="4899" y="6906"/>
                  </a:lnTo>
                  <a:lnTo>
                    <a:pt x="4899" y="6879"/>
                  </a:lnTo>
                  <a:lnTo>
                    <a:pt x="4899" y="6852"/>
                  </a:lnTo>
                  <a:lnTo>
                    <a:pt x="4899" y="6799"/>
                  </a:lnTo>
                  <a:cubicBezTo>
                    <a:pt x="4979" y="6611"/>
                    <a:pt x="5032" y="6451"/>
                    <a:pt x="5139" y="6264"/>
                  </a:cubicBezTo>
                  <a:cubicBezTo>
                    <a:pt x="5220" y="6183"/>
                    <a:pt x="5246" y="6076"/>
                    <a:pt x="5300" y="5969"/>
                  </a:cubicBezTo>
                  <a:cubicBezTo>
                    <a:pt x="5354" y="5942"/>
                    <a:pt x="5354" y="5916"/>
                    <a:pt x="5380" y="5862"/>
                  </a:cubicBezTo>
                  <a:cubicBezTo>
                    <a:pt x="5434" y="5782"/>
                    <a:pt x="5541" y="5648"/>
                    <a:pt x="5621" y="5541"/>
                  </a:cubicBezTo>
                  <a:cubicBezTo>
                    <a:pt x="5701" y="5407"/>
                    <a:pt x="5835" y="5273"/>
                    <a:pt x="5969" y="5139"/>
                  </a:cubicBezTo>
                  <a:cubicBezTo>
                    <a:pt x="6076" y="5032"/>
                    <a:pt x="6183" y="4925"/>
                    <a:pt x="6290" y="4872"/>
                  </a:cubicBezTo>
                  <a:cubicBezTo>
                    <a:pt x="6317" y="4872"/>
                    <a:pt x="6317" y="4845"/>
                    <a:pt x="6344" y="4845"/>
                  </a:cubicBezTo>
                  <a:cubicBezTo>
                    <a:pt x="6504" y="4711"/>
                    <a:pt x="6692" y="4604"/>
                    <a:pt x="6852" y="4497"/>
                  </a:cubicBezTo>
                  <a:cubicBezTo>
                    <a:pt x="6906" y="4470"/>
                    <a:pt x="6986" y="4443"/>
                    <a:pt x="7013" y="4390"/>
                  </a:cubicBezTo>
                  <a:cubicBezTo>
                    <a:pt x="7093" y="4363"/>
                    <a:pt x="7120" y="4336"/>
                    <a:pt x="7174" y="4336"/>
                  </a:cubicBezTo>
                  <a:cubicBezTo>
                    <a:pt x="7388" y="4229"/>
                    <a:pt x="7575" y="4176"/>
                    <a:pt x="7789" y="4096"/>
                  </a:cubicBezTo>
                  <a:lnTo>
                    <a:pt x="7923" y="4096"/>
                  </a:lnTo>
                  <a:cubicBezTo>
                    <a:pt x="8030" y="4069"/>
                    <a:pt x="8164" y="4069"/>
                    <a:pt x="8244" y="4042"/>
                  </a:cubicBezTo>
                  <a:lnTo>
                    <a:pt x="8298" y="4042"/>
                  </a:lnTo>
                  <a:cubicBezTo>
                    <a:pt x="8432" y="4042"/>
                    <a:pt x="8512" y="3988"/>
                    <a:pt x="8646" y="3988"/>
                  </a:cubicBezTo>
                  <a:close/>
                  <a:moveTo>
                    <a:pt x="11269" y="0"/>
                  </a:moveTo>
                  <a:lnTo>
                    <a:pt x="11269" y="0"/>
                  </a:lnTo>
                  <a:cubicBezTo>
                    <a:pt x="10305" y="214"/>
                    <a:pt x="9315" y="616"/>
                    <a:pt x="8378" y="1151"/>
                  </a:cubicBezTo>
                  <a:cubicBezTo>
                    <a:pt x="7495" y="1660"/>
                    <a:pt x="6585" y="2329"/>
                    <a:pt x="5701" y="3132"/>
                  </a:cubicBezTo>
                  <a:cubicBezTo>
                    <a:pt x="4872" y="3881"/>
                    <a:pt x="4096" y="4738"/>
                    <a:pt x="3373" y="5701"/>
                  </a:cubicBezTo>
                  <a:cubicBezTo>
                    <a:pt x="2677" y="6638"/>
                    <a:pt x="2061" y="7655"/>
                    <a:pt x="1526" y="8726"/>
                  </a:cubicBezTo>
                  <a:cubicBezTo>
                    <a:pt x="991" y="9797"/>
                    <a:pt x="589" y="10894"/>
                    <a:pt x="322" y="11991"/>
                  </a:cubicBezTo>
                  <a:cubicBezTo>
                    <a:pt x="161" y="12661"/>
                    <a:pt x="54" y="13303"/>
                    <a:pt x="0" y="13972"/>
                  </a:cubicBezTo>
                  <a:cubicBezTo>
                    <a:pt x="27" y="13892"/>
                    <a:pt x="81" y="13811"/>
                    <a:pt x="134" y="13731"/>
                  </a:cubicBezTo>
                  <a:cubicBezTo>
                    <a:pt x="295" y="13490"/>
                    <a:pt x="482" y="13276"/>
                    <a:pt x="696" y="13035"/>
                  </a:cubicBezTo>
                  <a:cubicBezTo>
                    <a:pt x="884" y="12821"/>
                    <a:pt x="1125" y="12634"/>
                    <a:pt x="1365" y="12473"/>
                  </a:cubicBezTo>
                  <a:cubicBezTo>
                    <a:pt x="1633" y="12286"/>
                    <a:pt x="1901" y="12125"/>
                    <a:pt x="2168" y="11991"/>
                  </a:cubicBezTo>
                  <a:cubicBezTo>
                    <a:pt x="2436" y="11858"/>
                    <a:pt x="2730" y="11750"/>
                    <a:pt x="2998" y="11697"/>
                  </a:cubicBezTo>
                  <a:cubicBezTo>
                    <a:pt x="3293" y="11617"/>
                    <a:pt x="3641" y="11563"/>
                    <a:pt x="3935" y="11563"/>
                  </a:cubicBezTo>
                  <a:lnTo>
                    <a:pt x="4443" y="11563"/>
                  </a:lnTo>
                  <a:cubicBezTo>
                    <a:pt x="4604" y="11563"/>
                    <a:pt x="4738" y="11590"/>
                    <a:pt x="4899" y="11590"/>
                  </a:cubicBezTo>
                  <a:cubicBezTo>
                    <a:pt x="5193" y="11643"/>
                    <a:pt x="5514" y="11697"/>
                    <a:pt x="5809" y="11804"/>
                  </a:cubicBezTo>
                  <a:cubicBezTo>
                    <a:pt x="6076" y="11884"/>
                    <a:pt x="6371" y="11991"/>
                    <a:pt x="6612" y="12125"/>
                  </a:cubicBezTo>
                  <a:cubicBezTo>
                    <a:pt x="7147" y="12446"/>
                    <a:pt x="7629" y="12794"/>
                    <a:pt x="8030" y="13276"/>
                  </a:cubicBezTo>
                  <a:cubicBezTo>
                    <a:pt x="8191" y="13463"/>
                    <a:pt x="8351" y="13704"/>
                    <a:pt x="8512" y="13945"/>
                  </a:cubicBezTo>
                  <a:cubicBezTo>
                    <a:pt x="8646" y="14186"/>
                    <a:pt x="8780" y="14454"/>
                    <a:pt x="8913" y="14695"/>
                  </a:cubicBezTo>
                  <a:cubicBezTo>
                    <a:pt x="9020" y="15016"/>
                    <a:pt x="9127" y="15310"/>
                    <a:pt x="9181" y="15605"/>
                  </a:cubicBezTo>
                  <a:cubicBezTo>
                    <a:pt x="9261" y="15899"/>
                    <a:pt x="9288" y="16220"/>
                    <a:pt x="9288" y="16542"/>
                  </a:cubicBezTo>
                  <a:cubicBezTo>
                    <a:pt x="9288" y="17184"/>
                    <a:pt x="9154" y="17800"/>
                    <a:pt x="8967" y="18362"/>
                  </a:cubicBezTo>
                  <a:cubicBezTo>
                    <a:pt x="8860" y="18629"/>
                    <a:pt x="8726" y="18897"/>
                    <a:pt x="8539" y="19111"/>
                  </a:cubicBezTo>
                  <a:lnTo>
                    <a:pt x="8057" y="19834"/>
                  </a:lnTo>
                  <a:lnTo>
                    <a:pt x="7950" y="19914"/>
                  </a:lnTo>
                  <a:lnTo>
                    <a:pt x="9449" y="19727"/>
                  </a:lnTo>
                  <a:cubicBezTo>
                    <a:pt x="10894" y="19486"/>
                    <a:pt x="12366" y="19057"/>
                    <a:pt x="13865" y="18442"/>
                  </a:cubicBezTo>
                  <a:lnTo>
                    <a:pt x="13838" y="18442"/>
                  </a:lnTo>
                  <a:cubicBezTo>
                    <a:pt x="13678" y="18362"/>
                    <a:pt x="13517" y="18228"/>
                    <a:pt x="13330" y="18094"/>
                  </a:cubicBezTo>
                  <a:cubicBezTo>
                    <a:pt x="13303" y="18094"/>
                    <a:pt x="13303" y="18040"/>
                    <a:pt x="13276" y="18014"/>
                  </a:cubicBezTo>
                  <a:cubicBezTo>
                    <a:pt x="13035" y="17826"/>
                    <a:pt x="12848" y="17612"/>
                    <a:pt x="12634" y="17371"/>
                  </a:cubicBezTo>
                  <a:cubicBezTo>
                    <a:pt x="12607" y="17318"/>
                    <a:pt x="12527" y="17291"/>
                    <a:pt x="12500" y="17211"/>
                  </a:cubicBezTo>
                  <a:cubicBezTo>
                    <a:pt x="12393" y="17077"/>
                    <a:pt x="12313" y="16916"/>
                    <a:pt x="12232" y="16782"/>
                  </a:cubicBezTo>
                  <a:cubicBezTo>
                    <a:pt x="12206" y="16675"/>
                    <a:pt x="12125" y="16622"/>
                    <a:pt x="12098" y="16515"/>
                  </a:cubicBezTo>
                  <a:cubicBezTo>
                    <a:pt x="12045" y="16381"/>
                    <a:pt x="11991" y="16247"/>
                    <a:pt x="11938" y="16113"/>
                  </a:cubicBezTo>
                  <a:lnTo>
                    <a:pt x="11938" y="16087"/>
                  </a:lnTo>
                  <a:cubicBezTo>
                    <a:pt x="11911" y="15953"/>
                    <a:pt x="11831" y="15765"/>
                    <a:pt x="11831" y="15605"/>
                  </a:cubicBezTo>
                  <a:lnTo>
                    <a:pt x="11831" y="15578"/>
                  </a:lnTo>
                  <a:lnTo>
                    <a:pt x="11831" y="15471"/>
                  </a:lnTo>
                  <a:lnTo>
                    <a:pt x="11831" y="15444"/>
                  </a:lnTo>
                  <a:cubicBezTo>
                    <a:pt x="11831" y="15337"/>
                    <a:pt x="11804" y="15230"/>
                    <a:pt x="11804" y="15150"/>
                  </a:cubicBezTo>
                  <a:lnTo>
                    <a:pt x="11804" y="14829"/>
                  </a:lnTo>
                  <a:cubicBezTo>
                    <a:pt x="11804" y="14802"/>
                    <a:pt x="11804" y="14748"/>
                    <a:pt x="11831" y="14695"/>
                  </a:cubicBezTo>
                  <a:lnTo>
                    <a:pt x="11831" y="14668"/>
                  </a:lnTo>
                  <a:cubicBezTo>
                    <a:pt x="11831" y="14561"/>
                    <a:pt x="11858" y="14507"/>
                    <a:pt x="11911" y="14400"/>
                  </a:cubicBezTo>
                  <a:cubicBezTo>
                    <a:pt x="11911" y="14347"/>
                    <a:pt x="11938" y="14320"/>
                    <a:pt x="11965" y="14240"/>
                  </a:cubicBezTo>
                  <a:cubicBezTo>
                    <a:pt x="11991" y="14106"/>
                    <a:pt x="12072" y="13999"/>
                    <a:pt x="12125" y="13892"/>
                  </a:cubicBezTo>
                  <a:cubicBezTo>
                    <a:pt x="12125" y="13865"/>
                    <a:pt x="12179" y="13865"/>
                    <a:pt x="12179" y="13838"/>
                  </a:cubicBezTo>
                  <a:lnTo>
                    <a:pt x="12179" y="13811"/>
                  </a:lnTo>
                  <a:cubicBezTo>
                    <a:pt x="12232" y="13704"/>
                    <a:pt x="12313" y="13597"/>
                    <a:pt x="12393" y="13490"/>
                  </a:cubicBezTo>
                  <a:lnTo>
                    <a:pt x="12446" y="13463"/>
                  </a:lnTo>
                  <a:cubicBezTo>
                    <a:pt x="12473" y="13437"/>
                    <a:pt x="12500" y="13410"/>
                    <a:pt x="12580" y="13356"/>
                  </a:cubicBezTo>
                  <a:cubicBezTo>
                    <a:pt x="12607" y="13330"/>
                    <a:pt x="12661" y="13303"/>
                    <a:pt x="12714" y="13276"/>
                  </a:cubicBezTo>
                  <a:cubicBezTo>
                    <a:pt x="12741" y="13223"/>
                    <a:pt x="12768" y="13223"/>
                    <a:pt x="12794" y="13196"/>
                  </a:cubicBezTo>
                  <a:lnTo>
                    <a:pt x="13008" y="13116"/>
                  </a:lnTo>
                  <a:cubicBezTo>
                    <a:pt x="13142" y="13035"/>
                    <a:pt x="13276" y="13008"/>
                    <a:pt x="13410" y="12982"/>
                  </a:cubicBezTo>
                  <a:cubicBezTo>
                    <a:pt x="13651" y="12901"/>
                    <a:pt x="13865" y="12875"/>
                    <a:pt x="14106" y="12875"/>
                  </a:cubicBezTo>
                  <a:lnTo>
                    <a:pt x="14266" y="12875"/>
                  </a:lnTo>
                  <a:cubicBezTo>
                    <a:pt x="14588" y="12901"/>
                    <a:pt x="14882" y="12928"/>
                    <a:pt x="15177" y="13035"/>
                  </a:cubicBezTo>
                  <a:cubicBezTo>
                    <a:pt x="15471" y="13142"/>
                    <a:pt x="15739" y="13276"/>
                    <a:pt x="15979" y="13410"/>
                  </a:cubicBezTo>
                  <a:cubicBezTo>
                    <a:pt x="16247" y="13571"/>
                    <a:pt x="16488" y="13731"/>
                    <a:pt x="16675" y="13945"/>
                  </a:cubicBezTo>
                  <a:cubicBezTo>
                    <a:pt x="16890" y="14133"/>
                    <a:pt x="17077" y="14347"/>
                    <a:pt x="17291" y="14588"/>
                  </a:cubicBezTo>
                  <a:cubicBezTo>
                    <a:pt x="17478" y="14802"/>
                    <a:pt x="17612" y="15069"/>
                    <a:pt x="17746" y="15391"/>
                  </a:cubicBezTo>
                  <a:cubicBezTo>
                    <a:pt x="17880" y="15658"/>
                    <a:pt x="17987" y="15953"/>
                    <a:pt x="18014" y="16247"/>
                  </a:cubicBezTo>
                  <a:lnTo>
                    <a:pt x="18014" y="16354"/>
                  </a:lnTo>
                  <a:cubicBezTo>
                    <a:pt x="18549" y="16006"/>
                    <a:pt x="19084" y="15685"/>
                    <a:pt x="19620" y="15310"/>
                  </a:cubicBezTo>
                  <a:cubicBezTo>
                    <a:pt x="20771" y="14534"/>
                    <a:pt x="21841" y="13704"/>
                    <a:pt x="22831" y="12794"/>
                  </a:cubicBezTo>
                  <a:cubicBezTo>
                    <a:pt x="22939" y="12714"/>
                    <a:pt x="23046" y="12607"/>
                    <a:pt x="23179" y="12500"/>
                  </a:cubicBezTo>
                  <a:cubicBezTo>
                    <a:pt x="23233" y="12446"/>
                    <a:pt x="23233" y="12366"/>
                    <a:pt x="23206" y="12259"/>
                  </a:cubicBezTo>
                  <a:cubicBezTo>
                    <a:pt x="23313" y="12259"/>
                    <a:pt x="23420" y="12232"/>
                    <a:pt x="23420" y="12125"/>
                  </a:cubicBezTo>
                  <a:cubicBezTo>
                    <a:pt x="23581" y="11322"/>
                    <a:pt x="23634" y="10439"/>
                    <a:pt x="23554" y="9368"/>
                  </a:cubicBezTo>
                  <a:cubicBezTo>
                    <a:pt x="23474" y="8378"/>
                    <a:pt x="23287" y="7361"/>
                    <a:pt x="23019" y="6317"/>
                  </a:cubicBezTo>
                  <a:cubicBezTo>
                    <a:pt x="22831" y="5648"/>
                    <a:pt x="22617" y="4952"/>
                    <a:pt x="22376" y="4310"/>
                  </a:cubicBezTo>
                  <a:cubicBezTo>
                    <a:pt x="22136" y="3667"/>
                    <a:pt x="21868" y="3132"/>
                    <a:pt x="21600" y="2623"/>
                  </a:cubicBezTo>
                  <a:cubicBezTo>
                    <a:pt x="21574" y="2597"/>
                    <a:pt x="21547" y="2570"/>
                    <a:pt x="21466" y="2543"/>
                  </a:cubicBezTo>
                  <a:cubicBezTo>
                    <a:pt x="20610" y="1740"/>
                    <a:pt x="19593" y="1071"/>
                    <a:pt x="18522" y="589"/>
                  </a:cubicBezTo>
                  <a:cubicBezTo>
                    <a:pt x="18148" y="429"/>
                    <a:pt x="17800" y="295"/>
                    <a:pt x="17425" y="161"/>
                  </a:cubicBezTo>
                  <a:lnTo>
                    <a:pt x="17425" y="161"/>
                  </a:lnTo>
                  <a:cubicBezTo>
                    <a:pt x="17452" y="214"/>
                    <a:pt x="17478" y="295"/>
                    <a:pt x="17478" y="348"/>
                  </a:cubicBezTo>
                  <a:cubicBezTo>
                    <a:pt x="17559" y="482"/>
                    <a:pt x="17585" y="670"/>
                    <a:pt x="17612" y="830"/>
                  </a:cubicBezTo>
                  <a:cubicBezTo>
                    <a:pt x="17666" y="964"/>
                    <a:pt x="17666" y="1098"/>
                    <a:pt x="17666" y="1232"/>
                  </a:cubicBezTo>
                  <a:cubicBezTo>
                    <a:pt x="17666" y="1526"/>
                    <a:pt x="17585" y="1820"/>
                    <a:pt x="17478" y="2088"/>
                  </a:cubicBezTo>
                  <a:lnTo>
                    <a:pt x="17291" y="2490"/>
                  </a:lnTo>
                  <a:cubicBezTo>
                    <a:pt x="17211" y="2597"/>
                    <a:pt x="17157" y="2704"/>
                    <a:pt x="17050" y="2811"/>
                  </a:cubicBezTo>
                  <a:cubicBezTo>
                    <a:pt x="16863" y="2998"/>
                    <a:pt x="16649" y="3212"/>
                    <a:pt x="16408" y="3346"/>
                  </a:cubicBezTo>
                  <a:cubicBezTo>
                    <a:pt x="16194" y="3507"/>
                    <a:pt x="15926" y="3614"/>
                    <a:pt x="15605" y="3694"/>
                  </a:cubicBezTo>
                  <a:cubicBezTo>
                    <a:pt x="15310" y="3801"/>
                    <a:pt x="15016" y="3828"/>
                    <a:pt x="14722" y="3828"/>
                  </a:cubicBezTo>
                  <a:cubicBezTo>
                    <a:pt x="14400" y="3828"/>
                    <a:pt x="14106" y="3828"/>
                    <a:pt x="13811" y="3774"/>
                  </a:cubicBezTo>
                  <a:cubicBezTo>
                    <a:pt x="13517" y="3694"/>
                    <a:pt x="13249" y="3640"/>
                    <a:pt x="12982" y="3507"/>
                  </a:cubicBezTo>
                  <a:cubicBezTo>
                    <a:pt x="12714" y="3373"/>
                    <a:pt x="12473" y="3239"/>
                    <a:pt x="12232" y="3078"/>
                  </a:cubicBezTo>
                  <a:cubicBezTo>
                    <a:pt x="11991" y="2891"/>
                    <a:pt x="11804" y="2704"/>
                    <a:pt x="11643" y="2463"/>
                  </a:cubicBezTo>
                  <a:cubicBezTo>
                    <a:pt x="11536" y="2329"/>
                    <a:pt x="11456" y="2195"/>
                    <a:pt x="11376" y="2061"/>
                  </a:cubicBezTo>
                  <a:cubicBezTo>
                    <a:pt x="11295" y="1927"/>
                    <a:pt x="11242" y="1820"/>
                    <a:pt x="11188" y="1687"/>
                  </a:cubicBezTo>
                  <a:cubicBezTo>
                    <a:pt x="11162" y="1553"/>
                    <a:pt x="11108" y="1392"/>
                    <a:pt x="11108" y="1258"/>
                  </a:cubicBezTo>
                  <a:lnTo>
                    <a:pt x="11108" y="1151"/>
                  </a:lnTo>
                  <a:lnTo>
                    <a:pt x="11108" y="1098"/>
                  </a:lnTo>
                  <a:lnTo>
                    <a:pt x="11108" y="830"/>
                  </a:lnTo>
                  <a:cubicBezTo>
                    <a:pt x="11108" y="723"/>
                    <a:pt x="11108" y="670"/>
                    <a:pt x="11135" y="562"/>
                  </a:cubicBezTo>
                  <a:cubicBezTo>
                    <a:pt x="11135" y="482"/>
                    <a:pt x="11162" y="429"/>
                    <a:pt x="11162" y="348"/>
                  </a:cubicBezTo>
                  <a:cubicBezTo>
                    <a:pt x="11162" y="295"/>
                    <a:pt x="11188" y="214"/>
                    <a:pt x="11242" y="161"/>
                  </a:cubicBezTo>
                  <a:lnTo>
                    <a:pt x="11242" y="134"/>
                  </a:lnTo>
                  <a:cubicBezTo>
                    <a:pt x="11242" y="81"/>
                    <a:pt x="11269" y="27"/>
                    <a:pt x="11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23"/>
            <p:cNvSpPr/>
            <p:nvPr/>
          </p:nvSpPr>
          <p:spPr>
            <a:xfrm>
              <a:off x="8524750" y="7190850"/>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23"/>
            <p:cNvSpPr/>
            <p:nvPr/>
          </p:nvSpPr>
          <p:spPr>
            <a:xfrm>
              <a:off x="8551525" y="7519400"/>
              <a:ext cx="25" cy="1350"/>
            </a:xfrm>
            <a:custGeom>
              <a:rect b="b" l="l" r="r" t="t"/>
              <a:pathLst>
                <a:path extrusionOk="0" h="54" w="1">
                  <a:moveTo>
                    <a:pt x="0" y="54"/>
                  </a:moveTo>
                  <a:lnTo>
                    <a:pt x="0" y="54"/>
                  </a:lnTo>
                  <a:lnTo>
                    <a:pt x="0" y="0"/>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23"/>
            <p:cNvSpPr/>
            <p:nvPr/>
          </p:nvSpPr>
          <p:spPr>
            <a:xfrm>
              <a:off x="8673300" y="7541475"/>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23"/>
            <p:cNvSpPr/>
            <p:nvPr/>
          </p:nvSpPr>
          <p:spPr>
            <a:xfrm>
              <a:off x="8524750" y="7190850"/>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23"/>
            <p:cNvSpPr/>
            <p:nvPr/>
          </p:nvSpPr>
          <p:spPr>
            <a:xfrm>
              <a:off x="8551525" y="7519400"/>
              <a:ext cx="25" cy="1350"/>
            </a:xfrm>
            <a:custGeom>
              <a:rect b="b" l="l" r="r" t="t"/>
              <a:pathLst>
                <a:path extrusionOk="0" h="54" w="1">
                  <a:moveTo>
                    <a:pt x="0" y="54"/>
                  </a:moveTo>
                  <a:lnTo>
                    <a:pt x="0" y="54"/>
                  </a:lnTo>
                  <a:lnTo>
                    <a:pt x="0" y="0"/>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23"/>
            <p:cNvSpPr/>
            <p:nvPr/>
          </p:nvSpPr>
          <p:spPr>
            <a:xfrm>
              <a:off x="8551525" y="7520725"/>
              <a:ext cx="25" cy="25"/>
            </a:xfrm>
            <a:custGeom>
              <a:rect b="b" l="l" r="r" t="t"/>
              <a:pathLst>
                <a:path extrusionOk="0" h="1" w="1">
                  <a:moveTo>
                    <a:pt x="0" y="1"/>
                  </a:moveTo>
                  <a:lnTo>
                    <a:pt x="0" y="1"/>
                  </a:lnTo>
                  <a:lnTo>
                    <a:pt x="0" y="1"/>
                  </a:ln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23"/>
            <p:cNvSpPr/>
            <p:nvPr/>
          </p:nvSpPr>
          <p:spPr>
            <a:xfrm>
              <a:off x="8673300" y="7541475"/>
              <a:ext cx="25" cy="25"/>
            </a:xfrm>
            <a:custGeom>
              <a:rect b="b" l="l" r="r" t="t"/>
              <a:pathLst>
                <a:path extrusionOk="0" h="1" w="1">
                  <a:moveTo>
                    <a:pt x="1" y="0"/>
                  </a:moveTo>
                  <a:close/>
                </a:path>
              </a:pathLst>
            </a:custGeom>
            <a:solidFill>
              <a:srgbClr val="FF180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23"/>
            <p:cNvSpPr/>
            <p:nvPr/>
          </p:nvSpPr>
          <p:spPr>
            <a:xfrm>
              <a:off x="8430400" y="7481925"/>
              <a:ext cx="161300" cy="192725"/>
            </a:xfrm>
            <a:custGeom>
              <a:rect b="b" l="l" r="r" t="t"/>
              <a:pathLst>
                <a:path extrusionOk="0" h="7709" w="6452">
                  <a:moveTo>
                    <a:pt x="2570" y="0"/>
                  </a:moveTo>
                  <a:cubicBezTo>
                    <a:pt x="2436" y="0"/>
                    <a:pt x="2329" y="0"/>
                    <a:pt x="2196" y="27"/>
                  </a:cubicBezTo>
                  <a:cubicBezTo>
                    <a:pt x="2062" y="27"/>
                    <a:pt x="1901" y="81"/>
                    <a:pt x="1767" y="107"/>
                  </a:cubicBezTo>
                  <a:cubicBezTo>
                    <a:pt x="1152" y="161"/>
                    <a:pt x="590" y="295"/>
                    <a:pt x="1" y="429"/>
                  </a:cubicBezTo>
                  <a:cubicBezTo>
                    <a:pt x="215" y="616"/>
                    <a:pt x="429" y="803"/>
                    <a:pt x="590" y="1044"/>
                  </a:cubicBezTo>
                  <a:cubicBezTo>
                    <a:pt x="804" y="1285"/>
                    <a:pt x="964" y="1472"/>
                    <a:pt x="1098" y="1713"/>
                  </a:cubicBezTo>
                  <a:cubicBezTo>
                    <a:pt x="1259" y="1981"/>
                    <a:pt x="1366" y="2222"/>
                    <a:pt x="1500" y="2489"/>
                  </a:cubicBezTo>
                  <a:cubicBezTo>
                    <a:pt x="1633" y="2784"/>
                    <a:pt x="1687" y="3078"/>
                    <a:pt x="1767" y="3373"/>
                  </a:cubicBezTo>
                  <a:cubicBezTo>
                    <a:pt x="1821" y="3694"/>
                    <a:pt x="1874" y="4015"/>
                    <a:pt x="1874" y="4310"/>
                  </a:cubicBezTo>
                  <a:cubicBezTo>
                    <a:pt x="1874" y="4952"/>
                    <a:pt x="1741" y="5568"/>
                    <a:pt x="1526" y="6130"/>
                  </a:cubicBezTo>
                  <a:cubicBezTo>
                    <a:pt x="1419" y="6397"/>
                    <a:pt x="1286" y="6665"/>
                    <a:pt x="1125" y="6906"/>
                  </a:cubicBezTo>
                  <a:cubicBezTo>
                    <a:pt x="964" y="7147"/>
                    <a:pt x="804" y="7388"/>
                    <a:pt x="616" y="7602"/>
                  </a:cubicBezTo>
                  <a:lnTo>
                    <a:pt x="590" y="7628"/>
                  </a:lnTo>
                  <a:lnTo>
                    <a:pt x="509" y="7709"/>
                  </a:lnTo>
                  <a:cubicBezTo>
                    <a:pt x="991" y="7655"/>
                    <a:pt x="1500" y="7602"/>
                    <a:pt x="2035" y="7495"/>
                  </a:cubicBezTo>
                  <a:cubicBezTo>
                    <a:pt x="3454" y="7254"/>
                    <a:pt x="4952" y="6825"/>
                    <a:pt x="6451" y="6183"/>
                  </a:cubicBezTo>
                  <a:lnTo>
                    <a:pt x="6398" y="6156"/>
                  </a:lnTo>
                  <a:cubicBezTo>
                    <a:pt x="6237" y="6049"/>
                    <a:pt x="6077" y="5915"/>
                    <a:pt x="5916" y="5782"/>
                  </a:cubicBezTo>
                  <a:lnTo>
                    <a:pt x="5836" y="5728"/>
                  </a:lnTo>
                  <a:cubicBezTo>
                    <a:pt x="5595" y="5514"/>
                    <a:pt x="5407" y="5327"/>
                    <a:pt x="5193" y="5086"/>
                  </a:cubicBezTo>
                  <a:lnTo>
                    <a:pt x="5167" y="5059"/>
                  </a:lnTo>
                  <a:cubicBezTo>
                    <a:pt x="5140" y="4979"/>
                    <a:pt x="5059" y="4952"/>
                    <a:pt x="5033" y="4898"/>
                  </a:cubicBezTo>
                  <a:cubicBezTo>
                    <a:pt x="4952" y="4711"/>
                    <a:pt x="4845" y="4577"/>
                    <a:pt x="4765" y="4443"/>
                  </a:cubicBezTo>
                  <a:cubicBezTo>
                    <a:pt x="4738" y="4363"/>
                    <a:pt x="4685" y="4283"/>
                    <a:pt x="4631" y="4176"/>
                  </a:cubicBezTo>
                  <a:cubicBezTo>
                    <a:pt x="4578" y="4042"/>
                    <a:pt x="4497" y="3908"/>
                    <a:pt x="4471" y="3774"/>
                  </a:cubicBezTo>
                  <a:lnTo>
                    <a:pt x="4471" y="3747"/>
                  </a:lnTo>
                  <a:cubicBezTo>
                    <a:pt x="4390" y="3587"/>
                    <a:pt x="4364" y="3426"/>
                    <a:pt x="4364" y="3292"/>
                  </a:cubicBezTo>
                  <a:lnTo>
                    <a:pt x="4364" y="3239"/>
                  </a:lnTo>
                  <a:lnTo>
                    <a:pt x="4364" y="3159"/>
                  </a:lnTo>
                  <a:lnTo>
                    <a:pt x="4364" y="3105"/>
                  </a:lnTo>
                  <a:lnTo>
                    <a:pt x="4364" y="3052"/>
                  </a:lnTo>
                  <a:cubicBezTo>
                    <a:pt x="4069" y="3078"/>
                    <a:pt x="3801" y="3105"/>
                    <a:pt x="3507" y="3105"/>
                  </a:cubicBezTo>
                  <a:cubicBezTo>
                    <a:pt x="3346" y="3105"/>
                    <a:pt x="3159" y="3105"/>
                    <a:pt x="2999" y="3078"/>
                  </a:cubicBezTo>
                  <a:cubicBezTo>
                    <a:pt x="2838" y="3052"/>
                    <a:pt x="2704" y="2998"/>
                    <a:pt x="2544" y="2971"/>
                  </a:cubicBezTo>
                  <a:cubicBezTo>
                    <a:pt x="2490" y="2971"/>
                    <a:pt x="2490" y="2944"/>
                    <a:pt x="2490" y="2944"/>
                  </a:cubicBezTo>
                  <a:lnTo>
                    <a:pt x="2490" y="2918"/>
                  </a:lnTo>
                  <a:cubicBezTo>
                    <a:pt x="2677" y="2784"/>
                    <a:pt x="2865" y="2650"/>
                    <a:pt x="3079" y="2516"/>
                  </a:cubicBezTo>
                  <a:lnTo>
                    <a:pt x="3668" y="2115"/>
                  </a:lnTo>
                  <a:cubicBezTo>
                    <a:pt x="3748" y="2034"/>
                    <a:pt x="3801" y="2008"/>
                    <a:pt x="3882" y="1927"/>
                  </a:cubicBezTo>
                  <a:cubicBezTo>
                    <a:pt x="3935" y="1874"/>
                    <a:pt x="4016" y="1794"/>
                    <a:pt x="4042" y="1740"/>
                  </a:cubicBezTo>
                  <a:cubicBezTo>
                    <a:pt x="4069" y="1713"/>
                    <a:pt x="4096" y="1633"/>
                    <a:pt x="4149" y="1579"/>
                  </a:cubicBezTo>
                  <a:cubicBezTo>
                    <a:pt x="4176" y="1526"/>
                    <a:pt x="4203" y="1472"/>
                    <a:pt x="4203" y="1446"/>
                  </a:cubicBezTo>
                  <a:cubicBezTo>
                    <a:pt x="4230" y="1392"/>
                    <a:pt x="4230" y="1339"/>
                    <a:pt x="4230" y="1312"/>
                  </a:cubicBezTo>
                  <a:cubicBezTo>
                    <a:pt x="4230" y="1258"/>
                    <a:pt x="4283" y="1205"/>
                    <a:pt x="4283" y="1178"/>
                  </a:cubicBezTo>
                  <a:lnTo>
                    <a:pt x="4283" y="991"/>
                  </a:lnTo>
                  <a:lnTo>
                    <a:pt x="4283" y="884"/>
                  </a:lnTo>
                  <a:cubicBezTo>
                    <a:pt x="4283" y="830"/>
                    <a:pt x="4283" y="776"/>
                    <a:pt x="4230" y="750"/>
                  </a:cubicBezTo>
                  <a:cubicBezTo>
                    <a:pt x="4230" y="696"/>
                    <a:pt x="4203" y="669"/>
                    <a:pt x="4203" y="643"/>
                  </a:cubicBezTo>
                  <a:cubicBezTo>
                    <a:pt x="4203" y="616"/>
                    <a:pt x="4176" y="562"/>
                    <a:pt x="4149" y="536"/>
                  </a:cubicBezTo>
                  <a:cubicBezTo>
                    <a:pt x="4149" y="509"/>
                    <a:pt x="4096" y="509"/>
                    <a:pt x="4096" y="482"/>
                  </a:cubicBezTo>
                  <a:cubicBezTo>
                    <a:pt x="4069" y="429"/>
                    <a:pt x="4069" y="402"/>
                    <a:pt x="4042" y="402"/>
                  </a:cubicBezTo>
                  <a:cubicBezTo>
                    <a:pt x="3989" y="375"/>
                    <a:pt x="3962" y="321"/>
                    <a:pt x="3935" y="321"/>
                  </a:cubicBezTo>
                  <a:cubicBezTo>
                    <a:pt x="3909" y="295"/>
                    <a:pt x="3828" y="268"/>
                    <a:pt x="3801" y="241"/>
                  </a:cubicBezTo>
                  <a:cubicBezTo>
                    <a:pt x="3775" y="214"/>
                    <a:pt x="3721" y="214"/>
                    <a:pt x="3668" y="161"/>
                  </a:cubicBezTo>
                  <a:cubicBezTo>
                    <a:pt x="3507" y="107"/>
                    <a:pt x="3346" y="81"/>
                    <a:pt x="3132" y="27"/>
                  </a:cubicBezTo>
                  <a:cubicBezTo>
                    <a:pt x="2972" y="0"/>
                    <a:pt x="2838" y="0"/>
                    <a:pt x="2677" y="0"/>
                  </a:cubicBez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23"/>
            <p:cNvSpPr/>
            <p:nvPr/>
          </p:nvSpPr>
          <p:spPr>
            <a:xfrm>
              <a:off x="8243725" y="7497975"/>
              <a:ext cx="17425" cy="26800"/>
            </a:xfrm>
            <a:custGeom>
              <a:rect b="b" l="l" r="r" t="t"/>
              <a:pathLst>
                <a:path extrusionOk="0" h="1072" w="697">
                  <a:moveTo>
                    <a:pt x="161" y="1"/>
                  </a:moveTo>
                  <a:cubicBezTo>
                    <a:pt x="54" y="375"/>
                    <a:pt x="27" y="723"/>
                    <a:pt x="0" y="1071"/>
                  </a:cubicBezTo>
                  <a:lnTo>
                    <a:pt x="54" y="991"/>
                  </a:lnTo>
                  <a:cubicBezTo>
                    <a:pt x="107" y="937"/>
                    <a:pt x="134" y="911"/>
                    <a:pt x="161" y="830"/>
                  </a:cubicBezTo>
                  <a:cubicBezTo>
                    <a:pt x="321" y="589"/>
                    <a:pt x="509" y="375"/>
                    <a:pt x="696" y="188"/>
                  </a:cubicBezTo>
                  <a:cubicBezTo>
                    <a:pt x="535" y="134"/>
                    <a:pt x="321" y="54"/>
                    <a:pt x="161" y="1"/>
                  </a:cubicBez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23"/>
            <p:cNvSpPr/>
            <p:nvPr/>
          </p:nvSpPr>
          <p:spPr>
            <a:xfrm>
              <a:off x="8536125" y="749865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23"/>
            <p:cNvSpPr/>
            <p:nvPr/>
          </p:nvSpPr>
          <p:spPr>
            <a:xfrm>
              <a:off x="8536125" y="7498650"/>
              <a:ext cx="25" cy="25"/>
            </a:xfrm>
            <a:custGeom>
              <a:rect b="b" l="l" r="r" t="t"/>
              <a:pathLst>
                <a:path extrusionOk="0" h="1" w="1">
                  <a:moveTo>
                    <a:pt x="1" y="0"/>
                  </a:moveTo>
                  <a:lnTo>
                    <a:pt x="1" y="0"/>
                  </a:lnTo>
                  <a:lnTo>
                    <a:pt x="1" y="0"/>
                  </a:lnTo>
                  <a:lnTo>
                    <a:pt x="1"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23"/>
            <p:cNvSpPr/>
            <p:nvPr/>
          </p:nvSpPr>
          <p:spPr>
            <a:xfrm>
              <a:off x="8495325" y="7556200"/>
              <a:ext cx="25" cy="25"/>
            </a:xfrm>
            <a:custGeom>
              <a:rect b="b" l="l" r="r" t="t"/>
              <a:pathLst>
                <a:path extrusionOk="0" h="1" w="1">
                  <a:moveTo>
                    <a:pt x="0" y="0"/>
                  </a:moveTo>
                  <a:lnTo>
                    <a:pt x="0" y="0"/>
                  </a:lnTo>
                  <a:lnTo>
                    <a:pt x="0"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23"/>
            <p:cNvSpPr/>
            <p:nvPr/>
          </p:nvSpPr>
          <p:spPr>
            <a:xfrm>
              <a:off x="8495325" y="7556200"/>
              <a:ext cx="25" cy="25"/>
            </a:xfrm>
            <a:custGeom>
              <a:rect b="b" l="l" r="r" t="t"/>
              <a:pathLst>
                <a:path extrusionOk="0" h="1" w="1">
                  <a:moveTo>
                    <a:pt x="0" y="0"/>
                  </a:moveTo>
                  <a:lnTo>
                    <a:pt x="0" y="0"/>
                  </a:lnTo>
                  <a:lnTo>
                    <a:pt x="0" y="0"/>
                  </a:lnTo>
                  <a:close/>
                </a:path>
              </a:pathLst>
            </a:custGeom>
            <a:solidFill>
              <a:srgbClr val="EC110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23"/>
            <p:cNvSpPr/>
            <p:nvPr/>
          </p:nvSpPr>
          <p:spPr>
            <a:xfrm>
              <a:off x="8789725" y="7682000"/>
              <a:ext cx="87700" cy="133050"/>
            </a:xfrm>
            <a:custGeom>
              <a:rect b="b" l="l" r="r" t="t"/>
              <a:pathLst>
                <a:path extrusionOk="0" h="5322" w="3508">
                  <a:moveTo>
                    <a:pt x="242" y="0"/>
                  </a:moveTo>
                  <a:lnTo>
                    <a:pt x="188" y="27"/>
                  </a:lnTo>
                  <a:cubicBezTo>
                    <a:pt x="81" y="107"/>
                    <a:pt x="28" y="134"/>
                    <a:pt x="28" y="134"/>
                  </a:cubicBezTo>
                  <a:cubicBezTo>
                    <a:pt x="28" y="161"/>
                    <a:pt x="1" y="241"/>
                    <a:pt x="28" y="295"/>
                  </a:cubicBezTo>
                  <a:cubicBezTo>
                    <a:pt x="162" y="535"/>
                    <a:pt x="269" y="803"/>
                    <a:pt x="376" y="1098"/>
                  </a:cubicBezTo>
                  <a:lnTo>
                    <a:pt x="376" y="1071"/>
                  </a:lnTo>
                  <a:cubicBezTo>
                    <a:pt x="509" y="1526"/>
                    <a:pt x="563" y="2008"/>
                    <a:pt x="643" y="2436"/>
                  </a:cubicBezTo>
                  <a:cubicBezTo>
                    <a:pt x="697" y="2918"/>
                    <a:pt x="777" y="3399"/>
                    <a:pt x="911" y="3881"/>
                  </a:cubicBezTo>
                  <a:cubicBezTo>
                    <a:pt x="964" y="4122"/>
                    <a:pt x="1072" y="4309"/>
                    <a:pt x="1179" y="4497"/>
                  </a:cubicBezTo>
                  <a:cubicBezTo>
                    <a:pt x="1312" y="4738"/>
                    <a:pt x="1446" y="4925"/>
                    <a:pt x="1580" y="5086"/>
                  </a:cubicBezTo>
                  <a:cubicBezTo>
                    <a:pt x="1634" y="5139"/>
                    <a:pt x="1714" y="5166"/>
                    <a:pt x="1767" y="5219"/>
                  </a:cubicBezTo>
                  <a:cubicBezTo>
                    <a:pt x="1875" y="5246"/>
                    <a:pt x="1928" y="5273"/>
                    <a:pt x="2035" y="5300"/>
                  </a:cubicBezTo>
                  <a:cubicBezTo>
                    <a:pt x="2074" y="5315"/>
                    <a:pt x="2116" y="5322"/>
                    <a:pt x="2160" y="5322"/>
                  </a:cubicBezTo>
                  <a:cubicBezTo>
                    <a:pt x="2265" y="5322"/>
                    <a:pt x="2384" y="5284"/>
                    <a:pt x="2517" y="5246"/>
                  </a:cubicBezTo>
                  <a:cubicBezTo>
                    <a:pt x="2651" y="5219"/>
                    <a:pt x="2785" y="5112"/>
                    <a:pt x="2918" y="4979"/>
                  </a:cubicBezTo>
                  <a:lnTo>
                    <a:pt x="2945" y="4952"/>
                  </a:lnTo>
                  <a:cubicBezTo>
                    <a:pt x="3052" y="4845"/>
                    <a:pt x="3133" y="4711"/>
                    <a:pt x="3240" y="4550"/>
                  </a:cubicBezTo>
                  <a:lnTo>
                    <a:pt x="3454" y="4042"/>
                  </a:lnTo>
                  <a:cubicBezTo>
                    <a:pt x="3507" y="3801"/>
                    <a:pt x="3507" y="3560"/>
                    <a:pt x="3507" y="3373"/>
                  </a:cubicBezTo>
                  <a:cubicBezTo>
                    <a:pt x="3507" y="2864"/>
                    <a:pt x="3373" y="2409"/>
                    <a:pt x="3159" y="2008"/>
                  </a:cubicBezTo>
                  <a:cubicBezTo>
                    <a:pt x="2945" y="1633"/>
                    <a:pt x="2624" y="1258"/>
                    <a:pt x="2249" y="964"/>
                  </a:cubicBezTo>
                  <a:cubicBezTo>
                    <a:pt x="2008" y="750"/>
                    <a:pt x="1741" y="589"/>
                    <a:pt x="1446" y="428"/>
                  </a:cubicBezTo>
                  <a:cubicBezTo>
                    <a:pt x="1232" y="321"/>
                    <a:pt x="991" y="188"/>
                    <a:pt x="777" y="80"/>
                  </a:cubicBezTo>
                  <a:cubicBezTo>
                    <a:pt x="724" y="80"/>
                    <a:pt x="697" y="54"/>
                    <a:pt x="670" y="54"/>
                  </a:cubicBezTo>
                  <a:cubicBezTo>
                    <a:pt x="643" y="54"/>
                    <a:pt x="590" y="27"/>
                    <a:pt x="536" y="27"/>
                  </a:cubicBezTo>
                  <a:cubicBezTo>
                    <a:pt x="456" y="27"/>
                    <a:pt x="402" y="0"/>
                    <a:pt x="322"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23"/>
            <p:cNvSpPr/>
            <p:nvPr/>
          </p:nvSpPr>
          <p:spPr>
            <a:xfrm>
              <a:off x="8568250" y="7720125"/>
              <a:ext cx="93700" cy="130350"/>
            </a:xfrm>
            <a:custGeom>
              <a:rect b="b" l="l" r="r" t="t"/>
              <a:pathLst>
                <a:path extrusionOk="0" h="5214" w="3748">
                  <a:moveTo>
                    <a:pt x="3319" y="1"/>
                  </a:moveTo>
                  <a:lnTo>
                    <a:pt x="3319" y="1"/>
                  </a:lnTo>
                  <a:cubicBezTo>
                    <a:pt x="3346" y="108"/>
                    <a:pt x="3319" y="108"/>
                    <a:pt x="3266" y="108"/>
                  </a:cubicBezTo>
                  <a:cubicBezTo>
                    <a:pt x="3239" y="108"/>
                    <a:pt x="3186" y="135"/>
                    <a:pt x="3132" y="215"/>
                  </a:cubicBezTo>
                  <a:cubicBezTo>
                    <a:pt x="2998" y="456"/>
                    <a:pt x="2864" y="670"/>
                    <a:pt x="2677" y="938"/>
                  </a:cubicBezTo>
                  <a:cubicBezTo>
                    <a:pt x="2383" y="1312"/>
                    <a:pt x="2008" y="1607"/>
                    <a:pt x="1660" y="1928"/>
                  </a:cubicBezTo>
                  <a:cubicBezTo>
                    <a:pt x="1312" y="2249"/>
                    <a:pt x="937" y="2597"/>
                    <a:pt x="643" y="2945"/>
                  </a:cubicBezTo>
                  <a:cubicBezTo>
                    <a:pt x="456" y="3159"/>
                    <a:pt x="322" y="3320"/>
                    <a:pt x="241" y="3534"/>
                  </a:cubicBezTo>
                  <a:cubicBezTo>
                    <a:pt x="108" y="3748"/>
                    <a:pt x="27" y="3962"/>
                    <a:pt x="0" y="4149"/>
                  </a:cubicBezTo>
                  <a:lnTo>
                    <a:pt x="0" y="4390"/>
                  </a:lnTo>
                  <a:cubicBezTo>
                    <a:pt x="0" y="4497"/>
                    <a:pt x="27" y="4605"/>
                    <a:pt x="54" y="4658"/>
                  </a:cubicBezTo>
                  <a:cubicBezTo>
                    <a:pt x="134" y="4792"/>
                    <a:pt x="241" y="4926"/>
                    <a:pt x="375" y="5033"/>
                  </a:cubicBezTo>
                  <a:cubicBezTo>
                    <a:pt x="456" y="5086"/>
                    <a:pt x="643" y="5167"/>
                    <a:pt x="803" y="5193"/>
                  </a:cubicBezTo>
                  <a:lnTo>
                    <a:pt x="830" y="5193"/>
                  </a:lnTo>
                  <a:cubicBezTo>
                    <a:pt x="911" y="5207"/>
                    <a:pt x="998" y="5213"/>
                    <a:pt x="1085" y="5213"/>
                  </a:cubicBezTo>
                  <a:cubicBezTo>
                    <a:pt x="1171" y="5213"/>
                    <a:pt x="1258" y="5207"/>
                    <a:pt x="1339" y="5193"/>
                  </a:cubicBezTo>
                  <a:cubicBezTo>
                    <a:pt x="1499" y="5167"/>
                    <a:pt x="1660" y="5140"/>
                    <a:pt x="1874" y="5060"/>
                  </a:cubicBezTo>
                  <a:cubicBezTo>
                    <a:pt x="2115" y="4952"/>
                    <a:pt x="2302" y="4819"/>
                    <a:pt x="2436" y="4738"/>
                  </a:cubicBezTo>
                  <a:cubicBezTo>
                    <a:pt x="2838" y="4471"/>
                    <a:pt x="3132" y="4069"/>
                    <a:pt x="3373" y="3668"/>
                  </a:cubicBezTo>
                  <a:cubicBezTo>
                    <a:pt x="3587" y="3266"/>
                    <a:pt x="3667" y="2811"/>
                    <a:pt x="3721" y="2329"/>
                  </a:cubicBezTo>
                  <a:cubicBezTo>
                    <a:pt x="3748" y="2008"/>
                    <a:pt x="3748" y="1714"/>
                    <a:pt x="3721" y="1339"/>
                  </a:cubicBezTo>
                  <a:cubicBezTo>
                    <a:pt x="3667" y="1125"/>
                    <a:pt x="3641" y="884"/>
                    <a:pt x="3614" y="616"/>
                  </a:cubicBezTo>
                  <a:cubicBezTo>
                    <a:pt x="3614" y="590"/>
                    <a:pt x="3587" y="536"/>
                    <a:pt x="3587" y="483"/>
                  </a:cubicBezTo>
                  <a:cubicBezTo>
                    <a:pt x="3587" y="456"/>
                    <a:pt x="3534" y="402"/>
                    <a:pt x="3534" y="349"/>
                  </a:cubicBezTo>
                  <a:lnTo>
                    <a:pt x="3453" y="135"/>
                  </a:lnTo>
                  <a:cubicBezTo>
                    <a:pt x="3400" y="108"/>
                    <a:pt x="3400" y="81"/>
                    <a:pt x="3373" y="54"/>
                  </a:cubicBezTo>
                  <a:cubicBezTo>
                    <a:pt x="3346" y="54"/>
                    <a:pt x="3346" y="54"/>
                    <a:pt x="3319"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23"/>
            <p:cNvSpPr/>
            <p:nvPr/>
          </p:nvSpPr>
          <p:spPr>
            <a:xfrm>
              <a:off x="8375525" y="7682650"/>
              <a:ext cx="89025" cy="131850"/>
            </a:xfrm>
            <a:custGeom>
              <a:rect b="b" l="l" r="r" t="t"/>
              <a:pathLst>
                <a:path extrusionOk="0" h="5274" w="3561">
                  <a:moveTo>
                    <a:pt x="2999" y="1"/>
                  </a:moveTo>
                  <a:cubicBezTo>
                    <a:pt x="2945" y="1"/>
                    <a:pt x="2892" y="28"/>
                    <a:pt x="2865" y="108"/>
                  </a:cubicBezTo>
                  <a:cubicBezTo>
                    <a:pt x="2758" y="376"/>
                    <a:pt x="2624" y="617"/>
                    <a:pt x="2410" y="884"/>
                  </a:cubicBezTo>
                  <a:cubicBezTo>
                    <a:pt x="2142" y="1232"/>
                    <a:pt x="1821" y="1607"/>
                    <a:pt x="1527" y="1955"/>
                  </a:cubicBezTo>
                  <a:cubicBezTo>
                    <a:pt x="1179" y="2276"/>
                    <a:pt x="857" y="2651"/>
                    <a:pt x="536" y="3052"/>
                  </a:cubicBezTo>
                  <a:cubicBezTo>
                    <a:pt x="402" y="3240"/>
                    <a:pt x="269" y="3454"/>
                    <a:pt x="215" y="3641"/>
                  </a:cubicBezTo>
                  <a:cubicBezTo>
                    <a:pt x="108" y="3882"/>
                    <a:pt x="55" y="4123"/>
                    <a:pt x="1" y="4310"/>
                  </a:cubicBezTo>
                  <a:lnTo>
                    <a:pt x="1" y="4551"/>
                  </a:lnTo>
                  <a:cubicBezTo>
                    <a:pt x="1" y="4658"/>
                    <a:pt x="55" y="4765"/>
                    <a:pt x="108" y="4819"/>
                  </a:cubicBezTo>
                  <a:cubicBezTo>
                    <a:pt x="188" y="4953"/>
                    <a:pt x="269" y="5060"/>
                    <a:pt x="456" y="5140"/>
                  </a:cubicBezTo>
                  <a:cubicBezTo>
                    <a:pt x="563" y="5220"/>
                    <a:pt x="697" y="5274"/>
                    <a:pt x="884" y="5274"/>
                  </a:cubicBezTo>
                  <a:lnTo>
                    <a:pt x="911" y="5274"/>
                  </a:lnTo>
                  <a:cubicBezTo>
                    <a:pt x="1072" y="5274"/>
                    <a:pt x="1232" y="5274"/>
                    <a:pt x="1420" y="5247"/>
                  </a:cubicBezTo>
                  <a:cubicBezTo>
                    <a:pt x="1580" y="5220"/>
                    <a:pt x="1741" y="5140"/>
                    <a:pt x="1901" y="5086"/>
                  </a:cubicBezTo>
                  <a:cubicBezTo>
                    <a:pt x="2142" y="4979"/>
                    <a:pt x="2330" y="4819"/>
                    <a:pt x="2490" y="4712"/>
                  </a:cubicBezTo>
                  <a:cubicBezTo>
                    <a:pt x="2865" y="4417"/>
                    <a:pt x="3159" y="4016"/>
                    <a:pt x="3320" y="3588"/>
                  </a:cubicBezTo>
                  <a:cubicBezTo>
                    <a:pt x="3481" y="3186"/>
                    <a:pt x="3561" y="2704"/>
                    <a:pt x="3561" y="2196"/>
                  </a:cubicBezTo>
                  <a:cubicBezTo>
                    <a:pt x="3561" y="1901"/>
                    <a:pt x="3534" y="1607"/>
                    <a:pt x="3454" y="1232"/>
                  </a:cubicBezTo>
                  <a:cubicBezTo>
                    <a:pt x="3427" y="991"/>
                    <a:pt x="3347" y="777"/>
                    <a:pt x="3293" y="536"/>
                  </a:cubicBezTo>
                  <a:cubicBezTo>
                    <a:pt x="3293" y="509"/>
                    <a:pt x="3266" y="456"/>
                    <a:pt x="3266" y="429"/>
                  </a:cubicBezTo>
                  <a:cubicBezTo>
                    <a:pt x="3266" y="402"/>
                    <a:pt x="3213" y="376"/>
                    <a:pt x="3213" y="295"/>
                  </a:cubicBezTo>
                  <a:cubicBezTo>
                    <a:pt x="3186" y="242"/>
                    <a:pt x="3159" y="162"/>
                    <a:pt x="3133" y="135"/>
                  </a:cubicBezTo>
                  <a:lnTo>
                    <a:pt x="3052" y="54"/>
                  </a:lnTo>
                  <a:lnTo>
                    <a:pt x="2999" y="54"/>
                  </a:lnTo>
                  <a:cubicBezTo>
                    <a:pt x="3052" y="1"/>
                    <a:pt x="3026" y="1"/>
                    <a:pt x="2999"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23"/>
            <p:cNvSpPr/>
            <p:nvPr/>
          </p:nvSpPr>
          <p:spPr>
            <a:xfrm>
              <a:off x="8789725" y="7685350"/>
              <a:ext cx="81000" cy="130500"/>
            </a:xfrm>
            <a:custGeom>
              <a:rect b="b" l="l" r="r" t="t"/>
              <a:pathLst>
                <a:path extrusionOk="0" h="5220" w="3240">
                  <a:moveTo>
                    <a:pt x="3240" y="4416"/>
                  </a:moveTo>
                  <a:cubicBezTo>
                    <a:pt x="3232" y="4416"/>
                    <a:pt x="3227" y="4418"/>
                    <a:pt x="3223" y="4421"/>
                  </a:cubicBezTo>
                  <a:lnTo>
                    <a:pt x="3223" y="4421"/>
                  </a:lnTo>
                  <a:cubicBezTo>
                    <a:pt x="3229" y="4420"/>
                    <a:pt x="3234" y="4418"/>
                    <a:pt x="3240" y="4416"/>
                  </a:cubicBezTo>
                  <a:close/>
                  <a:moveTo>
                    <a:pt x="28" y="0"/>
                  </a:moveTo>
                  <a:cubicBezTo>
                    <a:pt x="1" y="107"/>
                    <a:pt x="1" y="134"/>
                    <a:pt x="28" y="161"/>
                  </a:cubicBezTo>
                  <a:cubicBezTo>
                    <a:pt x="162" y="401"/>
                    <a:pt x="269" y="669"/>
                    <a:pt x="376" y="964"/>
                  </a:cubicBezTo>
                  <a:cubicBezTo>
                    <a:pt x="509" y="1392"/>
                    <a:pt x="536" y="1874"/>
                    <a:pt x="617" y="2329"/>
                  </a:cubicBezTo>
                  <a:lnTo>
                    <a:pt x="617" y="2382"/>
                  </a:lnTo>
                  <a:cubicBezTo>
                    <a:pt x="670" y="2837"/>
                    <a:pt x="750" y="3319"/>
                    <a:pt x="884" y="3774"/>
                  </a:cubicBezTo>
                  <a:cubicBezTo>
                    <a:pt x="938" y="4015"/>
                    <a:pt x="1045" y="4256"/>
                    <a:pt x="1152" y="4416"/>
                  </a:cubicBezTo>
                  <a:cubicBezTo>
                    <a:pt x="1286" y="4657"/>
                    <a:pt x="1393" y="4818"/>
                    <a:pt x="1553" y="4978"/>
                  </a:cubicBezTo>
                  <a:cubicBezTo>
                    <a:pt x="1607" y="5059"/>
                    <a:pt x="1687" y="5085"/>
                    <a:pt x="1741" y="5112"/>
                  </a:cubicBezTo>
                  <a:cubicBezTo>
                    <a:pt x="1848" y="5139"/>
                    <a:pt x="1901" y="5193"/>
                    <a:pt x="2008" y="5219"/>
                  </a:cubicBezTo>
                  <a:lnTo>
                    <a:pt x="2142" y="5219"/>
                  </a:lnTo>
                  <a:cubicBezTo>
                    <a:pt x="2249" y="5219"/>
                    <a:pt x="2383" y="5193"/>
                    <a:pt x="2490" y="5139"/>
                  </a:cubicBezTo>
                  <a:cubicBezTo>
                    <a:pt x="2624" y="5112"/>
                    <a:pt x="2731" y="5005"/>
                    <a:pt x="2892" y="4871"/>
                  </a:cubicBezTo>
                  <a:lnTo>
                    <a:pt x="2918" y="4845"/>
                  </a:lnTo>
                  <a:lnTo>
                    <a:pt x="3213" y="4443"/>
                  </a:lnTo>
                  <a:cubicBezTo>
                    <a:pt x="3213" y="4443"/>
                    <a:pt x="3213" y="4429"/>
                    <a:pt x="3223" y="4421"/>
                  </a:cubicBezTo>
                  <a:lnTo>
                    <a:pt x="3223" y="4421"/>
                  </a:lnTo>
                  <a:cubicBezTo>
                    <a:pt x="3145" y="4443"/>
                    <a:pt x="3045" y="4443"/>
                    <a:pt x="2945" y="4443"/>
                  </a:cubicBezTo>
                  <a:cubicBezTo>
                    <a:pt x="2811" y="4443"/>
                    <a:pt x="2651" y="4363"/>
                    <a:pt x="2544" y="4283"/>
                  </a:cubicBezTo>
                  <a:cubicBezTo>
                    <a:pt x="2410" y="4175"/>
                    <a:pt x="2303" y="4068"/>
                    <a:pt x="2196" y="3935"/>
                  </a:cubicBezTo>
                  <a:cubicBezTo>
                    <a:pt x="2062" y="3747"/>
                    <a:pt x="1928" y="3506"/>
                    <a:pt x="1848" y="3319"/>
                  </a:cubicBezTo>
                  <a:lnTo>
                    <a:pt x="1527" y="2516"/>
                  </a:lnTo>
                  <a:cubicBezTo>
                    <a:pt x="1446" y="2248"/>
                    <a:pt x="1339" y="1927"/>
                    <a:pt x="1232" y="1659"/>
                  </a:cubicBezTo>
                  <a:cubicBezTo>
                    <a:pt x="1125" y="1392"/>
                    <a:pt x="1045" y="1124"/>
                    <a:pt x="911" y="910"/>
                  </a:cubicBezTo>
                  <a:cubicBezTo>
                    <a:pt x="804" y="696"/>
                    <a:pt x="670" y="535"/>
                    <a:pt x="536" y="375"/>
                  </a:cubicBezTo>
                  <a:cubicBezTo>
                    <a:pt x="456" y="268"/>
                    <a:pt x="376" y="187"/>
                    <a:pt x="269" y="134"/>
                  </a:cubicBezTo>
                  <a:lnTo>
                    <a:pt x="54" y="27"/>
                  </a:lnTo>
                  <a:cubicBezTo>
                    <a:pt x="54" y="27"/>
                    <a:pt x="28" y="27"/>
                    <a:pt x="2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23"/>
            <p:cNvSpPr/>
            <p:nvPr/>
          </p:nvSpPr>
          <p:spPr>
            <a:xfrm>
              <a:off x="8568925" y="7746225"/>
              <a:ext cx="61575" cy="104425"/>
            </a:xfrm>
            <a:custGeom>
              <a:rect b="b" l="l" r="r" t="t"/>
              <a:pathLst>
                <a:path extrusionOk="0" h="4177" w="2463">
                  <a:moveTo>
                    <a:pt x="2463" y="1"/>
                  </a:moveTo>
                  <a:cubicBezTo>
                    <a:pt x="2249" y="349"/>
                    <a:pt x="1954" y="616"/>
                    <a:pt x="1687" y="830"/>
                  </a:cubicBezTo>
                  <a:cubicBezTo>
                    <a:pt x="1312" y="1178"/>
                    <a:pt x="937" y="1500"/>
                    <a:pt x="643" y="1874"/>
                  </a:cubicBezTo>
                  <a:cubicBezTo>
                    <a:pt x="482" y="2088"/>
                    <a:pt x="348" y="2249"/>
                    <a:pt x="241" y="2436"/>
                  </a:cubicBezTo>
                  <a:cubicBezTo>
                    <a:pt x="107" y="2677"/>
                    <a:pt x="27" y="2891"/>
                    <a:pt x="0" y="3079"/>
                  </a:cubicBezTo>
                  <a:lnTo>
                    <a:pt x="0" y="3320"/>
                  </a:lnTo>
                  <a:cubicBezTo>
                    <a:pt x="0" y="3427"/>
                    <a:pt x="27" y="3507"/>
                    <a:pt x="81" y="3614"/>
                  </a:cubicBezTo>
                  <a:cubicBezTo>
                    <a:pt x="134" y="3748"/>
                    <a:pt x="241" y="3882"/>
                    <a:pt x="375" y="3989"/>
                  </a:cubicBezTo>
                  <a:cubicBezTo>
                    <a:pt x="455" y="4042"/>
                    <a:pt x="643" y="4123"/>
                    <a:pt x="803" y="4149"/>
                  </a:cubicBezTo>
                  <a:lnTo>
                    <a:pt x="830" y="4149"/>
                  </a:lnTo>
                  <a:cubicBezTo>
                    <a:pt x="910" y="4149"/>
                    <a:pt x="991" y="4176"/>
                    <a:pt x="1071" y="4176"/>
                  </a:cubicBezTo>
                  <a:cubicBezTo>
                    <a:pt x="1044" y="4149"/>
                    <a:pt x="991" y="4096"/>
                    <a:pt x="991" y="4016"/>
                  </a:cubicBezTo>
                  <a:cubicBezTo>
                    <a:pt x="964" y="3882"/>
                    <a:pt x="937" y="3748"/>
                    <a:pt x="937" y="3614"/>
                  </a:cubicBezTo>
                  <a:cubicBezTo>
                    <a:pt x="937" y="3480"/>
                    <a:pt x="964" y="3320"/>
                    <a:pt x="991" y="3186"/>
                  </a:cubicBezTo>
                  <a:cubicBezTo>
                    <a:pt x="1071" y="2891"/>
                    <a:pt x="1178" y="2570"/>
                    <a:pt x="1312" y="2303"/>
                  </a:cubicBezTo>
                  <a:cubicBezTo>
                    <a:pt x="1365" y="2169"/>
                    <a:pt x="1446" y="2088"/>
                    <a:pt x="1499" y="1981"/>
                  </a:cubicBezTo>
                  <a:cubicBezTo>
                    <a:pt x="1633" y="1740"/>
                    <a:pt x="1794" y="1553"/>
                    <a:pt x="1927" y="1312"/>
                  </a:cubicBezTo>
                  <a:cubicBezTo>
                    <a:pt x="2034" y="1152"/>
                    <a:pt x="2142" y="964"/>
                    <a:pt x="2195" y="804"/>
                  </a:cubicBezTo>
                  <a:lnTo>
                    <a:pt x="2409" y="295"/>
                  </a:lnTo>
                  <a:cubicBezTo>
                    <a:pt x="2436" y="215"/>
                    <a:pt x="2463" y="108"/>
                    <a:pt x="2463" y="1"/>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23"/>
            <p:cNvSpPr/>
            <p:nvPr/>
          </p:nvSpPr>
          <p:spPr>
            <a:xfrm>
              <a:off x="8376875" y="7698725"/>
              <a:ext cx="64250" cy="116450"/>
            </a:xfrm>
            <a:custGeom>
              <a:rect b="b" l="l" r="r" t="t"/>
              <a:pathLst>
                <a:path extrusionOk="0" h="4658" w="2570">
                  <a:moveTo>
                    <a:pt x="2570" y="1"/>
                  </a:moveTo>
                  <a:cubicBezTo>
                    <a:pt x="2543" y="28"/>
                    <a:pt x="2463" y="135"/>
                    <a:pt x="2409" y="241"/>
                  </a:cubicBezTo>
                  <a:cubicBezTo>
                    <a:pt x="2142" y="589"/>
                    <a:pt x="1794" y="937"/>
                    <a:pt x="1499" y="1258"/>
                  </a:cubicBezTo>
                  <a:cubicBezTo>
                    <a:pt x="1151" y="1633"/>
                    <a:pt x="830" y="2008"/>
                    <a:pt x="536" y="2409"/>
                  </a:cubicBezTo>
                  <a:cubicBezTo>
                    <a:pt x="402" y="2597"/>
                    <a:pt x="268" y="2811"/>
                    <a:pt x="188" y="2998"/>
                  </a:cubicBezTo>
                  <a:cubicBezTo>
                    <a:pt x="81" y="3239"/>
                    <a:pt x="27" y="3480"/>
                    <a:pt x="1" y="3667"/>
                  </a:cubicBezTo>
                  <a:lnTo>
                    <a:pt x="1" y="3908"/>
                  </a:lnTo>
                  <a:cubicBezTo>
                    <a:pt x="27" y="4015"/>
                    <a:pt x="27" y="4122"/>
                    <a:pt x="81" y="4176"/>
                  </a:cubicBezTo>
                  <a:cubicBezTo>
                    <a:pt x="161" y="4310"/>
                    <a:pt x="268" y="4417"/>
                    <a:pt x="429" y="4524"/>
                  </a:cubicBezTo>
                  <a:cubicBezTo>
                    <a:pt x="563" y="4577"/>
                    <a:pt x="696" y="4658"/>
                    <a:pt x="857" y="4658"/>
                  </a:cubicBezTo>
                  <a:lnTo>
                    <a:pt x="964" y="4658"/>
                  </a:lnTo>
                  <a:lnTo>
                    <a:pt x="937" y="4604"/>
                  </a:lnTo>
                  <a:lnTo>
                    <a:pt x="830" y="4417"/>
                  </a:lnTo>
                  <a:cubicBezTo>
                    <a:pt x="750" y="4283"/>
                    <a:pt x="723" y="4122"/>
                    <a:pt x="723" y="3935"/>
                  </a:cubicBezTo>
                  <a:lnTo>
                    <a:pt x="723" y="3694"/>
                  </a:lnTo>
                  <a:cubicBezTo>
                    <a:pt x="723" y="3640"/>
                    <a:pt x="723" y="3587"/>
                    <a:pt x="750" y="3507"/>
                  </a:cubicBezTo>
                  <a:cubicBezTo>
                    <a:pt x="750" y="3400"/>
                    <a:pt x="803" y="3346"/>
                    <a:pt x="830" y="3239"/>
                  </a:cubicBezTo>
                  <a:cubicBezTo>
                    <a:pt x="857" y="3159"/>
                    <a:pt x="857" y="3105"/>
                    <a:pt x="884" y="3078"/>
                  </a:cubicBezTo>
                  <a:cubicBezTo>
                    <a:pt x="937" y="3025"/>
                    <a:pt x="964" y="2971"/>
                    <a:pt x="964" y="2945"/>
                  </a:cubicBezTo>
                  <a:cubicBezTo>
                    <a:pt x="1098" y="2730"/>
                    <a:pt x="1259" y="2543"/>
                    <a:pt x="1392" y="2356"/>
                  </a:cubicBezTo>
                  <a:cubicBezTo>
                    <a:pt x="1473" y="2275"/>
                    <a:pt x="1553" y="2168"/>
                    <a:pt x="1633" y="2061"/>
                  </a:cubicBezTo>
                  <a:lnTo>
                    <a:pt x="1821" y="1767"/>
                  </a:lnTo>
                  <a:cubicBezTo>
                    <a:pt x="1954" y="1579"/>
                    <a:pt x="2061" y="1339"/>
                    <a:pt x="2195" y="1124"/>
                  </a:cubicBezTo>
                  <a:cubicBezTo>
                    <a:pt x="2302" y="937"/>
                    <a:pt x="2356" y="696"/>
                    <a:pt x="2436" y="509"/>
                  </a:cubicBezTo>
                  <a:lnTo>
                    <a:pt x="2543" y="107"/>
                  </a:lnTo>
                  <a:cubicBezTo>
                    <a:pt x="2543" y="54"/>
                    <a:pt x="2543" y="27"/>
                    <a:pt x="2570" y="1"/>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23"/>
            <p:cNvSpPr/>
            <p:nvPr/>
          </p:nvSpPr>
          <p:spPr>
            <a:xfrm>
              <a:off x="8637175" y="7149075"/>
              <a:ext cx="526625" cy="458675"/>
            </a:xfrm>
            <a:custGeom>
              <a:rect b="b" l="l" r="r" t="t"/>
              <a:pathLst>
                <a:path extrusionOk="0" h="18347" w="21065">
                  <a:moveTo>
                    <a:pt x="10881" y="0"/>
                  </a:moveTo>
                  <a:cubicBezTo>
                    <a:pt x="10735" y="0"/>
                    <a:pt x="10587" y="4"/>
                    <a:pt x="10439" y="12"/>
                  </a:cubicBezTo>
                  <a:cubicBezTo>
                    <a:pt x="10225" y="12"/>
                    <a:pt x="9984" y="12"/>
                    <a:pt x="9743" y="39"/>
                  </a:cubicBezTo>
                  <a:cubicBezTo>
                    <a:pt x="9475" y="65"/>
                    <a:pt x="9181" y="92"/>
                    <a:pt x="8913" y="172"/>
                  </a:cubicBezTo>
                  <a:cubicBezTo>
                    <a:pt x="8405" y="279"/>
                    <a:pt x="7896" y="360"/>
                    <a:pt x="7441" y="494"/>
                  </a:cubicBezTo>
                  <a:cubicBezTo>
                    <a:pt x="6478" y="761"/>
                    <a:pt x="5541" y="1163"/>
                    <a:pt x="4658" y="1671"/>
                  </a:cubicBezTo>
                  <a:cubicBezTo>
                    <a:pt x="3748" y="2207"/>
                    <a:pt x="2998" y="2822"/>
                    <a:pt x="2329" y="3518"/>
                  </a:cubicBezTo>
                  <a:cubicBezTo>
                    <a:pt x="1606" y="4294"/>
                    <a:pt x="1044" y="5124"/>
                    <a:pt x="670" y="5980"/>
                  </a:cubicBezTo>
                  <a:cubicBezTo>
                    <a:pt x="482" y="6462"/>
                    <a:pt x="322" y="6917"/>
                    <a:pt x="214" y="7426"/>
                  </a:cubicBezTo>
                  <a:cubicBezTo>
                    <a:pt x="107" y="7908"/>
                    <a:pt x="54" y="8389"/>
                    <a:pt x="54" y="8898"/>
                  </a:cubicBezTo>
                  <a:cubicBezTo>
                    <a:pt x="0" y="9915"/>
                    <a:pt x="134" y="10905"/>
                    <a:pt x="455" y="11922"/>
                  </a:cubicBezTo>
                  <a:cubicBezTo>
                    <a:pt x="750" y="12913"/>
                    <a:pt x="1178" y="13850"/>
                    <a:pt x="1740" y="14679"/>
                  </a:cubicBezTo>
                  <a:cubicBezTo>
                    <a:pt x="2356" y="15563"/>
                    <a:pt x="3052" y="16285"/>
                    <a:pt x="3855" y="16821"/>
                  </a:cubicBezTo>
                  <a:cubicBezTo>
                    <a:pt x="4765" y="17436"/>
                    <a:pt x="5809" y="17891"/>
                    <a:pt x="6906" y="18132"/>
                  </a:cubicBezTo>
                  <a:cubicBezTo>
                    <a:pt x="7548" y="18275"/>
                    <a:pt x="8214" y="18346"/>
                    <a:pt x="8889" y="18346"/>
                  </a:cubicBezTo>
                  <a:cubicBezTo>
                    <a:pt x="9226" y="18346"/>
                    <a:pt x="9565" y="18328"/>
                    <a:pt x="9904" y="18293"/>
                  </a:cubicBezTo>
                  <a:cubicBezTo>
                    <a:pt x="10011" y="18293"/>
                    <a:pt x="10118" y="18266"/>
                    <a:pt x="10225" y="18266"/>
                  </a:cubicBezTo>
                  <a:cubicBezTo>
                    <a:pt x="11322" y="18132"/>
                    <a:pt x="12393" y="17838"/>
                    <a:pt x="13463" y="17409"/>
                  </a:cubicBezTo>
                  <a:cubicBezTo>
                    <a:pt x="14400" y="16981"/>
                    <a:pt x="15337" y="16499"/>
                    <a:pt x="16247" y="15857"/>
                  </a:cubicBezTo>
                  <a:cubicBezTo>
                    <a:pt x="17184" y="15215"/>
                    <a:pt x="17987" y="14519"/>
                    <a:pt x="18656" y="13823"/>
                  </a:cubicBezTo>
                  <a:cubicBezTo>
                    <a:pt x="19057" y="13368"/>
                    <a:pt x="19352" y="12966"/>
                    <a:pt x="19646" y="12565"/>
                  </a:cubicBezTo>
                  <a:cubicBezTo>
                    <a:pt x="19941" y="12110"/>
                    <a:pt x="20208" y="11682"/>
                    <a:pt x="20423" y="11227"/>
                  </a:cubicBezTo>
                  <a:cubicBezTo>
                    <a:pt x="20663" y="10745"/>
                    <a:pt x="20824" y="10236"/>
                    <a:pt x="20931" y="9754"/>
                  </a:cubicBezTo>
                  <a:cubicBezTo>
                    <a:pt x="20958" y="9514"/>
                    <a:pt x="20985" y="9246"/>
                    <a:pt x="21011" y="9005"/>
                  </a:cubicBezTo>
                  <a:cubicBezTo>
                    <a:pt x="21065" y="8657"/>
                    <a:pt x="21011" y="8389"/>
                    <a:pt x="20985" y="8175"/>
                  </a:cubicBezTo>
                  <a:cubicBezTo>
                    <a:pt x="20958" y="8068"/>
                    <a:pt x="20931" y="7881"/>
                    <a:pt x="20878" y="7747"/>
                  </a:cubicBezTo>
                  <a:cubicBezTo>
                    <a:pt x="20851" y="7667"/>
                    <a:pt x="20824" y="7533"/>
                    <a:pt x="20744" y="7426"/>
                  </a:cubicBezTo>
                  <a:cubicBezTo>
                    <a:pt x="20663" y="7185"/>
                    <a:pt x="20530" y="6998"/>
                    <a:pt x="20342" y="6783"/>
                  </a:cubicBezTo>
                  <a:cubicBezTo>
                    <a:pt x="19968" y="6328"/>
                    <a:pt x="19513" y="5954"/>
                    <a:pt x="19138" y="5686"/>
                  </a:cubicBezTo>
                  <a:cubicBezTo>
                    <a:pt x="18736" y="4830"/>
                    <a:pt x="18281" y="4053"/>
                    <a:pt x="17746" y="3384"/>
                  </a:cubicBezTo>
                  <a:cubicBezTo>
                    <a:pt x="17184" y="2635"/>
                    <a:pt x="16542" y="2046"/>
                    <a:pt x="15846" y="1564"/>
                  </a:cubicBezTo>
                  <a:cubicBezTo>
                    <a:pt x="15444" y="1296"/>
                    <a:pt x="15043" y="1082"/>
                    <a:pt x="14641" y="868"/>
                  </a:cubicBezTo>
                  <a:cubicBezTo>
                    <a:pt x="14240" y="681"/>
                    <a:pt x="13758" y="494"/>
                    <a:pt x="13330" y="360"/>
                  </a:cubicBezTo>
                  <a:cubicBezTo>
                    <a:pt x="12552" y="131"/>
                    <a:pt x="11736" y="0"/>
                    <a:pt x="1088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23"/>
            <p:cNvSpPr/>
            <p:nvPr/>
          </p:nvSpPr>
          <p:spPr>
            <a:xfrm>
              <a:off x="8637850" y="7165425"/>
              <a:ext cx="499875" cy="440975"/>
            </a:xfrm>
            <a:custGeom>
              <a:rect b="b" l="l" r="r" t="t"/>
              <a:pathLst>
                <a:path extrusionOk="0" h="17639" w="19995">
                  <a:moveTo>
                    <a:pt x="19994" y="11322"/>
                  </a:moveTo>
                  <a:cubicBezTo>
                    <a:pt x="19976" y="11349"/>
                    <a:pt x="19957" y="11378"/>
                    <a:pt x="19938" y="11408"/>
                  </a:cubicBezTo>
                  <a:lnTo>
                    <a:pt x="19938" y="11408"/>
                  </a:lnTo>
                  <a:cubicBezTo>
                    <a:pt x="19959" y="11380"/>
                    <a:pt x="19979" y="11352"/>
                    <a:pt x="19994" y="11322"/>
                  </a:cubicBezTo>
                  <a:close/>
                  <a:moveTo>
                    <a:pt x="6638" y="0"/>
                  </a:moveTo>
                  <a:lnTo>
                    <a:pt x="6638" y="0"/>
                  </a:lnTo>
                  <a:cubicBezTo>
                    <a:pt x="5969" y="321"/>
                    <a:pt x="5273" y="616"/>
                    <a:pt x="4631" y="990"/>
                  </a:cubicBezTo>
                  <a:cubicBezTo>
                    <a:pt x="3747" y="1526"/>
                    <a:pt x="2944" y="2115"/>
                    <a:pt x="2302" y="2837"/>
                  </a:cubicBezTo>
                  <a:cubicBezTo>
                    <a:pt x="1606" y="3587"/>
                    <a:pt x="1017" y="4390"/>
                    <a:pt x="669" y="5300"/>
                  </a:cubicBezTo>
                  <a:cubicBezTo>
                    <a:pt x="455" y="5781"/>
                    <a:pt x="295" y="6263"/>
                    <a:pt x="187" y="6745"/>
                  </a:cubicBezTo>
                  <a:cubicBezTo>
                    <a:pt x="80" y="7200"/>
                    <a:pt x="27" y="7709"/>
                    <a:pt x="27" y="8217"/>
                  </a:cubicBezTo>
                  <a:cubicBezTo>
                    <a:pt x="0" y="9207"/>
                    <a:pt x="134" y="10225"/>
                    <a:pt x="428" y="11215"/>
                  </a:cubicBezTo>
                  <a:cubicBezTo>
                    <a:pt x="723" y="12232"/>
                    <a:pt x="1151" y="13169"/>
                    <a:pt x="1740" y="13999"/>
                  </a:cubicBezTo>
                  <a:cubicBezTo>
                    <a:pt x="2329" y="14882"/>
                    <a:pt x="3025" y="15604"/>
                    <a:pt x="3828" y="16140"/>
                  </a:cubicBezTo>
                  <a:cubicBezTo>
                    <a:pt x="4738" y="16782"/>
                    <a:pt x="5782" y="17210"/>
                    <a:pt x="6879" y="17451"/>
                  </a:cubicBezTo>
                  <a:cubicBezTo>
                    <a:pt x="7548" y="17585"/>
                    <a:pt x="8244" y="17639"/>
                    <a:pt x="8967" y="17639"/>
                  </a:cubicBezTo>
                  <a:cubicBezTo>
                    <a:pt x="9261" y="17639"/>
                    <a:pt x="9582" y="17639"/>
                    <a:pt x="9903" y="17612"/>
                  </a:cubicBezTo>
                  <a:cubicBezTo>
                    <a:pt x="9984" y="17612"/>
                    <a:pt x="10091" y="17585"/>
                    <a:pt x="10198" y="17585"/>
                  </a:cubicBezTo>
                  <a:cubicBezTo>
                    <a:pt x="11295" y="17451"/>
                    <a:pt x="12393" y="17130"/>
                    <a:pt x="13436" y="16702"/>
                  </a:cubicBezTo>
                  <a:cubicBezTo>
                    <a:pt x="14373" y="16300"/>
                    <a:pt x="15310" y="15792"/>
                    <a:pt x="16220" y="15176"/>
                  </a:cubicBezTo>
                  <a:cubicBezTo>
                    <a:pt x="17130" y="14534"/>
                    <a:pt x="17960" y="13865"/>
                    <a:pt x="18629" y="13115"/>
                  </a:cubicBezTo>
                  <a:cubicBezTo>
                    <a:pt x="19030" y="12714"/>
                    <a:pt x="19325" y="12312"/>
                    <a:pt x="19619" y="11884"/>
                  </a:cubicBezTo>
                  <a:cubicBezTo>
                    <a:pt x="19731" y="11728"/>
                    <a:pt x="19842" y="11554"/>
                    <a:pt x="19938" y="11408"/>
                  </a:cubicBezTo>
                  <a:lnTo>
                    <a:pt x="19938" y="11408"/>
                  </a:lnTo>
                  <a:cubicBezTo>
                    <a:pt x="19882" y="11477"/>
                    <a:pt x="19811" y="11540"/>
                    <a:pt x="19753" y="11616"/>
                  </a:cubicBezTo>
                  <a:cubicBezTo>
                    <a:pt x="19405" y="12018"/>
                    <a:pt x="19030" y="12419"/>
                    <a:pt x="18629" y="12794"/>
                  </a:cubicBezTo>
                  <a:cubicBezTo>
                    <a:pt x="18228" y="13169"/>
                    <a:pt x="17773" y="13490"/>
                    <a:pt x="17317" y="13784"/>
                  </a:cubicBezTo>
                  <a:cubicBezTo>
                    <a:pt x="16889" y="14106"/>
                    <a:pt x="16407" y="14373"/>
                    <a:pt x="15952" y="14587"/>
                  </a:cubicBezTo>
                  <a:cubicBezTo>
                    <a:pt x="15712" y="14694"/>
                    <a:pt x="15471" y="14828"/>
                    <a:pt x="15203" y="14909"/>
                  </a:cubicBezTo>
                  <a:cubicBezTo>
                    <a:pt x="14962" y="14989"/>
                    <a:pt x="14694" y="15096"/>
                    <a:pt x="14427" y="15203"/>
                  </a:cubicBezTo>
                  <a:cubicBezTo>
                    <a:pt x="13945" y="15364"/>
                    <a:pt x="13436" y="15524"/>
                    <a:pt x="12901" y="15658"/>
                  </a:cubicBezTo>
                  <a:cubicBezTo>
                    <a:pt x="12366" y="15792"/>
                    <a:pt x="11857" y="15872"/>
                    <a:pt x="11322" y="15926"/>
                  </a:cubicBezTo>
                  <a:cubicBezTo>
                    <a:pt x="10930" y="15965"/>
                    <a:pt x="10567" y="15990"/>
                    <a:pt x="10180" y="15990"/>
                  </a:cubicBezTo>
                  <a:cubicBezTo>
                    <a:pt x="10038" y="15990"/>
                    <a:pt x="9893" y="15986"/>
                    <a:pt x="9743" y="15979"/>
                  </a:cubicBezTo>
                  <a:cubicBezTo>
                    <a:pt x="9261" y="15926"/>
                    <a:pt x="8726" y="15845"/>
                    <a:pt x="8217" y="15712"/>
                  </a:cubicBezTo>
                  <a:cubicBezTo>
                    <a:pt x="7709" y="15578"/>
                    <a:pt x="7227" y="15337"/>
                    <a:pt x="6745" y="15096"/>
                  </a:cubicBezTo>
                  <a:cubicBezTo>
                    <a:pt x="6504" y="14962"/>
                    <a:pt x="6263" y="14828"/>
                    <a:pt x="6049" y="14668"/>
                  </a:cubicBezTo>
                  <a:cubicBezTo>
                    <a:pt x="5835" y="14534"/>
                    <a:pt x="5648" y="14373"/>
                    <a:pt x="5434" y="14186"/>
                  </a:cubicBezTo>
                  <a:cubicBezTo>
                    <a:pt x="5059" y="13865"/>
                    <a:pt x="4738" y="13517"/>
                    <a:pt x="4443" y="13115"/>
                  </a:cubicBezTo>
                  <a:cubicBezTo>
                    <a:pt x="4122" y="12767"/>
                    <a:pt x="3854" y="12312"/>
                    <a:pt x="3667" y="11911"/>
                  </a:cubicBezTo>
                  <a:cubicBezTo>
                    <a:pt x="3239" y="11054"/>
                    <a:pt x="2918" y="10118"/>
                    <a:pt x="2784" y="9154"/>
                  </a:cubicBezTo>
                  <a:cubicBezTo>
                    <a:pt x="2677" y="8164"/>
                    <a:pt x="2703" y="7173"/>
                    <a:pt x="2891" y="6210"/>
                  </a:cubicBezTo>
                  <a:cubicBezTo>
                    <a:pt x="2971" y="5835"/>
                    <a:pt x="3105" y="5434"/>
                    <a:pt x="3185" y="5059"/>
                  </a:cubicBezTo>
                  <a:cubicBezTo>
                    <a:pt x="3319" y="4657"/>
                    <a:pt x="3506" y="4256"/>
                    <a:pt x="3667" y="3854"/>
                  </a:cubicBezTo>
                  <a:cubicBezTo>
                    <a:pt x="3854" y="3453"/>
                    <a:pt x="4069" y="3051"/>
                    <a:pt x="4309" y="2677"/>
                  </a:cubicBezTo>
                  <a:cubicBezTo>
                    <a:pt x="4524" y="2275"/>
                    <a:pt x="4791" y="1927"/>
                    <a:pt x="5059" y="1553"/>
                  </a:cubicBezTo>
                  <a:cubicBezTo>
                    <a:pt x="5326" y="1205"/>
                    <a:pt x="5648" y="883"/>
                    <a:pt x="5969" y="589"/>
                  </a:cubicBezTo>
                  <a:cubicBezTo>
                    <a:pt x="6183" y="375"/>
                    <a:pt x="6397" y="214"/>
                    <a:pt x="6638" y="0"/>
                  </a:cubicBezTo>
                  <a:close/>
                </a:path>
              </a:pathLst>
            </a:custGeom>
            <a:solidFill>
              <a:srgbClr val="36292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23"/>
            <p:cNvSpPr/>
            <p:nvPr/>
          </p:nvSpPr>
          <p:spPr>
            <a:xfrm>
              <a:off x="8900150" y="6999475"/>
              <a:ext cx="145225" cy="178675"/>
            </a:xfrm>
            <a:custGeom>
              <a:rect b="b" l="l" r="r" t="t"/>
              <a:pathLst>
                <a:path extrusionOk="0" h="7147" w="5809">
                  <a:moveTo>
                    <a:pt x="2409" y="0"/>
                  </a:moveTo>
                  <a:cubicBezTo>
                    <a:pt x="2329" y="0"/>
                    <a:pt x="2249" y="27"/>
                    <a:pt x="2168" y="81"/>
                  </a:cubicBezTo>
                  <a:cubicBezTo>
                    <a:pt x="1820" y="562"/>
                    <a:pt x="1472" y="1017"/>
                    <a:pt x="1231" y="1499"/>
                  </a:cubicBezTo>
                  <a:cubicBezTo>
                    <a:pt x="964" y="2034"/>
                    <a:pt x="750" y="2570"/>
                    <a:pt x="562" y="3078"/>
                  </a:cubicBezTo>
                  <a:cubicBezTo>
                    <a:pt x="241" y="4122"/>
                    <a:pt x="81" y="5246"/>
                    <a:pt x="0" y="6397"/>
                  </a:cubicBezTo>
                  <a:lnTo>
                    <a:pt x="0" y="7066"/>
                  </a:lnTo>
                  <a:cubicBezTo>
                    <a:pt x="0" y="7120"/>
                    <a:pt x="27" y="7147"/>
                    <a:pt x="107" y="7147"/>
                  </a:cubicBezTo>
                  <a:cubicBezTo>
                    <a:pt x="161" y="7147"/>
                    <a:pt x="188" y="7120"/>
                    <a:pt x="188" y="7066"/>
                  </a:cubicBezTo>
                  <a:cubicBezTo>
                    <a:pt x="188" y="6585"/>
                    <a:pt x="241" y="6156"/>
                    <a:pt x="295" y="5648"/>
                  </a:cubicBezTo>
                  <a:lnTo>
                    <a:pt x="295" y="5675"/>
                  </a:lnTo>
                  <a:cubicBezTo>
                    <a:pt x="375" y="5246"/>
                    <a:pt x="455" y="4818"/>
                    <a:pt x="562" y="4390"/>
                  </a:cubicBezTo>
                  <a:cubicBezTo>
                    <a:pt x="669" y="3988"/>
                    <a:pt x="830" y="3533"/>
                    <a:pt x="991" y="3105"/>
                  </a:cubicBezTo>
                  <a:cubicBezTo>
                    <a:pt x="1178" y="2730"/>
                    <a:pt x="1339" y="2409"/>
                    <a:pt x="1499" y="2061"/>
                  </a:cubicBezTo>
                  <a:cubicBezTo>
                    <a:pt x="1660" y="1740"/>
                    <a:pt x="1901" y="1446"/>
                    <a:pt x="2115" y="1124"/>
                  </a:cubicBezTo>
                  <a:cubicBezTo>
                    <a:pt x="2275" y="937"/>
                    <a:pt x="2409" y="776"/>
                    <a:pt x="2570" y="589"/>
                  </a:cubicBezTo>
                  <a:cubicBezTo>
                    <a:pt x="2730" y="723"/>
                    <a:pt x="2918" y="830"/>
                    <a:pt x="3078" y="937"/>
                  </a:cubicBezTo>
                  <a:cubicBezTo>
                    <a:pt x="3319" y="1098"/>
                    <a:pt x="3587" y="1231"/>
                    <a:pt x="3855" y="1365"/>
                  </a:cubicBezTo>
                  <a:cubicBezTo>
                    <a:pt x="4122" y="1499"/>
                    <a:pt x="4390" y="1606"/>
                    <a:pt x="4657" y="1713"/>
                  </a:cubicBezTo>
                  <a:cubicBezTo>
                    <a:pt x="4845" y="1767"/>
                    <a:pt x="5059" y="1847"/>
                    <a:pt x="5220" y="1847"/>
                  </a:cubicBezTo>
                  <a:cubicBezTo>
                    <a:pt x="5327" y="1874"/>
                    <a:pt x="5380" y="1874"/>
                    <a:pt x="5460" y="1874"/>
                  </a:cubicBezTo>
                  <a:cubicBezTo>
                    <a:pt x="5514" y="1874"/>
                    <a:pt x="5594" y="1874"/>
                    <a:pt x="5648" y="1847"/>
                  </a:cubicBezTo>
                  <a:cubicBezTo>
                    <a:pt x="5675" y="1847"/>
                    <a:pt x="5755" y="1794"/>
                    <a:pt x="5782" y="1740"/>
                  </a:cubicBezTo>
                  <a:cubicBezTo>
                    <a:pt x="5808" y="1713"/>
                    <a:pt x="5808" y="1633"/>
                    <a:pt x="5808" y="1579"/>
                  </a:cubicBezTo>
                  <a:cubicBezTo>
                    <a:pt x="5808" y="1499"/>
                    <a:pt x="5782" y="1392"/>
                    <a:pt x="5755" y="1339"/>
                  </a:cubicBezTo>
                  <a:cubicBezTo>
                    <a:pt x="5728" y="1231"/>
                    <a:pt x="5648" y="1178"/>
                    <a:pt x="5621" y="1098"/>
                  </a:cubicBezTo>
                  <a:cubicBezTo>
                    <a:pt x="5514" y="991"/>
                    <a:pt x="5407" y="857"/>
                    <a:pt x="5246" y="776"/>
                  </a:cubicBezTo>
                  <a:cubicBezTo>
                    <a:pt x="5059" y="643"/>
                    <a:pt x="4845" y="536"/>
                    <a:pt x="4550" y="402"/>
                  </a:cubicBezTo>
                  <a:cubicBezTo>
                    <a:pt x="4310" y="295"/>
                    <a:pt x="4042" y="214"/>
                    <a:pt x="3747" y="161"/>
                  </a:cubicBezTo>
                  <a:cubicBezTo>
                    <a:pt x="3480" y="81"/>
                    <a:pt x="3212" y="54"/>
                    <a:pt x="2944" y="54"/>
                  </a:cubicBezTo>
                  <a:lnTo>
                    <a:pt x="2811" y="54"/>
                  </a:lnTo>
                  <a:cubicBezTo>
                    <a:pt x="2677" y="54"/>
                    <a:pt x="2570" y="54"/>
                    <a:pt x="2436" y="81"/>
                  </a:cubicBezTo>
                  <a:cubicBezTo>
                    <a:pt x="2516" y="0"/>
                    <a:pt x="2436" y="0"/>
                    <a:pt x="2409"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23"/>
            <p:cNvSpPr/>
            <p:nvPr/>
          </p:nvSpPr>
          <p:spPr>
            <a:xfrm>
              <a:off x="8959025" y="7000500"/>
              <a:ext cx="42175" cy="7025"/>
            </a:xfrm>
            <a:custGeom>
              <a:rect b="b" l="l" r="r" t="t"/>
              <a:pathLst>
                <a:path extrusionOk="0" h="281" w="1687">
                  <a:moveTo>
                    <a:pt x="283" y="1"/>
                  </a:moveTo>
                  <a:cubicBezTo>
                    <a:pt x="194" y="1"/>
                    <a:pt x="117" y="13"/>
                    <a:pt x="27" y="13"/>
                  </a:cubicBezTo>
                  <a:cubicBezTo>
                    <a:pt x="1" y="13"/>
                    <a:pt x="1" y="66"/>
                    <a:pt x="1" y="93"/>
                  </a:cubicBezTo>
                  <a:cubicBezTo>
                    <a:pt x="1" y="93"/>
                    <a:pt x="1" y="120"/>
                    <a:pt x="27" y="120"/>
                  </a:cubicBezTo>
                  <a:lnTo>
                    <a:pt x="697" y="120"/>
                  </a:lnTo>
                  <a:cubicBezTo>
                    <a:pt x="857" y="120"/>
                    <a:pt x="1018" y="147"/>
                    <a:pt x="1232" y="200"/>
                  </a:cubicBezTo>
                  <a:lnTo>
                    <a:pt x="1633" y="280"/>
                  </a:lnTo>
                  <a:lnTo>
                    <a:pt x="1660" y="280"/>
                  </a:lnTo>
                  <a:cubicBezTo>
                    <a:pt x="1660" y="280"/>
                    <a:pt x="1687" y="280"/>
                    <a:pt x="1687" y="254"/>
                  </a:cubicBezTo>
                  <a:lnTo>
                    <a:pt x="1687" y="227"/>
                  </a:lnTo>
                  <a:cubicBezTo>
                    <a:pt x="1687" y="227"/>
                    <a:pt x="1687" y="200"/>
                    <a:pt x="1660" y="200"/>
                  </a:cubicBezTo>
                  <a:cubicBezTo>
                    <a:pt x="1392" y="120"/>
                    <a:pt x="1125" y="93"/>
                    <a:pt x="857" y="66"/>
                  </a:cubicBezTo>
                  <a:cubicBezTo>
                    <a:pt x="723" y="13"/>
                    <a:pt x="589" y="13"/>
                    <a:pt x="456" y="13"/>
                  </a:cubicBezTo>
                  <a:lnTo>
                    <a:pt x="429" y="13"/>
                  </a:lnTo>
                  <a:cubicBezTo>
                    <a:pt x="375" y="4"/>
                    <a:pt x="328" y="1"/>
                    <a:pt x="283"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23"/>
            <p:cNvSpPr/>
            <p:nvPr/>
          </p:nvSpPr>
          <p:spPr>
            <a:xfrm>
              <a:off x="8960375" y="6999475"/>
              <a:ext cx="28125" cy="4700"/>
            </a:xfrm>
            <a:custGeom>
              <a:rect b="b" l="l" r="r" t="t"/>
              <a:pathLst>
                <a:path extrusionOk="0" h="188" w="1125">
                  <a:moveTo>
                    <a:pt x="0" y="0"/>
                  </a:moveTo>
                  <a:lnTo>
                    <a:pt x="0" y="27"/>
                  </a:lnTo>
                  <a:cubicBezTo>
                    <a:pt x="0" y="54"/>
                    <a:pt x="27" y="107"/>
                    <a:pt x="27" y="107"/>
                  </a:cubicBezTo>
                  <a:lnTo>
                    <a:pt x="295" y="107"/>
                  </a:lnTo>
                  <a:cubicBezTo>
                    <a:pt x="402" y="107"/>
                    <a:pt x="482" y="107"/>
                    <a:pt x="562" y="134"/>
                  </a:cubicBezTo>
                  <a:cubicBezTo>
                    <a:pt x="750" y="161"/>
                    <a:pt x="937" y="161"/>
                    <a:pt x="1098" y="188"/>
                  </a:cubicBezTo>
                  <a:lnTo>
                    <a:pt x="1124" y="188"/>
                  </a:lnTo>
                  <a:lnTo>
                    <a:pt x="1124" y="161"/>
                  </a:lnTo>
                  <a:lnTo>
                    <a:pt x="1124" y="134"/>
                  </a:lnTo>
                  <a:lnTo>
                    <a:pt x="1098" y="134"/>
                  </a:lnTo>
                  <a:cubicBezTo>
                    <a:pt x="937" y="107"/>
                    <a:pt x="750" y="54"/>
                    <a:pt x="562" y="54"/>
                  </a:cubicBezTo>
                  <a:cubicBezTo>
                    <a:pt x="428" y="27"/>
                    <a:pt x="268" y="27"/>
                    <a:pt x="134" y="27"/>
                  </a:cubicBezTo>
                  <a:cubicBezTo>
                    <a:pt x="107" y="0"/>
                    <a:pt x="80" y="0"/>
                    <a:pt x="27"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23"/>
            <p:cNvSpPr/>
            <p:nvPr/>
          </p:nvSpPr>
          <p:spPr>
            <a:xfrm>
              <a:off x="8959700" y="6997450"/>
              <a:ext cx="24775" cy="6050"/>
            </a:xfrm>
            <a:custGeom>
              <a:rect b="b" l="l" r="r" t="t"/>
              <a:pathLst>
                <a:path extrusionOk="0" h="242" w="991">
                  <a:moveTo>
                    <a:pt x="268" y="1"/>
                  </a:moveTo>
                  <a:cubicBezTo>
                    <a:pt x="161" y="28"/>
                    <a:pt x="107" y="81"/>
                    <a:pt x="27" y="81"/>
                  </a:cubicBezTo>
                  <a:cubicBezTo>
                    <a:pt x="0" y="81"/>
                    <a:pt x="0" y="108"/>
                    <a:pt x="0" y="108"/>
                  </a:cubicBezTo>
                  <a:lnTo>
                    <a:pt x="0" y="135"/>
                  </a:lnTo>
                  <a:lnTo>
                    <a:pt x="27" y="188"/>
                  </a:lnTo>
                  <a:lnTo>
                    <a:pt x="375" y="188"/>
                  </a:lnTo>
                  <a:cubicBezTo>
                    <a:pt x="509" y="188"/>
                    <a:pt x="589" y="215"/>
                    <a:pt x="723" y="215"/>
                  </a:cubicBezTo>
                  <a:cubicBezTo>
                    <a:pt x="803" y="215"/>
                    <a:pt x="857" y="242"/>
                    <a:pt x="937" y="242"/>
                  </a:cubicBezTo>
                  <a:cubicBezTo>
                    <a:pt x="964" y="242"/>
                    <a:pt x="991" y="242"/>
                    <a:pt x="991" y="215"/>
                  </a:cubicBezTo>
                  <a:cubicBezTo>
                    <a:pt x="991" y="188"/>
                    <a:pt x="991" y="135"/>
                    <a:pt x="964" y="135"/>
                  </a:cubicBezTo>
                  <a:cubicBezTo>
                    <a:pt x="830" y="108"/>
                    <a:pt x="670" y="81"/>
                    <a:pt x="536" y="54"/>
                  </a:cubicBezTo>
                  <a:cubicBezTo>
                    <a:pt x="429" y="54"/>
                    <a:pt x="322" y="1"/>
                    <a:pt x="26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23"/>
            <p:cNvSpPr/>
            <p:nvPr/>
          </p:nvSpPr>
          <p:spPr>
            <a:xfrm>
              <a:off x="8963700" y="6999475"/>
              <a:ext cx="22775" cy="4025"/>
            </a:xfrm>
            <a:custGeom>
              <a:rect b="b" l="l" r="r" t="t"/>
              <a:pathLst>
                <a:path extrusionOk="0" h="161" w="911">
                  <a:moveTo>
                    <a:pt x="1" y="0"/>
                  </a:moveTo>
                  <a:lnTo>
                    <a:pt x="1" y="27"/>
                  </a:lnTo>
                  <a:cubicBezTo>
                    <a:pt x="1" y="54"/>
                    <a:pt x="28" y="107"/>
                    <a:pt x="28" y="107"/>
                  </a:cubicBezTo>
                  <a:lnTo>
                    <a:pt x="429" y="107"/>
                  </a:lnTo>
                  <a:cubicBezTo>
                    <a:pt x="563" y="107"/>
                    <a:pt x="697" y="134"/>
                    <a:pt x="804" y="161"/>
                  </a:cubicBezTo>
                  <a:lnTo>
                    <a:pt x="857" y="161"/>
                  </a:lnTo>
                  <a:cubicBezTo>
                    <a:pt x="857" y="161"/>
                    <a:pt x="911" y="161"/>
                    <a:pt x="911" y="134"/>
                  </a:cubicBezTo>
                  <a:lnTo>
                    <a:pt x="911" y="107"/>
                  </a:lnTo>
                  <a:cubicBezTo>
                    <a:pt x="911" y="107"/>
                    <a:pt x="911" y="54"/>
                    <a:pt x="857" y="54"/>
                  </a:cubicBezTo>
                  <a:cubicBezTo>
                    <a:pt x="724" y="27"/>
                    <a:pt x="590" y="27"/>
                    <a:pt x="45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23"/>
            <p:cNvSpPr/>
            <p:nvPr/>
          </p:nvSpPr>
          <p:spPr>
            <a:xfrm>
              <a:off x="8961025" y="6999475"/>
              <a:ext cx="26125" cy="4700"/>
            </a:xfrm>
            <a:custGeom>
              <a:rect b="b" l="l" r="r" t="t"/>
              <a:pathLst>
                <a:path extrusionOk="0" h="188" w="1045">
                  <a:moveTo>
                    <a:pt x="81" y="0"/>
                  </a:moveTo>
                  <a:cubicBezTo>
                    <a:pt x="54" y="27"/>
                    <a:pt x="1" y="27"/>
                    <a:pt x="1" y="54"/>
                  </a:cubicBezTo>
                  <a:cubicBezTo>
                    <a:pt x="1" y="107"/>
                    <a:pt x="1" y="107"/>
                    <a:pt x="28" y="107"/>
                  </a:cubicBezTo>
                  <a:lnTo>
                    <a:pt x="81" y="134"/>
                  </a:lnTo>
                  <a:lnTo>
                    <a:pt x="402" y="134"/>
                  </a:lnTo>
                  <a:cubicBezTo>
                    <a:pt x="536" y="134"/>
                    <a:pt x="643" y="161"/>
                    <a:pt x="777" y="161"/>
                  </a:cubicBezTo>
                  <a:cubicBezTo>
                    <a:pt x="831" y="161"/>
                    <a:pt x="911" y="188"/>
                    <a:pt x="964" y="188"/>
                  </a:cubicBezTo>
                  <a:cubicBezTo>
                    <a:pt x="1018" y="188"/>
                    <a:pt x="1045" y="188"/>
                    <a:pt x="1045" y="161"/>
                  </a:cubicBezTo>
                  <a:cubicBezTo>
                    <a:pt x="1045" y="134"/>
                    <a:pt x="1045" y="107"/>
                    <a:pt x="1018" y="107"/>
                  </a:cubicBezTo>
                  <a:cubicBezTo>
                    <a:pt x="884" y="54"/>
                    <a:pt x="697" y="27"/>
                    <a:pt x="53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23"/>
            <p:cNvSpPr/>
            <p:nvPr/>
          </p:nvSpPr>
          <p:spPr>
            <a:xfrm>
              <a:off x="8963050" y="6997450"/>
              <a:ext cx="22775" cy="5400"/>
            </a:xfrm>
            <a:custGeom>
              <a:rect b="b" l="l" r="r" t="t"/>
              <a:pathLst>
                <a:path extrusionOk="0" h="216" w="911">
                  <a:moveTo>
                    <a:pt x="134" y="1"/>
                  </a:moveTo>
                  <a:cubicBezTo>
                    <a:pt x="107" y="81"/>
                    <a:pt x="107" y="81"/>
                    <a:pt x="54" y="81"/>
                  </a:cubicBezTo>
                  <a:lnTo>
                    <a:pt x="27" y="81"/>
                  </a:lnTo>
                  <a:lnTo>
                    <a:pt x="0" y="108"/>
                  </a:lnTo>
                  <a:cubicBezTo>
                    <a:pt x="0" y="135"/>
                    <a:pt x="27" y="188"/>
                    <a:pt x="54" y="188"/>
                  </a:cubicBezTo>
                  <a:lnTo>
                    <a:pt x="455" y="188"/>
                  </a:lnTo>
                  <a:cubicBezTo>
                    <a:pt x="589" y="188"/>
                    <a:pt x="723" y="215"/>
                    <a:pt x="830" y="215"/>
                  </a:cubicBezTo>
                  <a:cubicBezTo>
                    <a:pt x="857" y="215"/>
                    <a:pt x="910" y="188"/>
                    <a:pt x="910" y="135"/>
                  </a:cubicBezTo>
                  <a:cubicBezTo>
                    <a:pt x="910" y="108"/>
                    <a:pt x="857" y="81"/>
                    <a:pt x="830" y="81"/>
                  </a:cubicBezTo>
                  <a:cubicBezTo>
                    <a:pt x="589" y="28"/>
                    <a:pt x="348" y="1"/>
                    <a:pt x="134"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23"/>
            <p:cNvSpPr/>
            <p:nvPr/>
          </p:nvSpPr>
          <p:spPr>
            <a:xfrm>
              <a:off x="8779025" y="6988750"/>
              <a:ext cx="111775" cy="198775"/>
            </a:xfrm>
            <a:custGeom>
              <a:rect b="b" l="l" r="r" t="t"/>
              <a:pathLst>
                <a:path extrusionOk="0" h="7951" w="4471">
                  <a:moveTo>
                    <a:pt x="2865" y="1"/>
                  </a:moveTo>
                  <a:cubicBezTo>
                    <a:pt x="2597" y="1"/>
                    <a:pt x="2329" y="1"/>
                    <a:pt x="2035" y="55"/>
                  </a:cubicBezTo>
                  <a:cubicBezTo>
                    <a:pt x="1767" y="81"/>
                    <a:pt x="1500" y="162"/>
                    <a:pt x="1232" y="215"/>
                  </a:cubicBezTo>
                  <a:cubicBezTo>
                    <a:pt x="1205" y="215"/>
                    <a:pt x="1125" y="269"/>
                    <a:pt x="1098" y="269"/>
                  </a:cubicBezTo>
                  <a:cubicBezTo>
                    <a:pt x="991" y="295"/>
                    <a:pt x="857" y="349"/>
                    <a:pt x="750" y="402"/>
                  </a:cubicBezTo>
                  <a:cubicBezTo>
                    <a:pt x="723" y="483"/>
                    <a:pt x="670" y="483"/>
                    <a:pt x="643" y="483"/>
                  </a:cubicBezTo>
                  <a:cubicBezTo>
                    <a:pt x="563" y="536"/>
                    <a:pt x="456" y="590"/>
                    <a:pt x="456" y="670"/>
                  </a:cubicBezTo>
                  <a:cubicBezTo>
                    <a:pt x="295" y="1232"/>
                    <a:pt x="161" y="1794"/>
                    <a:pt x="108" y="2303"/>
                  </a:cubicBezTo>
                  <a:cubicBezTo>
                    <a:pt x="27" y="2892"/>
                    <a:pt x="1" y="3481"/>
                    <a:pt x="27" y="4016"/>
                  </a:cubicBezTo>
                  <a:cubicBezTo>
                    <a:pt x="108" y="5113"/>
                    <a:pt x="322" y="6211"/>
                    <a:pt x="670" y="7281"/>
                  </a:cubicBezTo>
                  <a:cubicBezTo>
                    <a:pt x="723" y="7495"/>
                    <a:pt x="804" y="7683"/>
                    <a:pt x="911" y="7897"/>
                  </a:cubicBezTo>
                  <a:cubicBezTo>
                    <a:pt x="937" y="7950"/>
                    <a:pt x="964" y="7950"/>
                    <a:pt x="1045" y="7950"/>
                  </a:cubicBezTo>
                  <a:cubicBezTo>
                    <a:pt x="1098" y="7924"/>
                    <a:pt x="1098" y="7897"/>
                    <a:pt x="1098" y="7817"/>
                  </a:cubicBezTo>
                  <a:cubicBezTo>
                    <a:pt x="937" y="7388"/>
                    <a:pt x="804" y="6960"/>
                    <a:pt x="697" y="6452"/>
                  </a:cubicBezTo>
                  <a:lnTo>
                    <a:pt x="697" y="6478"/>
                  </a:lnTo>
                  <a:cubicBezTo>
                    <a:pt x="590" y="6050"/>
                    <a:pt x="536" y="5622"/>
                    <a:pt x="509" y="5140"/>
                  </a:cubicBezTo>
                  <a:cubicBezTo>
                    <a:pt x="456" y="4739"/>
                    <a:pt x="429" y="4283"/>
                    <a:pt x="456" y="3775"/>
                  </a:cubicBezTo>
                  <a:cubicBezTo>
                    <a:pt x="509" y="3373"/>
                    <a:pt x="536" y="2999"/>
                    <a:pt x="563" y="2624"/>
                  </a:cubicBezTo>
                  <a:cubicBezTo>
                    <a:pt x="643" y="2276"/>
                    <a:pt x="697" y="1901"/>
                    <a:pt x="804" y="1527"/>
                  </a:cubicBezTo>
                  <a:cubicBezTo>
                    <a:pt x="857" y="1286"/>
                    <a:pt x="964" y="1072"/>
                    <a:pt x="1045" y="857"/>
                  </a:cubicBezTo>
                  <a:cubicBezTo>
                    <a:pt x="1232" y="938"/>
                    <a:pt x="1446" y="965"/>
                    <a:pt x="1633" y="991"/>
                  </a:cubicBezTo>
                  <a:cubicBezTo>
                    <a:pt x="1901" y="1072"/>
                    <a:pt x="2195" y="1098"/>
                    <a:pt x="2490" y="1125"/>
                  </a:cubicBezTo>
                  <a:cubicBezTo>
                    <a:pt x="2811" y="1152"/>
                    <a:pt x="3105" y="1152"/>
                    <a:pt x="3373" y="1152"/>
                  </a:cubicBezTo>
                  <a:cubicBezTo>
                    <a:pt x="3614" y="1152"/>
                    <a:pt x="3801" y="1125"/>
                    <a:pt x="3962" y="1098"/>
                  </a:cubicBezTo>
                  <a:cubicBezTo>
                    <a:pt x="4069" y="1072"/>
                    <a:pt x="4149" y="1072"/>
                    <a:pt x="4203" y="1018"/>
                  </a:cubicBezTo>
                  <a:cubicBezTo>
                    <a:pt x="4283" y="991"/>
                    <a:pt x="4337" y="965"/>
                    <a:pt x="4363" y="938"/>
                  </a:cubicBezTo>
                  <a:cubicBezTo>
                    <a:pt x="4417" y="884"/>
                    <a:pt x="4444" y="857"/>
                    <a:pt x="4471" y="804"/>
                  </a:cubicBezTo>
                  <a:lnTo>
                    <a:pt x="4471" y="617"/>
                  </a:lnTo>
                  <a:cubicBezTo>
                    <a:pt x="4444" y="563"/>
                    <a:pt x="4363" y="483"/>
                    <a:pt x="4337" y="429"/>
                  </a:cubicBezTo>
                  <a:cubicBezTo>
                    <a:pt x="4283" y="349"/>
                    <a:pt x="4203" y="295"/>
                    <a:pt x="4096" y="269"/>
                  </a:cubicBezTo>
                  <a:cubicBezTo>
                    <a:pt x="3962" y="188"/>
                    <a:pt x="3828" y="135"/>
                    <a:pt x="3641" y="81"/>
                  </a:cubicBezTo>
                  <a:cubicBezTo>
                    <a:pt x="3400" y="28"/>
                    <a:pt x="3159" y="1"/>
                    <a:pt x="286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23"/>
            <p:cNvSpPr/>
            <p:nvPr/>
          </p:nvSpPr>
          <p:spPr>
            <a:xfrm>
              <a:off x="8793750" y="6992775"/>
              <a:ext cx="41500" cy="13400"/>
            </a:xfrm>
            <a:custGeom>
              <a:rect b="b" l="l" r="r" t="t"/>
              <a:pathLst>
                <a:path extrusionOk="0" h="536" w="1660">
                  <a:moveTo>
                    <a:pt x="1580" y="1"/>
                  </a:moveTo>
                  <a:cubicBezTo>
                    <a:pt x="1312" y="27"/>
                    <a:pt x="1044" y="81"/>
                    <a:pt x="777" y="134"/>
                  </a:cubicBezTo>
                  <a:cubicBezTo>
                    <a:pt x="643" y="161"/>
                    <a:pt x="509" y="188"/>
                    <a:pt x="375" y="268"/>
                  </a:cubicBezTo>
                  <a:lnTo>
                    <a:pt x="348" y="268"/>
                  </a:lnTo>
                  <a:cubicBezTo>
                    <a:pt x="241" y="322"/>
                    <a:pt x="134" y="375"/>
                    <a:pt x="54" y="429"/>
                  </a:cubicBezTo>
                  <a:cubicBezTo>
                    <a:pt x="1" y="429"/>
                    <a:pt x="1" y="456"/>
                    <a:pt x="54" y="509"/>
                  </a:cubicBezTo>
                  <a:lnTo>
                    <a:pt x="81" y="536"/>
                  </a:lnTo>
                  <a:lnTo>
                    <a:pt x="108" y="536"/>
                  </a:lnTo>
                  <a:cubicBezTo>
                    <a:pt x="134" y="509"/>
                    <a:pt x="215" y="509"/>
                    <a:pt x="241" y="456"/>
                  </a:cubicBezTo>
                  <a:lnTo>
                    <a:pt x="456" y="375"/>
                  </a:lnTo>
                  <a:cubicBezTo>
                    <a:pt x="509" y="322"/>
                    <a:pt x="616" y="295"/>
                    <a:pt x="723" y="295"/>
                  </a:cubicBezTo>
                  <a:cubicBezTo>
                    <a:pt x="884" y="268"/>
                    <a:pt x="1044" y="188"/>
                    <a:pt x="1205" y="161"/>
                  </a:cubicBezTo>
                  <a:cubicBezTo>
                    <a:pt x="1339" y="134"/>
                    <a:pt x="1473" y="134"/>
                    <a:pt x="1606" y="108"/>
                  </a:cubicBezTo>
                  <a:cubicBezTo>
                    <a:pt x="1606" y="108"/>
                    <a:pt x="1660" y="108"/>
                    <a:pt x="1660" y="54"/>
                  </a:cubicBezTo>
                  <a:lnTo>
                    <a:pt x="1660" y="27"/>
                  </a:lnTo>
                  <a:cubicBezTo>
                    <a:pt x="1660" y="27"/>
                    <a:pt x="1660" y="1"/>
                    <a:pt x="1606"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23"/>
            <p:cNvSpPr/>
            <p:nvPr/>
          </p:nvSpPr>
          <p:spPr>
            <a:xfrm>
              <a:off x="8795750" y="6995450"/>
              <a:ext cx="28800" cy="8725"/>
            </a:xfrm>
            <a:custGeom>
              <a:rect b="b" l="l" r="r" t="t"/>
              <a:pathLst>
                <a:path extrusionOk="0" h="349" w="1152">
                  <a:moveTo>
                    <a:pt x="1098" y="1"/>
                  </a:moveTo>
                  <a:cubicBezTo>
                    <a:pt x="938" y="27"/>
                    <a:pt x="723" y="54"/>
                    <a:pt x="563" y="81"/>
                  </a:cubicBezTo>
                  <a:cubicBezTo>
                    <a:pt x="429" y="134"/>
                    <a:pt x="295" y="161"/>
                    <a:pt x="161" y="215"/>
                  </a:cubicBezTo>
                  <a:cubicBezTo>
                    <a:pt x="108" y="215"/>
                    <a:pt x="54" y="215"/>
                    <a:pt x="28" y="268"/>
                  </a:cubicBezTo>
                  <a:cubicBezTo>
                    <a:pt x="1" y="295"/>
                    <a:pt x="1" y="295"/>
                    <a:pt x="1" y="322"/>
                  </a:cubicBezTo>
                  <a:cubicBezTo>
                    <a:pt x="1" y="349"/>
                    <a:pt x="28" y="349"/>
                    <a:pt x="54" y="349"/>
                  </a:cubicBezTo>
                  <a:cubicBezTo>
                    <a:pt x="161" y="322"/>
                    <a:pt x="242" y="295"/>
                    <a:pt x="322" y="268"/>
                  </a:cubicBezTo>
                  <a:cubicBezTo>
                    <a:pt x="429" y="215"/>
                    <a:pt x="509" y="188"/>
                    <a:pt x="590" y="188"/>
                  </a:cubicBezTo>
                  <a:cubicBezTo>
                    <a:pt x="777" y="161"/>
                    <a:pt x="938" y="134"/>
                    <a:pt x="1125" y="81"/>
                  </a:cubicBezTo>
                  <a:cubicBezTo>
                    <a:pt x="1125" y="81"/>
                    <a:pt x="1152" y="81"/>
                    <a:pt x="1152" y="54"/>
                  </a:cubicBezTo>
                  <a:lnTo>
                    <a:pt x="1152" y="27"/>
                  </a:lnTo>
                  <a:cubicBezTo>
                    <a:pt x="1152" y="27"/>
                    <a:pt x="1152" y="1"/>
                    <a:pt x="112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23"/>
            <p:cNvSpPr/>
            <p:nvPr/>
          </p:nvSpPr>
          <p:spPr>
            <a:xfrm>
              <a:off x="8793750" y="6993850"/>
              <a:ext cx="23450" cy="9650"/>
            </a:xfrm>
            <a:custGeom>
              <a:rect b="b" l="l" r="r" t="t"/>
              <a:pathLst>
                <a:path extrusionOk="0" h="386" w="938">
                  <a:moveTo>
                    <a:pt x="905" y="1"/>
                  </a:moveTo>
                  <a:cubicBezTo>
                    <a:pt x="898" y="1"/>
                    <a:pt x="891" y="4"/>
                    <a:pt x="884" y="11"/>
                  </a:cubicBezTo>
                  <a:cubicBezTo>
                    <a:pt x="750" y="11"/>
                    <a:pt x="563" y="65"/>
                    <a:pt x="429" y="91"/>
                  </a:cubicBezTo>
                  <a:cubicBezTo>
                    <a:pt x="348" y="118"/>
                    <a:pt x="268" y="145"/>
                    <a:pt x="161" y="198"/>
                  </a:cubicBezTo>
                  <a:cubicBezTo>
                    <a:pt x="188" y="252"/>
                    <a:pt x="108" y="279"/>
                    <a:pt x="54" y="279"/>
                  </a:cubicBezTo>
                  <a:cubicBezTo>
                    <a:pt x="1" y="279"/>
                    <a:pt x="1" y="332"/>
                    <a:pt x="1" y="359"/>
                  </a:cubicBezTo>
                  <a:cubicBezTo>
                    <a:pt x="1" y="359"/>
                    <a:pt x="1" y="386"/>
                    <a:pt x="54" y="386"/>
                  </a:cubicBezTo>
                  <a:lnTo>
                    <a:pt x="81" y="386"/>
                  </a:lnTo>
                  <a:cubicBezTo>
                    <a:pt x="188" y="359"/>
                    <a:pt x="268" y="279"/>
                    <a:pt x="375" y="252"/>
                  </a:cubicBezTo>
                  <a:cubicBezTo>
                    <a:pt x="482" y="225"/>
                    <a:pt x="616" y="198"/>
                    <a:pt x="723" y="145"/>
                  </a:cubicBezTo>
                  <a:cubicBezTo>
                    <a:pt x="777" y="145"/>
                    <a:pt x="857" y="118"/>
                    <a:pt x="911" y="118"/>
                  </a:cubicBezTo>
                  <a:cubicBezTo>
                    <a:pt x="937" y="118"/>
                    <a:pt x="937" y="91"/>
                    <a:pt x="937" y="65"/>
                  </a:cubicBezTo>
                  <a:cubicBezTo>
                    <a:pt x="937" y="25"/>
                    <a:pt x="923" y="1"/>
                    <a:pt x="905"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23"/>
            <p:cNvSpPr/>
            <p:nvPr/>
          </p:nvSpPr>
          <p:spPr>
            <a:xfrm>
              <a:off x="8798425" y="6995450"/>
              <a:ext cx="21450" cy="7400"/>
            </a:xfrm>
            <a:custGeom>
              <a:rect b="b" l="l" r="r" t="t"/>
              <a:pathLst>
                <a:path extrusionOk="0" h="296" w="858">
                  <a:moveTo>
                    <a:pt x="831" y="1"/>
                  </a:moveTo>
                  <a:lnTo>
                    <a:pt x="429" y="81"/>
                  </a:lnTo>
                  <a:lnTo>
                    <a:pt x="108" y="188"/>
                  </a:lnTo>
                  <a:cubicBezTo>
                    <a:pt x="99" y="179"/>
                    <a:pt x="90" y="176"/>
                    <a:pt x="81" y="176"/>
                  </a:cubicBezTo>
                  <a:cubicBezTo>
                    <a:pt x="63" y="176"/>
                    <a:pt x="45" y="188"/>
                    <a:pt x="28" y="188"/>
                  </a:cubicBezTo>
                  <a:cubicBezTo>
                    <a:pt x="1" y="215"/>
                    <a:pt x="1" y="268"/>
                    <a:pt x="1" y="268"/>
                  </a:cubicBezTo>
                  <a:cubicBezTo>
                    <a:pt x="1" y="295"/>
                    <a:pt x="28" y="295"/>
                    <a:pt x="54" y="295"/>
                  </a:cubicBezTo>
                  <a:cubicBezTo>
                    <a:pt x="188" y="268"/>
                    <a:pt x="295" y="188"/>
                    <a:pt x="429" y="161"/>
                  </a:cubicBezTo>
                  <a:cubicBezTo>
                    <a:pt x="563" y="134"/>
                    <a:pt x="670" y="81"/>
                    <a:pt x="804" y="54"/>
                  </a:cubicBezTo>
                  <a:lnTo>
                    <a:pt x="857" y="54"/>
                  </a:lnTo>
                  <a:lnTo>
                    <a:pt x="857" y="27"/>
                  </a:lnTo>
                  <a:lnTo>
                    <a:pt x="857" y="1"/>
                  </a:ln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23"/>
            <p:cNvSpPr/>
            <p:nvPr/>
          </p:nvSpPr>
          <p:spPr>
            <a:xfrm>
              <a:off x="8796425" y="6993450"/>
              <a:ext cx="26125" cy="10050"/>
            </a:xfrm>
            <a:custGeom>
              <a:rect b="b" l="l" r="r" t="t"/>
              <a:pathLst>
                <a:path extrusionOk="0" h="402" w="1045">
                  <a:moveTo>
                    <a:pt x="964" y="0"/>
                  </a:moveTo>
                  <a:cubicBezTo>
                    <a:pt x="804" y="0"/>
                    <a:pt x="670" y="27"/>
                    <a:pt x="509" y="81"/>
                  </a:cubicBezTo>
                  <a:cubicBezTo>
                    <a:pt x="402" y="107"/>
                    <a:pt x="322" y="134"/>
                    <a:pt x="241" y="161"/>
                  </a:cubicBezTo>
                  <a:cubicBezTo>
                    <a:pt x="161" y="241"/>
                    <a:pt x="108" y="268"/>
                    <a:pt x="27" y="295"/>
                  </a:cubicBezTo>
                  <a:cubicBezTo>
                    <a:pt x="1" y="348"/>
                    <a:pt x="1" y="375"/>
                    <a:pt x="1" y="375"/>
                  </a:cubicBezTo>
                  <a:lnTo>
                    <a:pt x="27" y="402"/>
                  </a:lnTo>
                  <a:lnTo>
                    <a:pt x="108" y="402"/>
                  </a:lnTo>
                  <a:cubicBezTo>
                    <a:pt x="215" y="375"/>
                    <a:pt x="295" y="295"/>
                    <a:pt x="402" y="268"/>
                  </a:cubicBezTo>
                  <a:cubicBezTo>
                    <a:pt x="536" y="241"/>
                    <a:pt x="643" y="214"/>
                    <a:pt x="777" y="161"/>
                  </a:cubicBezTo>
                  <a:cubicBezTo>
                    <a:pt x="830" y="161"/>
                    <a:pt x="911" y="134"/>
                    <a:pt x="964" y="134"/>
                  </a:cubicBezTo>
                  <a:cubicBezTo>
                    <a:pt x="991" y="134"/>
                    <a:pt x="1044" y="107"/>
                    <a:pt x="1044" y="81"/>
                  </a:cubicBezTo>
                  <a:cubicBezTo>
                    <a:pt x="1044" y="27"/>
                    <a:pt x="1018" y="0"/>
                    <a:pt x="964"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23"/>
            <p:cNvSpPr/>
            <p:nvPr/>
          </p:nvSpPr>
          <p:spPr>
            <a:xfrm>
              <a:off x="8798425" y="6994125"/>
              <a:ext cx="20775" cy="9000"/>
            </a:xfrm>
            <a:custGeom>
              <a:rect b="b" l="l" r="r" t="t"/>
              <a:pathLst>
                <a:path extrusionOk="0" h="360" w="831">
                  <a:moveTo>
                    <a:pt x="750" y="0"/>
                  </a:moveTo>
                  <a:cubicBezTo>
                    <a:pt x="509" y="80"/>
                    <a:pt x="295" y="107"/>
                    <a:pt x="54" y="214"/>
                  </a:cubicBezTo>
                  <a:lnTo>
                    <a:pt x="28" y="241"/>
                  </a:lnTo>
                  <a:cubicBezTo>
                    <a:pt x="28" y="241"/>
                    <a:pt x="1" y="241"/>
                    <a:pt x="1" y="268"/>
                  </a:cubicBezTo>
                  <a:lnTo>
                    <a:pt x="1" y="321"/>
                  </a:lnTo>
                  <a:cubicBezTo>
                    <a:pt x="1" y="340"/>
                    <a:pt x="14" y="359"/>
                    <a:pt x="32" y="359"/>
                  </a:cubicBezTo>
                  <a:cubicBezTo>
                    <a:pt x="39" y="359"/>
                    <a:pt x="47" y="356"/>
                    <a:pt x="54" y="348"/>
                  </a:cubicBezTo>
                  <a:cubicBezTo>
                    <a:pt x="135" y="321"/>
                    <a:pt x="188" y="321"/>
                    <a:pt x="215" y="268"/>
                  </a:cubicBezTo>
                  <a:cubicBezTo>
                    <a:pt x="295" y="241"/>
                    <a:pt x="349" y="241"/>
                    <a:pt x="429" y="214"/>
                  </a:cubicBezTo>
                  <a:cubicBezTo>
                    <a:pt x="563" y="161"/>
                    <a:pt x="643" y="134"/>
                    <a:pt x="777" y="107"/>
                  </a:cubicBezTo>
                  <a:cubicBezTo>
                    <a:pt x="831" y="107"/>
                    <a:pt x="831" y="80"/>
                    <a:pt x="831" y="54"/>
                  </a:cubicBezTo>
                  <a:cubicBezTo>
                    <a:pt x="831" y="0"/>
                    <a:pt x="777" y="0"/>
                    <a:pt x="750"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23"/>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FFC2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23"/>
            <p:cNvSpPr/>
            <p:nvPr/>
          </p:nvSpPr>
          <p:spPr>
            <a:xfrm>
              <a:off x="8967725" y="7223300"/>
              <a:ext cx="87675" cy="41425"/>
            </a:xfrm>
            <a:custGeom>
              <a:rect b="b" l="l" r="r" t="t"/>
              <a:pathLst>
                <a:path extrusionOk="0" h="1657" w="3507">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23"/>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23"/>
            <p:cNvSpPr/>
            <p:nvPr/>
          </p:nvSpPr>
          <p:spPr>
            <a:xfrm>
              <a:off x="8979100" y="7374850"/>
              <a:ext cx="43525" cy="42850"/>
            </a:xfrm>
            <a:custGeom>
              <a:rect b="b" l="l" r="r" t="t"/>
              <a:pathLst>
                <a:path extrusionOk="0" h="1714" w="1741">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23"/>
            <p:cNvSpPr/>
            <p:nvPr/>
          </p:nvSpPr>
          <p:spPr>
            <a:xfrm>
              <a:off x="8803125" y="7321325"/>
              <a:ext cx="65600" cy="74850"/>
            </a:xfrm>
            <a:custGeom>
              <a:rect b="b" l="l" r="r" t="t"/>
              <a:pathLst>
                <a:path extrusionOk="0" h="2994" w="2624">
                  <a:moveTo>
                    <a:pt x="1981" y="1"/>
                  </a:moveTo>
                  <a:cubicBezTo>
                    <a:pt x="1579" y="81"/>
                    <a:pt x="1044" y="482"/>
                    <a:pt x="643" y="1044"/>
                  </a:cubicBezTo>
                  <a:cubicBezTo>
                    <a:pt x="321" y="1419"/>
                    <a:pt x="134" y="1821"/>
                    <a:pt x="54" y="2169"/>
                  </a:cubicBezTo>
                  <a:cubicBezTo>
                    <a:pt x="0" y="2516"/>
                    <a:pt x="27" y="2784"/>
                    <a:pt x="188" y="2918"/>
                  </a:cubicBezTo>
                  <a:cubicBezTo>
                    <a:pt x="263" y="2956"/>
                    <a:pt x="339" y="2994"/>
                    <a:pt x="424" y="2994"/>
                  </a:cubicBezTo>
                  <a:cubicBezTo>
                    <a:pt x="459" y="2994"/>
                    <a:pt x="496" y="2987"/>
                    <a:pt x="536" y="2971"/>
                  </a:cubicBezTo>
                  <a:cubicBezTo>
                    <a:pt x="937" y="2918"/>
                    <a:pt x="1472" y="2516"/>
                    <a:pt x="1874" y="1954"/>
                  </a:cubicBezTo>
                  <a:cubicBezTo>
                    <a:pt x="2436" y="1178"/>
                    <a:pt x="2623" y="348"/>
                    <a:pt x="2275" y="81"/>
                  </a:cubicBezTo>
                  <a:cubicBezTo>
                    <a:pt x="2168" y="27"/>
                    <a:pt x="2088" y="1"/>
                    <a:pt x="1981"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23"/>
            <p:cNvSpPr/>
            <p:nvPr/>
          </p:nvSpPr>
          <p:spPr>
            <a:xfrm>
              <a:off x="8967725" y="7223300"/>
              <a:ext cx="87675" cy="41425"/>
            </a:xfrm>
            <a:custGeom>
              <a:rect b="b" l="l" r="r" t="t"/>
              <a:pathLst>
                <a:path extrusionOk="0" h="1657" w="3507">
                  <a:moveTo>
                    <a:pt x="2307" y="1"/>
                  </a:moveTo>
                  <a:cubicBezTo>
                    <a:pt x="2145" y="1"/>
                    <a:pt x="1972" y="13"/>
                    <a:pt x="1794" y="40"/>
                  </a:cubicBezTo>
                  <a:cubicBezTo>
                    <a:pt x="1740" y="40"/>
                    <a:pt x="1687" y="67"/>
                    <a:pt x="1607" y="67"/>
                  </a:cubicBezTo>
                  <a:cubicBezTo>
                    <a:pt x="1178" y="148"/>
                    <a:pt x="750" y="308"/>
                    <a:pt x="456" y="522"/>
                  </a:cubicBezTo>
                  <a:cubicBezTo>
                    <a:pt x="134" y="710"/>
                    <a:pt x="1" y="951"/>
                    <a:pt x="54" y="1138"/>
                  </a:cubicBezTo>
                  <a:cubicBezTo>
                    <a:pt x="119" y="1441"/>
                    <a:pt x="588" y="1657"/>
                    <a:pt x="1247" y="1657"/>
                  </a:cubicBezTo>
                  <a:cubicBezTo>
                    <a:pt x="1402" y="1657"/>
                    <a:pt x="1567" y="1645"/>
                    <a:pt x="1740" y="1620"/>
                  </a:cubicBezTo>
                  <a:cubicBezTo>
                    <a:pt x="1767" y="1620"/>
                    <a:pt x="1847" y="1593"/>
                    <a:pt x="1901" y="1593"/>
                  </a:cubicBezTo>
                  <a:cubicBezTo>
                    <a:pt x="2356" y="1513"/>
                    <a:pt x="2784" y="1352"/>
                    <a:pt x="3079" y="1138"/>
                  </a:cubicBezTo>
                  <a:cubicBezTo>
                    <a:pt x="3400" y="951"/>
                    <a:pt x="3507" y="710"/>
                    <a:pt x="3480" y="522"/>
                  </a:cubicBezTo>
                  <a:cubicBezTo>
                    <a:pt x="3437" y="202"/>
                    <a:pt x="2951" y="1"/>
                    <a:pt x="2307"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6" name="Google Shape;966;p23"/>
            <p:cNvSpPr/>
            <p:nvPr/>
          </p:nvSpPr>
          <p:spPr>
            <a:xfrm>
              <a:off x="8979100" y="7374850"/>
              <a:ext cx="43525" cy="42850"/>
            </a:xfrm>
            <a:custGeom>
              <a:rect b="b" l="l" r="r" t="t"/>
              <a:pathLst>
                <a:path extrusionOk="0" h="1714" w="1741">
                  <a:moveTo>
                    <a:pt x="1098" y="1"/>
                  </a:moveTo>
                  <a:lnTo>
                    <a:pt x="1044" y="28"/>
                  </a:lnTo>
                  <a:cubicBezTo>
                    <a:pt x="1018" y="54"/>
                    <a:pt x="1018" y="54"/>
                    <a:pt x="1018" y="108"/>
                  </a:cubicBezTo>
                  <a:cubicBezTo>
                    <a:pt x="1018" y="135"/>
                    <a:pt x="1044" y="161"/>
                    <a:pt x="1044" y="161"/>
                  </a:cubicBezTo>
                  <a:cubicBezTo>
                    <a:pt x="1125" y="242"/>
                    <a:pt x="1178" y="349"/>
                    <a:pt x="1259" y="402"/>
                  </a:cubicBezTo>
                  <a:cubicBezTo>
                    <a:pt x="1312" y="509"/>
                    <a:pt x="1366" y="563"/>
                    <a:pt x="1392" y="670"/>
                  </a:cubicBezTo>
                  <a:cubicBezTo>
                    <a:pt x="1392" y="777"/>
                    <a:pt x="1419" y="830"/>
                    <a:pt x="1419" y="911"/>
                  </a:cubicBezTo>
                  <a:lnTo>
                    <a:pt x="1419" y="1071"/>
                  </a:lnTo>
                  <a:cubicBezTo>
                    <a:pt x="1419" y="1098"/>
                    <a:pt x="1419" y="1178"/>
                    <a:pt x="1392" y="1205"/>
                  </a:cubicBezTo>
                  <a:cubicBezTo>
                    <a:pt x="1392" y="1232"/>
                    <a:pt x="1366" y="1259"/>
                    <a:pt x="1312" y="1312"/>
                  </a:cubicBezTo>
                  <a:lnTo>
                    <a:pt x="1232" y="1393"/>
                  </a:lnTo>
                  <a:cubicBezTo>
                    <a:pt x="1178" y="1446"/>
                    <a:pt x="1152" y="1473"/>
                    <a:pt x="1125" y="1473"/>
                  </a:cubicBezTo>
                  <a:cubicBezTo>
                    <a:pt x="1098" y="1500"/>
                    <a:pt x="1044" y="1500"/>
                    <a:pt x="1018" y="1500"/>
                  </a:cubicBezTo>
                  <a:lnTo>
                    <a:pt x="857" y="1500"/>
                  </a:lnTo>
                  <a:cubicBezTo>
                    <a:pt x="830" y="1500"/>
                    <a:pt x="750" y="1500"/>
                    <a:pt x="723" y="1473"/>
                  </a:cubicBezTo>
                  <a:cubicBezTo>
                    <a:pt x="697" y="1446"/>
                    <a:pt x="616" y="1366"/>
                    <a:pt x="563" y="1339"/>
                  </a:cubicBezTo>
                  <a:cubicBezTo>
                    <a:pt x="482" y="1259"/>
                    <a:pt x="429" y="1205"/>
                    <a:pt x="349" y="1098"/>
                  </a:cubicBezTo>
                  <a:cubicBezTo>
                    <a:pt x="295" y="1018"/>
                    <a:pt x="268" y="911"/>
                    <a:pt x="188" y="777"/>
                  </a:cubicBezTo>
                  <a:cubicBezTo>
                    <a:pt x="161" y="723"/>
                    <a:pt x="108" y="723"/>
                    <a:pt x="81" y="723"/>
                  </a:cubicBezTo>
                  <a:lnTo>
                    <a:pt x="54" y="723"/>
                  </a:lnTo>
                  <a:cubicBezTo>
                    <a:pt x="27" y="777"/>
                    <a:pt x="1" y="830"/>
                    <a:pt x="27" y="857"/>
                  </a:cubicBezTo>
                  <a:lnTo>
                    <a:pt x="134" y="1071"/>
                  </a:lnTo>
                  <a:cubicBezTo>
                    <a:pt x="188" y="1232"/>
                    <a:pt x="322" y="1366"/>
                    <a:pt x="429" y="1473"/>
                  </a:cubicBezTo>
                  <a:cubicBezTo>
                    <a:pt x="563" y="1580"/>
                    <a:pt x="697" y="1633"/>
                    <a:pt x="804" y="1687"/>
                  </a:cubicBezTo>
                  <a:cubicBezTo>
                    <a:pt x="937" y="1714"/>
                    <a:pt x="1018" y="1714"/>
                    <a:pt x="1125" y="1714"/>
                  </a:cubicBezTo>
                  <a:lnTo>
                    <a:pt x="1152" y="1714"/>
                  </a:lnTo>
                  <a:cubicBezTo>
                    <a:pt x="1259" y="1687"/>
                    <a:pt x="1392" y="1633"/>
                    <a:pt x="1473" y="1580"/>
                  </a:cubicBezTo>
                  <a:cubicBezTo>
                    <a:pt x="1633" y="1446"/>
                    <a:pt x="1740" y="1205"/>
                    <a:pt x="1740" y="964"/>
                  </a:cubicBezTo>
                  <a:cubicBezTo>
                    <a:pt x="1740" y="911"/>
                    <a:pt x="1740" y="830"/>
                    <a:pt x="1687" y="777"/>
                  </a:cubicBezTo>
                  <a:cubicBezTo>
                    <a:pt x="1687" y="697"/>
                    <a:pt x="1660" y="643"/>
                    <a:pt x="1633" y="563"/>
                  </a:cubicBezTo>
                  <a:cubicBezTo>
                    <a:pt x="1553" y="429"/>
                    <a:pt x="1473" y="268"/>
                    <a:pt x="1339" y="135"/>
                  </a:cubicBezTo>
                  <a:cubicBezTo>
                    <a:pt x="1285" y="108"/>
                    <a:pt x="1285" y="108"/>
                    <a:pt x="109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23"/>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FFC2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23"/>
            <p:cNvSpPr/>
            <p:nvPr/>
          </p:nvSpPr>
          <p:spPr>
            <a:xfrm>
              <a:off x="9020600" y="7296575"/>
              <a:ext cx="70950" cy="67850"/>
            </a:xfrm>
            <a:custGeom>
              <a:rect b="b" l="l" r="r" t="t"/>
              <a:pathLst>
                <a:path extrusionOk="0" h="2714" w="2838">
                  <a:moveTo>
                    <a:pt x="2115" y="0"/>
                  </a:moveTo>
                  <a:cubicBezTo>
                    <a:pt x="2088" y="0"/>
                    <a:pt x="2034" y="0"/>
                    <a:pt x="2007" y="27"/>
                  </a:cubicBezTo>
                  <a:lnTo>
                    <a:pt x="1981" y="54"/>
                  </a:lnTo>
                  <a:cubicBezTo>
                    <a:pt x="1954" y="80"/>
                    <a:pt x="1954" y="161"/>
                    <a:pt x="1981" y="214"/>
                  </a:cubicBezTo>
                  <a:cubicBezTo>
                    <a:pt x="2007" y="295"/>
                    <a:pt x="2034" y="321"/>
                    <a:pt x="2088" y="402"/>
                  </a:cubicBezTo>
                  <a:cubicBezTo>
                    <a:pt x="2222" y="616"/>
                    <a:pt x="2302" y="883"/>
                    <a:pt x="2409" y="1151"/>
                  </a:cubicBezTo>
                  <a:cubicBezTo>
                    <a:pt x="2436" y="1338"/>
                    <a:pt x="2489" y="1499"/>
                    <a:pt x="2489" y="1660"/>
                  </a:cubicBezTo>
                  <a:cubicBezTo>
                    <a:pt x="2489" y="1767"/>
                    <a:pt x="2489" y="1820"/>
                    <a:pt x="2436" y="1927"/>
                  </a:cubicBezTo>
                  <a:lnTo>
                    <a:pt x="2436" y="1954"/>
                  </a:lnTo>
                  <a:lnTo>
                    <a:pt x="2436" y="2008"/>
                  </a:lnTo>
                  <a:cubicBezTo>
                    <a:pt x="2436" y="2034"/>
                    <a:pt x="2409" y="2061"/>
                    <a:pt x="2382" y="2141"/>
                  </a:cubicBezTo>
                  <a:lnTo>
                    <a:pt x="2382" y="2168"/>
                  </a:lnTo>
                  <a:lnTo>
                    <a:pt x="2275" y="2275"/>
                  </a:lnTo>
                  <a:cubicBezTo>
                    <a:pt x="2248" y="2302"/>
                    <a:pt x="2168" y="2329"/>
                    <a:pt x="2141" y="2356"/>
                  </a:cubicBezTo>
                  <a:cubicBezTo>
                    <a:pt x="2115" y="2382"/>
                    <a:pt x="2034" y="2436"/>
                    <a:pt x="1981" y="2436"/>
                  </a:cubicBezTo>
                  <a:cubicBezTo>
                    <a:pt x="1900" y="2436"/>
                    <a:pt x="1874" y="2463"/>
                    <a:pt x="1820" y="2463"/>
                  </a:cubicBezTo>
                  <a:cubicBezTo>
                    <a:pt x="1740" y="2463"/>
                    <a:pt x="1686" y="2463"/>
                    <a:pt x="1606" y="2436"/>
                  </a:cubicBezTo>
                  <a:cubicBezTo>
                    <a:pt x="1499" y="2382"/>
                    <a:pt x="1365" y="2356"/>
                    <a:pt x="1285" y="2302"/>
                  </a:cubicBezTo>
                  <a:cubicBezTo>
                    <a:pt x="1071" y="2195"/>
                    <a:pt x="910" y="2034"/>
                    <a:pt x="696" y="1874"/>
                  </a:cubicBezTo>
                  <a:lnTo>
                    <a:pt x="696" y="1874"/>
                  </a:lnTo>
                  <a:lnTo>
                    <a:pt x="750" y="1901"/>
                  </a:lnTo>
                  <a:lnTo>
                    <a:pt x="750" y="1901"/>
                  </a:lnTo>
                  <a:lnTo>
                    <a:pt x="669" y="1820"/>
                  </a:lnTo>
                  <a:lnTo>
                    <a:pt x="642" y="1767"/>
                  </a:lnTo>
                  <a:lnTo>
                    <a:pt x="482" y="1606"/>
                  </a:lnTo>
                  <a:cubicBezTo>
                    <a:pt x="428" y="1553"/>
                    <a:pt x="402" y="1499"/>
                    <a:pt x="375" y="1472"/>
                  </a:cubicBezTo>
                  <a:lnTo>
                    <a:pt x="348" y="1392"/>
                  </a:lnTo>
                  <a:cubicBezTo>
                    <a:pt x="294" y="1365"/>
                    <a:pt x="294" y="1312"/>
                    <a:pt x="268" y="1312"/>
                  </a:cubicBezTo>
                  <a:cubicBezTo>
                    <a:pt x="236" y="1280"/>
                    <a:pt x="196" y="1267"/>
                    <a:pt x="157" y="1267"/>
                  </a:cubicBezTo>
                  <a:cubicBezTo>
                    <a:pt x="129" y="1267"/>
                    <a:pt x="103" y="1274"/>
                    <a:pt x="80" y="1285"/>
                  </a:cubicBezTo>
                  <a:lnTo>
                    <a:pt x="27" y="1312"/>
                  </a:lnTo>
                  <a:cubicBezTo>
                    <a:pt x="0" y="1365"/>
                    <a:pt x="0" y="1419"/>
                    <a:pt x="27" y="1499"/>
                  </a:cubicBezTo>
                  <a:lnTo>
                    <a:pt x="134" y="1579"/>
                  </a:lnTo>
                  <a:cubicBezTo>
                    <a:pt x="134" y="1633"/>
                    <a:pt x="161" y="1633"/>
                    <a:pt x="161" y="1660"/>
                  </a:cubicBezTo>
                  <a:cubicBezTo>
                    <a:pt x="241" y="1713"/>
                    <a:pt x="268" y="1793"/>
                    <a:pt x="348" y="1847"/>
                  </a:cubicBezTo>
                  <a:cubicBezTo>
                    <a:pt x="482" y="1981"/>
                    <a:pt x="616" y="2115"/>
                    <a:pt x="750" y="2222"/>
                  </a:cubicBezTo>
                  <a:cubicBezTo>
                    <a:pt x="1071" y="2489"/>
                    <a:pt x="1365" y="2650"/>
                    <a:pt x="1686" y="2704"/>
                  </a:cubicBezTo>
                  <a:cubicBezTo>
                    <a:pt x="1726" y="2710"/>
                    <a:pt x="1767" y="2714"/>
                    <a:pt x="1807" y="2714"/>
                  </a:cubicBezTo>
                  <a:cubicBezTo>
                    <a:pt x="1927" y="2714"/>
                    <a:pt x="2048" y="2683"/>
                    <a:pt x="2168" y="2623"/>
                  </a:cubicBezTo>
                  <a:cubicBezTo>
                    <a:pt x="2248" y="2596"/>
                    <a:pt x="2302" y="2570"/>
                    <a:pt x="2409" y="2489"/>
                  </a:cubicBezTo>
                  <a:cubicBezTo>
                    <a:pt x="2489" y="2436"/>
                    <a:pt x="2543" y="2356"/>
                    <a:pt x="2623" y="2248"/>
                  </a:cubicBezTo>
                  <a:cubicBezTo>
                    <a:pt x="2810" y="1927"/>
                    <a:pt x="2837" y="1553"/>
                    <a:pt x="2703" y="1098"/>
                  </a:cubicBezTo>
                  <a:cubicBezTo>
                    <a:pt x="2623" y="723"/>
                    <a:pt x="2436" y="348"/>
                    <a:pt x="2195" y="27"/>
                  </a:cubicBezTo>
                  <a:cubicBezTo>
                    <a:pt x="2168" y="0"/>
                    <a:pt x="2168" y="0"/>
                    <a:pt x="2115"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23"/>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23"/>
            <p:cNvSpPr/>
            <p:nvPr/>
          </p:nvSpPr>
          <p:spPr>
            <a:xfrm>
              <a:off x="9019925" y="7296575"/>
              <a:ext cx="71625" cy="66825"/>
            </a:xfrm>
            <a:custGeom>
              <a:rect b="b" l="l" r="r" t="t"/>
              <a:pathLst>
                <a:path extrusionOk="0" h="2673" w="2865">
                  <a:moveTo>
                    <a:pt x="2142" y="0"/>
                  </a:moveTo>
                  <a:cubicBezTo>
                    <a:pt x="2115" y="0"/>
                    <a:pt x="2061" y="0"/>
                    <a:pt x="2034" y="27"/>
                  </a:cubicBezTo>
                  <a:lnTo>
                    <a:pt x="2008" y="54"/>
                  </a:lnTo>
                  <a:cubicBezTo>
                    <a:pt x="1981" y="80"/>
                    <a:pt x="1981" y="161"/>
                    <a:pt x="2008" y="214"/>
                  </a:cubicBezTo>
                  <a:cubicBezTo>
                    <a:pt x="2034" y="295"/>
                    <a:pt x="2061" y="321"/>
                    <a:pt x="2115" y="402"/>
                  </a:cubicBezTo>
                  <a:cubicBezTo>
                    <a:pt x="2249" y="616"/>
                    <a:pt x="2329" y="883"/>
                    <a:pt x="2436" y="1151"/>
                  </a:cubicBezTo>
                  <a:cubicBezTo>
                    <a:pt x="2463" y="1338"/>
                    <a:pt x="2516" y="1499"/>
                    <a:pt x="2516" y="1660"/>
                  </a:cubicBezTo>
                  <a:cubicBezTo>
                    <a:pt x="2516" y="1767"/>
                    <a:pt x="2516" y="1820"/>
                    <a:pt x="2463" y="1927"/>
                  </a:cubicBezTo>
                  <a:lnTo>
                    <a:pt x="2463" y="1954"/>
                  </a:lnTo>
                  <a:lnTo>
                    <a:pt x="2463" y="2008"/>
                  </a:lnTo>
                  <a:cubicBezTo>
                    <a:pt x="2463" y="2034"/>
                    <a:pt x="2436" y="2061"/>
                    <a:pt x="2409" y="2141"/>
                  </a:cubicBezTo>
                  <a:lnTo>
                    <a:pt x="2409" y="2168"/>
                  </a:lnTo>
                  <a:lnTo>
                    <a:pt x="2302" y="2275"/>
                  </a:lnTo>
                  <a:cubicBezTo>
                    <a:pt x="2275" y="2302"/>
                    <a:pt x="2195" y="2329"/>
                    <a:pt x="2168" y="2356"/>
                  </a:cubicBezTo>
                  <a:cubicBezTo>
                    <a:pt x="2142" y="2382"/>
                    <a:pt x="2061" y="2436"/>
                    <a:pt x="2008" y="2436"/>
                  </a:cubicBezTo>
                  <a:cubicBezTo>
                    <a:pt x="1927" y="2436"/>
                    <a:pt x="1901" y="2463"/>
                    <a:pt x="1847" y="2463"/>
                  </a:cubicBezTo>
                  <a:cubicBezTo>
                    <a:pt x="1767" y="2463"/>
                    <a:pt x="1713" y="2463"/>
                    <a:pt x="1633" y="2436"/>
                  </a:cubicBezTo>
                  <a:cubicBezTo>
                    <a:pt x="1526" y="2382"/>
                    <a:pt x="1392" y="2356"/>
                    <a:pt x="1312" y="2302"/>
                  </a:cubicBezTo>
                  <a:cubicBezTo>
                    <a:pt x="1124" y="2195"/>
                    <a:pt x="991" y="2088"/>
                    <a:pt x="830" y="1954"/>
                  </a:cubicBezTo>
                  <a:lnTo>
                    <a:pt x="723" y="1874"/>
                  </a:lnTo>
                  <a:lnTo>
                    <a:pt x="669" y="1793"/>
                  </a:lnTo>
                  <a:lnTo>
                    <a:pt x="643" y="1713"/>
                  </a:lnTo>
                  <a:lnTo>
                    <a:pt x="455" y="1553"/>
                  </a:lnTo>
                  <a:cubicBezTo>
                    <a:pt x="429" y="1526"/>
                    <a:pt x="402" y="1472"/>
                    <a:pt x="375" y="1419"/>
                  </a:cubicBezTo>
                  <a:lnTo>
                    <a:pt x="321" y="1365"/>
                  </a:lnTo>
                  <a:cubicBezTo>
                    <a:pt x="295" y="1312"/>
                    <a:pt x="295" y="1285"/>
                    <a:pt x="268" y="1285"/>
                  </a:cubicBezTo>
                  <a:cubicBezTo>
                    <a:pt x="221" y="1254"/>
                    <a:pt x="183" y="1241"/>
                    <a:pt x="144" y="1241"/>
                  </a:cubicBezTo>
                  <a:cubicBezTo>
                    <a:pt x="116" y="1241"/>
                    <a:pt x="87" y="1247"/>
                    <a:pt x="54" y="1258"/>
                  </a:cubicBezTo>
                  <a:lnTo>
                    <a:pt x="27" y="1285"/>
                  </a:lnTo>
                  <a:cubicBezTo>
                    <a:pt x="0" y="1312"/>
                    <a:pt x="0" y="1392"/>
                    <a:pt x="27" y="1446"/>
                  </a:cubicBezTo>
                  <a:lnTo>
                    <a:pt x="134" y="1553"/>
                  </a:lnTo>
                  <a:cubicBezTo>
                    <a:pt x="134" y="1579"/>
                    <a:pt x="161" y="1579"/>
                    <a:pt x="161" y="1633"/>
                  </a:cubicBezTo>
                  <a:cubicBezTo>
                    <a:pt x="241" y="1686"/>
                    <a:pt x="268" y="1767"/>
                    <a:pt x="321" y="1820"/>
                  </a:cubicBezTo>
                  <a:cubicBezTo>
                    <a:pt x="455" y="1954"/>
                    <a:pt x="589" y="2088"/>
                    <a:pt x="723" y="2195"/>
                  </a:cubicBezTo>
                  <a:cubicBezTo>
                    <a:pt x="1071" y="2463"/>
                    <a:pt x="1365" y="2623"/>
                    <a:pt x="1660" y="2650"/>
                  </a:cubicBezTo>
                  <a:cubicBezTo>
                    <a:pt x="1715" y="2666"/>
                    <a:pt x="1767" y="2672"/>
                    <a:pt x="1818" y="2672"/>
                  </a:cubicBezTo>
                  <a:cubicBezTo>
                    <a:pt x="1941" y="2672"/>
                    <a:pt x="2055" y="2634"/>
                    <a:pt x="2168" y="2596"/>
                  </a:cubicBezTo>
                  <a:cubicBezTo>
                    <a:pt x="2249" y="2570"/>
                    <a:pt x="2302" y="2516"/>
                    <a:pt x="2409" y="2463"/>
                  </a:cubicBezTo>
                  <a:cubicBezTo>
                    <a:pt x="2463" y="2382"/>
                    <a:pt x="2543" y="2329"/>
                    <a:pt x="2597" y="2222"/>
                  </a:cubicBezTo>
                  <a:cubicBezTo>
                    <a:pt x="2837" y="1927"/>
                    <a:pt x="2864" y="1553"/>
                    <a:pt x="2730" y="1098"/>
                  </a:cubicBezTo>
                  <a:cubicBezTo>
                    <a:pt x="2650" y="723"/>
                    <a:pt x="2463" y="348"/>
                    <a:pt x="2222" y="27"/>
                  </a:cubicBezTo>
                  <a:cubicBezTo>
                    <a:pt x="2195" y="0"/>
                    <a:pt x="2195" y="0"/>
                    <a:pt x="2142" y="0"/>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23"/>
            <p:cNvSpPr/>
            <p:nvPr/>
          </p:nvSpPr>
          <p:spPr>
            <a:xfrm>
              <a:off x="8858650" y="7399725"/>
              <a:ext cx="77650" cy="75600"/>
            </a:xfrm>
            <a:custGeom>
              <a:rect b="b" l="l" r="r" t="t"/>
              <a:pathLst>
                <a:path extrusionOk="0" h="3024" w="3106">
                  <a:moveTo>
                    <a:pt x="2488" y="1"/>
                  </a:moveTo>
                  <a:cubicBezTo>
                    <a:pt x="2470" y="1"/>
                    <a:pt x="2452" y="7"/>
                    <a:pt x="2436" y="23"/>
                  </a:cubicBezTo>
                  <a:cubicBezTo>
                    <a:pt x="2410" y="23"/>
                    <a:pt x="2410" y="50"/>
                    <a:pt x="2356" y="76"/>
                  </a:cubicBezTo>
                  <a:cubicBezTo>
                    <a:pt x="2329" y="103"/>
                    <a:pt x="2329" y="183"/>
                    <a:pt x="2356" y="210"/>
                  </a:cubicBezTo>
                  <a:cubicBezTo>
                    <a:pt x="2544" y="505"/>
                    <a:pt x="2624" y="826"/>
                    <a:pt x="2704" y="1093"/>
                  </a:cubicBezTo>
                  <a:lnTo>
                    <a:pt x="2704" y="1120"/>
                  </a:lnTo>
                  <a:cubicBezTo>
                    <a:pt x="2758" y="1361"/>
                    <a:pt x="2811" y="1548"/>
                    <a:pt x="2811" y="1763"/>
                  </a:cubicBezTo>
                  <a:cubicBezTo>
                    <a:pt x="2811" y="1896"/>
                    <a:pt x="2811" y="1977"/>
                    <a:pt x="2758" y="2084"/>
                  </a:cubicBezTo>
                  <a:cubicBezTo>
                    <a:pt x="2731" y="2191"/>
                    <a:pt x="2704" y="2244"/>
                    <a:pt x="2677" y="2325"/>
                  </a:cubicBezTo>
                  <a:lnTo>
                    <a:pt x="2624" y="2351"/>
                  </a:lnTo>
                  <a:cubicBezTo>
                    <a:pt x="2597" y="2378"/>
                    <a:pt x="2570" y="2459"/>
                    <a:pt x="2544" y="2485"/>
                  </a:cubicBezTo>
                  <a:cubicBezTo>
                    <a:pt x="2463" y="2566"/>
                    <a:pt x="2410" y="2592"/>
                    <a:pt x="2329" y="2646"/>
                  </a:cubicBezTo>
                  <a:cubicBezTo>
                    <a:pt x="2276" y="2699"/>
                    <a:pt x="2169" y="2726"/>
                    <a:pt x="2089" y="2753"/>
                  </a:cubicBezTo>
                  <a:cubicBezTo>
                    <a:pt x="2035" y="2780"/>
                    <a:pt x="1955" y="2780"/>
                    <a:pt x="1901" y="2780"/>
                  </a:cubicBezTo>
                  <a:cubicBezTo>
                    <a:pt x="1821" y="2780"/>
                    <a:pt x="1741" y="2780"/>
                    <a:pt x="1660" y="2753"/>
                  </a:cubicBezTo>
                  <a:cubicBezTo>
                    <a:pt x="1553" y="2726"/>
                    <a:pt x="1473" y="2699"/>
                    <a:pt x="1366" y="2619"/>
                  </a:cubicBezTo>
                  <a:cubicBezTo>
                    <a:pt x="1205" y="2512"/>
                    <a:pt x="1018" y="2378"/>
                    <a:pt x="857" y="2244"/>
                  </a:cubicBezTo>
                  <a:lnTo>
                    <a:pt x="831" y="2244"/>
                  </a:lnTo>
                  <a:cubicBezTo>
                    <a:pt x="723" y="2164"/>
                    <a:pt x="616" y="2057"/>
                    <a:pt x="563" y="1950"/>
                  </a:cubicBezTo>
                  <a:cubicBezTo>
                    <a:pt x="536" y="1896"/>
                    <a:pt x="456" y="1843"/>
                    <a:pt x="429" y="1789"/>
                  </a:cubicBezTo>
                  <a:cubicBezTo>
                    <a:pt x="349" y="1709"/>
                    <a:pt x="322" y="1656"/>
                    <a:pt x="268" y="1548"/>
                  </a:cubicBezTo>
                  <a:lnTo>
                    <a:pt x="268" y="1522"/>
                  </a:lnTo>
                  <a:cubicBezTo>
                    <a:pt x="215" y="1495"/>
                    <a:pt x="188" y="1495"/>
                    <a:pt x="161" y="1441"/>
                  </a:cubicBezTo>
                  <a:cubicBezTo>
                    <a:pt x="135" y="1441"/>
                    <a:pt x="81" y="1441"/>
                    <a:pt x="54" y="1495"/>
                  </a:cubicBezTo>
                  <a:lnTo>
                    <a:pt x="28" y="1522"/>
                  </a:lnTo>
                  <a:cubicBezTo>
                    <a:pt x="28" y="1548"/>
                    <a:pt x="1" y="1548"/>
                    <a:pt x="1" y="1575"/>
                  </a:cubicBezTo>
                  <a:cubicBezTo>
                    <a:pt x="1" y="1629"/>
                    <a:pt x="1" y="1656"/>
                    <a:pt x="28" y="1682"/>
                  </a:cubicBezTo>
                  <a:lnTo>
                    <a:pt x="54" y="1709"/>
                  </a:lnTo>
                  <a:lnTo>
                    <a:pt x="54" y="1763"/>
                  </a:lnTo>
                  <a:cubicBezTo>
                    <a:pt x="81" y="1789"/>
                    <a:pt x="81" y="1816"/>
                    <a:pt x="135" y="1843"/>
                  </a:cubicBezTo>
                  <a:cubicBezTo>
                    <a:pt x="161" y="1896"/>
                    <a:pt x="161" y="1923"/>
                    <a:pt x="188" y="1923"/>
                  </a:cubicBezTo>
                  <a:cubicBezTo>
                    <a:pt x="268" y="1977"/>
                    <a:pt x="295" y="2057"/>
                    <a:pt x="349" y="2164"/>
                  </a:cubicBezTo>
                  <a:lnTo>
                    <a:pt x="750" y="2566"/>
                  </a:lnTo>
                  <a:cubicBezTo>
                    <a:pt x="1098" y="2860"/>
                    <a:pt x="1419" y="2994"/>
                    <a:pt x="1767" y="3021"/>
                  </a:cubicBezTo>
                  <a:cubicBezTo>
                    <a:pt x="1793" y="3022"/>
                    <a:pt x="1818" y="3023"/>
                    <a:pt x="1843" y="3023"/>
                  </a:cubicBezTo>
                  <a:cubicBezTo>
                    <a:pt x="2219" y="3023"/>
                    <a:pt x="2585" y="2838"/>
                    <a:pt x="2811" y="2512"/>
                  </a:cubicBezTo>
                  <a:lnTo>
                    <a:pt x="2838" y="2485"/>
                  </a:lnTo>
                  <a:cubicBezTo>
                    <a:pt x="2999" y="2351"/>
                    <a:pt x="3025" y="2191"/>
                    <a:pt x="3079" y="1977"/>
                  </a:cubicBezTo>
                  <a:cubicBezTo>
                    <a:pt x="3106" y="1816"/>
                    <a:pt x="3106" y="1629"/>
                    <a:pt x="3079" y="1388"/>
                  </a:cubicBezTo>
                  <a:cubicBezTo>
                    <a:pt x="3025" y="1174"/>
                    <a:pt x="2972" y="960"/>
                    <a:pt x="2865" y="692"/>
                  </a:cubicBezTo>
                  <a:cubicBezTo>
                    <a:pt x="2811" y="478"/>
                    <a:pt x="2704" y="291"/>
                    <a:pt x="2597" y="76"/>
                  </a:cubicBezTo>
                  <a:cubicBezTo>
                    <a:pt x="2578" y="39"/>
                    <a:pt x="2532" y="1"/>
                    <a:pt x="248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2" name="Google Shape;972;p23"/>
          <p:cNvGrpSpPr/>
          <p:nvPr/>
        </p:nvGrpSpPr>
        <p:grpSpPr>
          <a:xfrm flipH="1">
            <a:off x="10715374" y="1106924"/>
            <a:ext cx="624570" cy="703623"/>
            <a:chOff x="809550" y="3311825"/>
            <a:chExt cx="740100" cy="833775"/>
          </a:xfrm>
        </p:grpSpPr>
        <p:sp>
          <p:nvSpPr>
            <p:cNvPr id="973" name="Google Shape;973;p23"/>
            <p:cNvSpPr/>
            <p:nvPr/>
          </p:nvSpPr>
          <p:spPr>
            <a:xfrm>
              <a:off x="809550" y="3311825"/>
              <a:ext cx="740100" cy="833775"/>
            </a:xfrm>
            <a:custGeom>
              <a:rect b="b" l="l" r="r" t="t"/>
              <a:pathLst>
                <a:path extrusionOk="0" h="33351" w="29604">
                  <a:moveTo>
                    <a:pt x="16194" y="1"/>
                  </a:moveTo>
                  <a:cubicBezTo>
                    <a:pt x="15150" y="1"/>
                    <a:pt x="14160" y="269"/>
                    <a:pt x="13277" y="804"/>
                  </a:cubicBezTo>
                  <a:cubicBezTo>
                    <a:pt x="12581" y="1205"/>
                    <a:pt x="11912" y="1660"/>
                    <a:pt x="11296" y="2169"/>
                  </a:cubicBezTo>
                  <a:cubicBezTo>
                    <a:pt x="10011" y="3240"/>
                    <a:pt x="8967" y="4471"/>
                    <a:pt x="8164" y="5836"/>
                  </a:cubicBezTo>
                  <a:lnTo>
                    <a:pt x="8004" y="6103"/>
                  </a:lnTo>
                  <a:lnTo>
                    <a:pt x="10011" y="7281"/>
                  </a:lnTo>
                  <a:lnTo>
                    <a:pt x="10011" y="7281"/>
                  </a:lnTo>
                  <a:lnTo>
                    <a:pt x="8004" y="6157"/>
                  </a:lnTo>
                  <a:cubicBezTo>
                    <a:pt x="7950" y="6184"/>
                    <a:pt x="7950" y="6210"/>
                    <a:pt x="7923" y="6237"/>
                  </a:cubicBezTo>
                  <a:cubicBezTo>
                    <a:pt x="7013" y="7843"/>
                    <a:pt x="6398" y="9235"/>
                    <a:pt x="5809" y="10439"/>
                  </a:cubicBezTo>
                  <a:cubicBezTo>
                    <a:pt x="5622" y="10868"/>
                    <a:pt x="5408" y="11296"/>
                    <a:pt x="5220" y="11697"/>
                  </a:cubicBezTo>
                  <a:cubicBezTo>
                    <a:pt x="4712" y="12715"/>
                    <a:pt x="4471" y="13812"/>
                    <a:pt x="4471" y="14909"/>
                  </a:cubicBezTo>
                  <a:cubicBezTo>
                    <a:pt x="4444" y="14909"/>
                    <a:pt x="4390" y="14936"/>
                    <a:pt x="4337" y="14936"/>
                  </a:cubicBezTo>
                  <a:cubicBezTo>
                    <a:pt x="4310" y="14936"/>
                    <a:pt x="4257" y="14990"/>
                    <a:pt x="4203" y="14990"/>
                  </a:cubicBezTo>
                  <a:cubicBezTo>
                    <a:pt x="4096" y="15016"/>
                    <a:pt x="4016" y="15043"/>
                    <a:pt x="3909" y="15123"/>
                  </a:cubicBezTo>
                  <a:lnTo>
                    <a:pt x="3802" y="15177"/>
                  </a:lnTo>
                  <a:cubicBezTo>
                    <a:pt x="3695" y="15257"/>
                    <a:pt x="3561" y="15284"/>
                    <a:pt x="3480" y="15338"/>
                  </a:cubicBezTo>
                  <a:lnTo>
                    <a:pt x="3400" y="15391"/>
                  </a:lnTo>
                  <a:cubicBezTo>
                    <a:pt x="3293" y="15445"/>
                    <a:pt x="3159" y="15525"/>
                    <a:pt x="3079" y="15578"/>
                  </a:cubicBezTo>
                  <a:lnTo>
                    <a:pt x="3025" y="15605"/>
                  </a:lnTo>
                  <a:cubicBezTo>
                    <a:pt x="1660" y="16515"/>
                    <a:pt x="750" y="17987"/>
                    <a:pt x="563" y="19593"/>
                  </a:cubicBezTo>
                  <a:cubicBezTo>
                    <a:pt x="1" y="24143"/>
                    <a:pt x="1634" y="27784"/>
                    <a:pt x="3106" y="30032"/>
                  </a:cubicBezTo>
                  <a:cubicBezTo>
                    <a:pt x="4176" y="31638"/>
                    <a:pt x="5943" y="32601"/>
                    <a:pt x="7897" y="32601"/>
                  </a:cubicBezTo>
                  <a:cubicBezTo>
                    <a:pt x="8459" y="32601"/>
                    <a:pt x="9021" y="32548"/>
                    <a:pt x="9529" y="32387"/>
                  </a:cubicBezTo>
                  <a:cubicBezTo>
                    <a:pt x="9663" y="32521"/>
                    <a:pt x="9824" y="32655"/>
                    <a:pt x="9984" y="32735"/>
                  </a:cubicBezTo>
                  <a:cubicBezTo>
                    <a:pt x="10038" y="32735"/>
                    <a:pt x="10092" y="32816"/>
                    <a:pt x="10092" y="32816"/>
                  </a:cubicBezTo>
                  <a:cubicBezTo>
                    <a:pt x="10654" y="33137"/>
                    <a:pt x="11323" y="33351"/>
                    <a:pt x="12072" y="33351"/>
                  </a:cubicBezTo>
                  <a:cubicBezTo>
                    <a:pt x="13785" y="33351"/>
                    <a:pt x="15525" y="32334"/>
                    <a:pt x="16596" y="30808"/>
                  </a:cubicBezTo>
                  <a:cubicBezTo>
                    <a:pt x="16917" y="30300"/>
                    <a:pt x="17318" y="29764"/>
                    <a:pt x="17693" y="29336"/>
                  </a:cubicBezTo>
                  <a:cubicBezTo>
                    <a:pt x="18764" y="29175"/>
                    <a:pt x="20209" y="28720"/>
                    <a:pt x="21601" y="27462"/>
                  </a:cubicBezTo>
                  <a:cubicBezTo>
                    <a:pt x="22430" y="26686"/>
                    <a:pt x="22966" y="25830"/>
                    <a:pt x="23341" y="25027"/>
                  </a:cubicBezTo>
                  <a:cubicBezTo>
                    <a:pt x="24224" y="24786"/>
                    <a:pt x="25027" y="24304"/>
                    <a:pt x="25723" y="23715"/>
                  </a:cubicBezTo>
                  <a:cubicBezTo>
                    <a:pt x="26767" y="22778"/>
                    <a:pt x="27382" y="21547"/>
                    <a:pt x="27516" y="20236"/>
                  </a:cubicBezTo>
                  <a:cubicBezTo>
                    <a:pt x="27650" y="19004"/>
                    <a:pt x="27302" y="17746"/>
                    <a:pt x="26526" y="16810"/>
                  </a:cubicBezTo>
                  <a:lnTo>
                    <a:pt x="27596" y="12634"/>
                  </a:lnTo>
                  <a:cubicBezTo>
                    <a:pt x="27596" y="12634"/>
                    <a:pt x="27623" y="12634"/>
                    <a:pt x="27623" y="12607"/>
                  </a:cubicBezTo>
                  <a:cubicBezTo>
                    <a:pt x="28667" y="11992"/>
                    <a:pt x="29336" y="11135"/>
                    <a:pt x="29497" y="10092"/>
                  </a:cubicBezTo>
                  <a:cubicBezTo>
                    <a:pt x="29604" y="9155"/>
                    <a:pt x="29309" y="8218"/>
                    <a:pt x="28667" y="7495"/>
                  </a:cubicBezTo>
                  <a:cubicBezTo>
                    <a:pt x="28051" y="6826"/>
                    <a:pt x="27275" y="6478"/>
                    <a:pt x="26392" y="6478"/>
                  </a:cubicBezTo>
                  <a:cubicBezTo>
                    <a:pt x="25294" y="6478"/>
                    <a:pt x="24224" y="7094"/>
                    <a:pt x="23474" y="8111"/>
                  </a:cubicBezTo>
                  <a:cubicBezTo>
                    <a:pt x="23367" y="8245"/>
                    <a:pt x="23314" y="8379"/>
                    <a:pt x="23260" y="8512"/>
                  </a:cubicBezTo>
                  <a:cubicBezTo>
                    <a:pt x="23207" y="8432"/>
                    <a:pt x="23180" y="8298"/>
                    <a:pt x="23180" y="8191"/>
                  </a:cubicBezTo>
                  <a:cubicBezTo>
                    <a:pt x="23153" y="8084"/>
                    <a:pt x="23153" y="7977"/>
                    <a:pt x="23126" y="7897"/>
                  </a:cubicBezTo>
                  <a:lnTo>
                    <a:pt x="23073" y="7816"/>
                  </a:lnTo>
                  <a:cubicBezTo>
                    <a:pt x="23019" y="7629"/>
                    <a:pt x="22993" y="7415"/>
                    <a:pt x="22912" y="7254"/>
                  </a:cubicBezTo>
                  <a:cubicBezTo>
                    <a:pt x="22885" y="7121"/>
                    <a:pt x="22859" y="6987"/>
                    <a:pt x="22805" y="6880"/>
                  </a:cubicBezTo>
                  <a:cubicBezTo>
                    <a:pt x="22752" y="6692"/>
                    <a:pt x="22671" y="6505"/>
                    <a:pt x="22618" y="6318"/>
                  </a:cubicBezTo>
                  <a:cubicBezTo>
                    <a:pt x="22591" y="6184"/>
                    <a:pt x="22511" y="6050"/>
                    <a:pt x="22484" y="5916"/>
                  </a:cubicBezTo>
                  <a:cubicBezTo>
                    <a:pt x="22404" y="5702"/>
                    <a:pt x="22350" y="5515"/>
                    <a:pt x="22243" y="5300"/>
                  </a:cubicBezTo>
                  <a:lnTo>
                    <a:pt x="22216" y="5247"/>
                  </a:lnTo>
                  <a:lnTo>
                    <a:pt x="22109" y="4953"/>
                  </a:lnTo>
                  <a:cubicBezTo>
                    <a:pt x="22002" y="4738"/>
                    <a:pt x="21949" y="4497"/>
                    <a:pt x="21842" y="4310"/>
                  </a:cubicBezTo>
                  <a:lnTo>
                    <a:pt x="21815" y="4230"/>
                  </a:lnTo>
                  <a:cubicBezTo>
                    <a:pt x="21788" y="4176"/>
                    <a:pt x="21735" y="4069"/>
                    <a:pt x="21708" y="4016"/>
                  </a:cubicBezTo>
                  <a:cubicBezTo>
                    <a:pt x="21547" y="3668"/>
                    <a:pt x="21413" y="3347"/>
                    <a:pt x="21253" y="3025"/>
                  </a:cubicBezTo>
                  <a:cubicBezTo>
                    <a:pt x="20262" y="1152"/>
                    <a:pt x="18335" y="1"/>
                    <a:pt x="16194"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23"/>
            <p:cNvSpPr/>
            <p:nvPr/>
          </p:nvSpPr>
          <p:spPr>
            <a:xfrm>
              <a:off x="877800" y="3744700"/>
              <a:ext cx="401525" cy="315125"/>
            </a:xfrm>
            <a:custGeom>
              <a:rect b="b" l="l" r="r" t="t"/>
              <a:pathLst>
                <a:path extrusionOk="0" h="12605" w="16061">
                  <a:moveTo>
                    <a:pt x="3730" y="0"/>
                  </a:moveTo>
                  <a:cubicBezTo>
                    <a:pt x="3626" y="0"/>
                    <a:pt x="3525" y="1"/>
                    <a:pt x="3427" y="3"/>
                  </a:cubicBezTo>
                  <a:cubicBezTo>
                    <a:pt x="1901" y="30"/>
                    <a:pt x="670" y="1154"/>
                    <a:pt x="483" y="2599"/>
                  </a:cubicBezTo>
                  <a:cubicBezTo>
                    <a:pt x="1" y="6320"/>
                    <a:pt x="1366" y="9344"/>
                    <a:pt x="2624" y="11245"/>
                  </a:cubicBezTo>
                  <a:cubicBezTo>
                    <a:pt x="3176" y="12125"/>
                    <a:pt x="4140" y="12605"/>
                    <a:pt x="5136" y="12605"/>
                  </a:cubicBezTo>
                  <a:cubicBezTo>
                    <a:pt x="5684" y="12605"/>
                    <a:pt x="6242" y="12459"/>
                    <a:pt x="6746" y="12155"/>
                  </a:cubicBezTo>
                  <a:cubicBezTo>
                    <a:pt x="13357" y="8006"/>
                    <a:pt x="16060" y="3991"/>
                    <a:pt x="16060" y="3991"/>
                  </a:cubicBezTo>
                  <a:cubicBezTo>
                    <a:pt x="10582" y="673"/>
                    <a:pt x="6290" y="0"/>
                    <a:pt x="373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23"/>
            <p:cNvSpPr/>
            <p:nvPr/>
          </p:nvSpPr>
          <p:spPr>
            <a:xfrm>
              <a:off x="917300" y="3744700"/>
              <a:ext cx="361350" cy="301875"/>
            </a:xfrm>
            <a:custGeom>
              <a:rect b="b" l="l" r="r" t="t"/>
              <a:pathLst>
                <a:path extrusionOk="0" h="12075" w="14454">
                  <a:moveTo>
                    <a:pt x="2124" y="0"/>
                  </a:moveTo>
                  <a:cubicBezTo>
                    <a:pt x="2020" y="0"/>
                    <a:pt x="1918" y="1"/>
                    <a:pt x="1820" y="3"/>
                  </a:cubicBezTo>
                  <a:cubicBezTo>
                    <a:pt x="1151" y="3"/>
                    <a:pt x="509" y="244"/>
                    <a:pt x="0" y="646"/>
                  </a:cubicBezTo>
                  <a:cubicBezTo>
                    <a:pt x="268" y="699"/>
                    <a:pt x="562" y="806"/>
                    <a:pt x="830" y="913"/>
                  </a:cubicBezTo>
                  <a:cubicBezTo>
                    <a:pt x="2757" y="1689"/>
                    <a:pt x="4336" y="3028"/>
                    <a:pt x="6183" y="3965"/>
                  </a:cubicBezTo>
                  <a:cubicBezTo>
                    <a:pt x="7411" y="4579"/>
                    <a:pt x="8764" y="4880"/>
                    <a:pt x="10123" y="4880"/>
                  </a:cubicBezTo>
                  <a:cubicBezTo>
                    <a:pt x="10541" y="4880"/>
                    <a:pt x="10960" y="4851"/>
                    <a:pt x="11376" y="4794"/>
                  </a:cubicBezTo>
                  <a:cubicBezTo>
                    <a:pt x="11456" y="4794"/>
                    <a:pt x="11536" y="4901"/>
                    <a:pt x="11483" y="4955"/>
                  </a:cubicBezTo>
                  <a:cubicBezTo>
                    <a:pt x="11188" y="5463"/>
                    <a:pt x="10867" y="5999"/>
                    <a:pt x="10599" y="6534"/>
                  </a:cubicBezTo>
                  <a:cubicBezTo>
                    <a:pt x="10412" y="6936"/>
                    <a:pt x="10198" y="7444"/>
                    <a:pt x="9877" y="7792"/>
                  </a:cubicBezTo>
                  <a:cubicBezTo>
                    <a:pt x="9368" y="8408"/>
                    <a:pt x="8458" y="8595"/>
                    <a:pt x="7842" y="9050"/>
                  </a:cubicBezTo>
                  <a:cubicBezTo>
                    <a:pt x="6906" y="9719"/>
                    <a:pt x="5514" y="10817"/>
                    <a:pt x="5246" y="12075"/>
                  </a:cubicBezTo>
                  <a:cubicBezTo>
                    <a:pt x="11777" y="7926"/>
                    <a:pt x="14454" y="3991"/>
                    <a:pt x="14454" y="3991"/>
                  </a:cubicBezTo>
                  <a:cubicBezTo>
                    <a:pt x="9001" y="673"/>
                    <a:pt x="4685" y="0"/>
                    <a:pt x="212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23"/>
            <p:cNvSpPr/>
            <p:nvPr/>
          </p:nvSpPr>
          <p:spPr>
            <a:xfrm>
              <a:off x="926650" y="3815025"/>
              <a:ext cx="74975" cy="75650"/>
            </a:xfrm>
            <a:custGeom>
              <a:rect b="b" l="l" r="r" t="t"/>
              <a:pathLst>
                <a:path extrusionOk="0" h="3026" w="2999">
                  <a:moveTo>
                    <a:pt x="1500" y="1"/>
                  </a:moveTo>
                  <a:cubicBezTo>
                    <a:pt x="670" y="1"/>
                    <a:pt x="1" y="670"/>
                    <a:pt x="1" y="1499"/>
                  </a:cubicBezTo>
                  <a:cubicBezTo>
                    <a:pt x="1" y="2329"/>
                    <a:pt x="670" y="3025"/>
                    <a:pt x="1500" y="3025"/>
                  </a:cubicBezTo>
                  <a:cubicBezTo>
                    <a:pt x="2329" y="3025"/>
                    <a:pt x="2999" y="2329"/>
                    <a:pt x="2999" y="1499"/>
                  </a:cubicBezTo>
                  <a:cubicBezTo>
                    <a:pt x="2999" y="670"/>
                    <a:pt x="2329" y="1"/>
                    <a:pt x="1500"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23"/>
            <p:cNvSpPr/>
            <p:nvPr/>
          </p:nvSpPr>
          <p:spPr>
            <a:xfrm>
              <a:off x="971500" y="3378150"/>
              <a:ext cx="418225" cy="469025"/>
            </a:xfrm>
            <a:custGeom>
              <a:rect b="b" l="l" r="r" t="t"/>
              <a:pathLst>
                <a:path extrusionOk="0" h="18761" w="16729">
                  <a:moveTo>
                    <a:pt x="9670" y="0"/>
                  </a:moveTo>
                  <a:cubicBezTo>
                    <a:pt x="9146" y="0"/>
                    <a:pt x="8617" y="138"/>
                    <a:pt x="8137" y="426"/>
                  </a:cubicBezTo>
                  <a:cubicBezTo>
                    <a:pt x="6745" y="1256"/>
                    <a:pt x="5139" y="2567"/>
                    <a:pt x="3961" y="4521"/>
                  </a:cubicBezTo>
                  <a:cubicBezTo>
                    <a:pt x="2623" y="6796"/>
                    <a:pt x="1874" y="8670"/>
                    <a:pt x="1124" y="10222"/>
                  </a:cubicBezTo>
                  <a:cubicBezTo>
                    <a:pt x="0" y="12470"/>
                    <a:pt x="937" y="15201"/>
                    <a:pt x="3185" y="16298"/>
                  </a:cubicBezTo>
                  <a:cubicBezTo>
                    <a:pt x="5594" y="17449"/>
                    <a:pt x="9020" y="18546"/>
                    <a:pt x="13704" y="18760"/>
                  </a:cubicBezTo>
                  <a:cubicBezTo>
                    <a:pt x="13704" y="18760"/>
                    <a:pt x="16729" y="10008"/>
                    <a:pt x="12366" y="1630"/>
                  </a:cubicBezTo>
                  <a:cubicBezTo>
                    <a:pt x="11807" y="585"/>
                    <a:pt x="10750" y="0"/>
                    <a:pt x="967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23"/>
            <p:cNvSpPr/>
            <p:nvPr/>
          </p:nvSpPr>
          <p:spPr>
            <a:xfrm>
              <a:off x="1067175" y="3378150"/>
              <a:ext cx="277725" cy="365975"/>
            </a:xfrm>
            <a:custGeom>
              <a:rect b="b" l="l" r="r" t="t"/>
              <a:pathLst>
                <a:path extrusionOk="0" h="14639" w="11109">
                  <a:moveTo>
                    <a:pt x="5849" y="0"/>
                  </a:moveTo>
                  <a:cubicBezTo>
                    <a:pt x="5322" y="0"/>
                    <a:pt x="4790" y="138"/>
                    <a:pt x="4310" y="426"/>
                  </a:cubicBezTo>
                  <a:cubicBezTo>
                    <a:pt x="2918" y="1229"/>
                    <a:pt x="1312" y="2567"/>
                    <a:pt x="161" y="4521"/>
                  </a:cubicBezTo>
                  <a:cubicBezTo>
                    <a:pt x="108" y="4628"/>
                    <a:pt x="54" y="4735"/>
                    <a:pt x="1" y="4842"/>
                  </a:cubicBezTo>
                  <a:cubicBezTo>
                    <a:pt x="656" y="4252"/>
                    <a:pt x="1401" y="3840"/>
                    <a:pt x="1988" y="3840"/>
                  </a:cubicBezTo>
                  <a:cubicBezTo>
                    <a:pt x="2119" y="3840"/>
                    <a:pt x="2243" y="3861"/>
                    <a:pt x="2356" y="3905"/>
                  </a:cubicBezTo>
                  <a:cubicBezTo>
                    <a:pt x="3373" y="4253"/>
                    <a:pt x="3641" y="6314"/>
                    <a:pt x="3641" y="6314"/>
                  </a:cubicBezTo>
                  <a:cubicBezTo>
                    <a:pt x="3641" y="6314"/>
                    <a:pt x="5124" y="4255"/>
                    <a:pt x="7060" y="4255"/>
                  </a:cubicBezTo>
                  <a:cubicBezTo>
                    <a:pt x="7331" y="4255"/>
                    <a:pt x="7611" y="4295"/>
                    <a:pt x="7896" y="4387"/>
                  </a:cubicBezTo>
                  <a:cubicBezTo>
                    <a:pt x="9583" y="4976"/>
                    <a:pt x="10386" y="11293"/>
                    <a:pt x="10734" y="14638"/>
                  </a:cubicBezTo>
                  <a:cubicBezTo>
                    <a:pt x="11108" y="11320"/>
                    <a:pt x="11028" y="6395"/>
                    <a:pt x="8539" y="1630"/>
                  </a:cubicBezTo>
                  <a:cubicBezTo>
                    <a:pt x="7998" y="585"/>
                    <a:pt x="6935" y="0"/>
                    <a:pt x="584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23"/>
            <p:cNvSpPr/>
            <p:nvPr/>
          </p:nvSpPr>
          <p:spPr>
            <a:xfrm>
              <a:off x="1135425" y="3623700"/>
              <a:ext cx="85000" cy="75750"/>
            </a:xfrm>
            <a:custGeom>
              <a:rect b="b" l="l" r="r" t="t"/>
              <a:pathLst>
                <a:path extrusionOk="0" h="3030" w="3400">
                  <a:moveTo>
                    <a:pt x="1696" y="1"/>
                  </a:moveTo>
                  <a:cubicBezTo>
                    <a:pt x="1329" y="1"/>
                    <a:pt x="961" y="135"/>
                    <a:pt x="670" y="400"/>
                  </a:cubicBezTo>
                  <a:cubicBezTo>
                    <a:pt x="81" y="962"/>
                    <a:pt x="1" y="1899"/>
                    <a:pt x="590" y="2541"/>
                  </a:cubicBezTo>
                  <a:cubicBezTo>
                    <a:pt x="893" y="2860"/>
                    <a:pt x="1307" y="3029"/>
                    <a:pt x="1724" y="3029"/>
                  </a:cubicBezTo>
                  <a:cubicBezTo>
                    <a:pt x="2078" y="3029"/>
                    <a:pt x="2436" y="2907"/>
                    <a:pt x="2731" y="2648"/>
                  </a:cubicBezTo>
                  <a:cubicBezTo>
                    <a:pt x="3320" y="2060"/>
                    <a:pt x="3400" y="1123"/>
                    <a:pt x="2811" y="507"/>
                  </a:cubicBezTo>
                  <a:cubicBezTo>
                    <a:pt x="2514" y="168"/>
                    <a:pt x="2106" y="1"/>
                    <a:pt x="16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23"/>
            <p:cNvSpPr/>
            <p:nvPr/>
          </p:nvSpPr>
          <p:spPr>
            <a:xfrm>
              <a:off x="1075875" y="3759150"/>
              <a:ext cx="360025" cy="319350"/>
            </a:xfrm>
            <a:custGeom>
              <a:rect b="b" l="l" r="r" t="t"/>
              <a:pathLst>
                <a:path extrusionOk="0" h="12774" w="14401">
                  <a:moveTo>
                    <a:pt x="12315" y="1"/>
                  </a:moveTo>
                  <a:cubicBezTo>
                    <a:pt x="11723" y="1"/>
                    <a:pt x="11051" y="233"/>
                    <a:pt x="10412" y="790"/>
                  </a:cubicBezTo>
                  <a:cubicBezTo>
                    <a:pt x="9181" y="1914"/>
                    <a:pt x="9422" y="3306"/>
                    <a:pt x="9422" y="3306"/>
                  </a:cubicBezTo>
                  <a:cubicBezTo>
                    <a:pt x="9422" y="3306"/>
                    <a:pt x="7629" y="3306"/>
                    <a:pt x="6291" y="4537"/>
                  </a:cubicBezTo>
                  <a:cubicBezTo>
                    <a:pt x="4631" y="6090"/>
                    <a:pt x="4765" y="7830"/>
                    <a:pt x="4765" y="7830"/>
                  </a:cubicBezTo>
                  <a:cubicBezTo>
                    <a:pt x="4765" y="7830"/>
                    <a:pt x="3293" y="8873"/>
                    <a:pt x="1954" y="9596"/>
                  </a:cubicBezTo>
                  <a:cubicBezTo>
                    <a:pt x="616" y="10319"/>
                    <a:pt x="1" y="11871"/>
                    <a:pt x="589" y="12514"/>
                  </a:cubicBezTo>
                  <a:cubicBezTo>
                    <a:pt x="756" y="12688"/>
                    <a:pt x="1014" y="12773"/>
                    <a:pt x="1317" y="12773"/>
                  </a:cubicBezTo>
                  <a:cubicBezTo>
                    <a:pt x="2035" y="12773"/>
                    <a:pt x="3003" y="12293"/>
                    <a:pt x="3587" y="11389"/>
                  </a:cubicBezTo>
                  <a:cubicBezTo>
                    <a:pt x="4444" y="10131"/>
                    <a:pt x="5595" y="8793"/>
                    <a:pt x="5595" y="8793"/>
                  </a:cubicBezTo>
                  <a:cubicBezTo>
                    <a:pt x="5595" y="8793"/>
                    <a:pt x="5730" y="8816"/>
                    <a:pt x="5961" y="8816"/>
                  </a:cubicBezTo>
                  <a:cubicBezTo>
                    <a:pt x="6559" y="8816"/>
                    <a:pt x="7804" y="8663"/>
                    <a:pt x="9021" y="7562"/>
                  </a:cubicBezTo>
                  <a:cubicBezTo>
                    <a:pt x="10359" y="6304"/>
                    <a:pt x="10519" y="4591"/>
                    <a:pt x="10519" y="4591"/>
                  </a:cubicBezTo>
                  <a:cubicBezTo>
                    <a:pt x="10519" y="4591"/>
                    <a:pt x="10706" y="4635"/>
                    <a:pt x="11001" y="4635"/>
                  </a:cubicBezTo>
                  <a:cubicBezTo>
                    <a:pt x="11506" y="4635"/>
                    <a:pt x="12329" y="4507"/>
                    <a:pt x="13089" y="3815"/>
                  </a:cubicBezTo>
                  <a:cubicBezTo>
                    <a:pt x="14401" y="2717"/>
                    <a:pt x="14374" y="1299"/>
                    <a:pt x="13705" y="576"/>
                  </a:cubicBezTo>
                  <a:cubicBezTo>
                    <a:pt x="13388" y="220"/>
                    <a:pt x="12890" y="1"/>
                    <a:pt x="1231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23"/>
            <p:cNvSpPr/>
            <p:nvPr/>
          </p:nvSpPr>
          <p:spPr>
            <a:xfrm>
              <a:off x="1077875" y="3758825"/>
              <a:ext cx="299800" cy="317850"/>
            </a:xfrm>
            <a:custGeom>
              <a:rect b="b" l="l" r="r" t="t"/>
              <a:pathLst>
                <a:path extrusionOk="0" h="12714" w="11992">
                  <a:moveTo>
                    <a:pt x="11992" y="0"/>
                  </a:moveTo>
                  <a:lnTo>
                    <a:pt x="11992" y="0"/>
                  </a:lnTo>
                  <a:cubicBezTo>
                    <a:pt x="11483" y="81"/>
                    <a:pt x="10921" y="321"/>
                    <a:pt x="10386" y="803"/>
                  </a:cubicBezTo>
                  <a:cubicBezTo>
                    <a:pt x="9128" y="1927"/>
                    <a:pt x="9369" y="3319"/>
                    <a:pt x="9369" y="3319"/>
                  </a:cubicBezTo>
                  <a:cubicBezTo>
                    <a:pt x="9369" y="3319"/>
                    <a:pt x="7602" y="3319"/>
                    <a:pt x="6264" y="4550"/>
                  </a:cubicBezTo>
                  <a:cubicBezTo>
                    <a:pt x="4578" y="6103"/>
                    <a:pt x="4765" y="7843"/>
                    <a:pt x="4765" y="7843"/>
                  </a:cubicBezTo>
                  <a:cubicBezTo>
                    <a:pt x="4765" y="7843"/>
                    <a:pt x="3293" y="8886"/>
                    <a:pt x="1955" y="9609"/>
                  </a:cubicBezTo>
                  <a:cubicBezTo>
                    <a:pt x="616" y="10332"/>
                    <a:pt x="1" y="11911"/>
                    <a:pt x="563" y="12527"/>
                  </a:cubicBezTo>
                  <a:cubicBezTo>
                    <a:pt x="643" y="12634"/>
                    <a:pt x="750" y="12687"/>
                    <a:pt x="884" y="12714"/>
                  </a:cubicBezTo>
                  <a:cubicBezTo>
                    <a:pt x="777" y="11510"/>
                    <a:pt x="1821" y="10626"/>
                    <a:pt x="2704" y="9904"/>
                  </a:cubicBezTo>
                  <a:cubicBezTo>
                    <a:pt x="3480" y="9315"/>
                    <a:pt x="4364" y="8833"/>
                    <a:pt x="5113" y="8271"/>
                  </a:cubicBezTo>
                  <a:cubicBezTo>
                    <a:pt x="5515" y="7976"/>
                    <a:pt x="5863" y="7682"/>
                    <a:pt x="6157" y="7281"/>
                  </a:cubicBezTo>
                  <a:cubicBezTo>
                    <a:pt x="6425" y="6879"/>
                    <a:pt x="6666" y="6424"/>
                    <a:pt x="6960" y="6076"/>
                  </a:cubicBezTo>
                  <a:cubicBezTo>
                    <a:pt x="7468" y="5434"/>
                    <a:pt x="8057" y="4898"/>
                    <a:pt x="8780" y="4497"/>
                  </a:cubicBezTo>
                  <a:cubicBezTo>
                    <a:pt x="9181" y="4283"/>
                    <a:pt x="9663" y="4149"/>
                    <a:pt x="9984" y="3828"/>
                  </a:cubicBezTo>
                  <a:cubicBezTo>
                    <a:pt x="10199" y="3533"/>
                    <a:pt x="10199" y="3132"/>
                    <a:pt x="10306" y="2757"/>
                  </a:cubicBezTo>
                  <a:cubicBezTo>
                    <a:pt x="10573" y="1740"/>
                    <a:pt x="11189" y="777"/>
                    <a:pt x="1199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23"/>
            <p:cNvSpPr/>
            <p:nvPr/>
          </p:nvSpPr>
          <p:spPr>
            <a:xfrm>
              <a:off x="1381675" y="3576825"/>
              <a:ext cx="60250" cy="196750"/>
            </a:xfrm>
            <a:custGeom>
              <a:rect b="b" l="l" r="r" t="t"/>
              <a:pathLst>
                <a:path extrusionOk="0" h="7870" w="2410">
                  <a:moveTo>
                    <a:pt x="2409" y="0"/>
                  </a:moveTo>
                  <a:cubicBezTo>
                    <a:pt x="1874" y="455"/>
                    <a:pt x="1366" y="964"/>
                    <a:pt x="991" y="1606"/>
                  </a:cubicBezTo>
                  <a:cubicBezTo>
                    <a:pt x="643" y="2195"/>
                    <a:pt x="322" y="2891"/>
                    <a:pt x="188" y="3613"/>
                  </a:cubicBezTo>
                  <a:cubicBezTo>
                    <a:pt x="54" y="4309"/>
                    <a:pt x="0" y="5032"/>
                    <a:pt x="27" y="5755"/>
                  </a:cubicBezTo>
                  <a:cubicBezTo>
                    <a:pt x="54" y="6451"/>
                    <a:pt x="161" y="7200"/>
                    <a:pt x="402" y="7869"/>
                  </a:cubicBezTo>
                  <a:cubicBezTo>
                    <a:pt x="322" y="7494"/>
                    <a:pt x="295" y="7146"/>
                    <a:pt x="322" y="6852"/>
                  </a:cubicBezTo>
                  <a:cubicBezTo>
                    <a:pt x="295" y="6477"/>
                    <a:pt x="295" y="6103"/>
                    <a:pt x="295" y="5781"/>
                  </a:cubicBezTo>
                  <a:cubicBezTo>
                    <a:pt x="295" y="5086"/>
                    <a:pt x="375" y="4363"/>
                    <a:pt x="536" y="3694"/>
                  </a:cubicBezTo>
                  <a:cubicBezTo>
                    <a:pt x="670" y="2998"/>
                    <a:pt x="937" y="2355"/>
                    <a:pt x="1232" y="1740"/>
                  </a:cubicBezTo>
                  <a:lnTo>
                    <a:pt x="1473" y="1258"/>
                  </a:lnTo>
                  <a:lnTo>
                    <a:pt x="1767" y="830"/>
                  </a:lnTo>
                  <a:cubicBezTo>
                    <a:pt x="1794" y="723"/>
                    <a:pt x="1847" y="669"/>
                    <a:pt x="1901" y="589"/>
                  </a:cubicBezTo>
                  <a:lnTo>
                    <a:pt x="2061" y="402"/>
                  </a:lnTo>
                  <a:cubicBezTo>
                    <a:pt x="2169" y="268"/>
                    <a:pt x="2302" y="134"/>
                    <a:pt x="240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23"/>
            <p:cNvSpPr/>
            <p:nvPr/>
          </p:nvSpPr>
          <p:spPr>
            <a:xfrm>
              <a:off x="1438550" y="3540750"/>
              <a:ext cx="46200" cy="38775"/>
            </a:xfrm>
            <a:custGeom>
              <a:rect b="b" l="l" r="r" t="t"/>
              <a:pathLst>
                <a:path extrusionOk="0" h="1551" w="1848">
                  <a:moveTo>
                    <a:pt x="1230" y="1"/>
                  </a:moveTo>
                  <a:cubicBezTo>
                    <a:pt x="994" y="1"/>
                    <a:pt x="740" y="202"/>
                    <a:pt x="536" y="479"/>
                  </a:cubicBezTo>
                  <a:cubicBezTo>
                    <a:pt x="322" y="801"/>
                    <a:pt x="322" y="1149"/>
                    <a:pt x="1" y="1550"/>
                  </a:cubicBezTo>
                  <a:cubicBezTo>
                    <a:pt x="429" y="1282"/>
                    <a:pt x="750" y="1309"/>
                    <a:pt x="1098" y="1095"/>
                  </a:cubicBezTo>
                  <a:cubicBezTo>
                    <a:pt x="1553" y="827"/>
                    <a:pt x="1847" y="426"/>
                    <a:pt x="1526" y="132"/>
                  </a:cubicBezTo>
                  <a:cubicBezTo>
                    <a:pt x="1435" y="41"/>
                    <a:pt x="1335" y="1"/>
                    <a:pt x="123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4" name="Google Shape;984;p23"/>
          <p:cNvSpPr txBox="1"/>
          <p:nvPr/>
        </p:nvSpPr>
        <p:spPr>
          <a:xfrm>
            <a:off x="6585333" y="4524067"/>
            <a:ext cx="3944100" cy="1554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t/>
            </a:r>
            <a:endParaRPr b="1" sz="900">
              <a:solidFill>
                <a:schemeClr val="dk1"/>
              </a:solidFill>
              <a:latin typeface="Nunito"/>
              <a:ea typeface="Nunito"/>
              <a:cs typeface="Nunito"/>
              <a:sym typeface="Nunito"/>
            </a:endParaRPr>
          </a:p>
          <a:p>
            <a:pPr indent="0" lvl="0" marL="0" rtl="0" algn="l">
              <a:spcBef>
                <a:spcPts val="0"/>
              </a:spcBef>
              <a:spcAft>
                <a:spcPts val="0"/>
              </a:spcAft>
              <a:buNone/>
            </a:pPr>
            <a:r>
              <a:rPr b="1" lang="en" sz="1900">
                <a:solidFill>
                  <a:schemeClr val="dk1"/>
                </a:solidFill>
                <a:latin typeface="Nunito"/>
                <a:ea typeface="Nunito"/>
                <a:cs typeface="Nunito"/>
                <a:sym typeface="Nunito"/>
              </a:rPr>
              <a:t>Ideas:</a:t>
            </a:r>
            <a:endParaRPr b="1" sz="1900">
              <a:solidFill>
                <a:schemeClr val="dk1"/>
              </a:solidFill>
              <a:latin typeface="Nunito"/>
              <a:ea typeface="Nunito"/>
              <a:cs typeface="Nunito"/>
              <a:sym typeface="Nunito"/>
            </a:endParaRPr>
          </a:p>
          <a:p>
            <a:pPr indent="0" lvl="0" marL="0" rtl="0" algn="l">
              <a:spcBef>
                <a:spcPts val="0"/>
              </a:spcBef>
              <a:spcAft>
                <a:spcPts val="0"/>
              </a:spcAft>
              <a:buNone/>
            </a:pPr>
            <a:r>
              <a:rPr lang="en" sz="1900">
                <a:solidFill>
                  <a:schemeClr val="dk1"/>
                </a:solidFill>
                <a:latin typeface="Nunito"/>
                <a:ea typeface="Nunito"/>
                <a:cs typeface="Nunito"/>
                <a:sym typeface="Nunito"/>
              </a:rPr>
              <a:t>Art, LEGO, Science Experiment, Sewing Project, Report, Crafts, Talent</a:t>
            </a:r>
            <a:endParaRPr b="1" sz="1900">
              <a:solidFill>
                <a:schemeClr val="dk1"/>
              </a:solidFill>
              <a:latin typeface="Nunito"/>
              <a:ea typeface="Nunito"/>
              <a:cs typeface="Nunito"/>
              <a:sym typeface="Nunito"/>
            </a:endParaRPr>
          </a:p>
        </p:txBody>
      </p:sp>
      <p:grpSp>
        <p:nvGrpSpPr>
          <p:cNvPr id="985" name="Google Shape;985;p23"/>
          <p:cNvGrpSpPr/>
          <p:nvPr/>
        </p:nvGrpSpPr>
        <p:grpSpPr>
          <a:xfrm>
            <a:off x="1855412" y="663072"/>
            <a:ext cx="1035652" cy="1002275"/>
            <a:chOff x="7579250" y="4405875"/>
            <a:chExt cx="916750" cy="1110800"/>
          </a:xfrm>
        </p:grpSpPr>
        <p:sp>
          <p:nvSpPr>
            <p:cNvPr id="986" name="Google Shape;986;p23"/>
            <p:cNvSpPr/>
            <p:nvPr/>
          </p:nvSpPr>
          <p:spPr>
            <a:xfrm>
              <a:off x="7579250" y="4405875"/>
              <a:ext cx="916750" cy="1110800"/>
            </a:xfrm>
            <a:custGeom>
              <a:rect b="b" l="l" r="r" t="t"/>
              <a:pathLst>
                <a:path extrusionOk="0" h="44432" w="36670">
                  <a:moveTo>
                    <a:pt x="19326" y="1"/>
                  </a:moveTo>
                  <a:cubicBezTo>
                    <a:pt x="16944" y="1"/>
                    <a:pt x="15043" y="1928"/>
                    <a:pt x="15043" y="4283"/>
                  </a:cubicBezTo>
                  <a:cubicBezTo>
                    <a:pt x="15043" y="4738"/>
                    <a:pt x="15097" y="5220"/>
                    <a:pt x="15257" y="5675"/>
                  </a:cubicBezTo>
                  <a:cubicBezTo>
                    <a:pt x="15231" y="5755"/>
                    <a:pt x="15231" y="5809"/>
                    <a:pt x="15204" y="5836"/>
                  </a:cubicBezTo>
                  <a:lnTo>
                    <a:pt x="14535" y="5836"/>
                  </a:lnTo>
                  <a:cubicBezTo>
                    <a:pt x="14160" y="5836"/>
                    <a:pt x="13839" y="5836"/>
                    <a:pt x="13464" y="5889"/>
                  </a:cubicBezTo>
                  <a:cubicBezTo>
                    <a:pt x="13464" y="5836"/>
                    <a:pt x="13437" y="5809"/>
                    <a:pt x="13437" y="5782"/>
                  </a:cubicBezTo>
                  <a:cubicBezTo>
                    <a:pt x="13518" y="5407"/>
                    <a:pt x="13598" y="5006"/>
                    <a:pt x="13598" y="4604"/>
                  </a:cubicBezTo>
                  <a:cubicBezTo>
                    <a:pt x="13598" y="2222"/>
                    <a:pt x="11644" y="322"/>
                    <a:pt x="9315" y="322"/>
                  </a:cubicBezTo>
                  <a:cubicBezTo>
                    <a:pt x="6960" y="322"/>
                    <a:pt x="5033" y="2276"/>
                    <a:pt x="5033" y="4604"/>
                  </a:cubicBezTo>
                  <a:cubicBezTo>
                    <a:pt x="5033" y="5969"/>
                    <a:pt x="5702" y="7227"/>
                    <a:pt x="6692" y="8030"/>
                  </a:cubicBezTo>
                  <a:cubicBezTo>
                    <a:pt x="5809" y="8566"/>
                    <a:pt x="4953" y="9235"/>
                    <a:pt x="4230" y="9931"/>
                  </a:cubicBezTo>
                  <a:cubicBezTo>
                    <a:pt x="3668" y="10520"/>
                    <a:pt x="3132" y="11162"/>
                    <a:pt x="2677" y="11831"/>
                  </a:cubicBezTo>
                  <a:cubicBezTo>
                    <a:pt x="2249" y="12527"/>
                    <a:pt x="1848" y="13303"/>
                    <a:pt x="1553" y="14186"/>
                  </a:cubicBezTo>
                  <a:cubicBezTo>
                    <a:pt x="1045" y="15578"/>
                    <a:pt x="777" y="17024"/>
                    <a:pt x="590" y="18282"/>
                  </a:cubicBezTo>
                  <a:lnTo>
                    <a:pt x="509" y="18603"/>
                  </a:lnTo>
                  <a:cubicBezTo>
                    <a:pt x="456" y="18924"/>
                    <a:pt x="402" y="19218"/>
                    <a:pt x="349" y="19566"/>
                  </a:cubicBezTo>
                  <a:cubicBezTo>
                    <a:pt x="269" y="19888"/>
                    <a:pt x="215" y="20235"/>
                    <a:pt x="188" y="20530"/>
                  </a:cubicBezTo>
                  <a:cubicBezTo>
                    <a:pt x="81" y="21279"/>
                    <a:pt x="1" y="21895"/>
                    <a:pt x="1" y="22537"/>
                  </a:cubicBezTo>
                  <a:cubicBezTo>
                    <a:pt x="1" y="23287"/>
                    <a:pt x="81" y="23983"/>
                    <a:pt x="242" y="24625"/>
                  </a:cubicBezTo>
                  <a:cubicBezTo>
                    <a:pt x="402" y="25348"/>
                    <a:pt x="670" y="26044"/>
                    <a:pt x="1018" y="26686"/>
                  </a:cubicBezTo>
                  <a:cubicBezTo>
                    <a:pt x="1393" y="27355"/>
                    <a:pt x="1848" y="27998"/>
                    <a:pt x="2410" y="28560"/>
                  </a:cubicBezTo>
                  <a:cubicBezTo>
                    <a:pt x="2945" y="29095"/>
                    <a:pt x="3587" y="29603"/>
                    <a:pt x="4364" y="30058"/>
                  </a:cubicBezTo>
                  <a:cubicBezTo>
                    <a:pt x="4819" y="30326"/>
                    <a:pt x="5327" y="30594"/>
                    <a:pt x="5863" y="30861"/>
                  </a:cubicBezTo>
                  <a:cubicBezTo>
                    <a:pt x="5809" y="30968"/>
                    <a:pt x="5729" y="31076"/>
                    <a:pt x="5622" y="31156"/>
                  </a:cubicBezTo>
                  <a:cubicBezTo>
                    <a:pt x="5274" y="31718"/>
                    <a:pt x="4926" y="32200"/>
                    <a:pt x="4685" y="32708"/>
                  </a:cubicBezTo>
                  <a:cubicBezTo>
                    <a:pt x="4551" y="33003"/>
                    <a:pt x="4417" y="33324"/>
                    <a:pt x="4364" y="33592"/>
                  </a:cubicBezTo>
                  <a:cubicBezTo>
                    <a:pt x="4257" y="33913"/>
                    <a:pt x="4123" y="34394"/>
                    <a:pt x="4096" y="34876"/>
                  </a:cubicBezTo>
                  <a:cubicBezTo>
                    <a:pt x="4069" y="35412"/>
                    <a:pt x="4123" y="35920"/>
                    <a:pt x="4257" y="36348"/>
                  </a:cubicBezTo>
                  <a:cubicBezTo>
                    <a:pt x="4283" y="36455"/>
                    <a:pt x="4337" y="36563"/>
                    <a:pt x="4364" y="36616"/>
                  </a:cubicBezTo>
                  <a:lnTo>
                    <a:pt x="4364" y="36670"/>
                  </a:lnTo>
                  <a:cubicBezTo>
                    <a:pt x="4390" y="36723"/>
                    <a:pt x="4417" y="36830"/>
                    <a:pt x="4471" y="36884"/>
                  </a:cubicBezTo>
                  <a:cubicBezTo>
                    <a:pt x="4685" y="37365"/>
                    <a:pt x="5006" y="37767"/>
                    <a:pt x="5408" y="38088"/>
                  </a:cubicBezTo>
                  <a:cubicBezTo>
                    <a:pt x="5836" y="38463"/>
                    <a:pt x="6344" y="38704"/>
                    <a:pt x="6906" y="38864"/>
                  </a:cubicBezTo>
                  <a:lnTo>
                    <a:pt x="6960" y="38864"/>
                  </a:lnTo>
                  <a:cubicBezTo>
                    <a:pt x="7308" y="38945"/>
                    <a:pt x="7602" y="38998"/>
                    <a:pt x="7950" y="38998"/>
                  </a:cubicBezTo>
                  <a:cubicBezTo>
                    <a:pt x="8138" y="38998"/>
                    <a:pt x="8352" y="38998"/>
                    <a:pt x="8539" y="38971"/>
                  </a:cubicBezTo>
                  <a:lnTo>
                    <a:pt x="8619" y="38971"/>
                  </a:lnTo>
                  <a:cubicBezTo>
                    <a:pt x="9101" y="38891"/>
                    <a:pt x="9583" y="38731"/>
                    <a:pt x="10038" y="38490"/>
                  </a:cubicBezTo>
                  <a:cubicBezTo>
                    <a:pt x="10225" y="38757"/>
                    <a:pt x="10413" y="39025"/>
                    <a:pt x="10573" y="39266"/>
                  </a:cubicBezTo>
                  <a:cubicBezTo>
                    <a:pt x="11216" y="40096"/>
                    <a:pt x="11912" y="40845"/>
                    <a:pt x="12688" y="41487"/>
                  </a:cubicBezTo>
                  <a:cubicBezTo>
                    <a:pt x="13036" y="41755"/>
                    <a:pt x="13357" y="41969"/>
                    <a:pt x="13705" y="42210"/>
                  </a:cubicBezTo>
                  <a:cubicBezTo>
                    <a:pt x="13732" y="42237"/>
                    <a:pt x="13785" y="42290"/>
                    <a:pt x="13839" y="42317"/>
                  </a:cubicBezTo>
                  <a:cubicBezTo>
                    <a:pt x="13865" y="42344"/>
                    <a:pt x="13892" y="42344"/>
                    <a:pt x="13919" y="42371"/>
                  </a:cubicBezTo>
                  <a:cubicBezTo>
                    <a:pt x="14374" y="42638"/>
                    <a:pt x="14829" y="42879"/>
                    <a:pt x="15338" y="43120"/>
                  </a:cubicBezTo>
                  <a:cubicBezTo>
                    <a:pt x="15605" y="43227"/>
                    <a:pt x="15873" y="43307"/>
                    <a:pt x="16167" y="43415"/>
                  </a:cubicBezTo>
                  <a:cubicBezTo>
                    <a:pt x="16676" y="43977"/>
                    <a:pt x="17372" y="44325"/>
                    <a:pt x="18175" y="44325"/>
                  </a:cubicBezTo>
                  <a:cubicBezTo>
                    <a:pt x="18683" y="44325"/>
                    <a:pt x="19192" y="44191"/>
                    <a:pt x="19593" y="43923"/>
                  </a:cubicBezTo>
                  <a:cubicBezTo>
                    <a:pt x="19915" y="43923"/>
                    <a:pt x="20289" y="43870"/>
                    <a:pt x="20610" y="43843"/>
                  </a:cubicBezTo>
                  <a:cubicBezTo>
                    <a:pt x="21735" y="44244"/>
                    <a:pt x="22832" y="44432"/>
                    <a:pt x="23929" y="44432"/>
                  </a:cubicBezTo>
                  <a:lnTo>
                    <a:pt x="24063" y="44432"/>
                  </a:lnTo>
                  <a:cubicBezTo>
                    <a:pt x="24491" y="44432"/>
                    <a:pt x="24946" y="44378"/>
                    <a:pt x="25348" y="44325"/>
                  </a:cubicBezTo>
                  <a:cubicBezTo>
                    <a:pt x="25776" y="44244"/>
                    <a:pt x="26178" y="44137"/>
                    <a:pt x="26606" y="43977"/>
                  </a:cubicBezTo>
                  <a:cubicBezTo>
                    <a:pt x="27114" y="43816"/>
                    <a:pt x="27516" y="43602"/>
                    <a:pt x="27944" y="43388"/>
                  </a:cubicBezTo>
                  <a:cubicBezTo>
                    <a:pt x="28372" y="43120"/>
                    <a:pt x="28747" y="42772"/>
                    <a:pt x="29015" y="42451"/>
                  </a:cubicBezTo>
                  <a:cubicBezTo>
                    <a:pt x="29095" y="42371"/>
                    <a:pt x="29122" y="42317"/>
                    <a:pt x="29175" y="42237"/>
                  </a:cubicBezTo>
                  <a:cubicBezTo>
                    <a:pt x="29443" y="41835"/>
                    <a:pt x="29657" y="41380"/>
                    <a:pt x="29764" y="40872"/>
                  </a:cubicBezTo>
                  <a:lnTo>
                    <a:pt x="29764" y="40791"/>
                  </a:lnTo>
                  <a:cubicBezTo>
                    <a:pt x="29791" y="40631"/>
                    <a:pt x="29791" y="40497"/>
                    <a:pt x="29791" y="40336"/>
                  </a:cubicBezTo>
                  <a:cubicBezTo>
                    <a:pt x="30246" y="40122"/>
                    <a:pt x="30701" y="39855"/>
                    <a:pt x="31129" y="39560"/>
                  </a:cubicBezTo>
                  <a:cubicBezTo>
                    <a:pt x="31531" y="39266"/>
                    <a:pt x="31906" y="38971"/>
                    <a:pt x="32200" y="38597"/>
                  </a:cubicBezTo>
                  <a:cubicBezTo>
                    <a:pt x="32361" y="38383"/>
                    <a:pt x="32521" y="38168"/>
                    <a:pt x="32655" y="37901"/>
                  </a:cubicBezTo>
                  <a:cubicBezTo>
                    <a:pt x="32789" y="37633"/>
                    <a:pt x="32896" y="37312"/>
                    <a:pt x="32976" y="37018"/>
                  </a:cubicBezTo>
                  <a:cubicBezTo>
                    <a:pt x="33030" y="36750"/>
                    <a:pt x="33056" y="36482"/>
                    <a:pt x="33030" y="36215"/>
                  </a:cubicBezTo>
                  <a:cubicBezTo>
                    <a:pt x="33030" y="36054"/>
                    <a:pt x="33030" y="35920"/>
                    <a:pt x="33003" y="35760"/>
                  </a:cubicBezTo>
                  <a:cubicBezTo>
                    <a:pt x="32896" y="35224"/>
                    <a:pt x="32708" y="34716"/>
                    <a:pt x="32361" y="34234"/>
                  </a:cubicBezTo>
                  <a:lnTo>
                    <a:pt x="32361" y="34207"/>
                  </a:lnTo>
                  <a:cubicBezTo>
                    <a:pt x="32762" y="33351"/>
                    <a:pt x="32923" y="32307"/>
                    <a:pt x="32762" y="31290"/>
                  </a:cubicBezTo>
                  <a:cubicBezTo>
                    <a:pt x="32735" y="31022"/>
                    <a:pt x="32655" y="30754"/>
                    <a:pt x="32601" y="30540"/>
                  </a:cubicBezTo>
                  <a:cubicBezTo>
                    <a:pt x="32521" y="30273"/>
                    <a:pt x="32387" y="30005"/>
                    <a:pt x="32253" y="29737"/>
                  </a:cubicBezTo>
                  <a:cubicBezTo>
                    <a:pt x="32200" y="29603"/>
                    <a:pt x="32120" y="29470"/>
                    <a:pt x="32039" y="29336"/>
                  </a:cubicBezTo>
                  <a:cubicBezTo>
                    <a:pt x="32494" y="28934"/>
                    <a:pt x="32976" y="28533"/>
                    <a:pt x="33404" y="28078"/>
                  </a:cubicBezTo>
                  <a:cubicBezTo>
                    <a:pt x="33859" y="27623"/>
                    <a:pt x="34261" y="27114"/>
                    <a:pt x="34636" y="26659"/>
                  </a:cubicBezTo>
                  <a:cubicBezTo>
                    <a:pt x="35064" y="26070"/>
                    <a:pt x="35412" y="25508"/>
                    <a:pt x="35679" y="24946"/>
                  </a:cubicBezTo>
                  <a:cubicBezTo>
                    <a:pt x="36375" y="23581"/>
                    <a:pt x="36670" y="22136"/>
                    <a:pt x="36590" y="20798"/>
                  </a:cubicBezTo>
                  <a:cubicBezTo>
                    <a:pt x="36509" y="20021"/>
                    <a:pt x="36322" y="19272"/>
                    <a:pt x="36001" y="18522"/>
                  </a:cubicBezTo>
                  <a:cubicBezTo>
                    <a:pt x="35840" y="18121"/>
                    <a:pt x="35653" y="17800"/>
                    <a:pt x="35439" y="17452"/>
                  </a:cubicBezTo>
                  <a:cubicBezTo>
                    <a:pt x="35278" y="17157"/>
                    <a:pt x="35037" y="16890"/>
                    <a:pt x="34796" y="16595"/>
                  </a:cubicBezTo>
                  <a:cubicBezTo>
                    <a:pt x="34769" y="16542"/>
                    <a:pt x="34743" y="16488"/>
                    <a:pt x="34662" y="16462"/>
                  </a:cubicBezTo>
                  <a:cubicBezTo>
                    <a:pt x="34100" y="15819"/>
                    <a:pt x="33431" y="15257"/>
                    <a:pt x="32655" y="14775"/>
                  </a:cubicBezTo>
                  <a:cubicBezTo>
                    <a:pt x="31959" y="14374"/>
                    <a:pt x="31183" y="14053"/>
                    <a:pt x="30353" y="13865"/>
                  </a:cubicBezTo>
                  <a:cubicBezTo>
                    <a:pt x="29791" y="13731"/>
                    <a:pt x="29175" y="13678"/>
                    <a:pt x="28560" y="13678"/>
                  </a:cubicBezTo>
                  <a:cubicBezTo>
                    <a:pt x="28319" y="13678"/>
                    <a:pt x="28051" y="13678"/>
                    <a:pt x="27810" y="13705"/>
                  </a:cubicBezTo>
                  <a:cubicBezTo>
                    <a:pt x="27516" y="12928"/>
                    <a:pt x="27141" y="12259"/>
                    <a:pt x="26767" y="11644"/>
                  </a:cubicBezTo>
                  <a:cubicBezTo>
                    <a:pt x="26338" y="10975"/>
                    <a:pt x="25830" y="10332"/>
                    <a:pt x="25241" y="9717"/>
                  </a:cubicBezTo>
                  <a:cubicBezTo>
                    <a:pt x="24946" y="9449"/>
                    <a:pt x="24625" y="9181"/>
                    <a:pt x="24304" y="8914"/>
                  </a:cubicBezTo>
                  <a:cubicBezTo>
                    <a:pt x="23688" y="8432"/>
                    <a:pt x="23046" y="8057"/>
                    <a:pt x="22538" y="7763"/>
                  </a:cubicBezTo>
                  <a:cubicBezTo>
                    <a:pt x="22484" y="7709"/>
                    <a:pt x="22430" y="7709"/>
                    <a:pt x="22404" y="7682"/>
                  </a:cubicBezTo>
                  <a:cubicBezTo>
                    <a:pt x="22297" y="7629"/>
                    <a:pt x="22216" y="7575"/>
                    <a:pt x="22136" y="7522"/>
                  </a:cubicBezTo>
                  <a:cubicBezTo>
                    <a:pt x="23019" y="6719"/>
                    <a:pt x="23608" y="5568"/>
                    <a:pt x="23608" y="4283"/>
                  </a:cubicBezTo>
                  <a:cubicBezTo>
                    <a:pt x="23608" y="1901"/>
                    <a:pt x="21654" y="1"/>
                    <a:pt x="19326" y="1"/>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23"/>
            <p:cNvSpPr/>
            <p:nvPr/>
          </p:nvSpPr>
          <p:spPr>
            <a:xfrm>
              <a:off x="8034275" y="4821425"/>
              <a:ext cx="387450" cy="465725"/>
            </a:xfrm>
            <a:custGeom>
              <a:rect b="b" l="l" r="r" t="t"/>
              <a:pathLst>
                <a:path extrusionOk="0" h="18629" w="15498">
                  <a:moveTo>
                    <a:pt x="10091" y="0"/>
                  </a:moveTo>
                  <a:cubicBezTo>
                    <a:pt x="9422" y="0"/>
                    <a:pt x="8753" y="107"/>
                    <a:pt x="8084" y="321"/>
                  </a:cubicBezTo>
                  <a:cubicBezTo>
                    <a:pt x="7843" y="402"/>
                    <a:pt x="7575" y="535"/>
                    <a:pt x="7281" y="669"/>
                  </a:cubicBezTo>
                  <a:cubicBezTo>
                    <a:pt x="7013" y="803"/>
                    <a:pt x="6772" y="910"/>
                    <a:pt x="6531" y="1071"/>
                  </a:cubicBezTo>
                  <a:cubicBezTo>
                    <a:pt x="6076" y="1365"/>
                    <a:pt x="5621" y="1713"/>
                    <a:pt x="5193" y="2115"/>
                  </a:cubicBezTo>
                  <a:cubicBezTo>
                    <a:pt x="4899" y="2409"/>
                    <a:pt x="4604" y="2784"/>
                    <a:pt x="4283" y="3212"/>
                  </a:cubicBezTo>
                  <a:cubicBezTo>
                    <a:pt x="3989" y="3613"/>
                    <a:pt x="3721" y="4042"/>
                    <a:pt x="3453" y="4550"/>
                  </a:cubicBezTo>
                  <a:lnTo>
                    <a:pt x="3453" y="4577"/>
                  </a:lnTo>
                  <a:lnTo>
                    <a:pt x="3453" y="4604"/>
                  </a:lnTo>
                  <a:cubicBezTo>
                    <a:pt x="3159" y="5059"/>
                    <a:pt x="2864" y="5487"/>
                    <a:pt x="2597" y="5889"/>
                  </a:cubicBezTo>
                  <a:cubicBezTo>
                    <a:pt x="2088" y="6665"/>
                    <a:pt x="1687" y="7414"/>
                    <a:pt x="1312" y="8190"/>
                  </a:cubicBezTo>
                  <a:cubicBezTo>
                    <a:pt x="911" y="9020"/>
                    <a:pt x="616" y="9823"/>
                    <a:pt x="375" y="10626"/>
                  </a:cubicBezTo>
                  <a:cubicBezTo>
                    <a:pt x="134" y="11483"/>
                    <a:pt x="1" y="12286"/>
                    <a:pt x="1" y="13008"/>
                  </a:cubicBezTo>
                  <a:cubicBezTo>
                    <a:pt x="1" y="13784"/>
                    <a:pt x="134" y="14561"/>
                    <a:pt x="402" y="15176"/>
                  </a:cubicBezTo>
                  <a:cubicBezTo>
                    <a:pt x="589" y="15551"/>
                    <a:pt x="750" y="15899"/>
                    <a:pt x="991" y="16167"/>
                  </a:cubicBezTo>
                  <a:cubicBezTo>
                    <a:pt x="1205" y="16488"/>
                    <a:pt x="1526" y="16755"/>
                    <a:pt x="1821" y="17023"/>
                  </a:cubicBezTo>
                  <a:cubicBezTo>
                    <a:pt x="2490" y="17558"/>
                    <a:pt x="3346" y="17960"/>
                    <a:pt x="4390" y="18308"/>
                  </a:cubicBezTo>
                  <a:cubicBezTo>
                    <a:pt x="4818" y="18442"/>
                    <a:pt x="5273" y="18495"/>
                    <a:pt x="5621" y="18575"/>
                  </a:cubicBezTo>
                  <a:cubicBezTo>
                    <a:pt x="6023" y="18629"/>
                    <a:pt x="6478" y="18629"/>
                    <a:pt x="6906" y="18629"/>
                  </a:cubicBezTo>
                  <a:cubicBezTo>
                    <a:pt x="7361" y="18629"/>
                    <a:pt x="7816" y="18602"/>
                    <a:pt x="8244" y="18522"/>
                  </a:cubicBezTo>
                  <a:cubicBezTo>
                    <a:pt x="8753" y="18468"/>
                    <a:pt x="9181" y="18361"/>
                    <a:pt x="9583" y="18228"/>
                  </a:cubicBezTo>
                  <a:cubicBezTo>
                    <a:pt x="10252" y="17987"/>
                    <a:pt x="11081" y="17558"/>
                    <a:pt x="11483" y="16729"/>
                  </a:cubicBezTo>
                  <a:cubicBezTo>
                    <a:pt x="11697" y="16327"/>
                    <a:pt x="11751" y="15819"/>
                    <a:pt x="11697" y="15364"/>
                  </a:cubicBezTo>
                  <a:cubicBezTo>
                    <a:pt x="11644" y="15230"/>
                    <a:pt x="11644" y="15096"/>
                    <a:pt x="11590" y="14989"/>
                  </a:cubicBezTo>
                  <a:cubicBezTo>
                    <a:pt x="11563" y="14882"/>
                    <a:pt x="11483" y="14748"/>
                    <a:pt x="11429" y="14614"/>
                  </a:cubicBezTo>
                  <a:cubicBezTo>
                    <a:pt x="11322" y="14427"/>
                    <a:pt x="11189" y="14213"/>
                    <a:pt x="10974" y="14025"/>
                  </a:cubicBezTo>
                  <a:cubicBezTo>
                    <a:pt x="10814" y="13838"/>
                    <a:pt x="10626" y="13677"/>
                    <a:pt x="10386" y="13517"/>
                  </a:cubicBezTo>
                  <a:cubicBezTo>
                    <a:pt x="10171" y="13383"/>
                    <a:pt x="9957" y="13276"/>
                    <a:pt x="9690" y="13142"/>
                  </a:cubicBezTo>
                  <a:cubicBezTo>
                    <a:pt x="9422" y="13008"/>
                    <a:pt x="9101" y="12901"/>
                    <a:pt x="8780" y="12848"/>
                  </a:cubicBezTo>
                  <a:cubicBezTo>
                    <a:pt x="9368" y="12580"/>
                    <a:pt x="9984" y="12232"/>
                    <a:pt x="10573" y="11884"/>
                  </a:cubicBezTo>
                  <a:cubicBezTo>
                    <a:pt x="11483" y="11295"/>
                    <a:pt x="12286" y="10626"/>
                    <a:pt x="13035" y="9903"/>
                  </a:cubicBezTo>
                  <a:cubicBezTo>
                    <a:pt x="13383" y="9529"/>
                    <a:pt x="13731" y="9127"/>
                    <a:pt x="14026" y="8726"/>
                  </a:cubicBezTo>
                  <a:cubicBezTo>
                    <a:pt x="14374" y="8297"/>
                    <a:pt x="14641" y="7869"/>
                    <a:pt x="14829" y="7414"/>
                  </a:cubicBezTo>
                  <a:cubicBezTo>
                    <a:pt x="15310" y="6477"/>
                    <a:pt x="15498" y="5541"/>
                    <a:pt x="15444" y="4684"/>
                  </a:cubicBezTo>
                  <a:cubicBezTo>
                    <a:pt x="15391" y="4202"/>
                    <a:pt x="15257" y="3747"/>
                    <a:pt x="15070" y="3319"/>
                  </a:cubicBezTo>
                  <a:cubicBezTo>
                    <a:pt x="14963" y="3051"/>
                    <a:pt x="14829" y="2811"/>
                    <a:pt x="14695" y="2596"/>
                  </a:cubicBezTo>
                  <a:cubicBezTo>
                    <a:pt x="14561" y="2409"/>
                    <a:pt x="14400" y="2168"/>
                    <a:pt x="14160" y="1927"/>
                  </a:cubicBezTo>
                  <a:cubicBezTo>
                    <a:pt x="13758" y="1499"/>
                    <a:pt x="13330" y="1124"/>
                    <a:pt x="12794" y="803"/>
                  </a:cubicBezTo>
                  <a:cubicBezTo>
                    <a:pt x="12313" y="535"/>
                    <a:pt x="11831" y="321"/>
                    <a:pt x="11242" y="187"/>
                  </a:cubicBezTo>
                  <a:cubicBezTo>
                    <a:pt x="10894" y="27"/>
                    <a:pt x="10493" y="0"/>
                    <a:pt x="10091" y="0"/>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23"/>
            <p:cNvSpPr/>
            <p:nvPr/>
          </p:nvSpPr>
          <p:spPr>
            <a:xfrm>
              <a:off x="8193525" y="4870925"/>
              <a:ext cx="228200" cy="415575"/>
            </a:xfrm>
            <a:custGeom>
              <a:rect b="b" l="l" r="r" t="t"/>
              <a:pathLst>
                <a:path extrusionOk="0" h="16623" w="9128">
                  <a:moveTo>
                    <a:pt x="7897" y="1"/>
                  </a:moveTo>
                  <a:cubicBezTo>
                    <a:pt x="7950" y="135"/>
                    <a:pt x="8004" y="295"/>
                    <a:pt x="8057" y="456"/>
                  </a:cubicBezTo>
                  <a:cubicBezTo>
                    <a:pt x="8084" y="670"/>
                    <a:pt x="8137" y="857"/>
                    <a:pt x="8164" y="1018"/>
                  </a:cubicBezTo>
                  <a:cubicBezTo>
                    <a:pt x="8191" y="1232"/>
                    <a:pt x="8191" y="1419"/>
                    <a:pt x="8164" y="1633"/>
                  </a:cubicBezTo>
                  <a:cubicBezTo>
                    <a:pt x="8164" y="1821"/>
                    <a:pt x="8137" y="2062"/>
                    <a:pt x="8084" y="2276"/>
                  </a:cubicBezTo>
                  <a:cubicBezTo>
                    <a:pt x="8030" y="2704"/>
                    <a:pt x="7897" y="3132"/>
                    <a:pt x="7763" y="3534"/>
                  </a:cubicBezTo>
                  <a:cubicBezTo>
                    <a:pt x="7602" y="3962"/>
                    <a:pt x="7388" y="4417"/>
                    <a:pt x="7120" y="4819"/>
                  </a:cubicBezTo>
                  <a:cubicBezTo>
                    <a:pt x="6585" y="5702"/>
                    <a:pt x="5889" y="6478"/>
                    <a:pt x="5113" y="7227"/>
                  </a:cubicBezTo>
                  <a:cubicBezTo>
                    <a:pt x="4337" y="7923"/>
                    <a:pt x="3480" y="8566"/>
                    <a:pt x="2570" y="9155"/>
                  </a:cubicBezTo>
                  <a:cubicBezTo>
                    <a:pt x="1741" y="9717"/>
                    <a:pt x="857" y="10225"/>
                    <a:pt x="1" y="10734"/>
                  </a:cubicBezTo>
                  <a:cubicBezTo>
                    <a:pt x="402" y="10787"/>
                    <a:pt x="750" y="10921"/>
                    <a:pt x="1125" y="11109"/>
                  </a:cubicBezTo>
                  <a:cubicBezTo>
                    <a:pt x="1339" y="11189"/>
                    <a:pt x="1526" y="11296"/>
                    <a:pt x="1714" y="11430"/>
                  </a:cubicBezTo>
                  <a:lnTo>
                    <a:pt x="2196" y="11831"/>
                  </a:lnTo>
                  <a:cubicBezTo>
                    <a:pt x="2490" y="12126"/>
                    <a:pt x="2731" y="12474"/>
                    <a:pt x="2838" y="12875"/>
                  </a:cubicBezTo>
                  <a:cubicBezTo>
                    <a:pt x="2918" y="13062"/>
                    <a:pt x="2945" y="13277"/>
                    <a:pt x="2945" y="13517"/>
                  </a:cubicBezTo>
                  <a:cubicBezTo>
                    <a:pt x="2945" y="13705"/>
                    <a:pt x="2891" y="13946"/>
                    <a:pt x="2865" y="14133"/>
                  </a:cubicBezTo>
                  <a:cubicBezTo>
                    <a:pt x="2811" y="14481"/>
                    <a:pt x="2677" y="14802"/>
                    <a:pt x="2463" y="15070"/>
                  </a:cubicBezTo>
                  <a:cubicBezTo>
                    <a:pt x="2303" y="15337"/>
                    <a:pt x="2062" y="15605"/>
                    <a:pt x="1821" y="15846"/>
                  </a:cubicBezTo>
                  <a:cubicBezTo>
                    <a:pt x="1553" y="16087"/>
                    <a:pt x="1285" y="16274"/>
                    <a:pt x="991" y="16408"/>
                  </a:cubicBezTo>
                  <a:cubicBezTo>
                    <a:pt x="857" y="16488"/>
                    <a:pt x="697" y="16542"/>
                    <a:pt x="563" y="16622"/>
                  </a:cubicBezTo>
                  <a:cubicBezTo>
                    <a:pt x="991" y="16622"/>
                    <a:pt x="1473" y="16595"/>
                    <a:pt x="1874" y="16515"/>
                  </a:cubicBezTo>
                  <a:cubicBezTo>
                    <a:pt x="2356" y="16462"/>
                    <a:pt x="2838" y="16355"/>
                    <a:pt x="3213" y="16221"/>
                  </a:cubicBezTo>
                  <a:cubicBezTo>
                    <a:pt x="3882" y="15980"/>
                    <a:pt x="4711" y="15552"/>
                    <a:pt x="5113" y="14722"/>
                  </a:cubicBezTo>
                  <a:cubicBezTo>
                    <a:pt x="5300" y="14320"/>
                    <a:pt x="5381" y="13812"/>
                    <a:pt x="5300" y="13330"/>
                  </a:cubicBezTo>
                  <a:cubicBezTo>
                    <a:pt x="5274" y="13196"/>
                    <a:pt x="5274" y="13062"/>
                    <a:pt x="5220" y="12982"/>
                  </a:cubicBezTo>
                  <a:cubicBezTo>
                    <a:pt x="5167" y="12875"/>
                    <a:pt x="5113" y="12741"/>
                    <a:pt x="5059" y="12607"/>
                  </a:cubicBezTo>
                  <a:cubicBezTo>
                    <a:pt x="4952" y="12393"/>
                    <a:pt x="4819" y="12206"/>
                    <a:pt x="4604" y="11992"/>
                  </a:cubicBezTo>
                  <a:cubicBezTo>
                    <a:pt x="4444" y="11831"/>
                    <a:pt x="4256" y="11671"/>
                    <a:pt x="4016" y="11483"/>
                  </a:cubicBezTo>
                  <a:cubicBezTo>
                    <a:pt x="3801" y="11376"/>
                    <a:pt x="3587" y="11269"/>
                    <a:pt x="3320" y="11135"/>
                  </a:cubicBezTo>
                  <a:cubicBezTo>
                    <a:pt x="3052" y="11001"/>
                    <a:pt x="2731" y="10894"/>
                    <a:pt x="2410" y="10814"/>
                  </a:cubicBezTo>
                  <a:cubicBezTo>
                    <a:pt x="2972" y="10600"/>
                    <a:pt x="3614" y="10252"/>
                    <a:pt x="4203" y="9851"/>
                  </a:cubicBezTo>
                  <a:cubicBezTo>
                    <a:pt x="5113" y="9288"/>
                    <a:pt x="5916" y="8619"/>
                    <a:pt x="6639" y="7897"/>
                  </a:cubicBezTo>
                  <a:cubicBezTo>
                    <a:pt x="7013" y="7522"/>
                    <a:pt x="7361" y="7120"/>
                    <a:pt x="7656" y="6719"/>
                  </a:cubicBezTo>
                  <a:cubicBezTo>
                    <a:pt x="7977" y="6291"/>
                    <a:pt x="8245" y="5836"/>
                    <a:pt x="8459" y="5407"/>
                  </a:cubicBezTo>
                  <a:cubicBezTo>
                    <a:pt x="8914" y="4471"/>
                    <a:pt x="9128" y="3534"/>
                    <a:pt x="9048" y="2677"/>
                  </a:cubicBezTo>
                  <a:cubicBezTo>
                    <a:pt x="9021" y="2196"/>
                    <a:pt x="8887" y="1741"/>
                    <a:pt x="8700" y="1259"/>
                  </a:cubicBezTo>
                  <a:cubicBezTo>
                    <a:pt x="8593" y="991"/>
                    <a:pt x="8459" y="750"/>
                    <a:pt x="8325" y="563"/>
                  </a:cubicBezTo>
                  <a:cubicBezTo>
                    <a:pt x="8191" y="349"/>
                    <a:pt x="8057" y="188"/>
                    <a:pt x="7897" y="1"/>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23"/>
            <p:cNvSpPr/>
            <p:nvPr/>
          </p:nvSpPr>
          <p:spPr>
            <a:xfrm>
              <a:off x="8198225" y="4901575"/>
              <a:ext cx="177325" cy="197550"/>
            </a:xfrm>
            <a:custGeom>
              <a:rect b="b" l="l" r="r" t="t"/>
              <a:pathLst>
                <a:path extrusionOk="0" h="7902" w="7093">
                  <a:moveTo>
                    <a:pt x="5460" y="3004"/>
                  </a:moveTo>
                  <a:cubicBezTo>
                    <a:pt x="5460" y="3004"/>
                    <a:pt x="5460" y="3004"/>
                    <a:pt x="5460" y="3004"/>
                  </a:cubicBezTo>
                  <a:lnTo>
                    <a:pt x="5460" y="3004"/>
                  </a:lnTo>
                  <a:cubicBezTo>
                    <a:pt x="5460" y="3004"/>
                    <a:pt x="5460" y="3004"/>
                    <a:pt x="5460" y="3004"/>
                  </a:cubicBezTo>
                  <a:close/>
                  <a:moveTo>
                    <a:pt x="6711" y="1"/>
                  </a:moveTo>
                  <a:cubicBezTo>
                    <a:pt x="6578" y="1"/>
                    <a:pt x="6470" y="77"/>
                    <a:pt x="6424" y="193"/>
                  </a:cubicBezTo>
                  <a:cubicBezTo>
                    <a:pt x="6397" y="515"/>
                    <a:pt x="6344" y="809"/>
                    <a:pt x="6263" y="1077"/>
                  </a:cubicBezTo>
                  <a:cubicBezTo>
                    <a:pt x="6081" y="1753"/>
                    <a:pt x="5772" y="2379"/>
                    <a:pt x="5460" y="3004"/>
                  </a:cubicBezTo>
                  <a:lnTo>
                    <a:pt x="5460" y="3004"/>
                  </a:lnTo>
                  <a:cubicBezTo>
                    <a:pt x="5440" y="3004"/>
                    <a:pt x="5435" y="3034"/>
                    <a:pt x="5434" y="3049"/>
                  </a:cubicBezTo>
                  <a:lnTo>
                    <a:pt x="5434" y="3049"/>
                  </a:lnTo>
                  <a:cubicBezTo>
                    <a:pt x="5443" y="3034"/>
                    <a:pt x="5452" y="3019"/>
                    <a:pt x="5460" y="3004"/>
                  </a:cubicBezTo>
                  <a:lnTo>
                    <a:pt x="5460" y="3004"/>
                  </a:lnTo>
                  <a:cubicBezTo>
                    <a:pt x="5451" y="3022"/>
                    <a:pt x="5442" y="3039"/>
                    <a:pt x="5434" y="3057"/>
                  </a:cubicBezTo>
                  <a:cubicBezTo>
                    <a:pt x="5434" y="3057"/>
                    <a:pt x="5434" y="3054"/>
                    <a:pt x="5434" y="3049"/>
                  </a:cubicBezTo>
                  <a:lnTo>
                    <a:pt x="5434" y="3049"/>
                  </a:lnTo>
                  <a:cubicBezTo>
                    <a:pt x="4930" y="3915"/>
                    <a:pt x="4323" y="4702"/>
                    <a:pt x="3587" y="5386"/>
                  </a:cubicBezTo>
                  <a:cubicBezTo>
                    <a:pt x="3212" y="5734"/>
                    <a:pt x="2864" y="6055"/>
                    <a:pt x="2489" y="6349"/>
                  </a:cubicBezTo>
                  <a:cubicBezTo>
                    <a:pt x="2115" y="6644"/>
                    <a:pt x="1713" y="6912"/>
                    <a:pt x="1285" y="7152"/>
                  </a:cubicBezTo>
                  <a:cubicBezTo>
                    <a:pt x="910" y="7367"/>
                    <a:pt x="509" y="7554"/>
                    <a:pt x="80" y="7688"/>
                  </a:cubicBezTo>
                  <a:cubicBezTo>
                    <a:pt x="0" y="7741"/>
                    <a:pt x="0" y="7768"/>
                    <a:pt x="0" y="7822"/>
                  </a:cubicBezTo>
                  <a:cubicBezTo>
                    <a:pt x="54" y="7902"/>
                    <a:pt x="80" y="7902"/>
                    <a:pt x="134" y="7902"/>
                  </a:cubicBezTo>
                  <a:cubicBezTo>
                    <a:pt x="1071" y="7581"/>
                    <a:pt x="1954" y="7126"/>
                    <a:pt x="2757" y="6564"/>
                  </a:cubicBezTo>
                  <a:cubicBezTo>
                    <a:pt x="3185" y="6242"/>
                    <a:pt x="3587" y="5921"/>
                    <a:pt x="3988" y="5546"/>
                  </a:cubicBezTo>
                  <a:cubicBezTo>
                    <a:pt x="4390" y="5172"/>
                    <a:pt x="4764" y="4770"/>
                    <a:pt x="5086" y="4369"/>
                  </a:cubicBezTo>
                  <a:cubicBezTo>
                    <a:pt x="5594" y="3780"/>
                    <a:pt x="6022" y="3111"/>
                    <a:pt x="6370" y="2442"/>
                  </a:cubicBezTo>
                  <a:cubicBezTo>
                    <a:pt x="6531" y="2094"/>
                    <a:pt x="6665" y="1773"/>
                    <a:pt x="6799" y="1425"/>
                  </a:cubicBezTo>
                  <a:cubicBezTo>
                    <a:pt x="6932" y="1077"/>
                    <a:pt x="6986" y="702"/>
                    <a:pt x="7066" y="327"/>
                  </a:cubicBezTo>
                  <a:cubicBezTo>
                    <a:pt x="7093" y="167"/>
                    <a:pt x="6959" y="6"/>
                    <a:pt x="6799" y="6"/>
                  </a:cubicBezTo>
                  <a:lnTo>
                    <a:pt x="6772" y="6"/>
                  </a:lnTo>
                  <a:cubicBezTo>
                    <a:pt x="6751" y="3"/>
                    <a:pt x="6731" y="1"/>
                    <a:pt x="6711"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23"/>
            <p:cNvSpPr/>
            <p:nvPr/>
          </p:nvSpPr>
          <p:spPr>
            <a:xfrm>
              <a:off x="8269825" y="4858225"/>
              <a:ext cx="68925" cy="150175"/>
            </a:xfrm>
            <a:custGeom>
              <a:rect b="b" l="l" r="r" t="t"/>
              <a:pathLst>
                <a:path extrusionOk="0" h="6007" w="2757">
                  <a:moveTo>
                    <a:pt x="2302" y="0"/>
                  </a:moveTo>
                  <a:cubicBezTo>
                    <a:pt x="2329" y="107"/>
                    <a:pt x="2329" y="107"/>
                    <a:pt x="2302" y="107"/>
                  </a:cubicBezTo>
                  <a:cubicBezTo>
                    <a:pt x="2222" y="107"/>
                    <a:pt x="2141" y="134"/>
                    <a:pt x="2088" y="188"/>
                  </a:cubicBezTo>
                  <a:cubicBezTo>
                    <a:pt x="2061" y="241"/>
                    <a:pt x="2034" y="295"/>
                    <a:pt x="2034" y="321"/>
                  </a:cubicBezTo>
                  <a:cubicBezTo>
                    <a:pt x="2034" y="402"/>
                    <a:pt x="2034" y="428"/>
                    <a:pt x="2061" y="509"/>
                  </a:cubicBezTo>
                  <a:cubicBezTo>
                    <a:pt x="2168" y="857"/>
                    <a:pt x="2195" y="1231"/>
                    <a:pt x="2195" y="1606"/>
                  </a:cubicBezTo>
                  <a:cubicBezTo>
                    <a:pt x="2195" y="2034"/>
                    <a:pt x="2115" y="2463"/>
                    <a:pt x="2034" y="2864"/>
                  </a:cubicBezTo>
                  <a:cubicBezTo>
                    <a:pt x="1954" y="3105"/>
                    <a:pt x="1900" y="3346"/>
                    <a:pt x="1793" y="3587"/>
                  </a:cubicBezTo>
                  <a:cubicBezTo>
                    <a:pt x="1686" y="3801"/>
                    <a:pt x="1552" y="4042"/>
                    <a:pt x="1419" y="4283"/>
                  </a:cubicBezTo>
                  <a:lnTo>
                    <a:pt x="1445" y="4256"/>
                  </a:lnTo>
                  <a:lnTo>
                    <a:pt x="1445" y="4256"/>
                  </a:lnTo>
                  <a:cubicBezTo>
                    <a:pt x="1204" y="4684"/>
                    <a:pt x="857" y="5086"/>
                    <a:pt x="482" y="5460"/>
                  </a:cubicBezTo>
                  <a:cubicBezTo>
                    <a:pt x="348" y="5594"/>
                    <a:pt x="214" y="5728"/>
                    <a:pt x="54" y="5808"/>
                  </a:cubicBezTo>
                  <a:cubicBezTo>
                    <a:pt x="27" y="5862"/>
                    <a:pt x="0" y="5915"/>
                    <a:pt x="27" y="5942"/>
                  </a:cubicBezTo>
                  <a:cubicBezTo>
                    <a:pt x="46" y="5981"/>
                    <a:pt x="80" y="6006"/>
                    <a:pt x="118" y="6006"/>
                  </a:cubicBezTo>
                  <a:cubicBezTo>
                    <a:pt x="132" y="6006"/>
                    <a:pt x="146" y="6003"/>
                    <a:pt x="161" y="5996"/>
                  </a:cubicBezTo>
                  <a:cubicBezTo>
                    <a:pt x="964" y="5380"/>
                    <a:pt x="1633" y="4550"/>
                    <a:pt x="2088" y="3640"/>
                  </a:cubicBezTo>
                  <a:cubicBezTo>
                    <a:pt x="2222" y="3399"/>
                    <a:pt x="2329" y="3185"/>
                    <a:pt x="2382" y="2944"/>
                  </a:cubicBezTo>
                  <a:cubicBezTo>
                    <a:pt x="2489" y="2704"/>
                    <a:pt x="2570" y="2436"/>
                    <a:pt x="2623" y="2168"/>
                  </a:cubicBezTo>
                  <a:cubicBezTo>
                    <a:pt x="2730" y="1660"/>
                    <a:pt x="2757" y="1124"/>
                    <a:pt x="2703" y="643"/>
                  </a:cubicBezTo>
                  <a:cubicBezTo>
                    <a:pt x="2703" y="509"/>
                    <a:pt x="2677" y="402"/>
                    <a:pt x="2623" y="268"/>
                  </a:cubicBezTo>
                  <a:cubicBezTo>
                    <a:pt x="2623" y="241"/>
                    <a:pt x="2623" y="241"/>
                    <a:pt x="2596" y="188"/>
                  </a:cubicBezTo>
                  <a:cubicBezTo>
                    <a:pt x="2570" y="134"/>
                    <a:pt x="2516" y="107"/>
                    <a:pt x="2489" y="54"/>
                  </a:cubicBezTo>
                  <a:cubicBezTo>
                    <a:pt x="2436" y="27"/>
                    <a:pt x="2355" y="0"/>
                    <a:pt x="2302" y="0"/>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23"/>
            <p:cNvSpPr/>
            <p:nvPr/>
          </p:nvSpPr>
          <p:spPr>
            <a:xfrm>
              <a:off x="8203575" y="5154925"/>
              <a:ext cx="51550" cy="61975"/>
            </a:xfrm>
            <a:custGeom>
              <a:rect b="b" l="l" r="r" t="t"/>
              <a:pathLst>
                <a:path extrusionOk="0" h="2479" w="2062">
                  <a:moveTo>
                    <a:pt x="45" y="1"/>
                  </a:moveTo>
                  <a:cubicBezTo>
                    <a:pt x="37" y="1"/>
                    <a:pt x="27" y="27"/>
                    <a:pt x="27" y="43"/>
                  </a:cubicBezTo>
                  <a:cubicBezTo>
                    <a:pt x="0" y="70"/>
                    <a:pt x="27" y="150"/>
                    <a:pt x="54" y="177"/>
                  </a:cubicBezTo>
                  <a:cubicBezTo>
                    <a:pt x="241" y="230"/>
                    <a:pt x="375" y="311"/>
                    <a:pt x="509" y="418"/>
                  </a:cubicBezTo>
                  <a:cubicBezTo>
                    <a:pt x="669" y="525"/>
                    <a:pt x="830" y="685"/>
                    <a:pt x="964" y="792"/>
                  </a:cubicBezTo>
                  <a:cubicBezTo>
                    <a:pt x="1098" y="980"/>
                    <a:pt x="1231" y="1167"/>
                    <a:pt x="1339" y="1381"/>
                  </a:cubicBezTo>
                  <a:cubicBezTo>
                    <a:pt x="1419" y="1595"/>
                    <a:pt x="1526" y="1863"/>
                    <a:pt x="1606" y="2131"/>
                  </a:cubicBezTo>
                  <a:lnTo>
                    <a:pt x="1606" y="2238"/>
                  </a:lnTo>
                  <a:lnTo>
                    <a:pt x="1606" y="2318"/>
                  </a:lnTo>
                  <a:cubicBezTo>
                    <a:pt x="1606" y="2345"/>
                    <a:pt x="1633" y="2372"/>
                    <a:pt x="1660" y="2425"/>
                  </a:cubicBezTo>
                  <a:cubicBezTo>
                    <a:pt x="1713" y="2452"/>
                    <a:pt x="1767" y="2479"/>
                    <a:pt x="1847" y="2479"/>
                  </a:cubicBezTo>
                  <a:cubicBezTo>
                    <a:pt x="1901" y="2479"/>
                    <a:pt x="1981" y="2452"/>
                    <a:pt x="2008" y="2425"/>
                  </a:cubicBezTo>
                  <a:cubicBezTo>
                    <a:pt x="2034" y="2372"/>
                    <a:pt x="2061" y="2291"/>
                    <a:pt x="2061" y="2238"/>
                  </a:cubicBezTo>
                  <a:lnTo>
                    <a:pt x="1981" y="1836"/>
                  </a:lnTo>
                  <a:cubicBezTo>
                    <a:pt x="1927" y="1702"/>
                    <a:pt x="1874" y="1569"/>
                    <a:pt x="1794" y="1462"/>
                  </a:cubicBezTo>
                  <a:cubicBezTo>
                    <a:pt x="1713" y="1247"/>
                    <a:pt x="1526" y="1033"/>
                    <a:pt x="1339" y="873"/>
                  </a:cubicBezTo>
                  <a:lnTo>
                    <a:pt x="1071" y="605"/>
                  </a:lnTo>
                  <a:cubicBezTo>
                    <a:pt x="964" y="525"/>
                    <a:pt x="857" y="444"/>
                    <a:pt x="776" y="364"/>
                  </a:cubicBezTo>
                  <a:cubicBezTo>
                    <a:pt x="562" y="230"/>
                    <a:pt x="321" y="96"/>
                    <a:pt x="107" y="43"/>
                  </a:cubicBezTo>
                  <a:lnTo>
                    <a:pt x="54" y="43"/>
                  </a:lnTo>
                  <a:cubicBezTo>
                    <a:pt x="54" y="11"/>
                    <a:pt x="50" y="1"/>
                    <a:pt x="45" y="1"/>
                  </a:cubicBezTo>
                  <a:close/>
                </a:path>
              </a:pathLst>
            </a:cu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23"/>
            <p:cNvSpPr/>
            <p:nvPr/>
          </p:nvSpPr>
          <p:spPr>
            <a:xfrm>
              <a:off x="7739850" y="5160400"/>
              <a:ext cx="135200" cy="160875"/>
            </a:xfrm>
            <a:custGeom>
              <a:rect b="b" l="l" r="r" t="t"/>
              <a:pathLst>
                <a:path extrusionOk="0" h="6435" w="5408">
                  <a:moveTo>
                    <a:pt x="4363" y="1"/>
                  </a:moveTo>
                  <a:cubicBezTo>
                    <a:pt x="4353" y="1"/>
                    <a:pt x="4344" y="4"/>
                    <a:pt x="4337" y="11"/>
                  </a:cubicBezTo>
                  <a:cubicBezTo>
                    <a:pt x="3721" y="306"/>
                    <a:pt x="3186" y="680"/>
                    <a:pt x="2597" y="1189"/>
                  </a:cubicBezTo>
                  <a:cubicBezTo>
                    <a:pt x="1981" y="1724"/>
                    <a:pt x="1473" y="2286"/>
                    <a:pt x="1044" y="2875"/>
                  </a:cubicBezTo>
                  <a:cubicBezTo>
                    <a:pt x="777" y="3250"/>
                    <a:pt x="536" y="3598"/>
                    <a:pt x="375" y="3973"/>
                  </a:cubicBezTo>
                  <a:cubicBezTo>
                    <a:pt x="268" y="4160"/>
                    <a:pt x="215" y="4347"/>
                    <a:pt x="134" y="4508"/>
                  </a:cubicBezTo>
                  <a:cubicBezTo>
                    <a:pt x="81" y="4695"/>
                    <a:pt x="1" y="4909"/>
                    <a:pt x="1" y="5097"/>
                  </a:cubicBezTo>
                  <a:cubicBezTo>
                    <a:pt x="1" y="5311"/>
                    <a:pt x="54" y="5471"/>
                    <a:pt x="81" y="5632"/>
                  </a:cubicBezTo>
                  <a:cubicBezTo>
                    <a:pt x="81" y="5686"/>
                    <a:pt x="108" y="5686"/>
                    <a:pt x="108" y="5712"/>
                  </a:cubicBezTo>
                  <a:cubicBezTo>
                    <a:pt x="188" y="5873"/>
                    <a:pt x="268" y="6034"/>
                    <a:pt x="402" y="6141"/>
                  </a:cubicBezTo>
                  <a:cubicBezTo>
                    <a:pt x="611" y="6328"/>
                    <a:pt x="884" y="6435"/>
                    <a:pt x="1184" y="6435"/>
                  </a:cubicBezTo>
                  <a:cubicBezTo>
                    <a:pt x="1270" y="6435"/>
                    <a:pt x="1357" y="6426"/>
                    <a:pt x="1446" y="6408"/>
                  </a:cubicBezTo>
                  <a:cubicBezTo>
                    <a:pt x="1660" y="6382"/>
                    <a:pt x="1847" y="6301"/>
                    <a:pt x="2062" y="6221"/>
                  </a:cubicBezTo>
                  <a:lnTo>
                    <a:pt x="2650" y="5819"/>
                  </a:lnTo>
                  <a:cubicBezTo>
                    <a:pt x="3025" y="5552"/>
                    <a:pt x="3346" y="5204"/>
                    <a:pt x="3694" y="4776"/>
                  </a:cubicBezTo>
                  <a:cubicBezTo>
                    <a:pt x="4096" y="4267"/>
                    <a:pt x="4470" y="3705"/>
                    <a:pt x="4792" y="3170"/>
                  </a:cubicBezTo>
                  <a:cubicBezTo>
                    <a:pt x="4952" y="2902"/>
                    <a:pt x="5166" y="2634"/>
                    <a:pt x="5327" y="2367"/>
                  </a:cubicBezTo>
                  <a:cubicBezTo>
                    <a:pt x="5354" y="2367"/>
                    <a:pt x="5407" y="2340"/>
                    <a:pt x="5407" y="2286"/>
                  </a:cubicBezTo>
                  <a:lnTo>
                    <a:pt x="5407" y="2206"/>
                  </a:lnTo>
                  <a:cubicBezTo>
                    <a:pt x="5140" y="1751"/>
                    <a:pt x="4926" y="1296"/>
                    <a:pt x="4738" y="787"/>
                  </a:cubicBezTo>
                  <a:cubicBezTo>
                    <a:pt x="4658" y="600"/>
                    <a:pt x="4631" y="413"/>
                    <a:pt x="4551" y="225"/>
                  </a:cubicBezTo>
                  <a:lnTo>
                    <a:pt x="4551" y="199"/>
                  </a:lnTo>
                  <a:lnTo>
                    <a:pt x="4551" y="145"/>
                  </a:lnTo>
                  <a:cubicBezTo>
                    <a:pt x="4551" y="118"/>
                    <a:pt x="4551" y="118"/>
                    <a:pt x="4524" y="92"/>
                  </a:cubicBezTo>
                  <a:cubicBezTo>
                    <a:pt x="4524" y="65"/>
                    <a:pt x="4497" y="65"/>
                    <a:pt x="4470" y="65"/>
                  </a:cubicBezTo>
                  <a:cubicBezTo>
                    <a:pt x="4431" y="26"/>
                    <a:pt x="4392" y="1"/>
                    <a:pt x="436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23"/>
            <p:cNvSpPr/>
            <p:nvPr/>
          </p:nvSpPr>
          <p:spPr>
            <a:xfrm>
              <a:off x="7743200" y="5206850"/>
              <a:ext cx="130500" cy="113775"/>
            </a:xfrm>
            <a:custGeom>
              <a:rect b="b" l="l" r="r" t="t"/>
              <a:pathLst>
                <a:path extrusionOk="0" h="4551" w="5220">
                  <a:moveTo>
                    <a:pt x="5059" y="0"/>
                  </a:moveTo>
                  <a:cubicBezTo>
                    <a:pt x="4899" y="375"/>
                    <a:pt x="4658" y="776"/>
                    <a:pt x="4417" y="1098"/>
                  </a:cubicBezTo>
                  <a:cubicBezTo>
                    <a:pt x="4122" y="1553"/>
                    <a:pt x="3801" y="1954"/>
                    <a:pt x="3426" y="2302"/>
                  </a:cubicBezTo>
                  <a:cubicBezTo>
                    <a:pt x="3052" y="2677"/>
                    <a:pt x="2650" y="2971"/>
                    <a:pt x="2195" y="3292"/>
                  </a:cubicBezTo>
                  <a:cubicBezTo>
                    <a:pt x="2008" y="3373"/>
                    <a:pt x="1821" y="3480"/>
                    <a:pt x="1606" y="3587"/>
                  </a:cubicBezTo>
                  <a:cubicBezTo>
                    <a:pt x="1419" y="3694"/>
                    <a:pt x="1178" y="3774"/>
                    <a:pt x="937" y="3854"/>
                  </a:cubicBezTo>
                  <a:cubicBezTo>
                    <a:pt x="803" y="3881"/>
                    <a:pt x="696" y="3908"/>
                    <a:pt x="563" y="3961"/>
                  </a:cubicBezTo>
                  <a:cubicBezTo>
                    <a:pt x="482" y="3961"/>
                    <a:pt x="375" y="3988"/>
                    <a:pt x="268" y="3988"/>
                  </a:cubicBezTo>
                  <a:cubicBezTo>
                    <a:pt x="188" y="3988"/>
                    <a:pt x="81" y="3988"/>
                    <a:pt x="0" y="3961"/>
                  </a:cubicBezTo>
                  <a:lnTo>
                    <a:pt x="0" y="3961"/>
                  </a:lnTo>
                  <a:cubicBezTo>
                    <a:pt x="81" y="4068"/>
                    <a:pt x="188" y="4229"/>
                    <a:pt x="268" y="4283"/>
                  </a:cubicBezTo>
                  <a:cubicBezTo>
                    <a:pt x="482" y="4443"/>
                    <a:pt x="777" y="4550"/>
                    <a:pt x="1071" y="4550"/>
                  </a:cubicBezTo>
                  <a:lnTo>
                    <a:pt x="1312" y="4550"/>
                  </a:lnTo>
                  <a:cubicBezTo>
                    <a:pt x="1526" y="4524"/>
                    <a:pt x="1713" y="4443"/>
                    <a:pt x="1901" y="4363"/>
                  </a:cubicBezTo>
                  <a:cubicBezTo>
                    <a:pt x="2115" y="4256"/>
                    <a:pt x="2329" y="4122"/>
                    <a:pt x="2516" y="3961"/>
                  </a:cubicBezTo>
                  <a:cubicBezTo>
                    <a:pt x="2891" y="3694"/>
                    <a:pt x="3212" y="3346"/>
                    <a:pt x="3560" y="2918"/>
                  </a:cubicBezTo>
                  <a:cubicBezTo>
                    <a:pt x="3962" y="2409"/>
                    <a:pt x="4310" y="1847"/>
                    <a:pt x="4658" y="1312"/>
                  </a:cubicBezTo>
                  <a:lnTo>
                    <a:pt x="4684" y="1231"/>
                  </a:lnTo>
                  <a:cubicBezTo>
                    <a:pt x="4845" y="1017"/>
                    <a:pt x="5032" y="723"/>
                    <a:pt x="5166" y="509"/>
                  </a:cubicBezTo>
                  <a:cubicBezTo>
                    <a:pt x="5193" y="509"/>
                    <a:pt x="5220" y="455"/>
                    <a:pt x="5220" y="428"/>
                  </a:cubicBezTo>
                  <a:lnTo>
                    <a:pt x="5220" y="348"/>
                  </a:lnTo>
                  <a:cubicBezTo>
                    <a:pt x="5166" y="241"/>
                    <a:pt x="5086" y="107"/>
                    <a:pt x="5059" y="0"/>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23"/>
            <p:cNvSpPr/>
            <p:nvPr/>
          </p:nvSpPr>
          <p:spPr>
            <a:xfrm>
              <a:off x="8083125" y="5275750"/>
              <a:ext cx="250950" cy="180700"/>
            </a:xfrm>
            <a:custGeom>
              <a:rect b="b" l="l" r="r" t="t"/>
              <a:pathLst>
                <a:path extrusionOk="0" h="7228" w="10038">
                  <a:moveTo>
                    <a:pt x="5862" y="1"/>
                  </a:moveTo>
                  <a:cubicBezTo>
                    <a:pt x="5621" y="55"/>
                    <a:pt x="5461" y="135"/>
                    <a:pt x="5327" y="215"/>
                  </a:cubicBezTo>
                  <a:cubicBezTo>
                    <a:pt x="5193" y="322"/>
                    <a:pt x="5059" y="429"/>
                    <a:pt x="4899" y="590"/>
                  </a:cubicBezTo>
                  <a:cubicBezTo>
                    <a:pt x="4818" y="724"/>
                    <a:pt x="4711" y="857"/>
                    <a:pt x="4604" y="1072"/>
                  </a:cubicBezTo>
                  <a:lnTo>
                    <a:pt x="4417" y="1553"/>
                  </a:lnTo>
                  <a:cubicBezTo>
                    <a:pt x="4310" y="1928"/>
                    <a:pt x="4283" y="2330"/>
                    <a:pt x="4310" y="2704"/>
                  </a:cubicBezTo>
                  <a:cubicBezTo>
                    <a:pt x="4336" y="3025"/>
                    <a:pt x="4444" y="3320"/>
                    <a:pt x="4604" y="3614"/>
                  </a:cubicBezTo>
                  <a:cubicBezTo>
                    <a:pt x="4524" y="3614"/>
                    <a:pt x="4417" y="3561"/>
                    <a:pt x="4310" y="3561"/>
                  </a:cubicBezTo>
                  <a:cubicBezTo>
                    <a:pt x="4203" y="3561"/>
                    <a:pt x="4149" y="3641"/>
                    <a:pt x="4149" y="3695"/>
                  </a:cubicBezTo>
                  <a:cubicBezTo>
                    <a:pt x="4149" y="3775"/>
                    <a:pt x="4176" y="3828"/>
                    <a:pt x="4229" y="3855"/>
                  </a:cubicBezTo>
                  <a:cubicBezTo>
                    <a:pt x="4149" y="3828"/>
                    <a:pt x="4069" y="3802"/>
                    <a:pt x="3988" y="3775"/>
                  </a:cubicBezTo>
                  <a:lnTo>
                    <a:pt x="3908" y="3775"/>
                  </a:lnTo>
                  <a:cubicBezTo>
                    <a:pt x="3828" y="3775"/>
                    <a:pt x="3774" y="3802"/>
                    <a:pt x="3774" y="3855"/>
                  </a:cubicBezTo>
                  <a:lnTo>
                    <a:pt x="3774" y="3936"/>
                  </a:lnTo>
                  <a:cubicBezTo>
                    <a:pt x="3560" y="3962"/>
                    <a:pt x="3373" y="3989"/>
                    <a:pt x="3132" y="4043"/>
                  </a:cubicBezTo>
                  <a:cubicBezTo>
                    <a:pt x="2731" y="4123"/>
                    <a:pt x="2383" y="4310"/>
                    <a:pt x="2008" y="4471"/>
                  </a:cubicBezTo>
                  <a:cubicBezTo>
                    <a:pt x="1633" y="4658"/>
                    <a:pt x="1312" y="4899"/>
                    <a:pt x="991" y="5167"/>
                  </a:cubicBezTo>
                  <a:cubicBezTo>
                    <a:pt x="696" y="5461"/>
                    <a:pt x="455" y="5782"/>
                    <a:pt x="322" y="6104"/>
                  </a:cubicBezTo>
                  <a:lnTo>
                    <a:pt x="161" y="6104"/>
                  </a:lnTo>
                  <a:cubicBezTo>
                    <a:pt x="81" y="6104"/>
                    <a:pt x="27" y="6157"/>
                    <a:pt x="27" y="6211"/>
                  </a:cubicBezTo>
                  <a:cubicBezTo>
                    <a:pt x="0" y="6291"/>
                    <a:pt x="27" y="6371"/>
                    <a:pt x="134" y="6425"/>
                  </a:cubicBezTo>
                  <a:cubicBezTo>
                    <a:pt x="1258" y="6960"/>
                    <a:pt x="2409" y="7228"/>
                    <a:pt x="3480" y="7228"/>
                  </a:cubicBezTo>
                  <a:lnTo>
                    <a:pt x="3560" y="7228"/>
                  </a:lnTo>
                  <a:cubicBezTo>
                    <a:pt x="3881" y="7228"/>
                    <a:pt x="4176" y="7174"/>
                    <a:pt x="4470" y="7147"/>
                  </a:cubicBezTo>
                  <a:cubicBezTo>
                    <a:pt x="4738" y="7121"/>
                    <a:pt x="5032" y="7014"/>
                    <a:pt x="5354" y="6907"/>
                  </a:cubicBezTo>
                  <a:cubicBezTo>
                    <a:pt x="5648" y="6826"/>
                    <a:pt x="5889" y="6719"/>
                    <a:pt x="6076" y="6585"/>
                  </a:cubicBezTo>
                  <a:cubicBezTo>
                    <a:pt x="6290" y="6451"/>
                    <a:pt x="6424" y="6344"/>
                    <a:pt x="6504" y="6184"/>
                  </a:cubicBezTo>
                  <a:cubicBezTo>
                    <a:pt x="6585" y="6077"/>
                    <a:pt x="6638" y="5943"/>
                    <a:pt x="6638" y="5836"/>
                  </a:cubicBezTo>
                  <a:cubicBezTo>
                    <a:pt x="6692" y="5756"/>
                    <a:pt x="6638" y="5622"/>
                    <a:pt x="6612" y="5488"/>
                  </a:cubicBezTo>
                  <a:cubicBezTo>
                    <a:pt x="6504" y="5220"/>
                    <a:pt x="6290" y="4979"/>
                    <a:pt x="6103" y="4846"/>
                  </a:cubicBezTo>
                  <a:cubicBezTo>
                    <a:pt x="5889" y="4631"/>
                    <a:pt x="5648" y="4498"/>
                    <a:pt x="5273" y="4310"/>
                  </a:cubicBezTo>
                  <a:cubicBezTo>
                    <a:pt x="5113" y="4203"/>
                    <a:pt x="4899" y="4150"/>
                    <a:pt x="4738" y="4069"/>
                  </a:cubicBezTo>
                  <a:cubicBezTo>
                    <a:pt x="4577" y="4016"/>
                    <a:pt x="4417" y="3936"/>
                    <a:pt x="4283" y="3909"/>
                  </a:cubicBezTo>
                  <a:lnTo>
                    <a:pt x="4283" y="3909"/>
                  </a:lnTo>
                  <a:cubicBezTo>
                    <a:pt x="4577" y="3936"/>
                    <a:pt x="4872" y="3936"/>
                    <a:pt x="5166" y="3936"/>
                  </a:cubicBezTo>
                  <a:cubicBezTo>
                    <a:pt x="5434" y="3936"/>
                    <a:pt x="5675" y="3936"/>
                    <a:pt x="5942" y="3909"/>
                  </a:cubicBezTo>
                  <a:cubicBezTo>
                    <a:pt x="6504" y="3882"/>
                    <a:pt x="7093" y="3748"/>
                    <a:pt x="7629" y="3561"/>
                  </a:cubicBezTo>
                  <a:cubicBezTo>
                    <a:pt x="8164" y="3400"/>
                    <a:pt x="8699" y="3133"/>
                    <a:pt x="9154" y="2811"/>
                  </a:cubicBezTo>
                  <a:cubicBezTo>
                    <a:pt x="9395" y="2624"/>
                    <a:pt x="9556" y="2463"/>
                    <a:pt x="9690" y="2303"/>
                  </a:cubicBezTo>
                  <a:cubicBezTo>
                    <a:pt x="9770" y="2223"/>
                    <a:pt x="9797" y="2169"/>
                    <a:pt x="9850" y="2062"/>
                  </a:cubicBezTo>
                  <a:cubicBezTo>
                    <a:pt x="9904" y="2008"/>
                    <a:pt x="9930" y="1928"/>
                    <a:pt x="9957" y="1821"/>
                  </a:cubicBezTo>
                  <a:cubicBezTo>
                    <a:pt x="10038" y="1607"/>
                    <a:pt x="9930" y="1339"/>
                    <a:pt x="9716" y="1125"/>
                  </a:cubicBezTo>
                  <a:cubicBezTo>
                    <a:pt x="9636" y="1018"/>
                    <a:pt x="9529" y="965"/>
                    <a:pt x="9395" y="857"/>
                  </a:cubicBezTo>
                  <a:cubicBezTo>
                    <a:pt x="9261" y="804"/>
                    <a:pt x="9101" y="697"/>
                    <a:pt x="8887" y="617"/>
                  </a:cubicBezTo>
                  <a:cubicBezTo>
                    <a:pt x="8726" y="563"/>
                    <a:pt x="8565" y="536"/>
                    <a:pt x="8325" y="456"/>
                  </a:cubicBezTo>
                  <a:cubicBezTo>
                    <a:pt x="8164" y="429"/>
                    <a:pt x="7950" y="402"/>
                    <a:pt x="7789" y="349"/>
                  </a:cubicBezTo>
                  <a:lnTo>
                    <a:pt x="7575" y="322"/>
                  </a:lnTo>
                  <a:cubicBezTo>
                    <a:pt x="7120" y="215"/>
                    <a:pt x="6612" y="162"/>
                    <a:pt x="6183" y="55"/>
                  </a:cubicBezTo>
                  <a:lnTo>
                    <a:pt x="6023" y="28"/>
                  </a:lnTo>
                  <a:cubicBezTo>
                    <a:pt x="5942" y="28"/>
                    <a:pt x="5916" y="1"/>
                    <a:pt x="586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23"/>
            <p:cNvSpPr/>
            <p:nvPr/>
          </p:nvSpPr>
          <p:spPr>
            <a:xfrm>
              <a:off x="8204225" y="5275750"/>
              <a:ext cx="127850" cy="38850"/>
            </a:xfrm>
            <a:custGeom>
              <a:rect b="b" l="l" r="r" t="t"/>
              <a:pathLst>
                <a:path extrusionOk="0" h="1554" w="5114">
                  <a:moveTo>
                    <a:pt x="965" y="1"/>
                  </a:moveTo>
                  <a:cubicBezTo>
                    <a:pt x="777" y="28"/>
                    <a:pt x="617" y="135"/>
                    <a:pt x="483" y="215"/>
                  </a:cubicBezTo>
                  <a:cubicBezTo>
                    <a:pt x="349" y="322"/>
                    <a:pt x="215" y="429"/>
                    <a:pt x="55" y="590"/>
                  </a:cubicBezTo>
                  <a:cubicBezTo>
                    <a:pt x="28" y="617"/>
                    <a:pt x="28" y="670"/>
                    <a:pt x="1" y="670"/>
                  </a:cubicBezTo>
                  <a:cubicBezTo>
                    <a:pt x="108" y="670"/>
                    <a:pt x="162" y="697"/>
                    <a:pt x="269" y="697"/>
                  </a:cubicBezTo>
                  <a:cubicBezTo>
                    <a:pt x="643" y="750"/>
                    <a:pt x="965" y="804"/>
                    <a:pt x="1339" y="831"/>
                  </a:cubicBezTo>
                  <a:cubicBezTo>
                    <a:pt x="1848" y="857"/>
                    <a:pt x="2303" y="884"/>
                    <a:pt x="2811" y="938"/>
                  </a:cubicBezTo>
                  <a:cubicBezTo>
                    <a:pt x="3186" y="965"/>
                    <a:pt x="3534" y="965"/>
                    <a:pt x="3909" y="1072"/>
                  </a:cubicBezTo>
                  <a:cubicBezTo>
                    <a:pt x="4069" y="1098"/>
                    <a:pt x="4283" y="1125"/>
                    <a:pt x="4444" y="1205"/>
                  </a:cubicBezTo>
                  <a:cubicBezTo>
                    <a:pt x="4605" y="1259"/>
                    <a:pt x="4739" y="1312"/>
                    <a:pt x="4872" y="1393"/>
                  </a:cubicBezTo>
                  <a:cubicBezTo>
                    <a:pt x="4953" y="1473"/>
                    <a:pt x="5060" y="1500"/>
                    <a:pt x="5113" y="1553"/>
                  </a:cubicBezTo>
                  <a:cubicBezTo>
                    <a:pt x="5086" y="1393"/>
                    <a:pt x="5006" y="1259"/>
                    <a:pt x="4872" y="1125"/>
                  </a:cubicBezTo>
                  <a:cubicBezTo>
                    <a:pt x="4792" y="1018"/>
                    <a:pt x="4685" y="965"/>
                    <a:pt x="4551" y="857"/>
                  </a:cubicBezTo>
                  <a:cubicBezTo>
                    <a:pt x="4417" y="804"/>
                    <a:pt x="4257" y="697"/>
                    <a:pt x="4043" y="617"/>
                  </a:cubicBezTo>
                  <a:cubicBezTo>
                    <a:pt x="3882" y="563"/>
                    <a:pt x="3721" y="536"/>
                    <a:pt x="3481" y="456"/>
                  </a:cubicBezTo>
                  <a:cubicBezTo>
                    <a:pt x="3320" y="429"/>
                    <a:pt x="3133" y="402"/>
                    <a:pt x="2945" y="349"/>
                  </a:cubicBezTo>
                  <a:lnTo>
                    <a:pt x="2731" y="322"/>
                  </a:lnTo>
                  <a:cubicBezTo>
                    <a:pt x="2276" y="269"/>
                    <a:pt x="1794" y="162"/>
                    <a:pt x="1339" y="55"/>
                  </a:cubicBezTo>
                  <a:lnTo>
                    <a:pt x="1179" y="28"/>
                  </a:lnTo>
                  <a:cubicBezTo>
                    <a:pt x="1098" y="28"/>
                    <a:pt x="1072" y="1"/>
                    <a:pt x="965"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23"/>
            <p:cNvSpPr/>
            <p:nvPr/>
          </p:nvSpPr>
          <p:spPr>
            <a:xfrm>
              <a:off x="7826175" y="5058950"/>
              <a:ext cx="417575" cy="384800"/>
            </a:xfrm>
            <a:custGeom>
              <a:rect b="b" l="l" r="r" t="t"/>
              <a:pathLst>
                <a:path extrusionOk="0" h="15392" w="16703">
                  <a:moveTo>
                    <a:pt x="6317" y="1"/>
                  </a:moveTo>
                  <a:cubicBezTo>
                    <a:pt x="5862" y="1"/>
                    <a:pt x="5327" y="28"/>
                    <a:pt x="4818" y="135"/>
                  </a:cubicBezTo>
                  <a:cubicBezTo>
                    <a:pt x="4042" y="269"/>
                    <a:pt x="3319" y="456"/>
                    <a:pt x="2650" y="804"/>
                  </a:cubicBezTo>
                  <a:cubicBezTo>
                    <a:pt x="2035" y="1072"/>
                    <a:pt x="1499" y="1419"/>
                    <a:pt x="1098" y="1794"/>
                  </a:cubicBezTo>
                  <a:cubicBezTo>
                    <a:pt x="830" y="2062"/>
                    <a:pt x="562" y="2356"/>
                    <a:pt x="402" y="2677"/>
                  </a:cubicBezTo>
                  <a:cubicBezTo>
                    <a:pt x="402" y="2624"/>
                    <a:pt x="429" y="2570"/>
                    <a:pt x="429" y="2544"/>
                  </a:cubicBezTo>
                  <a:lnTo>
                    <a:pt x="429" y="2570"/>
                  </a:lnTo>
                  <a:cubicBezTo>
                    <a:pt x="429" y="2517"/>
                    <a:pt x="482" y="2437"/>
                    <a:pt x="482" y="2383"/>
                  </a:cubicBezTo>
                  <a:lnTo>
                    <a:pt x="482" y="2249"/>
                  </a:lnTo>
                  <a:cubicBezTo>
                    <a:pt x="429" y="2196"/>
                    <a:pt x="402" y="2169"/>
                    <a:pt x="375" y="2169"/>
                  </a:cubicBezTo>
                  <a:lnTo>
                    <a:pt x="348" y="2169"/>
                  </a:lnTo>
                  <a:cubicBezTo>
                    <a:pt x="295" y="2169"/>
                    <a:pt x="295" y="2169"/>
                    <a:pt x="268" y="2196"/>
                  </a:cubicBezTo>
                  <a:cubicBezTo>
                    <a:pt x="241" y="2249"/>
                    <a:pt x="215" y="2276"/>
                    <a:pt x="215" y="2303"/>
                  </a:cubicBezTo>
                  <a:cubicBezTo>
                    <a:pt x="27" y="3106"/>
                    <a:pt x="0" y="3935"/>
                    <a:pt x="27" y="4792"/>
                  </a:cubicBezTo>
                  <a:cubicBezTo>
                    <a:pt x="81" y="5622"/>
                    <a:pt x="215" y="6451"/>
                    <a:pt x="402" y="7281"/>
                  </a:cubicBezTo>
                  <a:cubicBezTo>
                    <a:pt x="803" y="8941"/>
                    <a:pt x="1580" y="10493"/>
                    <a:pt x="2570" y="11805"/>
                  </a:cubicBezTo>
                  <a:cubicBezTo>
                    <a:pt x="3078" y="12474"/>
                    <a:pt x="3641" y="13036"/>
                    <a:pt x="4256" y="13544"/>
                  </a:cubicBezTo>
                  <a:cubicBezTo>
                    <a:pt x="4577" y="13812"/>
                    <a:pt x="4899" y="14053"/>
                    <a:pt x="5220" y="14240"/>
                  </a:cubicBezTo>
                  <a:cubicBezTo>
                    <a:pt x="5568" y="14454"/>
                    <a:pt x="5889" y="14615"/>
                    <a:pt x="6290" y="14776"/>
                  </a:cubicBezTo>
                  <a:cubicBezTo>
                    <a:pt x="7040" y="15097"/>
                    <a:pt x="7789" y="15284"/>
                    <a:pt x="8565" y="15364"/>
                  </a:cubicBezTo>
                  <a:cubicBezTo>
                    <a:pt x="8780" y="15391"/>
                    <a:pt x="8967" y="15391"/>
                    <a:pt x="9154" y="15391"/>
                  </a:cubicBezTo>
                  <a:cubicBezTo>
                    <a:pt x="9797" y="15391"/>
                    <a:pt x="10439" y="15311"/>
                    <a:pt x="11081" y="15150"/>
                  </a:cubicBezTo>
                  <a:cubicBezTo>
                    <a:pt x="11510" y="15043"/>
                    <a:pt x="11938" y="14883"/>
                    <a:pt x="12420" y="14722"/>
                  </a:cubicBezTo>
                  <a:cubicBezTo>
                    <a:pt x="12848" y="14561"/>
                    <a:pt x="13276" y="14321"/>
                    <a:pt x="13651" y="14080"/>
                  </a:cubicBezTo>
                  <a:cubicBezTo>
                    <a:pt x="14052" y="13839"/>
                    <a:pt x="14400" y="13571"/>
                    <a:pt x="14722" y="13277"/>
                  </a:cubicBezTo>
                  <a:cubicBezTo>
                    <a:pt x="15069" y="12982"/>
                    <a:pt x="15337" y="12688"/>
                    <a:pt x="15605" y="12313"/>
                  </a:cubicBezTo>
                  <a:cubicBezTo>
                    <a:pt x="16087" y="11617"/>
                    <a:pt x="16461" y="10814"/>
                    <a:pt x="16595" y="9958"/>
                  </a:cubicBezTo>
                  <a:cubicBezTo>
                    <a:pt x="16675" y="9529"/>
                    <a:pt x="16702" y="9074"/>
                    <a:pt x="16702" y="8593"/>
                  </a:cubicBezTo>
                  <a:cubicBezTo>
                    <a:pt x="16702" y="8352"/>
                    <a:pt x="16675" y="8138"/>
                    <a:pt x="16622" y="7870"/>
                  </a:cubicBezTo>
                  <a:cubicBezTo>
                    <a:pt x="16595" y="7602"/>
                    <a:pt x="16568" y="7388"/>
                    <a:pt x="16488" y="7147"/>
                  </a:cubicBezTo>
                  <a:cubicBezTo>
                    <a:pt x="16408" y="6746"/>
                    <a:pt x="16194" y="6344"/>
                    <a:pt x="16006" y="5996"/>
                  </a:cubicBezTo>
                  <a:cubicBezTo>
                    <a:pt x="15792" y="5648"/>
                    <a:pt x="15524" y="5354"/>
                    <a:pt x="15230" y="5086"/>
                  </a:cubicBezTo>
                  <a:cubicBezTo>
                    <a:pt x="14614" y="4524"/>
                    <a:pt x="13919" y="4069"/>
                    <a:pt x="13249" y="3668"/>
                  </a:cubicBezTo>
                  <a:lnTo>
                    <a:pt x="12875" y="3480"/>
                  </a:lnTo>
                  <a:cubicBezTo>
                    <a:pt x="12206" y="3106"/>
                    <a:pt x="11536" y="2704"/>
                    <a:pt x="10921" y="2196"/>
                  </a:cubicBezTo>
                  <a:lnTo>
                    <a:pt x="10867" y="2196"/>
                  </a:lnTo>
                  <a:cubicBezTo>
                    <a:pt x="10814" y="2169"/>
                    <a:pt x="10787" y="2142"/>
                    <a:pt x="10733" y="2062"/>
                  </a:cubicBezTo>
                  <a:lnTo>
                    <a:pt x="10733" y="2035"/>
                  </a:lnTo>
                  <a:lnTo>
                    <a:pt x="10733" y="1901"/>
                  </a:lnTo>
                  <a:lnTo>
                    <a:pt x="10439" y="1500"/>
                  </a:lnTo>
                  <a:cubicBezTo>
                    <a:pt x="10332" y="1393"/>
                    <a:pt x="10198" y="1259"/>
                    <a:pt x="10064" y="1179"/>
                  </a:cubicBezTo>
                  <a:cubicBezTo>
                    <a:pt x="10011" y="1098"/>
                    <a:pt x="9930" y="1072"/>
                    <a:pt x="9877" y="991"/>
                  </a:cubicBezTo>
                  <a:lnTo>
                    <a:pt x="9770" y="831"/>
                  </a:lnTo>
                  <a:cubicBezTo>
                    <a:pt x="9716" y="724"/>
                    <a:pt x="9636" y="670"/>
                    <a:pt x="9609" y="563"/>
                  </a:cubicBezTo>
                  <a:cubicBezTo>
                    <a:pt x="9583" y="536"/>
                    <a:pt x="9583" y="509"/>
                    <a:pt x="9502" y="509"/>
                  </a:cubicBezTo>
                  <a:lnTo>
                    <a:pt x="9475" y="509"/>
                  </a:lnTo>
                  <a:cubicBezTo>
                    <a:pt x="9449" y="509"/>
                    <a:pt x="9395" y="509"/>
                    <a:pt x="9395" y="536"/>
                  </a:cubicBezTo>
                  <a:cubicBezTo>
                    <a:pt x="9368" y="563"/>
                    <a:pt x="9342" y="590"/>
                    <a:pt x="9342" y="643"/>
                  </a:cubicBezTo>
                  <a:lnTo>
                    <a:pt x="9342" y="697"/>
                  </a:lnTo>
                  <a:lnTo>
                    <a:pt x="9315" y="670"/>
                  </a:lnTo>
                  <a:lnTo>
                    <a:pt x="9261" y="643"/>
                  </a:lnTo>
                  <a:cubicBezTo>
                    <a:pt x="8672" y="322"/>
                    <a:pt x="7977" y="162"/>
                    <a:pt x="7200" y="54"/>
                  </a:cubicBezTo>
                  <a:cubicBezTo>
                    <a:pt x="6852" y="1"/>
                    <a:pt x="6585" y="1"/>
                    <a:pt x="63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23"/>
            <p:cNvSpPr/>
            <p:nvPr/>
          </p:nvSpPr>
          <p:spPr>
            <a:xfrm>
              <a:off x="7832875" y="5129225"/>
              <a:ext cx="368050" cy="281050"/>
            </a:xfrm>
            <a:custGeom>
              <a:rect b="b" l="l" r="r" t="t"/>
              <a:pathLst>
                <a:path extrusionOk="0" h="11242" w="14722">
                  <a:moveTo>
                    <a:pt x="11616" y="0"/>
                  </a:moveTo>
                  <a:cubicBezTo>
                    <a:pt x="11375" y="536"/>
                    <a:pt x="11001" y="991"/>
                    <a:pt x="10599" y="1392"/>
                  </a:cubicBezTo>
                  <a:cubicBezTo>
                    <a:pt x="10037" y="2008"/>
                    <a:pt x="9368" y="2516"/>
                    <a:pt x="8672" y="2918"/>
                  </a:cubicBezTo>
                  <a:cubicBezTo>
                    <a:pt x="7923" y="3346"/>
                    <a:pt x="7120" y="3721"/>
                    <a:pt x="6317" y="3935"/>
                  </a:cubicBezTo>
                  <a:cubicBezTo>
                    <a:pt x="5487" y="4203"/>
                    <a:pt x="4657" y="4390"/>
                    <a:pt x="3828" y="4470"/>
                  </a:cubicBezTo>
                  <a:cubicBezTo>
                    <a:pt x="3454" y="4505"/>
                    <a:pt x="3085" y="4525"/>
                    <a:pt x="2719" y="4525"/>
                  </a:cubicBezTo>
                  <a:cubicBezTo>
                    <a:pt x="2247" y="4525"/>
                    <a:pt x="1779" y="4492"/>
                    <a:pt x="1312" y="4417"/>
                  </a:cubicBezTo>
                  <a:cubicBezTo>
                    <a:pt x="910" y="4336"/>
                    <a:pt x="535" y="4283"/>
                    <a:pt x="134" y="4149"/>
                  </a:cubicBezTo>
                  <a:cubicBezTo>
                    <a:pt x="107" y="4149"/>
                    <a:pt x="80" y="4122"/>
                    <a:pt x="0" y="4122"/>
                  </a:cubicBezTo>
                  <a:cubicBezTo>
                    <a:pt x="27" y="4203"/>
                    <a:pt x="27" y="4310"/>
                    <a:pt x="80" y="4417"/>
                  </a:cubicBezTo>
                  <a:cubicBezTo>
                    <a:pt x="482" y="6049"/>
                    <a:pt x="1231" y="7629"/>
                    <a:pt x="2248" y="8940"/>
                  </a:cubicBezTo>
                  <a:cubicBezTo>
                    <a:pt x="2757" y="9609"/>
                    <a:pt x="3319" y="10171"/>
                    <a:pt x="3908" y="10680"/>
                  </a:cubicBezTo>
                  <a:cubicBezTo>
                    <a:pt x="4175" y="10867"/>
                    <a:pt x="4443" y="11081"/>
                    <a:pt x="4684" y="11242"/>
                  </a:cubicBezTo>
                  <a:cubicBezTo>
                    <a:pt x="4818" y="11242"/>
                    <a:pt x="4952" y="11188"/>
                    <a:pt x="5086" y="11188"/>
                  </a:cubicBezTo>
                  <a:cubicBezTo>
                    <a:pt x="5648" y="11135"/>
                    <a:pt x="6236" y="11081"/>
                    <a:pt x="6772" y="10921"/>
                  </a:cubicBezTo>
                  <a:cubicBezTo>
                    <a:pt x="7307" y="10814"/>
                    <a:pt x="7842" y="10626"/>
                    <a:pt x="8324" y="10439"/>
                  </a:cubicBezTo>
                  <a:cubicBezTo>
                    <a:pt x="8806" y="10225"/>
                    <a:pt x="9315" y="10037"/>
                    <a:pt x="9743" y="9797"/>
                  </a:cubicBezTo>
                  <a:cubicBezTo>
                    <a:pt x="10171" y="9556"/>
                    <a:pt x="10599" y="9288"/>
                    <a:pt x="11001" y="8994"/>
                  </a:cubicBezTo>
                  <a:lnTo>
                    <a:pt x="12018" y="8191"/>
                  </a:lnTo>
                  <a:cubicBezTo>
                    <a:pt x="12312" y="7896"/>
                    <a:pt x="12607" y="7602"/>
                    <a:pt x="12874" y="7254"/>
                  </a:cubicBezTo>
                  <a:cubicBezTo>
                    <a:pt x="13115" y="6959"/>
                    <a:pt x="13329" y="6665"/>
                    <a:pt x="13517" y="6344"/>
                  </a:cubicBezTo>
                  <a:cubicBezTo>
                    <a:pt x="13731" y="6049"/>
                    <a:pt x="13891" y="5728"/>
                    <a:pt x="14025" y="5380"/>
                  </a:cubicBezTo>
                  <a:cubicBezTo>
                    <a:pt x="14159" y="5059"/>
                    <a:pt x="14293" y="4711"/>
                    <a:pt x="14400" y="4390"/>
                  </a:cubicBezTo>
                  <a:cubicBezTo>
                    <a:pt x="14480" y="4042"/>
                    <a:pt x="14587" y="3721"/>
                    <a:pt x="14614" y="3346"/>
                  </a:cubicBezTo>
                  <a:cubicBezTo>
                    <a:pt x="14694" y="2998"/>
                    <a:pt x="14721" y="2704"/>
                    <a:pt x="14721" y="2382"/>
                  </a:cubicBezTo>
                  <a:lnTo>
                    <a:pt x="14721" y="2008"/>
                  </a:lnTo>
                  <a:cubicBezTo>
                    <a:pt x="14159" y="1499"/>
                    <a:pt x="13490" y="1098"/>
                    <a:pt x="12874" y="723"/>
                  </a:cubicBezTo>
                  <a:lnTo>
                    <a:pt x="12526" y="536"/>
                  </a:lnTo>
                  <a:cubicBezTo>
                    <a:pt x="12205" y="375"/>
                    <a:pt x="11911" y="188"/>
                    <a:pt x="11616"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23"/>
            <p:cNvSpPr/>
            <p:nvPr/>
          </p:nvSpPr>
          <p:spPr>
            <a:xfrm>
              <a:off x="8100525" y="5130550"/>
              <a:ext cx="99725" cy="112450"/>
            </a:xfrm>
            <a:custGeom>
              <a:rect b="b" l="l" r="r" t="t"/>
              <a:pathLst>
                <a:path extrusionOk="0" h="4498" w="3989">
                  <a:moveTo>
                    <a:pt x="964" y="1"/>
                  </a:moveTo>
                  <a:cubicBezTo>
                    <a:pt x="696" y="483"/>
                    <a:pt x="375" y="884"/>
                    <a:pt x="0" y="1286"/>
                  </a:cubicBezTo>
                  <a:cubicBezTo>
                    <a:pt x="429" y="1580"/>
                    <a:pt x="884" y="1874"/>
                    <a:pt x="1285" y="2196"/>
                  </a:cubicBezTo>
                  <a:cubicBezTo>
                    <a:pt x="1446" y="2329"/>
                    <a:pt x="1633" y="2463"/>
                    <a:pt x="1820" y="2597"/>
                  </a:cubicBezTo>
                  <a:cubicBezTo>
                    <a:pt x="2008" y="2731"/>
                    <a:pt x="2222" y="2892"/>
                    <a:pt x="2382" y="3025"/>
                  </a:cubicBezTo>
                  <a:cubicBezTo>
                    <a:pt x="2784" y="3347"/>
                    <a:pt x="3105" y="3721"/>
                    <a:pt x="3426" y="4150"/>
                  </a:cubicBezTo>
                  <a:cubicBezTo>
                    <a:pt x="3480" y="4257"/>
                    <a:pt x="3560" y="4390"/>
                    <a:pt x="3614" y="4497"/>
                  </a:cubicBezTo>
                  <a:cubicBezTo>
                    <a:pt x="3614" y="4444"/>
                    <a:pt x="3640" y="4417"/>
                    <a:pt x="3640" y="4390"/>
                  </a:cubicBezTo>
                  <a:cubicBezTo>
                    <a:pt x="3748" y="4069"/>
                    <a:pt x="3855" y="3694"/>
                    <a:pt x="3881" y="3347"/>
                  </a:cubicBezTo>
                  <a:cubicBezTo>
                    <a:pt x="3962" y="3052"/>
                    <a:pt x="3988" y="2731"/>
                    <a:pt x="3988" y="2383"/>
                  </a:cubicBezTo>
                  <a:lnTo>
                    <a:pt x="3988" y="2008"/>
                  </a:lnTo>
                  <a:cubicBezTo>
                    <a:pt x="3426" y="1473"/>
                    <a:pt x="2704" y="1071"/>
                    <a:pt x="2115" y="750"/>
                  </a:cubicBezTo>
                  <a:lnTo>
                    <a:pt x="1740" y="536"/>
                  </a:lnTo>
                  <a:cubicBezTo>
                    <a:pt x="1553" y="349"/>
                    <a:pt x="1285" y="188"/>
                    <a:pt x="964" y="1"/>
                  </a:cubicBezTo>
                  <a:close/>
                </a:path>
              </a:pathLst>
            </a:custGeom>
            <a:solidFill>
              <a:srgbClr val="FDC75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23"/>
            <p:cNvSpPr/>
            <p:nvPr/>
          </p:nvSpPr>
          <p:spPr>
            <a:xfrm>
              <a:off x="8002150" y="5056950"/>
              <a:ext cx="122475" cy="105075"/>
            </a:xfrm>
            <a:custGeom>
              <a:rect b="b" l="l" r="r" t="t"/>
              <a:pathLst>
                <a:path extrusionOk="0" h="4203" w="4899">
                  <a:moveTo>
                    <a:pt x="1" y="1"/>
                  </a:moveTo>
                  <a:cubicBezTo>
                    <a:pt x="1" y="242"/>
                    <a:pt x="54" y="402"/>
                    <a:pt x="161" y="536"/>
                  </a:cubicBezTo>
                  <a:cubicBezTo>
                    <a:pt x="322" y="804"/>
                    <a:pt x="483" y="1044"/>
                    <a:pt x="670" y="1285"/>
                  </a:cubicBezTo>
                  <a:cubicBezTo>
                    <a:pt x="1286" y="2115"/>
                    <a:pt x="2088" y="2784"/>
                    <a:pt x="2891" y="3427"/>
                  </a:cubicBezTo>
                  <a:cubicBezTo>
                    <a:pt x="3239" y="3694"/>
                    <a:pt x="3614" y="3935"/>
                    <a:pt x="3935" y="4203"/>
                  </a:cubicBezTo>
                  <a:cubicBezTo>
                    <a:pt x="4310" y="3801"/>
                    <a:pt x="4631" y="3400"/>
                    <a:pt x="4899" y="2918"/>
                  </a:cubicBezTo>
                  <a:cubicBezTo>
                    <a:pt x="4471" y="2650"/>
                    <a:pt x="4149" y="2410"/>
                    <a:pt x="3882" y="2195"/>
                  </a:cubicBezTo>
                  <a:lnTo>
                    <a:pt x="3828" y="2195"/>
                  </a:lnTo>
                  <a:lnTo>
                    <a:pt x="3801" y="2142"/>
                  </a:lnTo>
                  <a:lnTo>
                    <a:pt x="3694" y="2035"/>
                  </a:lnTo>
                  <a:lnTo>
                    <a:pt x="3694" y="2008"/>
                  </a:lnTo>
                  <a:lnTo>
                    <a:pt x="3694" y="1874"/>
                  </a:lnTo>
                  <a:cubicBezTo>
                    <a:pt x="3614" y="1714"/>
                    <a:pt x="3507" y="1607"/>
                    <a:pt x="3400" y="1473"/>
                  </a:cubicBezTo>
                  <a:cubicBezTo>
                    <a:pt x="3293" y="1366"/>
                    <a:pt x="3159" y="1259"/>
                    <a:pt x="3025" y="1152"/>
                  </a:cubicBezTo>
                  <a:cubicBezTo>
                    <a:pt x="2972" y="1071"/>
                    <a:pt x="2891" y="1044"/>
                    <a:pt x="2838" y="991"/>
                  </a:cubicBezTo>
                  <a:lnTo>
                    <a:pt x="2731" y="804"/>
                  </a:lnTo>
                  <a:lnTo>
                    <a:pt x="2704" y="750"/>
                  </a:lnTo>
                  <a:lnTo>
                    <a:pt x="2677" y="670"/>
                  </a:lnTo>
                  <a:cubicBezTo>
                    <a:pt x="2624" y="616"/>
                    <a:pt x="2597" y="589"/>
                    <a:pt x="2570" y="509"/>
                  </a:cubicBezTo>
                  <a:cubicBezTo>
                    <a:pt x="2544" y="482"/>
                    <a:pt x="2544" y="456"/>
                    <a:pt x="2463" y="456"/>
                  </a:cubicBezTo>
                  <a:lnTo>
                    <a:pt x="2436" y="456"/>
                  </a:lnTo>
                  <a:cubicBezTo>
                    <a:pt x="2410" y="456"/>
                    <a:pt x="2356" y="456"/>
                    <a:pt x="2356" y="482"/>
                  </a:cubicBezTo>
                  <a:cubicBezTo>
                    <a:pt x="2329" y="509"/>
                    <a:pt x="2303" y="536"/>
                    <a:pt x="2303" y="589"/>
                  </a:cubicBezTo>
                  <a:lnTo>
                    <a:pt x="2303" y="643"/>
                  </a:lnTo>
                  <a:lnTo>
                    <a:pt x="2276" y="616"/>
                  </a:lnTo>
                  <a:lnTo>
                    <a:pt x="2222" y="589"/>
                  </a:lnTo>
                  <a:cubicBezTo>
                    <a:pt x="1633" y="268"/>
                    <a:pt x="938" y="108"/>
                    <a:pt x="161"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23"/>
            <p:cNvSpPr/>
            <p:nvPr/>
          </p:nvSpPr>
          <p:spPr>
            <a:xfrm>
              <a:off x="8033600" y="5180750"/>
              <a:ext cx="210150" cy="262325"/>
            </a:xfrm>
            <a:custGeom>
              <a:rect b="b" l="l" r="r" t="t"/>
              <a:pathLst>
                <a:path extrusionOk="0" h="10493" w="8406">
                  <a:moveTo>
                    <a:pt x="6772" y="0"/>
                  </a:moveTo>
                  <a:lnTo>
                    <a:pt x="6772" y="375"/>
                  </a:lnTo>
                  <a:cubicBezTo>
                    <a:pt x="6719" y="723"/>
                    <a:pt x="6692" y="1017"/>
                    <a:pt x="6665" y="1339"/>
                  </a:cubicBezTo>
                  <a:cubicBezTo>
                    <a:pt x="6585" y="1686"/>
                    <a:pt x="6532" y="2061"/>
                    <a:pt x="6425" y="2382"/>
                  </a:cubicBezTo>
                  <a:cubicBezTo>
                    <a:pt x="6425" y="2409"/>
                    <a:pt x="6398" y="2463"/>
                    <a:pt x="6398" y="2489"/>
                  </a:cubicBezTo>
                  <a:cubicBezTo>
                    <a:pt x="6558" y="2784"/>
                    <a:pt x="6719" y="3132"/>
                    <a:pt x="6826" y="3453"/>
                  </a:cubicBezTo>
                  <a:cubicBezTo>
                    <a:pt x="6960" y="3935"/>
                    <a:pt x="7067" y="4390"/>
                    <a:pt x="7040" y="4872"/>
                  </a:cubicBezTo>
                  <a:cubicBezTo>
                    <a:pt x="7040" y="5353"/>
                    <a:pt x="6906" y="5862"/>
                    <a:pt x="6719" y="6344"/>
                  </a:cubicBezTo>
                  <a:cubicBezTo>
                    <a:pt x="6639" y="6558"/>
                    <a:pt x="6532" y="6825"/>
                    <a:pt x="6398" y="7040"/>
                  </a:cubicBezTo>
                  <a:cubicBezTo>
                    <a:pt x="6264" y="7227"/>
                    <a:pt x="6157" y="7441"/>
                    <a:pt x="5996" y="7628"/>
                  </a:cubicBezTo>
                  <a:cubicBezTo>
                    <a:pt x="5729" y="8003"/>
                    <a:pt x="5381" y="8351"/>
                    <a:pt x="5059" y="8646"/>
                  </a:cubicBezTo>
                  <a:cubicBezTo>
                    <a:pt x="4712" y="8940"/>
                    <a:pt x="4364" y="9208"/>
                    <a:pt x="3962" y="9422"/>
                  </a:cubicBezTo>
                  <a:cubicBezTo>
                    <a:pt x="3159" y="9850"/>
                    <a:pt x="2276" y="10144"/>
                    <a:pt x="1366" y="10278"/>
                  </a:cubicBezTo>
                  <a:cubicBezTo>
                    <a:pt x="911" y="10359"/>
                    <a:pt x="483" y="10385"/>
                    <a:pt x="1" y="10412"/>
                  </a:cubicBezTo>
                  <a:cubicBezTo>
                    <a:pt x="108" y="10412"/>
                    <a:pt x="161" y="10439"/>
                    <a:pt x="268" y="10439"/>
                  </a:cubicBezTo>
                  <a:cubicBezTo>
                    <a:pt x="483" y="10492"/>
                    <a:pt x="670" y="10492"/>
                    <a:pt x="857" y="10492"/>
                  </a:cubicBezTo>
                  <a:cubicBezTo>
                    <a:pt x="1500" y="10492"/>
                    <a:pt x="2142" y="10412"/>
                    <a:pt x="2784" y="10251"/>
                  </a:cubicBezTo>
                  <a:cubicBezTo>
                    <a:pt x="3213" y="10144"/>
                    <a:pt x="3641" y="9984"/>
                    <a:pt x="4123" y="9823"/>
                  </a:cubicBezTo>
                  <a:cubicBezTo>
                    <a:pt x="4551" y="9636"/>
                    <a:pt x="4979" y="9422"/>
                    <a:pt x="5354" y="9181"/>
                  </a:cubicBezTo>
                  <a:cubicBezTo>
                    <a:pt x="5729" y="8940"/>
                    <a:pt x="6103" y="8672"/>
                    <a:pt x="6425" y="8378"/>
                  </a:cubicBezTo>
                  <a:cubicBezTo>
                    <a:pt x="6719" y="8083"/>
                    <a:pt x="7040" y="7762"/>
                    <a:pt x="7308" y="7414"/>
                  </a:cubicBezTo>
                  <a:cubicBezTo>
                    <a:pt x="7790" y="6692"/>
                    <a:pt x="8164" y="5889"/>
                    <a:pt x="8298" y="5059"/>
                  </a:cubicBezTo>
                  <a:cubicBezTo>
                    <a:pt x="8378" y="4631"/>
                    <a:pt x="8405" y="4149"/>
                    <a:pt x="8405" y="3694"/>
                  </a:cubicBezTo>
                  <a:cubicBezTo>
                    <a:pt x="8405" y="3453"/>
                    <a:pt x="8378" y="3185"/>
                    <a:pt x="8325" y="2944"/>
                  </a:cubicBezTo>
                  <a:cubicBezTo>
                    <a:pt x="8298" y="2677"/>
                    <a:pt x="8245" y="2489"/>
                    <a:pt x="8191" y="2249"/>
                  </a:cubicBezTo>
                  <a:cubicBezTo>
                    <a:pt x="8111" y="1847"/>
                    <a:pt x="7897" y="1446"/>
                    <a:pt x="7709" y="1071"/>
                  </a:cubicBezTo>
                  <a:cubicBezTo>
                    <a:pt x="7495" y="750"/>
                    <a:pt x="7227" y="455"/>
                    <a:pt x="6933" y="188"/>
                  </a:cubicBezTo>
                  <a:cubicBezTo>
                    <a:pt x="6853" y="81"/>
                    <a:pt x="6826" y="54"/>
                    <a:pt x="6772" y="0"/>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23"/>
            <p:cNvSpPr/>
            <p:nvPr/>
          </p:nvSpPr>
          <p:spPr>
            <a:xfrm>
              <a:off x="7928550" y="5178725"/>
              <a:ext cx="141875" cy="168000"/>
            </a:xfrm>
            <a:custGeom>
              <a:rect b="b" l="l" r="r" t="t"/>
              <a:pathLst>
                <a:path extrusionOk="0" h="6720" w="5675">
                  <a:moveTo>
                    <a:pt x="3105" y="1"/>
                  </a:moveTo>
                  <a:cubicBezTo>
                    <a:pt x="3079" y="1"/>
                    <a:pt x="3025" y="28"/>
                    <a:pt x="2998" y="28"/>
                  </a:cubicBezTo>
                  <a:cubicBezTo>
                    <a:pt x="2972" y="54"/>
                    <a:pt x="2972" y="81"/>
                    <a:pt x="2945" y="135"/>
                  </a:cubicBezTo>
                  <a:cubicBezTo>
                    <a:pt x="2731" y="402"/>
                    <a:pt x="2490" y="670"/>
                    <a:pt x="2276" y="965"/>
                  </a:cubicBezTo>
                  <a:cubicBezTo>
                    <a:pt x="1821" y="1500"/>
                    <a:pt x="1366" y="2062"/>
                    <a:pt x="964" y="2678"/>
                  </a:cubicBezTo>
                  <a:cubicBezTo>
                    <a:pt x="616" y="3159"/>
                    <a:pt x="402" y="3641"/>
                    <a:pt x="215" y="4096"/>
                  </a:cubicBezTo>
                  <a:cubicBezTo>
                    <a:pt x="134" y="4337"/>
                    <a:pt x="54" y="4605"/>
                    <a:pt x="27" y="4872"/>
                  </a:cubicBezTo>
                  <a:cubicBezTo>
                    <a:pt x="1" y="5113"/>
                    <a:pt x="1" y="5354"/>
                    <a:pt x="27" y="5568"/>
                  </a:cubicBezTo>
                  <a:cubicBezTo>
                    <a:pt x="81" y="6023"/>
                    <a:pt x="322" y="6344"/>
                    <a:pt x="670" y="6559"/>
                  </a:cubicBezTo>
                  <a:cubicBezTo>
                    <a:pt x="830" y="6639"/>
                    <a:pt x="1018" y="6719"/>
                    <a:pt x="1232" y="6719"/>
                  </a:cubicBezTo>
                  <a:lnTo>
                    <a:pt x="1285" y="6719"/>
                  </a:lnTo>
                  <a:cubicBezTo>
                    <a:pt x="1473" y="6719"/>
                    <a:pt x="1660" y="6692"/>
                    <a:pt x="1874" y="6585"/>
                  </a:cubicBezTo>
                  <a:cubicBezTo>
                    <a:pt x="2062" y="6505"/>
                    <a:pt x="2276" y="6344"/>
                    <a:pt x="2463" y="6237"/>
                  </a:cubicBezTo>
                  <a:cubicBezTo>
                    <a:pt x="2624" y="6157"/>
                    <a:pt x="2757" y="6023"/>
                    <a:pt x="2972" y="5836"/>
                  </a:cubicBezTo>
                  <a:cubicBezTo>
                    <a:pt x="3266" y="5541"/>
                    <a:pt x="3560" y="5220"/>
                    <a:pt x="3882" y="4765"/>
                  </a:cubicBezTo>
                  <a:cubicBezTo>
                    <a:pt x="4337" y="4150"/>
                    <a:pt x="4738" y="3400"/>
                    <a:pt x="5086" y="2570"/>
                  </a:cubicBezTo>
                  <a:cubicBezTo>
                    <a:pt x="5407" y="1767"/>
                    <a:pt x="5621" y="1072"/>
                    <a:pt x="5675" y="349"/>
                  </a:cubicBezTo>
                  <a:cubicBezTo>
                    <a:pt x="5675" y="295"/>
                    <a:pt x="5648" y="269"/>
                    <a:pt x="5621" y="215"/>
                  </a:cubicBezTo>
                  <a:cubicBezTo>
                    <a:pt x="5621" y="188"/>
                    <a:pt x="5568" y="162"/>
                    <a:pt x="5541" y="162"/>
                  </a:cubicBezTo>
                  <a:cubicBezTo>
                    <a:pt x="5514" y="135"/>
                    <a:pt x="5488" y="135"/>
                    <a:pt x="5434" y="135"/>
                  </a:cubicBezTo>
                  <a:lnTo>
                    <a:pt x="4711" y="135"/>
                  </a:lnTo>
                  <a:cubicBezTo>
                    <a:pt x="4176" y="135"/>
                    <a:pt x="3614" y="81"/>
                    <a:pt x="31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23"/>
            <p:cNvSpPr/>
            <p:nvPr/>
          </p:nvSpPr>
          <p:spPr>
            <a:xfrm>
              <a:off x="7937925" y="5184750"/>
              <a:ext cx="132500" cy="161975"/>
            </a:xfrm>
            <a:custGeom>
              <a:rect b="b" l="l" r="r" t="t"/>
              <a:pathLst>
                <a:path extrusionOk="0" h="6479" w="5300">
                  <a:moveTo>
                    <a:pt x="5273" y="1"/>
                  </a:moveTo>
                  <a:lnTo>
                    <a:pt x="5273" y="161"/>
                  </a:lnTo>
                  <a:cubicBezTo>
                    <a:pt x="5193" y="429"/>
                    <a:pt x="5113" y="697"/>
                    <a:pt x="4979" y="938"/>
                  </a:cubicBezTo>
                  <a:cubicBezTo>
                    <a:pt x="4872" y="1232"/>
                    <a:pt x="4738" y="1446"/>
                    <a:pt x="4604" y="1687"/>
                  </a:cubicBezTo>
                  <a:lnTo>
                    <a:pt x="4202" y="2383"/>
                  </a:lnTo>
                  <a:cubicBezTo>
                    <a:pt x="3908" y="2892"/>
                    <a:pt x="3533" y="3400"/>
                    <a:pt x="3159" y="3855"/>
                  </a:cubicBezTo>
                  <a:cubicBezTo>
                    <a:pt x="2864" y="4230"/>
                    <a:pt x="2516" y="4605"/>
                    <a:pt x="2142" y="4926"/>
                  </a:cubicBezTo>
                  <a:lnTo>
                    <a:pt x="1553" y="5434"/>
                  </a:lnTo>
                  <a:cubicBezTo>
                    <a:pt x="1339" y="5568"/>
                    <a:pt x="1151" y="5702"/>
                    <a:pt x="910" y="5836"/>
                  </a:cubicBezTo>
                  <a:cubicBezTo>
                    <a:pt x="723" y="5943"/>
                    <a:pt x="482" y="6023"/>
                    <a:pt x="241" y="6077"/>
                  </a:cubicBezTo>
                  <a:cubicBezTo>
                    <a:pt x="188" y="6077"/>
                    <a:pt x="107" y="6103"/>
                    <a:pt x="0" y="6103"/>
                  </a:cubicBezTo>
                  <a:cubicBezTo>
                    <a:pt x="81" y="6157"/>
                    <a:pt x="188" y="6264"/>
                    <a:pt x="268" y="6291"/>
                  </a:cubicBezTo>
                  <a:cubicBezTo>
                    <a:pt x="455" y="6398"/>
                    <a:pt x="643" y="6478"/>
                    <a:pt x="857" y="6478"/>
                  </a:cubicBezTo>
                  <a:lnTo>
                    <a:pt x="910" y="6478"/>
                  </a:lnTo>
                  <a:cubicBezTo>
                    <a:pt x="1098" y="6478"/>
                    <a:pt x="1285" y="6425"/>
                    <a:pt x="1499" y="6344"/>
                  </a:cubicBezTo>
                  <a:cubicBezTo>
                    <a:pt x="1687" y="6264"/>
                    <a:pt x="1901" y="6130"/>
                    <a:pt x="2088" y="5996"/>
                  </a:cubicBezTo>
                  <a:cubicBezTo>
                    <a:pt x="2249" y="5916"/>
                    <a:pt x="2382" y="5782"/>
                    <a:pt x="2597" y="5595"/>
                  </a:cubicBezTo>
                  <a:cubicBezTo>
                    <a:pt x="2891" y="5300"/>
                    <a:pt x="3185" y="4979"/>
                    <a:pt x="3507" y="4524"/>
                  </a:cubicBezTo>
                  <a:cubicBezTo>
                    <a:pt x="3962" y="3909"/>
                    <a:pt x="4363" y="3159"/>
                    <a:pt x="4711" y="2329"/>
                  </a:cubicBezTo>
                  <a:cubicBezTo>
                    <a:pt x="5032" y="1526"/>
                    <a:pt x="5246" y="831"/>
                    <a:pt x="5300" y="108"/>
                  </a:cubicBezTo>
                  <a:cubicBezTo>
                    <a:pt x="5300" y="81"/>
                    <a:pt x="5300" y="54"/>
                    <a:pt x="5273"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23"/>
            <p:cNvSpPr/>
            <p:nvPr/>
          </p:nvSpPr>
          <p:spPr>
            <a:xfrm>
              <a:off x="7935250" y="5179400"/>
              <a:ext cx="71625" cy="104425"/>
            </a:xfrm>
            <a:custGeom>
              <a:rect b="b" l="l" r="r" t="t"/>
              <a:pathLst>
                <a:path extrusionOk="0" h="4177" w="2865">
                  <a:moveTo>
                    <a:pt x="2757" y="1"/>
                  </a:moveTo>
                  <a:cubicBezTo>
                    <a:pt x="2222" y="643"/>
                    <a:pt x="1660" y="1232"/>
                    <a:pt x="1205" y="1901"/>
                  </a:cubicBezTo>
                  <a:cubicBezTo>
                    <a:pt x="964" y="2249"/>
                    <a:pt x="723" y="2570"/>
                    <a:pt x="536" y="2918"/>
                  </a:cubicBezTo>
                  <a:cubicBezTo>
                    <a:pt x="428" y="3079"/>
                    <a:pt x="348" y="3266"/>
                    <a:pt x="268" y="3453"/>
                  </a:cubicBezTo>
                  <a:cubicBezTo>
                    <a:pt x="161" y="3641"/>
                    <a:pt x="54" y="3882"/>
                    <a:pt x="0" y="4123"/>
                  </a:cubicBezTo>
                  <a:cubicBezTo>
                    <a:pt x="0" y="4149"/>
                    <a:pt x="0" y="4176"/>
                    <a:pt x="27" y="4176"/>
                  </a:cubicBezTo>
                  <a:cubicBezTo>
                    <a:pt x="54" y="4176"/>
                    <a:pt x="80" y="4176"/>
                    <a:pt x="80" y="4149"/>
                  </a:cubicBezTo>
                  <a:cubicBezTo>
                    <a:pt x="161" y="3989"/>
                    <a:pt x="214" y="3855"/>
                    <a:pt x="295" y="3668"/>
                  </a:cubicBezTo>
                  <a:cubicBezTo>
                    <a:pt x="348" y="3507"/>
                    <a:pt x="455" y="3346"/>
                    <a:pt x="536" y="3186"/>
                  </a:cubicBezTo>
                  <a:cubicBezTo>
                    <a:pt x="616" y="2998"/>
                    <a:pt x="696" y="2865"/>
                    <a:pt x="803" y="2704"/>
                  </a:cubicBezTo>
                  <a:cubicBezTo>
                    <a:pt x="991" y="2410"/>
                    <a:pt x="1205" y="2115"/>
                    <a:pt x="1419" y="1794"/>
                  </a:cubicBezTo>
                  <a:cubicBezTo>
                    <a:pt x="1874" y="1205"/>
                    <a:pt x="2329" y="670"/>
                    <a:pt x="2837" y="108"/>
                  </a:cubicBezTo>
                  <a:cubicBezTo>
                    <a:pt x="2864" y="54"/>
                    <a:pt x="2837" y="27"/>
                    <a:pt x="2837" y="27"/>
                  </a:cubicBezTo>
                  <a:cubicBezTo>
                    <a:pt x="2811" y="1"/>
                    <a:pt x="2757" y="1"/>
                    <a:pt x="2757" y="1"/>
                  </a:cubicBez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23"/>
            <p:cNvSpPr/>
            <p:nvPr/>
          </p:nvSpPr>
          <p:spPr>
            <a:xfrm>
              <a:off x="7811450" y="4539875"/>
              <a:ext cx="50875" cy="120300"/>
            </a:xfrm>
            <a:custGeom>
              <a:rect b="b" l="l" r="r" t="t"/>
              <a:pathLst>
                <a:path extrusionOk="0" h="4812" w="2035">
                  <a:moveTo>
                    <a:pt x="168" y="0"/>
                  </a:moveTo>
                  <a:cubicBezTo>
                    <a:pt x="161" y="0"/>
                    <a:pt x="148" y="7"/>
                    <a:pt x="134" y="21"/>
                  </a:cubicBezTo>
                  <a:cubicBezTo>
                    <a:pt x="27" y="74"/>
                    <a:pt x="1" y="208"/>
                    <a:pt x="54" y="288"/>
                  </a:cubicBezTo>
                  <a:cubicBezTo>
                    <a:pt x="295" y="609"/>
                    <a:pt x="482" y="984"/>
                    <a:pt x="643" y="1359"/>
                  </a:cubicBezTo>
                  <a:cubicBezTo>
                    <a:pt x="777" y="1734"/>
                    <a:pt x="911" y="2055"/>
                    <a:pt x="991" y="2456"/>
                  </a:cubicBezTo>
                  <a:lnTo>
                    <a:pt x="1098" y="3072"/>
                  </a:lnTo>
                  <a:cubicBezTo>
                    <a:pt x="1125" y="3259"/>
                    <a:pt x="1151" y="3473"/>
                    <a:pt x="1178" y="3687"/>
                  </a:cubicBezTo>
                  <a:cubicBezTo>
                    <a:pt x="1232" y="3928"/>
                    <a:pt x="1259" y="4169"/>
                    <a:pt x="1259" y="4437"/>
                  </a:cubicBezTo>
                  <a:cubicBezTo>
                    <a:pt x="1259" y="4544"/>
                    <a:pt x="1285" y="4624"/>
                    <a:pt x="1366" y="4705"/>
                  </a:cubicBezTo>
                  <a:cubicBezTo>
                    <a:pt x="1419" y="4758"/>
                    <a:pt x="1526" y="4812"/>
                    <a:pt x="1633" y="4812"/>
                  </a:cubicBezTo>
                  <a:cubicBezTo>
                    <a:pt x="1714" y="4812"/>
                    <a:pt x="1821" y="4758"/>
                    <a:pt x="1901" y="4705"/>
                  </a:cubicBezTo>
                  <a:cubicBezTo>
                    <a:pt x="1954" y="4624"/>
                    <a:pt x="2035" y="4544"/>
                    <a:pt x="1981" y="4437"/>
                  </a:cubicBezTo>
                  <a:cubicBezTo>
                    <a:pt x="1928" y="4035"/>
                    <a:pt x="1901" y="3661"/>
                    <a:pt x="1794" y="3286"/>
                  </a:cubicBezTo>
                  <a:cubicBezTo>
                    <a:pt x="1767" y="3099"/>
                    <a:pt x="1687" y="2938"/>
                    <a:pt x="1633" y="2724"/>
                  </a:cubicBezTo>
                  <a:cubicBezTo>
                    <a:pt x="1553" y="2537"/>
                    <a:pt x="1499" y="2349"/>
                    <a:pt x="1419" y="2162"/>
                  </a:cubicBezTo>
                  <a:cubicBezTo>
                    <a:pt x="1125" y="1466"/>
                    <a:pt x="777" y="743"/>
                    <a:pt x="322" y="128"/>
                  </a:cubicBezTo>
                  <a:cubicBezTo>
                    <a:pt x="295" y="47"/>
                    <a:pt x="215" y="21"/>
                    <a:pt x="161" y="21"/>
                  </a:cubicBezTo>
                  <a:cubicBezTo>
                    <a:pt x="175" y="7"/>
                    <a:pt x="175" y="0"/>
                    <a:pt x="1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23"/>
            <p:cNvSpPr/>
            <p:nvPr/>
          </p:nvSpPr>
          <p:spPr>
            <a:xfrm>
              <a:off x="8005500" y="4532350"/>
              <a:ext cx="42175" cy="123150"/>
            </a:xfrm>
            <a:custGeom>
              <a:rect b="b" l="l" r="r" t="t"/>
              <a:pathLst>
                <a:path extrusionOk="0" h="4926" w="1687">
                  <a:moveTo>
                    <a:pt x="1499" y="0"/>
                  </a:moveTo>
                  <a:cubicBezTo>
                    <a:pt x="1419" y="27"/>
                    <a:pt x="1392" y="27"/>
                    <a:pt x="1366" y="81"/>
                  </a:cubicBezTo>
                  <a:cubicBezTo>
                    <a:pt x="1259" y="241"/>
                    <a:pt x="1152" y="429"/>
                    <a:pt x="1071" y="562"/>
                  </a:cubicBezTo>
                  <a:cubicBezTo>
                    <a:pt x="964" y="723"/>
                    <a:pt x="857" y="884"/>
                    <a:pt x="804" y="1044"/>
                  </a:cubicBezTo>
                  <a:cubicBezTo>
                    <a:pt x="589" y="1419"/>
                    <a:pt x="429" y="1794"/>
                    <a:pt x="295" y="2195"/>
                  </a:cubicBezTo>
                  <a:cubicBezTo>
                    <a:pt x="161" y="2597"/>
                    <a:pt x="81" y="2998"/>
                    <a:pt x="27" y="3426"/>
                  </a:cubicBezTo>
                  <a:cubicBezTo>
                    <a:pt x="1" y="3828"/>
                    <a:pt x="1" y="4256"/>
                    <a:pt x="134" y="4658"/>
                  </a:cubicBezTo>
                  <a:cubicBezTo>
                    <a:pt x="161" y="4818"/>
                    <a:pt x="322" y="4925"/>
                    <a:pt x="482" y="4925"/>
                  </a:cubicBezTo>
                  <a:cubicBezTo>
                    <a:pt x="589" y="4925"/>
                    <a:pt x="697" y="4898"/>
                    <a:pt x="750" y="4818"/>
                  </a:cubicBezTo>
                  <a:cubicBezTo>
                    <a:pt x="830" y="4765"/>
                    <a:pt x="857" y="4658"/>
                    <a:pt x="857" y="4551"/>
                  </a:cubicBezTo>
                  <a:cubicBezTo>
                    <a:pt x="884" y="4256"/>
                    <a:pt x="884" y="3962"/>
                    <a:pt x="884" y="3667"/>
                  </a:cubicBezTo>
                  <a:cubicBezTo>
                    <a:pt x="884" y="3346"/>
                    <a:pt x="937" y="3025"/>
                    <a:pt x="991" y="2730"/>
                  </a:cubicBezTo>
                  <a:cubicBezTo>
                    <a:pt x="1098" y="1981"/>
                    <a:pt x="1259" y="1258"/>
                    <a:pt x="1526" y="536"/>
                  </a:cubicBezTo>
                  <a:cubicBezTo>
                    <a:pt x="1553" y="455"/>
                    <a:pt x="1633" y="348"/>
                    <a:pt x="1660" y="268"/>
                  </a:cubicBezTo>
                  <a:cubicBezTo>
                    <a:pt x="1687" y="188"/>
                    <a:pt x="1687" y="81"/>
                    <a:pt x="1607" y="54"/>
                  </a:cubicBezTo>
                  <a:cubicBezTo>
                    <a:pt x="1553" y="54"/>
                    <a:pt x="1526" y="0"/>
                    <a:pt x="149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23"/>
            <p:cNvSpPr/>
            <p:nvPr/>
          </p:nvSpPr>
          <p:spPr>
            <a:xfrm>
              <a:off x="7762600" y="4488175"/>
              <a:ext cx="80325" cy="80325"/>
            </a:xfrm>
            <a:custGeom>
              <a:rect b="b" l="l" r="r" t="t"/>
              <a:pathLst>
                <a:path extrusionOk="0" h="3213" w="3213">
                  <a:moveTo>
                    <a:pt x="1607" y="1"/>
                  </a:moveTo>
                  <a:cubicBezTo>
                    <a:pt x="750" y="1"/>
                    <a:pt x="1" y="724"/>
                    <a:pt x="1" y="1607"/>
                  </a:cubicBezTo>
                  <a:cubicBezTo>
                    <a:pt x="1" y="2490"/>
                    <a:pt x="750" y="3213"/>
                    <a:pt x="1607" y="3213"/>
                  </a:cubicBezTo>
                  <a:cubicBezTo>
                    <a:pt x="2463" y="3213"/>
                    <a:pt x="3213" y="2490"/>
                    <a:pt x="3213" y="1607"/>
                  </a:cubicBezTo>
                  <a:cubicBezTo>
                    <a:pt x="3213" y="750"/>
                    <a:pt x="2463" y="1"/>
                    <a:pt x="160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23"/>
            <p:cNvSpPr/>
            <p:nvPr/>
          </p:nvSpPr>
          <p:spPr>
            <a:xfrm>
              <a:off x="8014200" y="4480125"/>
              <a:ext cx="80325" cy="80350"/>
            </a:xfrm>
            <a:custGeom>
              <a:rect b="b" l="l" r="r" t="t"/>
              <a:pathLst>
                <a:path extrusionOk="0" h="3214" w="3213">
                  <a:moveTo>
                    <a:pt x="1560" y="1"/>
                  </a:moveTo>
                  <a:cubicBezTo>
                    <a:pt x="723" y="1"/>
                    <a:pt x="1" y="714"/>
                    <a:pt x="1" y="1608"/>
                  </a:cubicBezTo>
                  <a:cubicBezTo>
                    <a:pt x="1" y="2464"/>
                    <a:pt x="750" y="3214"/>
                    <a:pt x="1606" y="3214"/>
                  </a:cubicBezTo>
                  <a:cubicBezTo>
                    <a:pt x="2490" y="3214"/>
                    <a:pt x="3212" y="2464"/>
                    <a:pt x="3212" y="1608"/>
                  </a:cubicBezTo>
                  <a:cubicBezTo>
                    <a:pt x="3212" y="724"/>
                    <a:pt x="2490" y="2"/>
                    <a:pt x="1606" y="2"/>
                  </a:cubicBezTo>
                  <a:cubicBezTo>
                    <a:pt x="1591" y="1"/>
                    <a:pt x="1576" y="1"/>
                    <a:pt x="156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23"/>
            <p:cNvSpPr/>
            <p:nvPr/>
          </p:nvSpPr>
          <p:spPr>
            <a:xfrm>
              <a:off x="7636800" y="4625350"/>
              <a:ext cx="591550" cy="530650"/>
            </a:xfrm>
            <a:custGeom>
              <a:rect b="b" l="l" r="r" t="t"/>
              <a:pathLst>
                <a:path extrusionOk="0" h="21226" w="23662">
                  <a:moveTo>
                    <a:pt x="12527" y="1"/>
                  </a:moveTo>
                  <a:lnTo>
                    <a:pt x="12474" y="54"/>
                  </a:lnTo>
                  <a:lnTo>
                    <a:pt x="11885" y="54"/>
                  </a:lnTo>
                  <a:cubicBezTo>
                    <a:pt x="11189" y="54"/>
                    <a:pt x="10493" y="108"/>
                    <a:pt x="9743" y="215"/>
                  </a:cubicBezTo>
                  <a:cubicBezTo>
                    <a:pt x="8539" y="402"/>
                    <a:pt x="7415" y="777"/>
                    <a:pt x="6344" y="1312"/>
                  </a:cubicBezTo>
                  <a:cubicBezTo>
                    <a:pt x="5247" y="1848"/>
                    <a:pt x="4256" y="2517"/>
                    <a:pt x="3453" y="3320"/>
                  </a:cubicBezTo>
                  <a:cubicBezTo>
                    <a:pt x="3025" y="3748"/>
                    <a:pt x="2624" y="4257"/>
                    <a:pt x="2276" y="4765"/>
                  </a:cubicBezTo>
                  <a:cubicBezTo>
                    <a:pt x="1955" y="5300"/>
                    <a:pt x="1660" y="5889"/>
                    <a:pt x="1419" y="6612"/>
                  </a:cubicBezTo>
                  <a:cubicBezTo>
                    <a:pt x="991" y="7763"/>
                    <a:pt x="777" y="9048"/>
                    <a:pt x="536" y="10252"/>
                  </a:cubicBezTo>
                  <a:lnTo>
                    <a:pt x="483" y="10546"/>
                  </a:lnTo>
                  <a:lnTo>
                    <a:pt x="268" y="11564"/>
                  </a:lnTo>
                  <a:cubicBezTo>
                    <a:pt x="215" y="11858"/>
                    <a:pt x="188" y="12152"/>
                    <a:pt x="135" y="12420"/>
                  </a:cubicBezTo>
                  <a:cubicBezTo>
                    <a:pt x="54" y="13036"/>
                    <a:pt x="1" y="13571"/>
                    <a:pt x="1" y="14026"/>
                  </a:cubicBezTo>
                  <a:cubicBezTo>
                    <a:pt x="1" y="14561"/>
                    <a:pt x="81" y="15070"/>
                    <a:pt x="188" y="15525"/>
                  </a:cubicBezTo>
                  <a:cubicBezTo>
                    <a:pt x="268" y="16033"/>
                    <a:pt x="456" y="16462"/>
                    <a:pt x="670" y="16917"/>
                  </a:cubicBezTo>
                  <a:cubicBezTo>
                    <a:pt x="911" y="17345"/>
                    <a:pt x="1259" y="17773"/>
                    <a:pt x="1607" y="18148"/>
                  </a:cubicBezTo>
                  <a:cubicBezTo>
                    <a:pt x="2008" y="18549"/>
                    <a:pt x="2490" y="18924"/>
                    <a:pt x="3052" y="19245"/>
                  </a:cubicBezTo>
                  <a:cubicBezTo>
                    <a:pt x="4149" y="19914"/>
                    <a:pt x="5434" y="20423"/>
                    <a:pt x="6799" y="20744"/>
                  </a:cubicBezTo>
                  <a:cubicBezTo>
                    <a:pt x="8084" y="21065"/>
                    <a:pt x="9449" y="21226"/>
                    <a:pt x="10841" y="21226"/>
                  </a:cubicBezTo>
                  <a:cubicBezTo>
                    <a:pt x="11456" y="21226"/>
                    <a:pt x="12099" y="21199"/>
                    <a:pt x="12795" y="21119"/>
                  </a:cubicBezTo>
                  <a:cubicBezTo>
                    <a:pt x="13357" y="21065"/>
                    <a:pt x="13919" y="20985"/>
                    <a:pt x="14508" y="20878"/>
                  </a:cubicBezTo>
                  <a:cubicBezTo>
                    <a:pt x="15712" y="20691"/>
                    <a:pt x="16810" y="20343"/>
                    <a:pt x="17800" y="19941"/>
                  </a:cubicBezTo>
                  <a:cubicBezTo>
                    <a:pt x="18924" y="19486"/>
                    <a:pt x="19888" y="18924"/>
                    <a:pt x="20691" y="18175"/>
                  </a:cubicBezTo>
                  <a:cubicBezTo>
                    <a:pt x="21119" y="17800"/>
                    <a:pt x="21494" y="17372"/>
                    <a:pt x="21868" y="16917"/>
                  </a:cubicBezTo>
                  <a:cubicBezTo>
                    <a:pt x="22189" y="16435"/>
                    <a:pt x="22537" y="15900"/>
                    <a:pt x="22752" y="15364"/>
                  </a:cubicBezTo>
                  <a:cubicBezTo>
                    <a:pt x="23260" y="14294"/>
                    <a:pt x="23528" y="13089"/>
                    <a:pt x="23608" y="11724"/>
                  </a:cubicBezTo>
                  <a:cubicBezTo>
                    <a:pt x="23662" y="10493"/>
                    <a:pt x="23528" y="9181"/>
                    <a:pt x="23233" y="7897"/>
                  </a:cubicBezTo>
                  <a:cubicBezTo>
                    <a:pt x="23099" y="7308"/>
                    <a:pt x="22885" y="6692"/>
                    <a:pt x="22671" y="6103"/>
                  </a:cubicBezTo>
                  <a:cubicBezTo>
                    <a:pt x="22404" y="5461"/>
                    <a:pt x="22136" y="4926"/>
                    <a:pt x="21815" y="4471"/>
                  </a:cubicBezTo>
                  <a:cubicBezTo>
                    <a:pt x="21520" y="3962"/>
                    <a:pt x="21119" y="3480"/>
                    <a:pt x="20691" y="3052"/>
                  </a:cubicBezTo>
                  <a:cubicBezTo>
                    <a:pt x="20450" y="2811"/>
                    <a:pt x="20209" y="2624"/>
                    <a:pt x="19941" y="2410"/>
                  </a:cubicBezTo>
                  <a:cubicBezTo>
                    <a:pt x="19513" y="2062"/>
                    <a:pt x="19004" y="1741"/>
                    <a:pt x="18549" y="1473"/>
                  </a:cubicBezTo>
                  <a:cubicBezTo>
                    <a:pt x="18549" y="1473"/>
                    <a:pt x="18523" y="1473"/>
                    <a:pt x="18523" y="1446"/>
                  </a:cubicBezTo>
                  <a:cubicBezTo>
                    <a:pt x="18282" y="1312"/>
                    <a:pt x="18041" y="1178"/>
                    <a:pt x="17773" y="1071"/>
                  </a:cubicBezTo>
                  <a:cubicBezTo>
                    <a:pt x="17746" y="1045"/>
                    <a:pt x="17720" y="1045"/>
                    <a:pt x="17666" y="1045"/>
                  </a:cubicBezTo>
                  <a:cubicBezTo>
                    <a:pt x="17452" y="911"/>
                    <a:pt x="17184" y="804"/>
                    <a:pt x="16943" y="750"/>
                  </a:cubicBezTo>
                  <a:cubicBezTo>
                    <a:pt x="16729" y="670"/>
                    <a:pt x="16542" y="616"/>
                    <a:pt x="16328" y="590"/>
                  </a:cubicBezTo>
                  <a:cubicBezTo>
                    <a:pt x="16194" y="536"/>
                    <a:pt x="16114" y="509"/>
                    <a:pt x="16007" y="483"/>
                  </a:cubicBezTo>
                  <a:cubicBezTo>
                    <a:pt x="15873" y="456"/>
                    <a:pt x="15712" y="402"/>
                    <a:pt x="15525" y="376"/>
                  </a:cubicBezTo>
                  <a:cubicBezTo>
                    <a:pt x="15043" y="242"/>
                    <a:pt x="14508" y="135"/>
                    <a:pt x="13892" y="108"/>
                  </a:cubicBezTo>
                  <a:cubicBezTo>
                    <a:pt x="13517" y="54"/>
                    <a:pt x="13169" y="1"/>
                    <a:pt x="1266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23"/>
            <p:cNvSpPr/>
            <p:nvPr/>
          </p:nvSpPr>
          <p:spPr>
            <a:xfrm>
              <a:off x="7761925" y="4643425"/>
              <a:ext cx="469100" cy="513250"/>
            </a:xfrm>
            <a:custGeom>
              <a:rect b="b" l="l" r="r" t="t"/>
              <a:pathLst>
                <a:path extrusionOk="0" h="20530" w="18764">
                  <a:moveTo>
                    <a:pt x="11858" y="0"/>
                  </a:moveTo>
                  <a:cubicBezTo>
                    <a:pt x="12099" y="161"/>
                    <a:pt x="12367" y="322"/>
                    <a:pt x="12608" y="455"/>
                  </a:cubicBezTo>
                  <a:cubicBezTo>
                    <a:pt x="13491" y="1018"/>
                    <a:pt x="14294" y="1660"/>
                    <a:pt x="14990" y="2409"/>
                  </a:cubicBezTo>
                  <a:cubicBezTo>
                    <a:pt x="15686" y="3132"/>
                    <a:pt x="16328" y="3962"/>
                    <a:pt x="16836" y="4872"/>
                  </a:cubicBezTo>
                  <a:cubicBezTo>
                    <a:pt x="17318" y="5782"/>
                    <a:pt x="17693" y="6745"/>
                    <a:pt x="17934" y="7762"/>
                  </a:cubicBezTo>
                  <a:cubicBezTo>
                    <a:pt x="18041" y="8244"/>
                    <a:pt x="18121" y="8780"/>
                    <a:pt x="18175" y="9288"/>
                  </a:cubicBezTo>
                  <a:cubicBezTo>
                    <a:pt x="18202" y="9823"/>
                    <a:pt x="18202" y="10386"/>
                    <a:pt x="18175" y="10921"/>
                  </a:cubicBezTo>
                  <a:cubicBezTo>
                    <a:pt x="18121" y="11429"/>
                    <a:pt x="18041" y="11965"/>
                    <a:pt x="17934" y="12473"/>
                  </a:cubicBezTo>
                  <a:cubicBezTo>
                    <a:pt x="17800" y="12982"/>
                    <a:pt x="17666" y="13437"/>
                    <a:pt x="17425" y="13919"/>
                  </a:cubicBezTo>
                  <a:cubicBezTo>
                    <a:pt x="17238" y="14374"/>
                    <a:pt x="16997" y="14802"/>
                    <a:pt x="16703" y="15257"/>
                  </a:cubicBezTo>
                  <a:cubicBezTo>
                    <a:pt x="16435" y="15685"/>
                    <a:pt x="16087" y="16060"/>
                    <a:pt x="15766" y="16408"/>
                  </a:cubicBezTo>
                  <a:cubicBezTo>
                    <a:pt x="15016" y="17184"/>
                    <a:pt x="14187" y="17853"/>
                    <a:pt x="13250" y="18362"/>
                  </a:cubicBezTo>
                  <a:cubicBezTo>
                    <a:pt x="12153" y="18951"/>
                    <a:pt x="10975" y="19406"/>
                    <a:pt x="9770" y="19700"/>
                  </a:cubicBezTo>
                  <a:cubicBezTo>
                    <a:pt x="8566" y="19994"/>
                    <a:pt x="7335" y="20155"/>
                    <a:pt x="6077" y="20155"/>
                  </a:cubicBezTo>
                  <a:cubicBezTo>
                    <a:pt x="5859" y="20164"/>
                    <a:pt x="5640" y="20169"/>
                    <a:pt x="5420" y="20169"/>
                  </a:cubicBezTo>
                  <a:cubicBezTo>
                    <a:pt x="4400" y="20169"/>
                    <a:pt x="3365" y="20073"/>
                    <a:pt x="2330" y="19941"/>
                  </a:cubicBezTo>
                  <a:cubicBezTo>
                    <a:pt x="1527" y="19834"/>
                    <a:pt x="777" y="19673"/>
                    <a:pt x="1" y="19459"/>
                  </a:cubicBezTo>
                  <a:lnTo>
                    <a:pt x="1" y="19459"/>
                  </a:lnTo>
                  <a:cubicBezTo>
                    <a:pt x="590" y="19700"/>
                    <a:pt x="1232" y="19887"/>
                    <a:pt x="1874" y="20075"/>
                  </a:cubicBezTo>
                  <a:cubicBezTo>
                    <a:pt x="3132" y="20369"/>
                    <a:pt x="4524" y="20530"/>
                    <a:pt x="5916" y="20530"/>
                  </a:cubicBezTo>
                  <a:cubicBezTo>
                    <a:pt x="6532" y="20530"/>
                    <a:pt x="7147" y="20503"/>
                    <a:pt x="7870" y="20423"/>
                  </a:cubicBezTo>
                  <a:cubicBezTo>
                    <a:pt x="8432" y="20369"/>
                    <a:pt x="8994" y="20289"/>
                    <a:pt x="9556" y="20209"/>
                  </a:cubicBezTo>
                  <a:cubicBezTo>
                    <a:pt x="10761" y="19994"/>
                    <a:pt x="11912" y="19673"/>
                    <a:pt x="12875" y="19272"/>
                  </a:cubicBezTo>
                  <a:cubicBezTo>
                    <a:pt x="13973" y="18790"/>
                    <a:pt x="14963" y="18228"/>
                    <a:pt x="15766" y="17478"/>
                  </a:cubicBezTo>
                  <a:cubicBezTo>
                    <a:pt x="16194" y="17130"/>
                    <a:pt x="16569" y="16675"/>
                    <a:pt x="16917" y="16220"/>
                  </a:cubicBezTo>
                  <a:cubicBezTo>
                    <a:pt x="17292" y="15739"/>
                    <a:pt x="17586" y="15203"/>
                    <a:pt x="17854" y="14668"/>
                  </a:cubicBezTo>
                  <a:cubicBezTo>
                    <a:pt x="18362" y="13597"/>
                    <a:pt x="18630" y="12366"/>
                    <a:pt x="18710" y="11028"/>
                  </a:cubicBezTo>
                  <a:cubicBezTo>
                    <a:pt x="18764" y="9797"/>
                    <a:pt x="18630" y="8485"/>
                    <a:pt x="18335" y="7227"/>
                  </a:cubicBezTo>
                  <a:cubicBezTo>
                    <a:pt x="18202" y="6612"/>
                    <a:pt x="17987" y="6023"/>
                    <a:pt x="17747" y="5407"/>
                  </a:cubicBezTo>
                  <a:cubicBezTo>
                    <a:pt x="17532" y="4765"/>
                    <a:pt x="17211" y="4229"/>
                    <a:pt x="16917" y="3774"/>
                  </a:cubicBezTo>
                  <a:cubicBezTo>
                    <a:pt x="16596" y="3266"/>
                    <a:pt x="16221" y="2811"/>
                    <a:pt x="15793" y="2356"/>
                  </a:cubicBezTo>
                  <a:cubicBezTo>
                    <a:pt x="15552" y="2142"/>
                    <a:pt x="15311" y="1928"/>
                    <a:pt x="15043" y="1740"/>
                  </a:cubicBezTo>
                  <a:cubicBezTo>
                    <a:pt x="14615" y="1366"/>
                    <a:pt x="14106" y="1071"/>
                    <a:pt x="13651" y="803"/>
                  </a:cubicBezTo>
                  <a:cubicBezTo>
                    <a:pt x="13651" y="803"/>
                    <a:pt x="13598" y="803"/>
                    <a:pt x="13598" y="750"/>
                  </a:cubicBezTo>
                  <a:cubicBezTo>
                    <a:pt x="13384" y="616"/>
                    <a:pt x="13143" y="482"/>
                    <a:pt x="12875" y="402"/>
                  </a:cubicBezTo>
                  <a:lnTo>
                    <a:pt x="12768" y="348"/>
                  </a:lnTo>
                  <a:cubicBezTo>
                    <a:pt x="12527" y="215"/>
                    <a:pt x="12260" y="134"/>
                    <a:pt x="12045" y="54"/>
                  </a:cubicBezTo>
                  <a:cubicBezTo>
                    <a:pt x="11965" y="27"/>
                    <a:pt x="11912" y="27"/>
                    <a:pt x="1185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23"/>
            <p:cNvSpPr/>
            <p:nvPr/>
          </p:nvSpPr>
          <p:spPr>
            <a:xfrm>
              <a:off x="8189525" y="4785275"/>
              <a:ext cx="25" cy="25"/>
            </a:xfrm>
            <a:custGeom>
              <a:rect b="b" l="l" r="r" t="t"/>
              <a:pathLst>
                <a:path extrusionOk="0" h="1" w="1">
                  <a:moveTo>
                    <a:pt x="0" y="1"/>
                  </a:moveTo>
                  <a:lnTo>
                    <a:pt x="0" y="1"/>
                  </a:lnTo>
                  <a:lnTo>
                    <a:pt x="0" y="1"/>
                  </a:lnTo>
                  <a:lnTo>
                    <a:pt x="0" y="1"/>
                  </a:lnTo>
                  <a:lnTo>
                    <a:pt x="0" y="1"/>
                  </a:lnTo>
                  <a:close/>
                </a:path>
              </a:pathLst>
            </a:custGeom>
            <a:solidFill>
              <a:srgbClr val="27272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23"/>
            <p:cNvSpPr/>
            <p:nvPr/>
          </p:nvSpPr>
          <p:spPr>
            <a:xfrm>
              <a:off x="7665575" y="4655475"/>
              <a:ext cx="531325" cy="475100"/>
            </a:xfrm>
            <a:custGeom>
              <a:rect b="b" l="l" r="r" t="t"/>
              <a:pathLst>
                <a:path extrusionOk="0" h="19004" w="21253">
                  <a:moveTo>
                    <a:pt x="10600" y="0"/>
                  </a:moveTo>
                  <a:cubicBezTo>
                    <a:pt x="9984" y="0"/>
                    <a:pt x="9342" y="81"/>
                    <a:pt x="8699" y="188"/>
                  </a:cubicBezTo>
                  <a:cubicBezTo>
                    <a:pt x="7629" y="348"/>
                    <a:pt x="6585" y="669"/>
                    <a:pt x="5621" y="1151"/>
                  </a:cubicBezTo>
                  <a:cubicBezTo>
                    <a:pt x="4631" y="1606"/>
                    <a:pt x="3748" y="2249"/>
                    <a:pt x="3052" y="2944"/>
                  </a:cubicBezTo>
                  <a:cubicBezTo>
                    <a:pt x="2650" y="3346"/>
                    <a:pt x="2302" y="3774"/>
                    <a:pt x="2008" y="4256"/>
                  </a:cubicBezTo>
                  <a:cubicBezTo>
                    <a:pt x="1714" y="4711"/>
                    <a:pt x="1446" y="5300"/>
                    <a:pt x="1205" y="5889"/>
                  </a:cubicBezTo>
                  <a:cubicBezTo>
                    <a:pt x="830" y="6959"/>
                    <a:pt x="643" y="8057"/>
                    <a:pt x="429" y="9181"/>
                  </a:cubicBezTo>
                  <a:lnTo>
                    <a:pt x="402" y="9449"/>
                  </a:lnTo>
                  <a:cubicBezTo>
                    <a:pt x="322" y="9743"/>
                    <a:pt x="295" y="10037"/>
                    <a:pt x="242" y="10332"/>
                  </a:cubicBezTo>
                  <a:cubicBezTo>
                    <a:pt x="161" y="10599"/>
                    <a:pt x="134" y="10867"/>
                    <a:pt x="108" y="11108"/>
                  </a:cubicBezTo>
                  <a:cubicBezTo>
                    <a:pt x="27" y="11643"/>
                    <a:pt x="1" y="12125"/>
                    <a:pt x="1" y="12553"/>
                  </a:cubicBezTo>
                  <a:cubicBezTo>
                    <a:pt x="1" y="13008"/>
                    <a:pt x="27" y="13490"/>
                    <a:pt x="134" y="13892"/>
                  </a:cubicBezTo>
                  <a:cubicBezTo>
                    <a:pt x="242" y="14320"/>
                    <a:pt x="402" y="14721"/>
                    <a:pt x="616" y="15123"/>
                  </a:cubicBezTo>
                  <a:cubicBezTo>
                    <a:pt x="804" y="15524"/>
                    <a:pt x="1098" y="15899"/>
                    <a:pt x="1446" y="16220"/>
                  </a:cubicBezTo>
                  <a:cubicBezTo>
                    <a:pt x="1821" y="16595"/>
                    <a:pt x="2195" y="16889"/>
                    <a:pt x="2758" y="17237"/>
                  </a:cubicBezTo>
                  <a:cubicBezTo>
                    <a:pt x="3721" y="17826"/>
                    <a:pt x="4845" y="18281"/>
                    <a:pt x="6130" y="18602"/>
                  </a:cubicBezTo>
                  <a:cubicBezTo>
                    <a:pt x="7254" y="18870"/>
                    <a:pt x="8512" y="19004"/>
                    <a:pt x="9743" y="19004"/>
                  </a:cubicBezTo>
                  <a:cubicBezTo>
                    <a:pt x="10279" y="19004"/>
                    <a:pt x="10841" y="18977"/>
                    <a:pt x="11456" y="18897"/>
                  </a:cubicBezTo>
                  <a:cubicBezTo>
                    <a:pt x="11938" y="18870"/>
                    <a:pt x="12473" y="18763"/>
                    <a:pt x="12982" y="18709"/>
                  </a:cubicBezTo>
                  <a:cubicBezTo>
                    <a:pt x="14053" y="18495"/>
                    <a:pt x="15070" y="18228"/>
                    <a:pt x="15953" y="17880"/>
                  </a:cubicBezTo>
                  <a:cubicBezTo>
                    <a:pt x="16917" y="17478"/>
                    <a:pt x="17800" y="16943"/>
                    <a:pt x="18549" y="16301"/>
                  </a:cubicBezTo>
                  <a:cubicBezTo>
                    <a:pt x="18897" y="15953"/>
                    <a:pt x="19272" y="15605"/>
                    <a:pt x="19566" y="15150"/>
                  </a:cubicBezTo>
                  <a:cubicBezTo>
                    <a:pt x="19888" y="14748"/>
                    <a:pt x="20182" y="14293"/>
                    <a:pt x="20423" y="13785"/>
                  </a:cubicBezTo>
                  <a:cubicBezTo>
                    <a:pt x="20851" y="12848"/>
                    <a:pt x="21119" y="11750"/>
                    <a:pt x="21172" y="10546"/>
                  </a:cubicBezTo>
                  <a:cubicBezTo>
                    <a:pt x="21253" y="9449"/>
                    <a:pt x="21119" y="8271"/>
                    <a:pt x="20851" y="7120"/>
                  </a:cubicBezTo>
                  <a:cubicBezTo>
                    <a:pt x="20717" y="6585"/>
                    <a:pt x="20557" y="6049"/>
                    <a:pt x="20316" y="5514"/>
                  </a:cubicBezTo>
                  <a:cubicBezTo>
                    <a:pt x="20075" y="4952"/>
                    <a:pt x="19834" y="4497"/>
                    <a:pt x="19566" y="4042"/>
                  </a:cubicBezTo>
                  <a:cubicBezTo>
                    <a:pt x="19272" y="3587"/>
                    <a:pt x="18924" y="3185"/>
                    <a:pt x="18576" y="2811"/>
                  </a:cubicBezTo>
                  <a:cubicBezTo>
                    <a:pt x="18201" y="2436"/>
                    <a:pt x="17800" y="2141"/>
                    <a:pt x="17318" y="1847"/>
                  </a:cubicBezTo>
                  <a:cubicBezTo>
                    <a:pt x="16515" y="1339"/>
                    <a:pt x="15578" y="910"/>
                    <a:pt x="14427" y="589"/>
                  </a:cubicBezTo>
                  <a:cubicBezTo>
                    <a:pt x="14186" y="509"/>
                    <a:pt x="13946" y="455"/>
                    <a:pt x="13651" y="375"/>
                  </a:cubicBezTo>
                  <a:cubicBezTo>
                    <a:pt x="13276" y="268"/>
                    <a:pt x="13009" y="241"/>
                    <a:pt x="12741" y="214"/>
                  </a:cubicBezTo>
                  <a:cubicBezTo>
                    <a:pt x="12447" y="161"/>
                    <a:pt x="12179" y="134"/>
                    <a:pt x="11831" y="107"/>
                  </a:cubicBezTo>
                  <a:cubicBezTo>
                    <a:pt x="11456" y="0"/>
                    <a:pt x="11055" y="0"/>
                    <a:pt x="10600"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23"/>
            <p:cNvSpPr/>
            <p:nvPr/>
          </p:nvSpPr>
          <p:spPr>
            <a:xfrm>
              <a:off x="7949975" y="4655475"/>
              <a:ext cx="56225" cy="16075"/>
            </a:xfrm>
            <a:custGeom>
              <a:rect b="b" l="l" r="r" t="t"/>
              <a:pathLst>
                <a:path extrusionOk="0" h="643" w="2249">
                  <a:moveTo>
                    <a:pt x="134" y="0"/>
                  </a:moveTo>
                  <a:cubicBezTo>
                    <a:pt x="134" y="54"/>
                    <a:pt x="107" y="54"/>
                    <a:pt x="80" y="54"/>
                  </a:cubicBezTo>
                  <a:cubicBezTo>
                    <a:pt x="27" y="81"/>
                    <a:pt x="0" y="107"/>
                    <a:pt x="0" y="134"/>
                  </a:cubicBezTo>
                  <a:cubicBezTo>
                    <a:pt x="0" y="188"/>
                    <a:pt x="0" y="214"/>
                    <a:pt x="27" y="241"/>
                  </a:cubicBezTo>
                  <a:cubicBezTo>
                    <a:pt x="80" y="268"/>
                    <a:pt x="107" y="321"/>
                    <a:pt x="134" y="321"/>
                  </a:cubicBezTo>
                  <a:cubicBezTo>
                    <a:pt x="803" y="348"/>
                    <a:pt x="1445" y="455"/>
                    <a:pt x="2088" y="643"/>
                  </a:cubicBezTo>
                  <a:cubicBezTo>
                    <a:pt x="2115" y="643"/>
                    <a:pt x="2141" y="643"/>
                    <a:pt x="2168" y="616"/>
                  </a:cubicBezTo>
                  <a:cubicBezTo>
                    <a:pt x="2195" y="589"/>
                    <a:pt x="2248" y="536"/>
                    <a:pt x="2248" y="509"/>
                  </a:cubicBezTo>
                  <a:cubicBezTo>
                    <a:pt x="2248" y="482"/>
                    <a:pt x="2248" y="455"/>
                    <a:pt x="2195" y="402"/>
                  </a:cubicBezTo>
                  <a:cubicBezTo>
                    <a:pt x="2168" y="375"/>
                    <a:pt x="2141" y="348"/>
                    <a:pt x="2115" y="348"/>
                  </a:cubicBezTo>
                  <a:cubicBezTo>
                    <a:pt x="1472" y="134"/>
                    <a:pt x="803" y="54"/>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23"/>
            <p:cNvSpPr/>
            <p:nvPr/>
          </p:nvSpPr>
          <p:spPr>
            <a:xfrm>
              <a:off x="7933900" y="4655475"/>
              <a:ext cx="59575" cy="13825"/>
            </a:xfrm>
            <a:custGeom>
              <a:rect b="b" l="l" r="r" t="t"/>
              <a:pathLst>
                <a:path extrusionOk="0" h="553" w="2383">
                  <a:moveTo>
                    <a:pt x="108" y="0"/>
                  </a:moveTo>
                  <a:cubicBezTo>
                    <a:pt x="81" y="0"/>
                    <a:pt x="1" y="107"/>
                    <a:pt x="54" y="188"/>
                  </a:cubicBezTo>
                  <a:cubicBezTo>
                    <a:pt x="54" y="214"/>
                    <a:pt x="81" y="241"/>
                    <a:pt x="81" y="268"/>
                  </a:cubicBezTo>
                  <a:cubicBezTo>
                    <a:pt x="108" y="321"/>
                    <a:pt x="134" y="321"/>
                    <a:pt x="188" y="321"/>
                  </a:cubicBezTo>
                  <a:cubicBezTo>
                    <a:pt x="456" y="321"/>
                    <a:pt x="750" y="321"/>
                    <a:pt x="1018" y="348"/>
                  </a:cubicBezTo>
                  <a:lnTo>
                    <a:pt x="991" y="348"/>
                  </a:lnTo>
                  <a:cubicBezTo>
                    <a:pt x="1392" y="375"/>
                    <a:pt x="1821" y="455"/>
                    <a:pt x="2222" y="536"/>
                  </a:cubicBezTo>
                  <a:cubicBezTo>
                    <a:pt x="2234" y="547"/>
                    <a:pt x="2248" y="553"/>
                    <a:pt x="2263" y="553"/>
                  </a:cubicBezTo>
                  <a:cubicBezTo>
                    <a:pt x="2318" y="553"/>
                    <a:pt x="2383" y="485"/>
                    <a:pt x="2383" y="402"/>
                  </a:cubicBezTo>
                  <a:cubicBezTo>
                    <a:pt x="2383" y="375"/>
                    <a:pt x="2383" y="348"/>
                    <a:pt x="2356" y="321"/>
                  </a:cubicBezTo>
                  <a:cubicBezTo>
                    <a:pt x="2329" y="268"/>
                    <a:pt x="2276" y="241"/>
                    <a:pt x="2249" y="241"/>
                  </a:cubicBezTo>
                  <a:cubicBezTo>
                    <a:pt x="1553" y="54"/>
                    <a:pt x="857" y="0"/>
                    <a:pt x="10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23"/>
            <p:cNvSpPr/>
            <p:nvPr/>
          </p:nvSpPr>
          <p:spPr>
            <a:xfrm>
              <a:off x="7929900" y="4655475"/>
              <a:ext cx="62925" cy="13825"/>
            </a:xfrm>
            <a:custGeom>
              <a:rect b="b" l="l" r="r" t="t"/>
              <a:pathLst>
                <a:path extrusionOk="0" h="553" w="2517">
                  <a:moveTo>
                    <a:pt x="134" y="0"/>
                  </a:moveTo>
                  <a:cubicBezTo>
                    <a:pt x="80" y="0"/>
                    <a:pt x="0" y="81"/>
                    <a:pt x="0" y="188"/>
                  </a:cubicBezTo>
                  <a:cubicBezTo>
                    <a:pt x="0" y="268"/>
                    <a:pt x="80" y="321"/>
                    <a:pt x="161" y="321"/>
                  </a:cubicBezTo>
                  <a:cubicBezTo>
                    <a:pt x="509" y="321"/>
                    <a:pt x="830" y="321"/>
                    <a:pt x="1178" y="348"/>
                  </a:cubicBezTo>
                  <a:cubicBezTo>
                    <a:pt x="1579" y="375"/>
                    <a:pt x="1954" y="455"/>
                    <a:pt x="2355" y="536"/>
                  </a:cubicBezTo>
                  <a:cubicBezTo>
                    <a:pt x="2367" y="547"/>
                    <a:pt x="2381" y="553"/>
                    <a:pt x="2397" y="553"/>
                  </a:cubicBezTo>
                  <a:cubicBezTo>
                    <a:pt x="2451" y="553"/>
                    <a:pt x="2516" y="485"/>
                    <a:pt x="2516" y="402"/>
                  </a:cubicBezTo>
                  <a:cubicBezTo>
                    <a:pt x="2516" y="375"/>
                    <a:pt x="2516" y="348"/>
                    <a:pt x="2489" y="321"/>
                  </a:cubicBezTo>
                  <a:cubicBezTo>
                    <a:pt x="2436" y="268"/>
                    <a:pt x="2409" y="241"/>
                    <a:pt x="2382" y="241"/>
                  </a:cubicBezTo>
                  <a:cubicBezTo>
                    <a:pt x="1713" y="54"/>
                    <a:pt x="1044" y="0"/>
                    <a:pt x="34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23"/>
            <p:cNvSpPr/>
            <p:nvPr/>
          </p:nvSpPr>
          <p:spPr>
            <a:xfrm>
              <a:off x="7929900" y="4655475"/>
              <a:ext cx="57550" cy="12900"/>
            </a:xfrm>
            <a:custGeom>
              <a:rect b="b" l="l" r="r" t="t"/>
              <a:pathLst>
                <a:path extrusionOk="0" h="516" w="2302">
                  <a:moveTo>
                    <a:pt x="80" y="0"/>
                  </a:moveTo>
                  <a:cubicBezTo>
                    <a:pt x="80" y="0"/>
                    <a:pt x="0" y="107"/>
                    <a:pt x="0" y="188"/>
                  </a:cubicBezTo>
                  <a:cubicBezTo>
                    <a:pt x="0" y="214"/>
                    <a:pt x="27" y="241"/>
                    <a:pt x="27" y="268"/>
                  </a:cubicBezTo>
                  <a:cubicBezTo>
                    <a:pt x="80" y="321"/>
                    <a:pt x="107" y="321"/>
                    <a:pt x="134" y="321"/>
                  </a:cubicBezTo>
                  <a:cubicBezTo>
                    <a:pt x="509" y="321"/>
                    <a:pt x="830" y="321"/>
                    <a:pt x="1205" y="348"/>
                  </a:cubicBezTo>
                  <a:lnTo>
                    <a:pt x="1178" y="348"/>
                  </a:lnTo>
                  <a:cubicBezTo>
                    <a:pt x="1499" y="375"/>
                    <a:pt x="1820" y="402"/>
                    <a:pt x="2115" y="509"/>
                  </a:cubicBezTo>
                  <a:cubicBezTo>
                    <a:pt x="2124" y="513"/>
                    <a:pt x="2135" y="516"/>
                    <a:pt x="2146" y="516"/>
                  </a:cubicBezTo>
                  <a:cubicBezTo>
                    <a:pt x="2202" y="516"/>
                    <a:pt x="2275" y="464"/>
                    <a:pt x="2275" y="375"/>
                  </a:cubicBezTo>
                  <a:cubicBezTo>
                    <a:pt x="2302" y="268"/>
                    <a:pt x="2248" y="214"/>
                    <a:pt x="2141" y="214"/>
                  </a:cubicBezTo>
                  <a:cubicBezTo>
                    <a:pt x="1472" y="54"/>
                    <a:pt x="776" y="54"/>
                    <a:pt x="80"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23"/>
            <p:cNvSpPr/>
            <p:nvPr/>
          </p:nvSpPr>
          <p:spPr>
            <a:xfrm>
              <a:off x="7937250" y="4654800"/>
              <a:ext cx="63600" cy="16375"/>
            </a:xfrm>
            <a:custGeom>
              <a:rect b="b" l="l" r="r" t="t"/>
              <a:pathLst>
                <a:path extrusionOk="0" h="655" w="2544">
                  <a:moveTo>
                    <a:pt x="215" y="0"/>
                  </a:moveTo>
                  <a:cubicBezTo>
                    <a:pt x="81" y="0"/>
                    <a:pt x="54" y="27"/>
                    <a:pt x="54" y="81"/>
                  </a:cubicBezTo>
                  <a:cubicBezTo>
                    <a:pt x="0" y="108"/>
                    <a:pt x="0" y="134"/>
                    <a:pt x="0" y="161"/>
                  </a:cubicBezTo>
                  <a:cubicBezTo>
                    <a:pt x="0" y="215"/>
                    <a:pt x="54" y="241"/>
                    <a:pt x="54" y="268"/>
                  </a:cubicBezTo>
                  <a:cubicBezTo>
                    <a:pt x="81" y="295"/>
                    <a:pt x="108" y="295"/>
                    <a:pt x="134" y="295"/>
                  </a:cubicBezTo>
                  <a:cubicBezTo>
                    <a:pt x="375" y="295"/>
                    <a:pt x="589" y="348"/>
                    <a:pt x="803" y="348"/>
                  </a:cubicBezTo>
                  <a:lnTo>
                    <a:pt x="777" y="348"/>
                  </a:lnTo>
                  <a:cubicBezTo>
                    <a:pt x="1258" y="375"/>
                    <a:pt x="1740" y="429"/>
                    <a:pt x="2222" y="616"/>
                  </a:cubicBezTo>
                  <a:cubicBezTo>
                    <a:pt x="2249" y="616"/>
                    <a:pt x="2249" y="616"/>
                    <a:pt x="2276" y="643"/>
                  </a:cubicBezTo>
                  <a:cubicBezTo>
                    <a:pt x="2311" y="643"/>
                    <a:pt x="2335" y="655"/>
                    <a:pt x="2363" y="655"/>
                  </a:cubicBezTo>
                  <a:cubicBezTo>
                    <a:pt x="2377" y="655"/>
                    <a:pt x="2392" y="652"/>
                    <a:pt x="2409" y="643"/>
                  </a:cubicBezTo>
                  <a:cubicBezTo>
                    <a:pt x="2463" y="643"/>
                    <a:pt x="2490" y="616"/>
                    <a:pt x="2516" y="563"/>
                  </a:cubicBezTo>
                  <a:cubicBezTo>
                    <a:pt x="2543" y="536"/>
                    <a:pt x="2543" y="509"/>
                    <a:pt x="2516" y="429"/>
                  </a:cubicBezTo>
                  <a:cubicBezTo>
                    <a:pt x="2516" y="402"/>
                    <a:pt x="2490" y="375"/>
                    <a:pt x="2436" y="348"/>
                  </a:cubicBezTo>
                  <a:cubicBezTo>
                    <a:pt x="2276" y="268"/>
                    <a:pt x="2088" y="215"/>
                    <a:pt x="1901" y="161"/>
                  </a:cubicBezTo>
                  <a:cubicBezTo>
                    <a:pt x="1714" y="134"/>
                    <a:pt x="1499" y="108"/>
                    <a:pt x="1339" y="81"/>
                  </a:cubicBezTo>
                  <a:cubicBezTo>
                    <a:pt x="964" y="27"/>
                    <a:pt x="563" y="0"/>
                    <a:pt x="21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23"/>
            <p:cNvSpPr/>
            <p:nvPr/>
          </p:nvSpPr>
          <p:spPr>
            <a:xfrm>
              <a:off x="7938600" y="4655475"/>
              <a:ext cx="56225" cy="14000"/>
            </a:xfrm>
            <a:custGeom>
              <a:rect b="b" l="l" r="r" t="t"/>
              <a:pathLst>
                <a:path extrusionOk="0" h="560" w="2249">
                  <a:moveTo>
                    <a:pt x="134" y="0"/>
                  </a:moveTo>
                  <a:cubicBezTo>
                    <a:pt x="54" y="0"/>
                    <a:pt x="0" y="81"/>
                    <a:pt x="0" y="188"/>
                  </a:cubicBezTo>
                  <a:cubicBezTo>
                    <a:pt x="0" y="268"/>
                    <a:pt x="54" y="321"/>
                    <a:pt x="161" y="321"/>
                  </a:cubicBezTo>
                  <a:cubicBezTo>
                    <a:pt x="428" y="321"/>
                    <a:pt x="696" y="321"/>
                    <a:pt x="937" y="348"/>
                  </a:cubicBezTo>
                  <a:lnTo>
                    <a:pt x="883" y="348"/>
                  </a:lnTo>
                  <a:cubicBezTo>
                    <a:pt x="1285" y="375"/>
                    <a:pt x="1660" y="455"/>
                    <a:pt x="2034" y="536"/>
                  </a:cubicBezTo>
                  <a:cubicBezTo>
                    <a:pt x="2052" y="536"/>
                    <a:pt x="2070" y="559"/>
                    <a:pt x="2088" y="559"/>
                  </a:cubicBezTo>
                  <a:cubicBezTo>
                    <a:pt x="2097" y="559"/>
                    <a:pt x="2106" y="553"/>
                    <a:pt x="2115" y="536"/>
                  </a:cubicBezTo>
                  <a:cubicBezTo>
                    <a:pt x="2168" y="536"/>
                    <a:pt x="2195" y="509"/>
                    <a:pt x="2222" y="482"/>
                  </a:cubicBezTo>
                  <a:cubicBezTo>
                    <a:pt x="2248" y="455"/>
                    <a:pt x="2248" y="402"/>
                    <a:pt x="2222" y="348"/>
                  </a:cubicBezTo>
                  <a:cubicBezTo>
                    <a:pt x="2222" y="321"/>
                    <a:pt x="2195" y="268"/>
                    <a:pt x="2168" y="241"/>
                  </a:cubicBezTo>
                  <a:cubicBezTo>
                    <a:pt x="1981" y="188"/>
                    <a:pt x="1820" y="134"/>
                    <a:pt x="1660" y="107"/>
                  </a:cubicBezTo>
                  <a:cubicBezTo>
                    <a:pt x="1499" y="81"/>
                    <a:pt x="1312" y="54"/>
                    <a:pt x="1151" y="54"/>
                  </a:cubicBezTo>
                  <a:cubicBezTo>
                    <a:pt x="830" y="0"/>
                    <a:pt x="509" y="0"/>
                    <a:pt x="18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23"/>
            <p:cNvSpPr/>
            <p:nvPr/>
          </p:nvSpPr>
          <p:spPr>
            <a:xfrm>
              <a:off x="7925200" y="4654800"/>
              <a:ext cx="60925" cy="11825"/>
            </a:xfrm>
            <a:custGeom>
              <a:rect b="b" l="l" r="r" t="t"/>
              <a:pathLst>
                <a:path extrusionOk="0" h="473" w="2437">
                  <a:moveTo>
                    <a:pt x="938" y="0"/>
                  </a:moveTo>
                  <a:cubicBezTo>
                    <a:pt x="616" y="0"/>
                    <a:pt x="349" y="27"/>
                    <a:pt x="135" y="81"/>
                  </a:cubicBezTo>
                  <a:cubicBezTo>
                    <a:pt x="54" y="81"/>
                    <a:pt x="1" y="134"/>
                    <a:pt x="1" y="241"/>
                  </a:cubicBezTo>
                  <a:cubicBezTo>
                    <a:pt x="1" y="289"/>
                    <a:pt x="43" y="379"/>
                    <a:pt x="128" y="379"/>
                  </a:cubicBezTo>
                  <a:cubicBezTo>
                    <a:pt x="139" y="379"/>
                    <a:pt x="150" y="378"/>
                    <a:pt x="161" y="375"/>
                  </a:cubicBezTo>
                  <a:cubicBezTo>
                    <a:pt x="438" y="357"/>
                    <a:pt x="715" y="326"/>
                    <a:pt x="992" y="326"/>
                  </a:cubicBezTo>
                  <a:cubicBezTo>
                    <a:pt x="1117" y="326"/>
                    <a:pt x="1241" y="332"/>
                    <a:pt x="1366" y="348"/>
                  </a:cubicBezTo>
                  <a:lnTo>
                    <a:pt x="1339" y="348"/>
                  </a:lnTo>
                  <a:cubicBezTo>
                    <a:pt x="1633" y="375"/>
                    <a:pt x="1928" y="402"/>
                    <a:pt x="2222" y="455"/>
                  </a:cubicBezTo>
                  <a:cubicBezTo>
                    <a:pt x="2240" y="468"/>
                    <a:pt x="2260" y="473"/>
                    <a:pt x="2279" y="473"/>
                  </a:cubicBezTo>
                  <a:cubicBezTo>
                    <a:pt x="2345" y="473"/>
                    <a:pt x="2410" y="411"/>
                    <a:pt x="2410" y="348"/>
                  </a:cubicBezTo>
                  <a:cubicBezTo>
                    <a:pt x="2436" y="241"/>
                    <a:pt x="2356" y="161"/>
                    <a:pt x="2276" y="161"/>
                  </a:cubicBezTo>
                  <a:cubicBezTo>
                    <a:pt x="1928" y="54"/>
                    <a:pt x="1553" y="27"/>
                    <a:pt x="123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23"/>
            <p:cNvSpPr/>
            <p:nvPr/>
          </p:nvSpPr>
          <p:spPr>
            <a:xfrm>
              <a:off x="8042975" y="4677550"/>
              <a:ext cx="28125" cy="15300"/>
            </a:xfrm>
            <a:custGeom>
              <a:rect b="b" l="l" r="r" t="t"/>
              <a:pathLst>
                <a:path extrusionOk="0" h="612" w="1125">
                  <a:moveTo>
                    <a:pt x="161" y="1"/>
                  </a:moveTo>
                  <a:cubicBezTo>
                    <a:pt x="134" y="1"/>
                    <a:pt x="108" y="27"/>
                    <a:pt x="54" y="27"/>
                  </a:cubicBezTo>
                  <a:cubicBezTo>
                    <a:pt x="27" y="54"/>
                    <a:pt x="0" y="108"/>
                    <a:pt x="0" y="134"/>
                  </a:cubicBezTo>
                  <a:cubicBezTo>
                    <a:pt x="0" y="161"/>
                    <a:pt x="0" y="188"/>
                    <a:pt x="27" y="241"/>
                  </a:cubicBezTo>
                  <a:cubicBezTo>
                    <a:pt x="54" y="268"/>
                    <a:pt x="108" y="295"/>
                    <a:pt x="134" y="295"/>
                  </a:cubicBezTo>
                  <a:cubicBezTo>
                    <a:pt x="161" y="322"/>
                    <a:pt x="215" y="322"/>
                    <a:pt x="268" y="375"/>
                  </a:cubicBezTo>
                  <a:cubicBezTo>
                    <a:pt x="455" y="429"/>
                    <a:pt x="696" y="536"/>
                    <a:pt x="884" y="589"/>
                  </a:cubicBezTo>
                  <a:cubicBezTo>
                    <a:pt x="907" y="605"/>
                    <a:pt x="933" y="612"/>
                    <a:pt x="958" y="612"/>
                  </a:cubicBezTo>
                  <a:cubicBezTo>
                    <a:pt x="1020" y="612"/>
                    <a:pt x="1079" y="574"/>
                    <a:pt x="1098" y="536"/>
                  </a:cubicBezTo>
                  <a:cubicBezTo>
                    <a:pt x="1125" y="456"/>
                    <a:pt x="1098" y="375"/>
                    <a:pt x="1018" y="322"/>
                  </a:cubicBezTo>
                  <a:cubicBezTo>
                    <a:pt x="750" y="188"/>
                    <a:pt x="455" y="108"/>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23"/>
            <p:cNvSpPr/>
            <p:nvPr/>
          </p:nvSpPr>
          <p:spPr>
            <a:xfrm>
              <a:off x="8033600" y="4674200"/>
              <a:ext cx="44200" cy="21275"/>
            </a:xfrm>
            <a:custGeom>
              <a:rect b="b" l="l" r="r" t="t"/>
              <a:pathLst>
                <a:path extrusionOk="0" h="851" w="1768">
                  <a:moveTo>
                    <a:pt x="242" y="1"/>
                  </a:moveTo>
                  <a:cubicBezTo>
                    <a:pt x="135" y="1"/>
                    <a:pt x="81" y="54"/>
                    <a:pt x="28" y="135"/>
                  </a:cubicBezTo>
                  <a:cubicBezTo>
                    <a:pt x="1" y="242"/>
                    <a:pt x="81" y="295"/>
                    <a:pt x="161" y="295"/>
                  </a:cubicBezTo>
                  <a:cubicBezTo>
                    <a:pt x="402" y="375"/>
                    <a:pt x="616" y="402"/>
                    <a:pt x="830" y="509"/>
                  </a:cubicBezTo>
                  <a:cubicBezTo>
                    <a:pt x="1071" y="590"/>
                    <a:pt x="1312" y="697"/>
                    <a:pt x="1500" y="830"/>
                  </a:cubicBezTo>
                  <a:cubicBezTo>
                    <a:pt x="1526" y="844"/>
                    <a:pt x="1546" y="850"/>
                    <a:pt x="1567" y="850"/>
                  </a:cubicBezTo>
                  <a:cubicBezTo>
                    <a:pt x="1587" y="850"/>
                    <a:pt x="1607" y="844"/>
                    <a:pt x="1633" y="830"/>
                  </a:cubicBezTo>
                  <a:cubicBezTo>
                    <a:pt x="1687" y="830"/>
                    <a:pt x="1714" y="804"/>
                    <a:pt x="1741" y="777"/>
                  </a:cubicBezTo>
                  <a:cubicBezTo>
                    <a:pt x="1767" y="723"/>
                    <a:pt x="1767" y="697"/>
                    <a:pt x="1741" y="643"/>
                  </a:cubicBezTo>
                  <a:cubicBezTo>
                    <a:pt x="1741" y="590"/>
                    <a:pt x="1714" y="563"/>
                    <a:pt x="1660" y="536"/>
                  </a:cubicBezTo>
                  <a:cubicBezTo>
                    <a:pt x="1232" y="268"/>
                    <a:pt x="777" y="108"/>
                    <a:pt x="26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23"/>
            <p:cNvSpPr/>
            <p:nvPr/>
          </p:nvSpPr>
          <p:spPr>
            <a:xfrm>
              <a:off x="8030925" y="4672200"/>
              <a:ext cx="48875" cy="22600"/>
            </a:xfrm>
            <a:custGeom>
              <a:rect b="b" l="l" r="r" t="t"/>
              <a:pathLst>
                <a:path extrusionOk="0" h="904" w="1955">
                  <a:moveTo>
                    <a:pt x="215" y="0"/>
                  </a:moveTo>
                  <a:cubicBezTo>
                    <a:pt x="81" y="54"/>
                    <a:pt x="1" y="81"/>
                    <a:pt x="1" y="134"/>
                  </a:cubicBezTo>
                  <a:cubicBezTo>
                    <a:pt x="1" y="215"/>
                    <a:pt x="54" y="322"/>
                    <a:pt x="135" y="322"/>
                  </a:cubicBezTo>
                  <a:cubicBezTo>
                    <a:pt x="456" y="375"/>
                    <a:pt x="750" y="455"/>
                    <a:pt x="1018" y="536"/>
                  </a:cubicBezTo>
                  <a:cubicBezTo>
                    <a:pt x="1259" y="616"/>
                    <a:pt x="1473" y="750"/>
                    <a:pt x="1687" y="884"/>
                  </a:cubicBezTo>
                  <a:cubicBezTo>
                    <a:pt x="1700" y="897"/>
                    <a:pt x="1714" y="904"/>
                    <a:pt x="1734" y="904"/>
                  </a:cubicBezTo>
                  <a:cubicBezTo>
                    <a:pt x="1754" y="904"/>
                    <a:pt x="1781" y="897"/>
                    <a:pt x="1821" y="884"/>
                  </a:cubicBezTo>
                  <a:cubicBezTo>
                    <a:pt x="1848" y="884"/>
                    <a:pt x="1874" y="857"/>
                    <a:pt x="1928" y="803"/>
                  </a:cubicBezTo>
                  <a:cubicBezTo>
                    <a:pt x="1955" y="777"/>
                    <a:pt x="1955" y="750"/>
                    <a:pt x="1928" y="670"/>
                  </a:cubicBezTo>
                  <a:cubicBezTo>
                    <a:pt x="1928" y="643"/>
                    <a:pt x="1874" y="616"/>
                    <a:pt x="1848" y="589"/>
                  </a:cubicBezTo>
                  <a:cubicBezTo>
                    <a:pt x="1393" y="268"/>
                    <a:pt x="777" y="107"/>
                    <a:pt x="24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23"/>
            <p:cNvSpPr/>
            <p:nvPr/>
          </p:nvSpPr>
          <p:spPr>
            <a:xfrm>
              <a:off x="8012200" y="4667525"/>
              <a:ext cx="64250" cy="25325"/>
            </a:xfrm>
            <a:custGeom>
              <a:rect b="b" l="l" r="r" t="t"/>
              <a:pathLst>
                <a:path extrusionOk="0" h="1013" w="2570">
                  <a:moveTo>
                    <a:pt x="188" y="0"/>
                  </a:moveTo>
                  <a:cubicBezTo>
                    <a:pt x="54" y="0"/>
                    <a:pt x="0" y="54"/>
                    <a:pt x="0" y="134"/>
                  </a:cubicBezTo>
                  <a:cubicBezTo>
                    <a:pt x="0" y="187"/>
                    <a:pt x="27" y="294"/>
                    <a:pt x="134" y="294"/>
                  </a:cubicBezTo>
                  <a:cubicBezTo>
                    <a:pt x="589" y="402"/>
                    <a:pt x="1044" y="509"/>
                    <a:pt x="1499" y="642"/>
                  </a:cubicBezTo>
                  <a:lnTo>
                    <a:pt x="1526" y="642"/>
                  </a:lnTo>
                  <a:cubicBezTo>
                    <a:pt x="1794" y="723"/>
                    <a:pt x="2061" y="857"/>
                    <a:pt x="2329" y="990"/>
                  </a:cubicBezTo>
                  <a:cubicBezTo>
                    <a:pt x="2352" y="1006"/>
                    <a:pt x="2376" y="1013"/>
                    <a:pt x="2399" y="1013"/>
                  </a:cubicBezTo>
                  <a:cubicBezTo>
                    <a:pt x="2454" y="1013"/>
                    <a:pt x="2505" y="975"/>
                    <a:pt x="2543" y="937"/>
                  </a:cubicBezTo>
                  <a:cubicBezTo>
                    <a:pt x="2570" y="857"/>
                    <a:pt x="2543" y="776"/>
                    <a:pt x="2463" y="723"/>
                  </a:cubicBezTo>
                  <a:cubicBezTo>
                    <a:pt x="1767" y="321"/>
                    <a:pt x="991" y="134"/>
                    <a:pt x="214"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3" name="Google Shape;1023;p23"/>
            <p:cNvSpPr/>
            <p:nvPr/>
          </p:nvSpPr>
          <p:spPr>
            <a:xfrm>
              <a:off x="8000150" y="4663500"/>
              <a:ext cx="64250" cy="24375"/>
            </a:xfrm>
            <a:custGeom>
              <a:rect b="b" l="l" r="r" t="t"/>
              <a:pathLst>
                <a:path extrusionOk="0" h="975" w="2570">
                  <a:moveTo>
                    <a:pt x="134" y="0"/>
                  </a:moveTo>
                  <a:cubicBezTo>
                    <a:pt x="81" y="0"/>
                    <a:pt x="0" y="54"/>
                    <a:pt x="0" y="134"/>
                  </a:cubicBezTo>
                  <a:cubicBezTo>
                    <a:pt x="0" y="188"/>
                    <a:pt x="27" y="295"/>
                    <a:pt x="134" y="295"/>
                  </a:cubicBezTo>
                  <a:cubicBezTo>
                    <a:pt x="643" y="348"/>
                    <a:pt x="1151" y="455"/>
                    <a:pt x="1606" y="616"/>
                  </a:cubicBezTo>
                  <a:cubicBezTo>
                    <a:pt x="1874" y="723"/>
                    <a:pt x="2115" y="830"/>
                    <a:pt x="2356" y="964"/>
                  </a:cubicBezTo>
                  <a:cubicBezTo>
                    <a:pt x="2369" y="971"/>
                    <a:pt x="2386" y="974"/>
                    <a:pt x="2404" y="974"/>
                  </a:cubicBezTo>
                  <a:cubicBezTo>
                    <a:pt x="2458" y="974"/>
                    <a:pt x="2523" y="944"/>
                    <a:pt x="2543" y="884"/>
                  </a:cubicBezTo>
                  <a:cubicBezTo>
                    <a:pt x="2570" y="857"/>
                    <a:pt x="2570" y="830"/>
                    <a:pt x="2543" y="803"/>
                  </a:cubicBezTo>
                  <a:cubicBezTo>
                    <a:pt x="2543" y="750"/>
                    <a:pt x="2516" y="723"/>
                    <a:pt x="2490" y="696"/>
                  </a:cubicBezTo>
                  <a:cubicBezTo>
                    <a:pt x="2142" y="482"/>
                    <a:pt x="1767" y="322"/>
                    <a:pt x="1366" y="215"/>
                  </a:cubicBezTo>
                  <a:cubicBezTo>
                    <a:pt x="964" y="134"/>
                    <a:pt x="563" y="27"/>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23"/>
            <p:cNvSpPr/>
            <p:nvPr/>
          </p:nvSpPr>
          <p:spPr>
            <a:xfrm>
              <a:off x="7976725" y="4660150"/>
              <a:ext cx="87025" cy="27725"/>
            </a:xfrm>
            <a:custGeom>
              <a:rect b="b" l="l" r="r" t="t"/>
              <a:pathLst>
                <a:path extrusionOk="0" h="1109" w="3481">
                  <a:moveTo>
                    <a:pt x="161" y="1"/>
                  </a:moveTo>
                  <a:cubicBezTo>
                    <a:pt x="81" y="1"/>
                    <a:pt x="1" y="27"/>
                    <a:pt x="1" y="81"/>
                  </a:cubicBezTo>
                  <a:cubicBezTo>
                    <a:pt x="1" y="161"/>
                    <a:pt x="27" y="268"/>
                    <a:pt x="135" y="268"/>
                  </a:cubicBezTo>
                  <a:cubicBezTo>
                    <a:pt x="964" y="402"/>
                    <a:pt x="1821" y="563"/>
                    <a:pt x="2624" y="830"/>
                  </a:cubicBezTo>
                  <a:cubicBezTo>
                    <a:pt x="2811" y="884"/>
                    <a:pt x="3052" y="991"/>
                    <a:pt x="3239" y="1098"/>
                  </a:cubicBezTo>
                  <a:cubicBezTo>
                    <a:pt x="3259" y="1105"/>
                    <a:pt x="3281" y="1108"/>
                    <a:pt x="3303" y="1108"/>
                  </a:cubicBezTo>
                  <a:cubicBezTo>
                    <a:pt x="3368" y="1108"/>
                    <a:pt x="3433" y="1078"/>
                    <a:pt x="3453" y="1018"/>
                  </a:cubicBezTo>
                  <a:cubicBezTo>
                    <a:pt x="3480" y="964"/>
                    <a:pt x="3453" y="857"/>
                    <a:pt x="3373" y="830"/>
                  </a:cubicBezTo>
                  <a:cubicBezTo>
                    <a:pt x="2891" y="589"/>
                    <a:pt x="2383" y="429"/>
                    <a:pt x="1848" y="295"/>
                  </a:cubicBezTo>
                  <a:cubicBezTo>
                    <a:pt x="1312" y="161"/>
                    <a:pt x="750" y="54"/>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23"/>
            <p:cNvSpPr/>
            <p:nvPr/>
          </p:nvSpPr>
          <p:spPr>
            <a:xfrm>
              <a:off x="7968700" y="4658150"/>
              <a:ext cx="71625" cy="22350"/>
            </a:xfrm>
            <a:custGeom>
              <a:rect b="b" l="l" r="r" t="t"/>
              <a:pathLst>
                <a:path extrusionOk="0" h="894" w="2865">
                  <a:moveTo>
                    <a:pt x="108" y="0"/>
                  </a:moveTo>
                  <a:cubicBezTo>
                    <a:pt x="81" y="27"/>
                    <a:pt x="81" y="27"/>
                    <a:pt x="54" y="27"/>
                  </a:cubicBezTo>
                  <a:cubicBezTo>
                    <a:pt x="27" y="81"/>
                    <a:pt x="0" y="107"/>
                    <a:pt x="0" y="134"/>
                  </a:cubicBezTo>
                  <a:cubicBezTo>
                    <a:pt x="0" y="161"/>
                    <a:pt x="0" y="214"/>
                    <a:pt x="27" y="241"/>
                  </a:cubicBezTo>
                  <a:cubicBezTo>
                    <a:pt x="54" y="268"/>
                    <a:pt x="81" y="295"/>
                    <a:pt x="108" y="295"/>
                  </a:cubicBezTo>
                  <a:cubicBezTo>
                    <a:pt x="830" y="375"/>
                    <a:pt x="1526" y="482"/>
                    <a:pt x="2195" y="696"/>
                  </a:cubicBezTo>
                  <a:cubicBezTo>
                    <a:pt x="2356" y="777"/>
                    <a:pt x="2490" y="803"/>
                    <a:pt x="2624" y="884"/>
                  </a:cubicBezTo>
                  <a:cubicBezTo>
                    <a:pt x="2644" y="890"/>
                    <a:pt x="2664" y="894"/>
                    <a:pt x="2683" y="894"/>
                  </a:cubicBezTo>
                  <a:cubicBezTo>
                    <a:pt x="2742" y="894"/>
                    <a:pt x="2797" y="863"/>
                    <a:pt x="2838" y="803"/>
                  </a:cubicBezTo>
                  <a:cubicBezTo>
                    <a:pt x="2864" y="750"/>
                    <a:pt x="2838" y="643"/>
                    <a:pt x="2757" y="616"/>
                  </a:cubicBezTo>
                  <a:cubicBezTo>
                    <a:pt x="1954" y="241"/>
                    <a:pt x="1044" y="81"/>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23"/>
            <p:cNvSpPr/>
            <p:nvPr/>
          </p:nvSpPr>
          <p:spPr>
            <a:xfrm>
              <a:off x="7959325" y="4656800"/>
              <a:ext cx="75650" cy="21750"/>
            </a:xfrm>
            <a:custGeom>
              <a:rect b="b" l="l" r="r" t="t"/>
              <a:pathLst>
                <a:path extrusionOk="0" h="870" w="3026">
                  <a:moveTo>
                    <a:pt x="188" y="1"/>
                  </a:moveTo>
                  <a:cubicBezTo>
                    <a:pt x="108" y="28"/>
                    <a:pt x="54" y="28"/>
                    <a:pt x="54" y="54"/>
                  </a:cubicBezTo>
                  <a:cubicBezTo>
                    <a:pt x="28" y="81"/>
                    <a:pt x="1" y="135"/>
                    <a:pt x="1" y="161"/>
                  </a:cubicBezTo>
                  <a:cubicBezTo>
                    <a:pt x="1" y="188"/>
                    <a:pt x="1" y="215"/>
                    <a:pt x="28" y="268"/>
                  </a:cubicBezTo>
                  <a:cubicBezTo>
                    <a:pt x="54" y="295"/>
                    <a:pt x="108" y="322"/>
                    <a:pt x="135" y="322"/>
                  </a:cubicBezTo>
                  <a:cubicBezTo>
                    <a:pt x="938" y="402"/>
                    <a:pt x="1714" y="536"/>
                    <a:pt x="2463" y="750"/>
                  </a:cubicBezTo>
                  <a:lnTo>
                    <a:pt x="2758" y="857"/>
                  </a:lnTo>
                  <a:cubicBezTo>
                    <a:pt x="2793" y="857"/>
                    <a:pt x="2817" y="869"/>
                    <a:pt x="2845" y="869"/>
                  </a:cubicBezTo>
                  <a:cubicBezTo>
                    <a:pt x="2859" y="869"/>
                    <a:pt x="2874" y="866"/>
                    <a:pt x="2891" y="857"/>
                  </a:cubicBezTo>
                  <a:cubicBezTo>
                    <a:pt x="2945" y="857"/>
                    <a:pt x="2972" y="831"/>
                    <a:pt x="2999" y="804"/>
                  </a:cubicBezTo>
                  <a:cubicBezTo>
                    <a:pt x="3025" y="723"/>
                    <a:pt x="2999" y="616"/>
                    <a:pt x="2945" y="590"/>
                  </a:cubicBezTo>
                  <a:cubicBezTo>
                    <a:pt x="2490" y="429"/>
                    <a:pt x="2062" y="295"/>
                    <a:pt x="1633" y="188"/>
                  </a:cubicBezTo>
                  <a:cubicBezTo>
                    <a:pt x="1152" y="81"/>
                    <a:pt x="697" y="54"/>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23"/>
            <p:cNvSpPr/>
            <p:nvPr/>
          </p:nvSpPr>
          <p:spPr>
            <a:xfrm>
              <a:off x="7959325" y="4657650"/>
              <a:ext cx="76325" cy="21825"/>
            </a:xfrm>
            <a:custGeom>
              <a:rect b="b" l="l" r="r" t="t"/>
              <a:pathLst>
                <a:path extrusionOk="0" h="873" w="3053">
                  <a:moveTo>
                    <a:pt x="115" y="0"/>
                  </a:moveTo>
                  <a:cubicBezTo>
                    <a:pt x="101" y="0"/>
                    <a:pt x="81" y="7"/>
                    <a:pt x="54" y="20"/>
                  </a:cubicBezTo>
                  <a:cubicBezTo>
                    <a:pt x="28" y="47"/>
                    <a:pt x="1" y="101"/>
                    <a:pt x="1" y="127"/>
                  </a:cubicBezTo>
                  <a:cubicBezTo>
                    <a:pt x="1" y="154"/>
                    <a:pt x="1" y="181"/>
                    <a:pt x="28" y="234"/>
                  </a:cubicBezTo>
                  <a:cubicBezTo>
                    <a:pt x="54" y="261"/>
                    <a:pt x="108" y="288"/>
                    <a:pt x="135" y="288"/>
                  </a:cubicBezTo>
                  <a:cubicBezTo>
                    <a:pt x="938" y="395"/>
                    <a:pt x="1741" y="449"/>
                    <a:pt x="2463" y="716"/>
                  </a:cubicBezTo>
                  <a:cubicBezTo>
                    <a:pt x="2570" y="770"/>
                    <a:pt x="2704" y="823"/>
                    <a:pt x="2811" y="850"/>
                  </a:cubicBezTo>
                  <a:cubicBezTo>
                    <a:pt x="2827" y="866"/>
                    <a:pt x="2847" y="872"/>
                    <a:pt x="2869" y="872"/>
                  </a:cubicBezTo>
                  <a:cubicBezTo>
                    <a:pt x="2921" y="872"/>
                    <a:pt x="2980" y="834"/>
                    <a:pt x="2999" y="797"/>
                  </a:cubicBezTo>
                  <a:cubicBezTo>
                    <a:pt x="3052" y="716"/>
                    <a:pt x="2999" y="636"/>
                    <a:pt x="2945" y="582"/>
                  </a:cubicBezTo>
                  <a:cubicBezTo>
                    <a:pt x="2490" y="395"/>
                    <a:pt x="2035" y="261"/>
                    <a:pt x="1553" y="181"/>
                  </a:cubicBezTo>
                  <a:cubicBezTo>
                    <a:pt x="1098" y="101"/>
                    <a:pt x="616" y="47"/>
                    <a:pt x="161" y="20"/>
                  </a:cubicBezTo>
                  <a:lnTo>
                    <a:pt x="135" y="20"/>
                  </a:lnTo>
                  <a:cubicBezTo>
                    <a:pt x="135" y="7"/>
                    <a:pt x="128" y="0"/>
                    <a:pt x="11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23"/>
            <p:cNvSpPr/>
            <p:nvPr/>
          </p:nvSpPr>
          <p:spPr>
            <a:xfrm>
              <a:off x="7959325" y="4656800"/>
              <a:ext cx="81000" cy="22675"/>
            </a:xfrm>
            <a:custGeom>
              <a:rect b="b" l="l" r="r" t="t"/>
              <a:pathLst>
                <a:path extrusionOk="0" h="907" w="3240">
                  <a:moveTo>
                    <a:pt x="161" y="1"/>
                  </a:moveTo>
                  <a:cubicBezTo>
                    <a:pt x="54" y="28"/>
                    <a:pt x="1" y="81"/>
                    <a:pt x="1" y="161"/>
                  </a:cubicBezTo>
                  <a:cubicBezTo>
                    <a:pt x="1" y="188"/>
                    <a:pt x="28" y="215"/>
                    <a:pt x="54" y="268"/>
                  </a:cubicBezTo>
                  <a:cubicBezTo>
                    <a:pt x="108" y="295"/>
                    <a:pt x="135" y="295"/>
                    <a:pt x="161" y="295"/>
                  </a:cubicBezTo>
                  <a:cubicBezTo>
                    <a:pt x="295" y="295"/>
                    <a:pt x="456" y="295"/>
                    <a:pt x="643" y="322"/>
                  </a:cubicBezTo>
                  <a:lnTo>
                    <a:pt x="590" y="322"/>
                  </a:lnTo>
                  <a:cubicBezTo>
                    <a:pt x="1232" y="349"/>
                    <a:pt x="1874" y="483"/>
                    <a:pt x="2463" y="697"/>
                  </a:cubicBezTo>
                  <a:lnTo>
                    <a:pt x="2517" y="697"/>
                  </a:lnTo>
                  <a:lnTo>
                    <a:pt x="2999" y="884"/>
                  </a:lnTo>
                  <a:cubicBezTo>
                    <a:pt x="3022" y="900"/>
                    <a:pt x="3048" y="906"/>
                    <a:pt x="3073" y="906"/>
                  </a:cubicBezTo>
                  <a:cubicBezTo>
                    <a:pt x="3135" y="906"/>
                    <a:pt x="3194" y="868"/>
                    <a:pt x="3213" y="831"/>
                  </a:cubicBezTo>
                  <a:cubicBezTo>
                    <a:pt x="3239" y="750"/>
                    <a:pt x="3213" y="670"/>
                    <a:pt x="3132" y="616"/>
                  </a:cubicBezTo>
                  <a:cubicBezTo>
                    <a:pt x="2196" y="188"/>
                    <a:pt x="1205" y="28"/>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23"/>
            <p:cNvSpPr/>
            <p:nvPr/>
          </p:nvSpPr>
          <p:spPr>
            <a:xfrm>
              <a:off x="7976725" y="4658825"/>
              <a:ext cx="63600" cy="20675"/>
            </a:xfrm>
            <a:custGeom>
              <a:rect b="b" l="l" r="r" t="t"/>
              <a:pathLst>
                <a:path extrusionOk="0" h="827" w="2544">
                  <a:moveTo>
                    <a:pt x="135" y="0"/>
                  </a:moveTo>
                  <a:cubicBezTo>
                    <a:pt x="108" y="80"/>
                    <a:pt x="81" y="80"/>
                    <a:pt x="27" y="107"/>
                  </a:cubicBezTo>
                  <a:cubicBezTo>
                    <a:pt x="1" y="134"/>
                    <a:pt x="1" y="187"/>
                    <a:pt x="1" y="214"/>
                  </a:cubicBezTo>
                  <a:cubicBezTo>
                    <a:pt x="1" y="241"/>
                    <a:pt x="27" y="268"/>
                    <a:pt x="27" y="321"/>
                  </a:cubicBezTo>
                  <a:cubicBezTo>
                    <a:pt x="81" y="348"/>
                    <a:pt x="108" y="348"/>
                    <a:pt x="135" y="348"/>
                  </a:cubicBezTo>
                  <a:cubicBezTo>
                    <a:pt x="804" y="375"/>
                    <a:pt x="1473" y="509"/>
                    <a:pt x="2115" y="750"/>
                  </a:cubicBezTo>
                  <a:cubicBezTo>
                    <a:pt x="2169" y="776"/>
                    <a:pt x="2195" y="776"/>
                    <a:pt x="2276" y="803"/>
                  </a:cubicBezTo>
                  <a:cubicBezTo>
                    <a:pt x="2294" y="803"/>
                    <a:pt x="2323" y="827"/>
                    <a:pt x="2357" y="827"/>
                  </a:cubicBezTo>
                  <a:cubicBezTo>
                    <a:pt x="2374" y="827"/>
                    <a:pt x="2392" y="821"/>
                    <a:pt x="2410" y="803"/>
                  </a:cubicBezTo>
                  <a:cubicBezTo>
                    <a:pt x="2436" y="803"/>
                    <a:pt x="2463" y="776"/>
                    <a:pt x="2517" y="750"/>
                  </a:cubicBezTo>
                  <a:cubicBezTo>
                    <a:pt x="2543" y="723"/>
                    <a:pt x="2543" y="669"/>
                    <a:pt x="2517" y="616"/>
                  </a:cubicBezTo>
                  <a:cubicBezTo>
                    <a:pt x="2517" y="589"/>
                    <a:pt x="2463" y="535"/>
                    <a:pt x="2436" y="509"/>
                  </a:cubicBezTo>
                  <a:cubicBezTo>
                    <a:pt x="2062" y="375"/>
                    <a:pt x="1714" y="268"/>
                    <a:pt x="1312" y="187"/>
                  </a:cubicBezTo>
                  <a:cubicBezTo>
                    <a:pt x="937" y="107"/>
                    <a:pt x="536" y="54"/>
                    <a:pt x="135"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23"/>
            <p:cNvSpPr/>
            <p:nvPr/>
          </p:nvSpPr>
          <p:spPr>
            <a:xfrm>
              <a:off x="7996125" y="4662150"/>
              <a:ext cx="54225" cy="20675"/>
            </a:xfrm>
            <a:custGeom>
              <a:rect b="b" l="l" r="r" t="t"/>
              <a:pathLst>
                <a:path extrusionOk="0" h="827" w="2169">
                  <a:moveTo>
                    <a:pt x="54" y="1"/>
                  </a:moveTo>
                  <a:cubicBezTo>
                    <a:pt x="28" y="54"/>
                    <a:pt x="1" y="81"/>
                    <a:pt x="1" y="108"/>
                  </a:cubicBezTo>
                  <a:cubicBezTo>
                    <a:pt x="1" y="135"/>
                    <a:pt x="1" y="188"/>
                    <a:pt x="28" y="215"/>
                  </a:cubicBezTo>
                  <a:cubicBezTo>
                    <a:pt x="54" y="242"/>
                    <a:pt x="108" y="269"/>
                    <a:pt x="135" y="269"/>
                  </a:cubicBezTo>
                  <a:cubicBezTo>
                    <a:pt x="536" y="322"/>
                    <a:pt x="938" y="402"/>
                    <a:pt x="1339" y="536"/>
                  </a:cubicBezTo>
                  <a:cubicBezTo>
                    <a:pt x="1527" y="617"/>
                    <a:pt x="1741" y="724"/>
                    <a:pt x="1928" y="804"/>
                  </a:cubicBezTo>
                  <a:cubicBezTo>
                    <a:pt x="1952" y="820"/>
                    <a:pt x="1977" y="826"/>
                    <a:pt x="2003" y="826"/>
                  </a:cubicBezTo>
                  <a:cubicBezTo>
                    <a:pt x="2064" y="826"/>
                    <a:pt x="2123" y="788"/>
                    <a:pt x="2142" y="750"/>
                  </a:cubicBezTo>
                  <a:cubicBezTo>
                    <a:pt x="2169" y="670"/>
                    <a:pt x="2142" y="590"/>
                    <a:pt x="2062" y="536"/>
                  </a:cubicBezTo>
                  <a:cubicBezTo>
                    <a:pt x="1767" y="376"/>
                    <a:pt x="1473" y="269"/>
                    <a:pt x="1152" y="188"/>
                  </a:cubicBezTo>
                  <a:cubicBezTo>
                    <a:pt x="857" y="81"/>
                    <a:pt x="536" y="54"/>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23"/>
            <p:cNvSpPr/>
            <p:nvPr/>
          </p:nvSpPr>
          <p:spPr>
            <a:xfrm>
              <a:off x="7995475" y="4660825"/>
              <a:ext cx="54225" cy="19675"/>
            </a:xfrm>
            <a:custGeom>
              <a:rect b="b" l="l" r="r" t="t"/>
              <a:pathLst>
                <a:path extrusionOk="0" h="787" w="2169">
                  <a:moveTo>
                    <a:pt x="161" y="0"/>
                  </a:moveTo>
                  <a:cubicBezTo>
                    <a:pt x="54" y="27"/>
                    <a:pt x="0" y="54"/>
                    <a:pt x="0" y="134"/>
                  </a:cubicBezTo>
                  <a:cubicBezTo>
                    <a:pt x="0" y="188"/>
                    <a:pt x="27" y="295"/>
                    <a:pt x="134" y="295"/>
                  </a:cubicBezTo>
                  <a:cubicBezTo>
                    <a:pt x="589" y="375"/>
                    <a:pt x="1098" y="455"/>
                    <a:pt x="1553" y="643"/>
                  </a:cubicBezTo>
                  <a:cubicBezTo>
                    <a:pt x="1686" y="670"/>
                    <a:pt x="1793" y="723"/>
                    <a:pt x="1927" y="777"/>
                  </a:cubicBezTo>
                  <a:cubicBezTo>
                    <a:pt x="1947" y="783"/>
                    <a:pt x="1967" y="787"/>
                    <a:pt x="1987" y="787"/>
                  </a:cubicBezTo>
                  <a:cubicBezTo>
                    <a:pt x="2046" y="787"/>
                    <a:pt x="2101" y="756"/>
                    <a:pt x="2141" y="696"/>
                  </a:cubicBezTo>
                  <a:cubicBezTo>
                    <a:pt x="2168" y="643"/>
                    <a:pt x="2141" y="536"/>
                    <a:pt x="2061" y="482"/>
                  </a:cubicBezTo>
                  <a:cubicBezTo>
                    <a:pt x="1472" y="214"/>
                    <a:pt x="830" y="107"/>
                    <a:pt x="18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23"/>
            <p:cNvSpPr/>
            <p:nvPr/>
          </p:nvSpPr>
          <p:spPr>
            <a:xfrm>
              <a:off x="7962675" y="4656800"/>
              <a:ext cx="78325" cy="22675"/>
            </a:xfrm>
            <a:custGeom>
              <a:rect b="b" l="l" r="r" t="t"/>
              <a:pathLst>
                <a:path extrusionOk="0" h="907" w="3133">
                  <a:moveTo>
                    <a:pt x="134" y="1"/>
                  </a:moveTo>
                  <a:lnTo>
                    <a:pt x="27" y="81"/>
                  </a:lnTo>
                  <a:cubicBezTo>
                    <a:pt x="1" y="135"/>
                    <a:pt x="1" y="161"/>
                    <a:pt x="1" y="188"/>
                  </a:cubicBezTo>
                  <a:cubicBezTo>
                    <a:pt x="1" y="215"/>
                    <a:pt x="27" y="268"/>
                    <a:pt x="27" y="295"/>
                  </a:cubicBezTo>
                  <a:cubicBezTo>
                    <a:pt x="54" y="322"/>
                    <a:pt x="108" y="322"/>
                    <a:pt x="134" y="322"/>
                  </a:cubicBezTo>
                  <a:cubicBezTo>
                    <a:pt x="937" y="402"/>
                    <a:pt x="1714" y="483"/>
                    <a:pt x="2463" y="723"/>
                  </a:cubicBezTo>
                  <a:cubicBezTo>
                    <a:pt x="2597" y="804"/>
                    <a:pt x="2784" y="831"/>
                    <a:pt x="2918" y="884"/>
                  </a:cubicBezTo>
                  <a:cubicBezTo>
                    <a:pt x="2934" y="900"/>
                    <a:pt x="2954" y="906"/>
                    <a:pt x="2975" y="906"/>
                  </a:cubicBezTo>
                  <a:cubicBezTo>
                    <a:pt x="3027" y="906"/>
                    <a:pt x="3086" y="868"/>
                    <a:pt x="3105" y="831"/>
                  </a:cubicBezTo>
                  <a:cubicBezTo>
                    <a:pt x="3132" y="750"/>
                    <a:pt x="3105" y="670"/>
                    <a:pt x="3025" y="616"/>
                  </a:cubicBezTo>
                  <a:cubicBezTo>
                    <a:pt x="2142" y="188"/>
                    <a:pt x="1098" y="81"/>
                    <a:pt x="134"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23"/>
            <p:cNvSpPr/>
            <p:nvPr/>
          </p:nvSpPr>
          <p:spPr>
            <a:xfrm>
              <a:off x="7943275" y="4655475"/>
              <a:ext cx="70275" cy="18325"/>
            </a:xfrm>
            <a:custGeom>
              <a:rect b="b" l="l" r="r" t="t"/>
              <a:pathLst>
                <a:path extrusionOk="0" h="733" w="2811">
                  <a:moveTo>
                    <a:pt x="107" y="0"/>
                  </a:moveTo>
                  <a:cubicBezTo>
                    <a:pt x="107" y="0"/>
                    <a:pt x="27" y="54"/>
                    <a:pt x="27" y="81"/>
                  </a:cubicBezTo>
                  <a:cubicBezTo>
                    <a:pt x="0" y="107"/>
                    <a:pt x="0" y="134"/>
                    <a:pt x="0" y="188"/>
                  </a:cubicBezTo>
                  <a:cubicBezTo>
                    <a:pt x="0" y="214"/>
                    <a:pt x="27" y="241"/>
                    <a:pt x="27" y="268"/>
                  </a:cubicBezTo>
                  <a:cubicBezTo>
                    <a:pt x="81" y="321"/>
                    <a:pt x="107" y="321"/>
                    <a:pt x="134" y="321"/>
                  </a:cubicBezTo>
                  <a:cubicBezTo>
                    <a:pt x="402" y="321"/>
                    <a:pt x="670" y="348"/>
                    <a:pt x="910" y="348"/>
                  </a:cubicBezTo>
                  <a:lnTo>
                    <a:pt x="857" y="348"/>
                  </a:lnTo>
                  <a:cubicBezTo>
                    <a:pt x="1365" y="375"/>
                    <a:pt x="1847" y="455"/>
                    <a:pt x="2329" y="616"/>
                  </a:cubicBezTo>
                  <a:cubicBezTo>
                    <a:pt x="2409" y="643"/>
                    <a:pt x="2516" y="669"/>
                    <a:pt x="2570" y="723"/>
                  </a:cubicBezTo>
                  <a:cubicBezTo>
                    <a:pt x="2590" y="730"/>
                    <a:pt x="2610" y="733"/>
                    <a:pt x="2630" y="733"/>
                  </a:cubicBezTo>
                  <a:cubicBezTo>
                    <a:pt x="2689" y="733"/>
                    <a:pt x="2744" y="703"/>
                    <a:pt x="2784" y="643"/>
                  </a:cubicBezTo>
                  <a:cubicBezTo>
                    <a:pt x="2811" y="589"/>
                    <a:pt x="2784" y="482"/>
                    <a:pt x="2704" y="455"/>
                  </a:cubicBezTo>
                  <a:cubicBezTo>
                    <a:pt x="1901" y="81"/>
                    <a:pt x="964" y="54"/>
                    <a:pt x="10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23"/>
            <p:cNvSpPr/>
            <p:nvPr/>
          </p:nvSpPr>
          <p:spPr>
            <a:xfrm>
              <a:off x="7931900" y="4655475"/>
              <a:ext cx="68950" cy="15400"/>
            </a:xfrm>
            <a:custGeom>
              <a:rect b="b" l="l" r="r" t="t"/>
              <a:pathLst>
                <a:path extrusionOk="0" h="616" w="2758">
                  <a:moveTo>
                    <a:pt x="134" y="0"/>
                  </a:moveTo>
                  <a:cubicBezTo>
                    <a:pt x="54" y="0"/>
                    <a:pt x="0" y="81"/>
                    <a:pt x="0" y="188"/>
                  </a:cubicBezTo>
                  <a:cubicBezTo>
                    <a:pt x="0" y="268"/>
                    <a:pt x="54" y="321"/>
                    <a:pt x="161" y="321"/>
                  </a:cubicBezTo>
                  <a:cubicBezTo>
                    <a:pt x="482" y="321"/>
                    <a:pt x="830" y="321"/>
                    <a:pt x="1125" y="348"/>
                  </a:cubicBezTo>
                  <a:lnTo>
                    <a:pt x="1098" y="348"/>
                  </a:lnTo>
                  <a:cubicBezTo>
                    <a:pt x="1606" y="375"/>
                    <a:pt x="2142" y="482"/>
                    <a:pt x="2597" y="616"/>
                  </a:cubicBezTo>
                  <a:cubicBezTo>
                    <a:pt x="2623" y="616"/>
                    <a:pt x="2704" y="616"/>
                    <a:pt x="2704" y="589"/>
                  </a:cubicBezTo>
                  <a:cubicBezTo>
                    <a:pt x="2730" y="536"/>
                    <a:pt x="2757" y="509"/>
                    <a:pt x="2757" y="482"/>
                  </a:cubicBezTo>
                  <a:cubicBezTo>
                    <a:pt x="2757" y="428"/>
                    <a:pt x="2757" y="402"/>
                    <a:pt x="2730" y="375"/>
                  </a:cubicBezTo>
                  <a:cubicBezTo>
                    <a:pt x="2704" y="348"/>
                    <a:pt x="2677" y="321"/>
                    <a:pt x="2623" y="321"/>
                  </a:cubicBezTo>
                  <a:cubicBezTo>
                    <a:pt x="1901" y="81"/>
                    <a:pt x="1151" y="0"/>
                    <a:pt x="40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23"/>
            <p:cNvSpPr/>
            <p:nvPr/>
          </p:nvSpPr>
          <p:spPr>
            <a:xfrm>
              <a:off x="7931900" y="4655175"/>
              <a:ext cx="68275" cy="15700"/>
            </a:xfrm>
            <a:custGeom>
              <a:rect b="b" l="l" r="r" t="t"/>
              <a:pathLst>
                <a:path extrusionOk="0" h="628" w="2731">
                  <a:moveTo>
                    <a:pt x="342" y="0"/>
                  </a:moveTo>
                  <a:cubicBezTo>
                    <a:pt x="265" y="0"/>
                    <a:pt x="188" y="12"/>
                    <a:pt x="134" y="12"/>
                  </a:cubicBezTo>
                  <a:cubicBezTo>
                    <a:pt x="54" y="12"/>
                    <a:pt x="0" y="93"/>
                    <a:pt x="0" y="200"/>
                  </a:cubicBezTo>
                  <a:cubicBezTo>
                    <a:pt x="0" y="280"/>
                    <a:pt x="54" y="333"/>
                    <a:pt x="161" y="333"/>
                  </a:cubicBezTo>
                  <a:cubicBezTo>
                    <a:pt x="482" y="333"/>
                    <a:pt x="857" y="333"/>
                    <a:pt x="1205" y="360"/>
                  </a:cubicBezTo>
                  <a:lnTo>
                    <a:pt x="1151" y="360"/>
                  </a:lnTo>
                  <a:cubicBezTo>
                    <a:pt x="1633" y="387"/>
                    <a:pt x="2142" y="467"/>
                    <a:pt x="2570" y="628"/>
                  </a:cubicBezTo>
                  <a:cubicBezTo>
                    <a:pt x="2597" y="628"/>
                    <a:pt x="2677" y="628"/>
                    <a:pt x="2677" y="601"/>
                  </a:cubicBezTo>
                  <a:cubicBezTo>
                    <a:pt x="2704" y="548"/>
                    <a:pt x="2730" y="521"/>
                    <a:pt x="2730" y="494"/>
                  </a:cubicBezTo>
                  <a:cubicBezTo>
                    <a:pt x="2730" y="440"/>
                    <a:pt x="2730" y="414"/>
                    <a:pt x="2704" y="387"/>
                  </a:cubicBezTo>
                  <a:cubicBezTo>
                    <a:pt x="2677" y="360"/>
                    <a:pt x="2623" y="333"/>
                    <a:pt x="2597" y="333"/>
                  </a:cubicBezTo>
                  <a:cubicBezTo>
                    <a:pt x="1928" y="93"/>
                    <a:pt x="1205" y="12"/>
                    <a:pt x="455" y="12"/>
                  </a:cubicBezTo>
                  <a:cubicBezTo>
                    <a:pt x="420" y="3"/>
                    <a:pt x="381" y="0"/>
                    <a:pt x="34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23"/>
            <p:cNvSpPr/>
            <p:nvPr/>
          </p:nvSpPr>
          <p:spPr>
            <a:xfrm>
              <a:off x="7933900" y="4655475"/>
              <a:ext cx="63600" cy="13825"/>
            </a:xfrm>
            <a:custGeom>
              <a:rect b="b" l="l" r="r" t="t"/>
              <a:pathLst>
                <a:path extrusionOk="0" h="553" w="2544">
                  <a:moveTo>
                    <a:pt x="134" y="0"/>
                  </a:moveTo>
                  <a:cubicBezTo>
                    <a:pt x="81" y="0"/>
                    <a:pt x="1" y="81"/>
                    <a:pt x="1" y="188"/>
                  </a:cubicBezTo>
                  <a:cubicBezTo>
                    <a:pt x="1" y="268"/>
                    <a:pt x="81" y="321"/>
                    <a:pt x="188" y="321"/>
                  </a:cubicBezTo>
                  <a:lnTo>
                    <a:pt x="1045" y="321"/>
                  </a:lnTo>
                  <a:cubicBezTo>
                    <a:pt x="1473" y="348"/>
                    <a:pt x="1955" y="402"/>
                    <a:pt x="2383" y="536"/>
                  </a:cubicBezTo>
                  <a:cubicBezTo>
                    <a:pt x="2400" y="547"/>
                    <a:pt x="2418" y="553"/>
                    <a:pt x="2435" y="553"/>
                  </a:cubicBezTo>
                  <a:cubicBezTo>
                    <a:pt x="2494" y="553"/>
                    <a:pt x="2543" y="485"/>
                    <a:pt x="2543" y="402"/>
                  </a:cubicBezTo>
                  <a:cubicBezTo>
                    <a:pt x="2543" y="375"/>
                    <a:pt x="2543" y="348"/>
                    <a:pt x="2517" y="321"/>
                  </a:cubicBezTo>
                  <a:cubicBezTo>
                    <a:pt x="2490" y="268"/>
                    <a:pt x="2463" y="241"/>
                    <a:pt x="2410" y="241"/>
                  </a:cubicBezTo>
                  <a:cubicBezTo>
                    <a:pt x="1794" y="27"/>
                    <a:pt x="1125" y="0"/>
                    <a:pt x="482"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23"/>
            <p:cNvSpPr/>
            <p:nvPr/>
          </p:nvSpPr>
          <p:spPr>
            <a:xfrm>
              <a:off x="7933900" y="4655175"/>
              <a:ext cx="61600" cy="13700"/>
            </a:xfrm>
            <a:custGeom>
              <a:rect b="b" l="l" r="r" t="t"/>
              <a:pathLst>
                <a:path extrusionOk="0" h="548" w="2464">
                  <a:moveTo>
                    <a:pt x="368" y="0"/>
                  </a:moveTo>
                  <a:cubicBezTo>
                    <a:pt x="289" y="0"/>
                    <a:pt x="206" y="12"/>
                    <a:pt x="134" y="12"/>
                  </a:cubicBezTo>
                  <a:cubicBezTo>
                    <a:pt x="81" y="12"/>
                    <a:pt x="1" y="93"/>
                    <a:pt x="1" y="200"/>
                  </a:cubicBezTo>
                  <a:cubicBezTo>
                    <a:pt x="1" y="280"/>
                    <a:pt x="81" y="333"/>
                    <a:pt x="188" y="333"/>
                  </a:cubicBezTo>
                  <a:lnTo>
                    <a:pt x="1152" y="333"/>
                  </a:lnTo>
                  <a:cubicBezTo>
                    <a:pt x="1526" y="360"/>
                    <a:pt x="1928" y="414"/>
                    <a:pt x="2276" y="548"/>
                  </a:cubicBezTo>
                  <a:cubicBezTo>
                    <a:pt x="2329" y="548"/>
                    <a:pt x="2383" y="548"/>
                    <a:pt x="2383" y="521"/>
                  </a:cubicBezTo>
                  <a:cubicBezTo>
                    <a:pt x="2410" y="494"/>
                    <a:pt x="2463" y="440"/>
                    <a:pt x="2463" y="414"/>
                  </a:cubicBezTo>
                  <a:cubicBezTo>
                    <a:pt x="2463" y="387"/>
                    <a:pt x="2463" y="360"/>
                    <a:pt x="2410" y="307"/>
                  </a:cubicBezTo>
                  <a:cubicBezTo>
                    <a:pt x="2383" y="280"/>
                    <a:pt x="2356" y="253"/>
                    <a:pt x="2329" y="253"/>
                  </a:cubicBezTo>
                  <a:cubicBezTo>
                    <a:pt x="1714" y="39"/>
                    <a:pt x="1125" y="12"/>
                    <a:pt x="482" y="12"/>
                  </a:cubicBezTo>
                  <a:cubicBezTo>
                    <a:pt x="447" y="3"/>
                    <a:pt x="408" y="0"/>
                    <a:pt x="36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23"/>
            <p:cNvSpPr/>
            <p:nvPr/>
          </p:nvSpPr>
          <p:spPr>
            <a:xfrm>
              <a:off x="7918525" y="4655475"/>
              <a:ext cx="75625" cy="12900"/>
            </a:xfrm>
            <a:custGeom>
              <a:rect b="b" l="l" r="r" t="t"/>
              <a:pathLst>
                <a:path extrusionOk="0" h="516" w="3025">
                  <a:moveTo>
                    <a:pt x="990" y="0"/>
                  </a:moveTo>
                  <a:cubicBezTo>
                    <a:pt x="696" y="0"/>
                    <a:pt x="402" y="0"/>
                    <a:pt x="134" y="54"/>
                  </a:cubicBezTo>
                  <a:cubicBezTo>
                    <a:pt x="54" y="54"/>
                    <a:pt x="0" y="107"/>
                    <a:pt x="0" y="214"/>
                  </a:cubicBezTo>
                  <a:cubicBezTo>
                    <a:pt x="0" y="321"/>
                    <a:pt x="54" y="348"/>
                    <a:pt x="161" y="348"/>
                  </a:cubicBezTo>
                  <a:cubicBezTo>
                    <a:pt x="415" y="335"/>
                    <a:pt x="676" y="328"/>
                    <a:pt x="934" y="328"/>
                  </a:cubicBezTo>
                  <a:cubicBezTo>
                    <a:pt x="1191" y="328"/>
                    <a:pt x="1445" y="335"/>
                    <a:pt x="1686" y="348"/>
                  </a:cubicBezTo>
                  <a:cubicBezTo>
                    <a:pt x="2088" y="375"/>
                    <a:pt x="2463" y="455"/>
                    <a:pt x="2837" y="509"/>
                  </a:cubicBezTo>
                  <a:cubicBezTo>
                    <a:pt x="2846" y="513"/>
                    <a:pt x="2857" y="516"/>
                    <a:pt x="2869" y="516"/>
                  </a:cubicBezTo>
                  <a:cubicBezTo>
                    <a:pt x="2924" y="516"/>
                    <a:pt x="2998" y="464"/>
                    <a:pt x="2998" y="375"/>
                  </a:cubicBezTo>
                  <a:cubicBezTo>
                    <a:pt x="3025" y="268"/>
                    <a:pt x="2971" y="214"/>
                    <a:pt x="2864" y="214"/>
                  </a:cubicBezTo>
                  <a:cubicBezTo>
                    <a:pt x="2275" y="54"/>
                    <a:pt x="1633" y="0"/>
                    <a:pt x="990"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23"/>
            <p:cNvSpPr/>
            <p:nvPr/>
          </p:nvSpPr>
          <p:spPr>
            <a:xfrm>
              <a:off x="7895775" y="4654800"/>
              <a:ext cx="77625" cy="11150"/>
            </a:xfrm>
            <a:custGeom>
              <a:rect b="b" l="l" r="r" t="t"/>
              <a:pathLst>
                <a:path extrusionOk="0" h="446" w="3105">
                  <a:moveTo>
                    <a:pt x="1713" y="0"/>
                  </a:moveTo>
                  <a:cubicBezTo>
                    <a:pt x="1178" y="27"/>
                    <a:pt x="669" y="81"/>
                    <a:pt x="134" y="134"/>
                  </a:cubicBezTo>
                  <a:cubicBezTo>
                    <a:pt x="54" y="134"/>
                    <a:pt x="0" y="215"/>
                    <a:pt x="0" y="295"/>
                  </a:cubicBezTo>
                  <a:cubicBezTo>
                    <a:pt x="0" y="360"/>
                    <a:pt x="35" y="443"/>
                    <a:pt x="106" y="443"/>
                  </a:cubicBezTo>
                  <a:cubicBezTo>
                    <a:pt x="122" y="443"/>
                    <a:pt x="141" y="439"/>
                    <a:pt x="161" y="429"/>
                  </a:cubicBezTo>
                  <a:cubicBezTo>
                    <a:pt x="634" y="372"/>
                    <a:pt x="1107" y="315"/>
                    <a:pt x="1580" y="315"/>
                  </a:cubicBezTo>
                  <a:cubicBezTo>
                    <a:pt x="1776" y="315"/>
                    <a:pt x="1972" y="325"/>
                    <a:pt x="2168" y="348"/>
                  </a:cubicBezTo>
                  <a:lnTo>
                    <a:pt x="2141" y="348"/>
                  </a:lnTo>
                  <a:lnTo>
                    <a:pt x="2944" y="429"/>
                  </a:lnTo>
                  <a:cubicBezTo>
                    <a:pt x="2956" y="440"/>
                    <a:pt x="2970" y="446"/>
                    <a:pt x="2985" y="446"/>
                  </a:cubicBezTo>
                  <a:cubicBezTo>
                    <a:pt x="3040" y="446"/>
                    <a:pt x="3105" y="378"/>
                    <a:pt x="3105" y="295"/>
                  </a:cubicBezTo>
                  <a:cubicBezTo>
                    <a:pt x="3105" y="241"/>
                    <a:pt x="3078" y="134"/>
                    <a:pt x="2971" y="134"/>
                  </a:cubicBezTo>
                  <a:cubicBezTo>
                    <a:pt x="2543" y="27"/>
                    <a:pt x="2115" y="0"/>
                    <a:pt x="1713"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23"/>
            <p:cNvSpPr/>
            <p:nvPr/>
          </p:nvSpPr>
          <p:spPr>
            <a:xfrm>
              <a:off x="7895100" y="4654800"/>
              <a:ext cx="68950" cy="12175"/>
            </a:xfrm>
            <a:custGeom>
              <a:rect b="b" l="l" r="r" t="t"/>
              <a:pathLst>
                <a:path extrusionOk="0" h="487" w="2758">
                  <a:moveTo>
                    <a:pt x="1713" y="0"/>
                  </a:moveTo>
                  <a:cubicBezTo>
                    <a:pt x="1205" y="27"/>
                    <a:pt x="669" y="108"/>
                    <a:pt x="134" y="215"/>
                  </a:cubicBezTo>
                  <a:cubicBezTo>
                    <a:pt x="81" y="215"/>
                    <a:pt x="54" y="241"/>
                    <a:pt x="27" y="241"/>
                  </a:cubicBezTo>
                  <a:cubicBezTo>
                    <a:pt x="0" y="268"/>
                    <a:pt x="0" y="295"/>
                    <a:pt x="0" y="348"/>
                  </a:cubicBezTo>
                  <a:cubicBezTo>
                    <a:pt x="0" y="396"/>
                    <a:pt x="43" y="486"/>
                    <a:pt x="128" y="486"/>
                  </a:cubicBezTo>
                  <a:cubicBezTo>
                    <a:pt x="138" y="486"/>
                    <a:pt x="149" y="485"/>
                    <a:pt x="161" y="482"/>
                  </a:cubicBezTo>
                  <a:cubicBezTo>
                    <a:pt x="662" y="399"/>
                    <a:pt x="1148" y="331"/>
                    <a:pt x="1655" y="331"/>
                  </a:cubicBezTo>
                  <a:cubicBezTo>
                    <a:pt x="1797" y="331"/>
                    <a:pt x="1941" y="337"/>
                    <a:pt x="2088" y="348"/>
                  </a:cubicBezTo>
                  <a:lnTo>
                    <a:pt x="2061" y="348"/>
                  </a:lnTo>
                  <a:cubicBezTo>
                    <a:pt x="2222" y="348"/>
                    <a:pt x="2382" y="375"/>
                    <a:pt x="2597" y="402"/>
                  </a:cubicBezTo>
                  <a:cubicBezTo>
                    <a:pt x="2677" y="402"/>
                    <a:pt x="2757" y="375"/>
                    <a:pt x="2757" y="268"/>
                  </a:cubicBezTo>
                  <a:cubicBezTo>
                    <a:pt x="2757" y="215"/>
                    <a:pt x="2730" y="108"/>
                    <a:pt x="2623" y="108"/>
                  </a:cubicBezTo>
                  <a:cubicBezTo>
                    <a:pt x="2329" y="27"/>
                    <a:pt x="2034" y="0"/>
                    <a:pt x="1713"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23"/>
            <p:cNvSpPr/>
            <p:nvPr/>
          </p:nvSpPr>
          <p:spPr>
            <a:xfrm>
              <a:off x="8047000" y="4680225"/>
              <a:ext cx="46850" cy="26000"/>
            </a:xfrm>
            <a:custGeom>
              <a:rect b="b" l="l" r="r" t="t"/>
              <a:pathLst>
                <a:path extrusionOk="0" h="1040" w="1874">
                  <a:moveTo>
                    <a:pt x="134" y="1"/>
                  </a:moveTo>
                  <a:cubicBezTo>
                    <a:pt x="107" y="1"/>
                    <a:pt x="80" y="27"/>
                    <a:pt x="27" y="54"/>
                  </a:cubicBezTo>
                  <a:cubicBezTo>
                    <a:pt x="0" y="81"/>
                    <a:pt x="0" y="134"/>
                    <a:pt x="27" y="188"/>
                  </a:cubicBezTo>
                  <a:cubicBezTo>
                    <a:pt x="27" y="215"/>
                    <a:pt x="80" y="268"/>
                    <a:pt x="107" y="295"/>
                  </a:cubicBezTo>
                  <a:cubicBezTo>
                    <a:pt x="642" y="482"/>
                    <a:pt x="1151" y="723"/>
                    <a:pt x="1633" y="1018"/>
                  </a:cubicBezTo>
                  <a:cubicBezTo>
                    <a:pt x="1656" y="1033"/>
                    <a:pt x="1682" y="1040"/>
                    <a:pt x="1708" y="1040"/>
                  </a:cubicBezTo>
                  <a:cubicBezTo>
                    <a:pt x="1769" y="1040"/>
                    <a:pt x="1828" y="1002"/>
                    <a:pt x="1847" y="964"/>
                  </a:cubicBezTo>
                  <a:cubicBezTo>
                    <a:pt x="1874" y="884"/>
                    <a:pt x="1847" y="804"/>
                    <a:pt x="1767" y="750"/>
                  </a:cubicBezTo>
                  <a:cubicBezTo>
                    <a:pt x="1285" y="456"/>
                    <a:pt x="776" y="215"/>
                    <a:pt x="241" y="27"/>
                  </a:cubicBezTo>
                  <a:lnTo>
                    <a:pt x="161" y="27"/>
                  </a:lnTo>
                  <a:lnTo>
                    <a:pt x="134" y="1"/>
                  </a:ln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23"/>
            <p:cNvSpPr/>
            <p:nvPr/>
          </p:nvSpPr>
          <p:spPr>
            <a:xfrm>
              <a:off x="8039625" y="4676450"/>
              <a:ext cx="53550" cy="28150"/>
            </a:xfrm>
            <a:custGeom>
              <a:rect b="b" l="l" r="r" t="t"/>
              <a:pathLst>
                <a:path extrusionOk="0" h="1126" w="2142">
                  <a:moveTo>
                    <a:pt x="159" y="0"/>
                  </a:moveTo>
                  <a:cubicBezTo>
                    <a:pt x="156" y="0"/>
                    <a:pt x="150" y="18"/>
                    <a:pt x="134" y="18"/>
                  </a:cubicBezTo>
                  <a:cubicBezTo>
                    <a:pt x="108" y="18"/>
                    <a:pt x="54" y="45"/>
                    <a:pt x="27" y="71"/>
                  </a:cubicBezTo>
                  <a:cubicBezTo>
                    <a:pt x="1" y="98"/>
                    <a:pt x="1" y="152"/>
                    <a:pt x="27" y="205"/>
                  </a:cubicBezTo>
                  <a:cubicBezTo>
                    <a:pt x="27" y="232"/>
                    <a:pt x="54" y="259"/>
                    <a:pt x="108" y="312"/>
                  </a:cubicBezTo>
                  <a:cubicBezTo>
                    <a:pt x="723" y="526"/>
                    <a:pt x="1339" y="767"/>
                    <a:pt x="1901" y="1115"/>
                  </a:cubicBezTo>
                  <a:cubicBezTo>
                    <a:pt x="1921" y="1122"/>
                    <a:pt x="1941" y="1125"/>
                    <a:pt x="1961" y="1125"/>
                  </a:cubicBezTo>
                  <a:cubicBezTo>
                    <a:pt x="2020" y="1125"/>
                    <a:pt x="2075" y="1095"/>
                    <a:pt x="2115" y="1035"/>
                  </a:cubicBezTo>
                  <a:cubicBezTo>
                    <a:pt x="2142" y="981"/>
                    <a:pt x="2115" y="874"/>
                    <a:pt x="2035" y="847"/>
                  </a:cubicBezTo>
                  <a:cubicBezTo>
                    <a:pt x="1473" y="500"/>
                    <a:pt x="857" y="232"/>
                    <a:pt x="242" y="45"/>
                  </a:cubicBezTo>
                  <a:lnTo>
                    <a:pt x="161" y="45"/>
                  </a:lnTo>
                  <a:cubicBezTo>
                    <a:pt x="161" y="10"/>
                    <a:pt x="161" y="0"/>
                    <a:pt x="159"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23"/>
            <p:cNvSpPr/>
            <p:nvPr/>
          </p:nvSpPr>
          <p:spPr>
            <a:xfrm>
              <a:off x="8037625" y="4673525"/>
              <a:ext cx="56900" cy="29800"/>
            </a:xfrm>
            <a:custGeom>
              <a:rect b="b" l="l" r="r" t="t"/>
              <a:pathLst>
                <a:path extrusionOk="0" h="1192" w="2276">
                  <a:moveTo>
                    <a:pt x="214" y="1"/>
                  </a:moveTo>
                  <a:cubicBezTo>
                    <a:pt x="107" y="54"/>
                    <a:pt x="81" y="54"/>
                    <a:pt x="81" y="54"/>
                  </a:cubicBezTo>
                  <a:cubicBezTo>
                    <a:pt x="54" y="81"/>
                    <a:pt x="0" y="135"/>
                    <a:pt x="0" y="162"/>
                  </a:cubicBezTo>
                  <a:cubicBezTo>
                    <a:pt x="0" y="188"/>
                    <a:pt x="0" y="215"/>
                    <a:pt x="54" y="269"/>
                  </a:cubicBezTo>
                  <a:cubicBezTo>
                    <a:pt x="81" y="295"/>
                    <a:pt x="107" y="322"/>
                    <a:pt x="134" y="322"/>
                  </a:cubicBezTo>
                  <a:lnTo>
                    <a:pt x="455" y="429"/>
                  </a:lnTo>
                  <a:lnTo>
                    <a:pt x="482" y="429"/>
                  </a:lnTo>
                  <a:cubicBezTo>
                    <a:pt x="1017" y="617"/>
                    <a:pt x="1526" y="857"/>
                    <a:pt x="2008" y="1152"/>
                  </a:cubicBezTo>
                  <a:cubicBezTo>
                    <a:pt x="2035" y="1179"/>
                    <a:pt x="2055" y="1192"/>
                    <a:pt x="2075" y="1192"/>
                  </a:cubicBezTo>
                  <a:cubicBezTo>
                    <a:pt x="2095" y="1192"/>
                    <a:pt x="2115" y="1179"/>
                    <a:pt x="2142" y="1152"/>
                  </a:cubicBezTo>
                  <a:cubicBezTo>
                    <a:pt x="2195" y="1152"/>
                    <a:pt x="2222" y="1125"/>
                    <a:pt x="2249" y="1098"/>
                  </a:cubicBezTo>
                  <a:cubicBezTo>
                    <a:pt x="2275" y="1072"/>
                    <a:pt x="2275" y="1018"/>
                    <a:pt x="2249" y="964"/>
                  </a:cubicBezTo>
                  <a:cubicBezTo>
                    <a:pt x="2249" y="938"/>
                    <a:pt x="2222" y="884"/>
                    <a:pt x="2168" y="857"/>
                  </a:cubicBezTo>
                  <a:cubicBezTo>
                    <a:pt x="1580" y="456"/>
                    <a:pt x="910" y="188"/>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23"/>
            <p:cNvSpPr/>
            <p:nvPr/>
          </p:nvSpPr>
          <p:spPr>
            <a:xfrm>
              <a:off x="8033600" y="4673100"/>
              <a:ext cx="58925" cy="32250"/>
            </a:xfrm>
            <a:custGeom>
              <a:rect b="b" l="l" r="r" t="t"/>
              <a:pathLst>
                <a:path extrusionOk="0" h="1290" w="2357">
                  <a:moveTo>
                    <a:pt x="127" y="0"/>
                  </a:moveTo>
                  <a:cubicBezTo>
                    <a:pt x="112" y="0"/>
                    <a:pt x="96" y="18"/>
                    <a:pt x="81" y="18"/>
                  </a:cubicBezTo>
                  <a:cubicBezTo>
                    <a:pt x="28" y="45"/>
                    <a:pt x="1" y="71"/>
                    <a:pt x="1" y="98"/>
                  </a:cubicBezTo>
                  <a:cubicBezTo>
                    <a:pt x="1" y="152"/>
                    <a:pt x="1" y="179"/>
                    <a:pt x="28" y="205"/>
                  </a:cubicBezTo>
                  <a:cubicBezTo>
                    <a:pt x="81" y="232"/>
                    <a:pt x="108" y="286"/>
                    <a:pt x="135" y="286"/>
                  </a:cubicBezTo>
                  <a:cubicBezTo>
                    <a:pt x="349" y="339"/>
                    <a:pt x="509" y="419"/>
                    <a:pt x="697" y="473"/>
                  </a:cubicBezTo>
                  <a:cubicBezTo>
                    <a:pt x="1071" y="607"/>
                    <a:pt x="1473" y="767"/>
                    <a:pt x="1821" y="1008"/>
                  </a:cubicBezTo>
                  <a:cubicBezTo>
                    <a:pt x="1901" y="1089"/>
                    <a:pt x="2008" y="1142"/>
                    <a:pt x="2088" y="1249"/>
                  </a:cubicBezTo>
                  <a:cubicBezTo>
                    <a:pt x="2115" y="1276"/>
                    <a:pt x="2155" y="1289"/>
                    <a:pt x="2192" y="1289"/>
                  </a:cubicBezTo>
                  <a:cubicBezTo>
                    <a:pt x="2229" y="1289"/>
                    <a:pt x="2262" y="1276"/>
                    <a:pt x="2276" y="1249"/>
                  </a:cubicBezTo>
                  <a:cubicBezTo>
                    <a:pt x="2356" y="1169"/>
                    <a:pt x="2356" y="1089"/>
                    <a:pt x="2276" y="1035"/>
                  </a:cubicBezTo>
                  <a:cubicBezTo>
                    <a:pt x="1981" y="767"/>
                    <a:pt x="1633" y="607"/>
                    <a:pt x="1312" y="446"/>
                  </a:cubicBezTo>
                  <a:cubicBezTo>
                    <a:pt x="938" y="286"/>
                    <a:pt x="563" y="179"/>
                    <a:pt x="215" y="45"/>
                  </a:cubicBezTo>
                  <a:lnTo>
                    <a:pt x="161" y="45"/>
                  </a:lnTo>
                  <a:cubicBezTo>
                    <a:pt x="150" y="10"/>
                    <a:pt x="138" y="0"/>
                    <a:pt x="127"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23"/>
            <p:cNvSpPr/>
            <p:nvPr/>
          </p:nvSpPr>
          <p:spPr>
            <a:xfrm>
              <a:off x="8032275" y="4670850"/>
              <a:ext cx="62250" cy="33500"/>
            </a:xfrm>
            <a:custGeom>
              <a:rect b="b" l="l" r="r" t="t"/>
              <a:pathLst>
                <a:path extrusionOk="0" h="1340" w="2490">
                  <a:moveTo>
                    <a:pt x="107" y="1"/>
                  </a:moveTo>
                  <a:cubicBezTo>
                    <a:pt x="134" y="28"/>
                    <a:pt x="81" y="28"/>
                    <a:pt x="54" y="28"/>
                  </a:cubicBezTo>
                  <a:cubicBezTo>
                    <a:pt x="27" y="54"/>
                    <a:pt x="0" y="108"/>
                    <a:pt x="0" y="135"/>
                  </a:cubicBezTo>
                  <a:cubicBezTo>
                    <a:pt x="0" y="161"/>
                    <a:pt x="0" y="188"/>
                    <a:pt x="27" y="242"/>
                  </a:cubicBezTo>
                  <a:cubicBezTo>
                    <a:pt x="54" y="269"/>
                    <a:pt x="81" y="295"/>
                    <a:pt x="134" y="295"/>
                  </a:cubicBezTo>
                  <a:cubicBezTo>
                    <a:pt x="214" y="322"/>
                    <a:pt x="348" y="376"/>
                    <a:pt x="455" y="402"/>
                  </a:cubicBezTo>
                  <a:cubicBezTo>
                    <a:pt x="1044" y="590"/>
                    <a:pt x="1633" y="857"/>
                    <a:pt x="2141" y="1205"/>
                  </a:cubicBezTo>
                  <a:cubicBezTo>
                    <a:pt x="2168" y="1232"/>
                    <a:pt x="2222" y="1259"/>
                    <a:pt x="2249" y="1312"/>
                  </a:cubicBezTo>
                  <a:cubicBezTo>
                    <a:pt x="2302" y="1339"/>
                    <a:pt x="2329" y="1339"/>
                    <a:pt x="2356" y="1339"/>
                  </a:cubicBezTo>
                  <a:cubicBezTo>
                    <a:pt x="2382" y="1339"/>
                    <a:pt x="2436" y="1312"/>
                    <a:pt x="2463" y="1312"/>
                  </a:cubicBezTo>
                  <a:cubicBezTo>
                    <a:pt x="2489" y="1259"/>
                    <a:pt x="2489" y="1232"/>
                    <a:pt x="2489" y="1205"/>
                  </a:cubicBezTo>
                  <a:cubicBezTo>
                    <a:pt x="2489" y="1179"/>
                    <a:pt x="2463" y="1125"/>
                    <a:pt x="2436" y="1098"/>
                  </a:cubicBezTo>
                  <a:cubicBezTo>
                    <a:pt x="2088" y="857"/>
                    <a:pt x="1713" y="643"/>
                    <a:pt x="1365" y="456"/>
                  </a:cubicBezTo>
                  <a:cubicBezTo>
                    <a:pt x="964" y="295"/>
                    <a:pt x="562" y="135"/>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23"/>
            <p:cNvSpPr/>
            <p:nvPr/>
          </p:nvSpPr>
          <p:spPr>
            <a:xfrm>
              <a:off x="8026250" y="4670200"/>
              <a:ext cx="66275" cy="31975"/>
            </a:xfrm>
            <a:custGeom>
              <a:rect b="b" l="l" r="r" t="t"/>
              <a:pathLst>
                <a:path extrusionOk="0" h="1279" w="2651">
                  <a:moveTo>
                    <a:pt x="214" y="0"/>
                  </a:moveTo>
                  <a:cubicBezTo>
                    <a:pt x="134" y="27"/>
                    <a:pt x="54" y="80"/>
                    <a:pt x="27" y="161"/>
                  </a:cubicBezTo>
                  <a:cubicBezTo>
                    <a:pt x="0" y="268"/>
                    <a:pt x="54" y="321"/>
                    <a:pt x="161" y="321"/>
                  </a:cubicBezTo>
                  <a:lnTo>
                    <a:pt x="857" y="535"/>
                  </a:lnTo>
                  <a:cubicBezTo>
                    <a:pt x="1392" y="723"/>
                    <a:pt x="1901" y="964"/>
                    <a:pt x="2382" y="1258"/>
                  </a:cubicBezTo>
                  <a:cubicBezTo>
                    <a:pt x="2396" y="1271"/>
                    <a:pt x="2409" y="1278"/>
                    <a:pt x="2429" y="1278"/>
                  </a:cubicBezTo>
                  <a:cubicBezTo>
                    <a:pt x="2449" y="1278"/>
                    <a:pt x="2476" y="1271"/>
                    <a:pt x="2516" y="1258"/>
                  </a:cubicBezTo>
                  <a:cubicBezTo>
                    <a:pt x="2543" y="1258"/>
                    <a:pt x="2570" y="1231"/>
                    <a:pt x="2597" y="1205"/>
                  </a:cubicBezTo>
                  <a:cubicBezTo>
                    <a:pt x="2650" y="1151"/>
                    <a:pt x="2650" y="1124"/>
                    <a:pt x="2597" y="1071"/>
                  </a:cubicBezTo>
                  <a:cubicBezTo>
                    <a:pt x="2597" y="1017"/>
                    <a:pt x="2570" y="990"/>
                    <a:pt x="2543" y="964"/>
                  </a:cubicBezTo>
                  <a:cubicBezTo>
                    <a:pt x="2195" y="723"/>
                    <a:pt x="1820" y="535"/>
                    <a:pt x="1472" y="402"/>
                  </a:cubicBezTo>
                  <a:cubicBezTo>
                    <a:pt x="1071" y="214"/>
                    <a:pt x="669" y="80"/>
                    <a:pt x="26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23"/>
            <p:cNvSpPr/>
            <p:nvPr/>
          </p:nvSpPr>
          <p:spPr>
            <a:xfrm>
              <a:off x="8029600" y="4671525"/>
              <a:ext cx="56225" cy="28975"/>
            </a:xfrm>
            <a:custGeom>
              <a:rect b="b" l="l" r="r" t="t"/>
              <a:pathLst>
                <a:path extrusionOk="0" h="1159" w="2249">
                  <a:moveTo>
                    <a:pt x="134" y="1"/>
                  </a:moveTo>
                  <a:cubicBezTo>
                    <a:pt x="54" y="1"/>
                    <a:pt x="0" y="27"/>
                    <a:pt x="0" y="108"/>
                  </a:cubicBezTo>
                  <a:cubicBezTo>
                    <a:pt x="0" y="161"/>
                    <a:pt x="27" y="268"/>
                    <a:pt x="134" y="268"/>
                  </a:cubicBezTo>
                  <a:cubicBezTo>
                    <a:pt x="375" y="295"/>
                    <a:pt x="562" y="375"/>
                    <a:pt x="776" y="429"/>
                  </a:cubicBezTo>
                  <a:cubicBezTo>
                    <a:pt x="1098" y="563"/>
                    <a:pt x="1446" y="697"/>
                    <a:pt x="1740" y="937"/>
                  </a:cubicBezTo>
                  <a:cubicBezTo>
                    <a:pt x="1793" y="1018"/>
                    <a:pt x="1901" y="1044"/>
                    <a:pt x="1981" y="1098"/>
                  </a:cubicBezTo>
                  <a:cubicBezTo>
                    <a:pt x="2008" y="1138"/>
                    <a:pt x="2048" y="1158"/>
                    <a:pt x="2085" y="1158"/>
                  </a:cubicBezTo>
                  <a:cubicBezTo>
                    <a:pt x="2121" y="1158"/>
                    <a:pt x="2155" y="1138"/>
                    <a:pt x="2168" y="1098"/>
                  </a:cubicBezTo>
                  <a:cubicBezTo>
                    <a:pt x="2248" y="1044"/>
                    <a:pt x="2248" y="937"/>
                    <a:pt x="2168" y="911"/>
                  </a:cubicBezTo>
                  <a:cubicBezTo>
                    <a:pt x="1874" y="670"/>
                    <a:pt x="1579" y="456"/>
                    <a:pt x="1231" y="349"/>
                  </a:cubicBezTo>
                  <a:cubicBezTo>
                    <a:pt x="910" y="161"/>
                    <a:pt x="535" y="54"/>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23"/>
            <p:cNvSpPr/>
            <p:nvPr/>
          </p:nvSpPr>
          <p:spPr>
            <a:xfrm>
              <a:off x="8044325" y="4677550"/>
              <a:ext cx="58225" cy="32475"/>
            </a:xfrm>
            <a:custGeom>
              <a:rect b="b" l="l" r="r" t="t"/>
              <a:pathLst>
                <a:path extrusionOk="0" h="1299" w="2329">
                  <a:moveTo>
                    <a:pt x="134" y="1"/>
                  </a:moveTo>
                  <a:cubicBezTo>
                    <a:pt x="107" y="1"/>
                    <a:pt x="80" y="27"/>
                    <a:pt x="54" y="54"/>
                  </a:cubicBezTo>
                  <a:cubicBezTo>
                    <a:pt x="0" y="108"/>
                    <a:pt x="0" y="134"/>
                    <a:pt x="54" y="188"/>
                  </a:cubicBezTo>
                  <a:cubicBezTo>
                    <a:pt x="54" y="241"/>
                    <a:pt x="80" y="268"/>
                    <a:pt x="107" y="295"/>
                  </a:cubicBezTo>
                  <a:cubicBezTo>
                    <a:pt x="803" y="536"/>
                    <a:pt x="1445" y="857"/>
                    <a:pt x="2061" y="1258"/>
                  </a:cubicBezTo>
                  <a:cubicBezTo>
                    <a:pt x="2074" y="1285"/>
                    <a:pt x="2088" y="1299"/>
                    <a:pt x="2108" y="1299"/>
                  </a:cubicBezTo>
                  <a:cubicBezTo>
                    <a:pt x="2128" y="1299"/>
                    <a:pt x="2155" y="1285"/>
                    <a:pt x="2195" y="1258"/>
                  </a:cubicBezTo>
                  <a:cubicBezTo>
                    <a:pt x="2222" y="1258"/>
                    <a:pt x="2248" y="1232"/>
                    <a:pt x="2275" y="1205"/>
                  </a:cubicBezTo>
                  <a:cubicBezTo>
                    <a:pt x="2329" y="1151"/>
                    <a:pt x="2329" y="1125"/>
                    <a:pt x="2275" y="1071"/>
                  </a:cubicBezTo>
                  <a:cubicBezTo>
                    <a:pt x="2275" y="1044"/>
                    <a:pt x="2248" y="991"/>
                    <a:pt x="2222" y="964"/>
                  </a:cubicBezTo>
                  <a:cubicBezTo>
                    <a:pt x="1606" y="563"/>
                    <a:pt x="937" y="241"/>
                    <a:pt x="26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23"/>
            <p:cNvSpPr/>
            <p:nvPr/>
          </p:nvSpPr>
          <p:spPr>
            <a:xfrm>
              <a:off x="8054350" y="4680225"/>
              <a:ext cx="48875" cy="27975"/>
            </a:xfrm>
            <a:custGeom>
              <a:rect b="b" l="l" r="r" t="t"/>
              <a:pathLst>
                <a:path extrusionOk="0" h="1119" w="1955">
                  <a:moveTo>
                    <a:pt x="215" y="1"/>
                  </a:moveTo>
                  <a:cubicBezTo>
                    <a:pt x="134" y="27"/>
                    <a:pt x="108" y="27"/>
                    <a:pt x="81" y="54"/>
                  </a:cubicBezTo>
                  <a:cubicBezTo>
                    <a:pt x="54" y="81"/>
                    <a:pt x="0" y="134"/>
                    <a:pt x="0" y="161"/>
                  </a:cubicBezTo>
                  <a:cubicBezTo>
                    <a:pt x="0" y="188"/>
                    <a:pt x="0" y="215"/>
                    <a:pt x="54" y="268"/>
                  </a:cubicBezTo>
                  <a:cubicBezTo>
                    <a:pt x="81" y="295"/>
                    <a:pt x="108" y="322"/>
                    <a:pt x="134" y="322"/>
                  </a:cubicBezTo>
                  <a:lnTo>
                    <a:pt x="188" y="322"/>
                  </a:lnTo>
                  <a:cubicBezTo>
                    <a:pt x="723" y="536"/>
                    <a:pt x="1205" y="804"/>
                    <a:pt x="1687" y="1098"/>
                  </a:cubicBezTo>
                  <a:cubicBezTo>
                    <a:pt x="1700" y="1111"/>
                    <a:pt x="1713" y="1118"/>
                    <a:pt x="1734" y="1118"/>
                  </a:cubicBezTo>
                  <a:cubicBezTo>
                    <a:pt x="1754" y="1118"/>
                    <a:pt x="1780" y="1111"/>
                    <a:pt x="1821" y="1098"/>
                  </a:cubicBezTo>
                  <a:cubicBezTo>
                    <a:pt x="1847" y="1098"/>
                    <a:pt x="1874" y="1071"/>
                    <a:pt x="1928" y="1018"/>
                  </a:cubicBezTo>
                  <a:cubicBezTo>
                    <a:pt x="1954" y="991"/>
                    <a:pt x="1954" y="964"/>
                    <a:pt x="1928" y="937"/>
                  </a:cubicBezTo>
                  <a:cubicBezTo>
                    <a:pt x="1928" y="884"/>
                    <a:pt x="1874" y="857"/>
                    <a:pt x="1847" y="830"/>
                  </a:cubicBezTo>
                  <a:cubicBezTo>
                    <a:pt x="1580" y="670"/>
                    <a:pt x="1339" y="482"/>
                    <a:pt x="1071" y="349"/>
                  </a:cubicBezTo>
                  <a:cubicBezTo>
                    <a:pt x="803" y="215"/>
                    <a:pt x="536" y="81"/>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23"/>
            <p:cNvSpPr/>
            <p:nvPr/>
          </p:nvSpPr>
          <p:spPr>
            <a:xfrm>
              <a:off x="8034275" y="4671525"/>
              <a:ext cx="63600" cy="33475"/>
            </a:xfrm>
            <a:custGeom>
              <a:rect b="b" l="l" r="r" t="t"/>
              <a:pathLst>
                <a:path extrusionOk="0" h="1339" w="2544">
                  <a:moveTo>
                    <a:pt x="2169" y="1205"/>
                  </a:moveTo>
                  <a:cubicBezTo>
                    <a:pt x="2169" y="1224"/>
                    <a:pt x="2195" y="1229"/>
                    <a:pt x="2211" y="1231"/>
                  </a:cubicBezTo>
                  <a:lnTo>
                    <a:pt x="2211" y="1231"/>
                  </a:lnTo>
                  <a:cubicBezTo>
                    <a:pt x="2197" y="1221"/>
                    <a:pt x="2183" y="1212"/>
                    <a:pt x="2169" y="1205"/>
                  </a:cubicBezTo>
                  <a:close/>
                  <a:moveTo>
                    <a:pt x="134" y="1"/>
                  </a:moveTo>
                  <a:cubicBezTo>
                    <a:pt x="134" y="81"/>
                    <a:pt x="108" y="81"/>
                    <a:pt x="81" y="81"/>
                  </a:cubicBezTo>
                  <a:cubicBezTo>
                    <a:pt x="54" y="108"/>
                    <a:pt x="1" y="134"/>
                    <a:pt x="1" y="161"/>
                  </a:cubicBezTo>
                  <a:cubicBezTo>
                    <a:pt x="1" y="215"/>
                    <a:pt x="1" y="242"/>
                    <a:pt x="54" y="268"/>
                  </a:cubicBezTo>
                  <a:cubicBezTo>
                    <a:pt x="81" y="295"/>
                    <a:pt x="108" y="349"/>
                    <a:pt x="134" y="349"/>
                  </a:cubicBezTo>
                  <a:cubicBezTo>
                    <a:pt x="268" y="375"/>
                    <a:pt x="429" y="429"/>
                    <a:pt x="563" y="482"/>
                  </a:cubicBezTo>
                  <a:lnTo>
                    <a:pt x="616" y="482"/>
                  </a:lnTo>
                  <a:cubicBezTo>
                    <a:pt x="1178" y="670"/>
                    <a:pt x="1714" y="911"/>
                    <a:pt x="2222" y="1232"/>
                  </a:cubicBezTo>
                  <a:cubicBezTo>
                    <a:pt x="2222" y="1232"/>
                    <a:pt x="2217" y="1232"/>
                    <a:pt x="2211" y="1231"/>
                  </a:cubicBezTo>
                  <a:lnTo>
                    <a:pt x="2211" y="1231"/>
                  </a:lnTo>
                  <a:cubicBezTo>
                    <a:pt x="2249" y="1258"/>
                    <a:pt x="2283" y="1292"/>
                    <a:pt x="2302" y="1312"/>
                  </a:cubicBezTo>
                  <a:cubicBezTo>
                    <a:pt x="2356" y="1339"/>
                    <a:pt x="2383" y="1339"/>
                    <a:pt x="2409" y="1339"/>
                  </a:cubicBezTo>
                  <a:cubicBezTo>
                    <a:pt x="2436" y="1339"/>
                    <a:pt x="2490" y="1312"/>
                    <a:pt x="2516" y="1285"/>
                  </a:cubicBezTo>
                  <a:cubicBezTo>
                    <a:pt x="2543" y="1232"/>
                    <a:pt x="2543" y="1205"/>
                    <a:pt x="2543" y="1178"/>
                  </a:cubicBezTo>
                  <a:cubicBezTo>
                    <a:pt x="2543" y="1152"/>
                    <a:pt x="2516" y="1098"/>
                    <a:pt x="2490" y="1071"/>
                  </a:cubicBezTo>
                  <a:cubicBezTo>
                    <a:pt x="2142" y="830"/>
                    <a:pt x="1767" y="616"/>
                    <a:pt x="1366" y="429"/>
                  </a:cubicBezTo>
                  <a:cubicBezTo>
                    <a:pt x="964" y="268"/>
                    <a:pt x="563" y="108"/>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23"/>
            <p:cNvSpPr/>
            <p:nvPr/>
          </p:nvSpPr>
          <p:spPr>
            <a:xfrm>
              <a:off x="8032275" y="4672725"/>
              <a:ext cx="65600" cy="33300"/>
            </a:xfrm>
            <a:custGeom>
              <a:rect b="b" l="l" r="r" t="t"/>
              <a:pathLst>
                <a:path extrusionOk="0" h="1332" w="2624">
                  <a:moveTo>
                    <a:pt x="120" y="1"/>
                  </a:moveTo>
                  <a:cubicBezTo>
                    <a:pt x="40" y="1"/>
                    <a:pt x="0" y="67"/>
                    <a:pt x="0" y="113"/>
                  </a:cubicBezTo>
                  <a:cubicBezTo>
                    <a:pt x="0" y="167"/>
                    <a:pt x="0" y="194"/>
                    <a:pt x="27" y="220"/>
                  </a:cubicBezTo>
                  <a:cubicBezTo>
                    <a:pt x="54" y="247"/>
                    <a:pt x="81" y="301"/>
                    <a:pt x="134" y="301"/>
                  </a:cubicBezTo>
                  <a:cubicBezTo>
                    <a:pt x="348" y="354"/>
                    <a:pt x="616" y="434"/>
                    <a:pt x="857" y="515"/>
                  </a:cubicBezTo>
                  <a:cubicBezTo>
                    <a:pt x="1339" y="702"/>
                    <a:pt x="1767" y="889"/>
                    <a:pt x="2168" y="1157"/>
                  </a:cubicBezTo>
                  <a:lnTo>
                    <a:pt x="2195" y="1157"/>
                  </a:lnTo>
                  <a:cubicBezTo>
                    <a:pt x="2275" y="1184"/>
                    <a:pt x="2329" y="1264"/>
                    <a:pt x="2356" y="1291"/>
                  </a:cubicBezTo>
                  <a:cubicBezTo>
                    <a:pt x="2396" y="1318"/>
                    <a:pt x="2443" y="1331"/>
                    <a:pt x="2483" y="1331"/>
                  </a:cubicBezTo>
                  <a:cubicBezTo>
                    <a:pt x="2523" y="1331"/>
                    <a:pt x="2556" y="1318"/>
                    <a:pt x="2570" y="1291"/>
                  </a:cubicBezTo>
                  <a:cubicBezTo>
                    <a:pt x="2623" y="1237"/>
                    <a:pt x="2623" y="1130"/>
                    <a:pt x="2570" y="1077"/>
                  </a:cubicBezTo>
                  <a:cubicBezTo>
                    <a:pt x="2222" y="809"/>
                    <a:pt x="1874" y="622"/>
                    <a:pt x="1472" y="461"/>
                  </a:cubicBezTo>
                  <a:cubicBezTo>
                    <a:pt x="1071" y="301"/>
                    <a:pt x="616" y="167"/>
                    <a:pt x="188" y="6"/>
                  </a:cubicBezTo>
                  <a:lnTo>
                    <a:pt x="161" y="6"/>
                  </a:lnTo>
                  <a:cubicBezTo>
                    <a:pt x="146" y="2"/>
                    <a:pt x="133" y="1"/>
                    <a:pt x="120"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23"/>
            <p:cNvSpPr/>
            <p:nvPr/>
          </p:nvSpPr>
          <p:spPr>
            <a:xfrm>
              <a:off x="8029600" y="4671525"/>
              <a:ext cx="64925" cy="32325"/>
            </a:xfrm>
            <a:custGeom>
              <a:rect b="b" l="l" r="r" t="t"/>
              <a:pathLst>
                <a:path extrusionOk="0" h="1293" w="2597">
                  <a:moveTo>
                    <a:pt x="188" y="1"/>
                  </a:moveTo>
                  <a:cubicBezTo>
                    <a:pt x="107" y="1"/>
                    <a:pt x="27" y="27"/>
                    <a:pt x="27" y="108"/>
                  </a:cubicBezTo>
                  <a:cubicBezTo>
                    <a:pt x="0" y="161"/>
                    <a:pt x="54" y="268"/>
                    <a:pt x="161" y="268"/>
                  </a:cubicBezTo>
                  <a:cubicBezTo>
                    <a:pt x="428" y="349"/>
                    <a:pt x="696" y="402"/>
                    <a:pt x="964" y="509"/>
                  </a:cubicBezTo>
                  <a:cubicBezTo>
                    <a:pt x="1365" y="643"/>
                    <a:pt x="1740" y="804"/>
                    <a:pt x="2061" y="1044"/>
                  </a:cubicBezTo>
                  <a:cubicBezTo>
                    <a:pt x="2168" y="1098"/>
                    <a:pt x="2248" y="1178"/>
                    <a:pt x="2329" y="1232"/>
                  </a:cubicBezTo>
                  <a:cubicBezTo>
                    <a:pt x="2369" y="1272"/>
                    <a:pt x="2409" y="1292"/>
                    <a:pt x="2446" y="1292"/>
                  </a:cubicBezTo>
                  <a:cubicBezTo>
                    <a:pt x="2483" y="1292"/>
                    <a:pt x="2516" y="1272"/>
                    <a:pt x="2543" y="1232"/>
                  </a:cubicBezTo>
                  <a:cubicBezTo>
                    <a:pt x="2596" y="1178"/>
                    <a:pt x="2596" y="1071"/>
                    <a:pt x="2543" y="1044"/>
                  </a:cubicBezTo>
                  <a:cubicBezTo>
                    <a:pt x="1874" y="509"/>
                    <a:pt x="1071" y="161"/>
                    <a:pt x="24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23"/>
            <p:cNvSpPr/>
            <p:nvPr/>
          </p:nvSpPr>
          <p:spPr>
            <a:xfrm>
              <a:off x="8032275" y="4671525"/>
              <a:ext cx="63575" cy="33150"/>
            </a:xfrm>
            <a:custGeom>
              <a:rect b="b" l="l" r="r" t="t"/>
              <a:pathLst>
                <a:path extrusionOk="0" h="1326" w="2543">
                  <a:moveTo>
                    <a:pt x="2034" y="1152"/>
                  </a:moveTo>
                  <a:cubicBezTo>
                    <a:pt x="2034" y="1165"/>
                    <a:pt x="2041" y="1172"/>
                    <a:pt x="2044" y="1172"/>
                  </a:cubicBezTo>
                  <a:cubicBezTo>
                    <a:pt x="2048" y="1172"/>
                    <a:pt x="2048" y="1165"/>
                    <a:pt x="2034" y="1152"/>
                  </a:cubicBezTo>
                  <a:close/>
                  <a:moveTo>
                    <a:pt x="161" y="1"/>
                  </a:moveTo>
                  <a:cubicBezTo>
                    <a:pt x="54" y="1"/>
                    <a:pt x="0" y="27"/>
                    <a:pt x="0" y="108"/>
                  </a:cubicBezTo>
                  <a:cubicBezTo>
                    <a:pt x="0" y="134"/>
                    <a:pt x="0" y="161"/>
                    <a:pt x="27" y="215"/>
                  </a:cubicBezTo>
                  <a:cubicBezTo>
                    <a:pt x="54" y="242"/>
                    <a:pt x="81" y="268"/>
                    <a:pt x="134" y="268"/>
                  </a:cubicBezTo>
                  <a:cubicBezTo>
                    <a:pt x="295" y="349"/>
                    <a:pt x="455" y="375"/>
                    <a:pt x="616" y="429"/>
                  </a:cubicBezTo>
                  <a:cubicBezTo>
                    <a:pt x="1124" y="616"/>
                    <a:pt x="1633" y="830"/>
                    <a:pt x="2061" y="1152"/>
                  </a:cubicBezTo>
                  <a:cubicBezTo>
                    <a:pt x="2141" y="1178"/>
                    <a:pt x="2195" y="1232"/>
                    <a:pt x="2249" y="1285"/>
                  </a:cubicBezTo>
                  <a:cubicBezTo>
                    <a:pt x="2289" y="1312"/>
                    <a:pt x="2336" y="1326"/>
                    <a:pt x="2376" y="1326"/>
                  </a:cubicBezTo>
                  <a:cubicBezTo>
                    <a:pt x="2416" y="1326"/>
                    <a:pt x="2449" y="1312"/>
                    <a:pt x="2463" y="1285"/>
                  </a:cubicBezTo>
                  <a:cubicBezTo>
                    <a:pt x="2543" y="1205"/>
                    <a:pt x="2543" y="1098"/>
                    <a:pt x="2463" y="1071"/>
                  </a:cubicBezTo>
                  <a:cubicBezTo>
                    <a:pt x="2141" y="804"/>
                    <a:pt x="1767" y="616"/>
                    <a:pt x="1392" y="429"/>
                  </a:cubicBezTo>
                  <a:cubicBezTo>
                    <a:pt x="1017" y="268"/>
                    <a:pt x="616" y="134"/>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23"/>
            <p:cNvSpPr/>
            <p:nvPr/>
          </p:nvSpPr>
          <p:spPr>
            <a:xfrm>
              <a:off x="8007500" y="4664825"/>
              <a:ext cx="69625" cy="29825"/>
            </a:xfrm>
            <a:custGeom>
              <a:rect b="b" l="l" r="r" t="t"/>
              <a:pathLst>
                <a:path extrusionOk="0" h="1193" w="2785">
                  <a:moveTo>
                    <a:pt x="188" y="1"/>
                  </a:moveTo>
                  <a:cubicBezTo>
                    <a:pt x="108" y="1"/>
                    <a:pt x="54" y="28"/>
                    <a:pt x="1" y="108"/>
                  </a:cubicBezTo>
                  <a:cubicBezTo>
                    <a:pt x="1" y="162"/>
                    <a:pt x="54" y="269"/>
                    <a:pt x="135" y="269"/>
                  </a:cubicBezTo>
                  <a:cubicBezTo>
                    <a:pt x="617" y="349"/>
                    <a:pt x="1045" y="429"/>
                    <a:pt x="1473" y="617"/>
                  </a:cubicBezTo>
                  <a:cubicBezTo>
                    <a:pt x="1794" y="697"/>
                    <a:pt x="2115" y="884"/>
                    <a:pt x="2383" y="1045"/>
                  </a:cubicBezTo>
                  <a:cubicBezTo>
                    <a:pt x="2410" y="1072"/>
                    <a:pt x="2490" y="1098"/>
                    <a:pt x="2517" y="1152"/>
                  </a:cubicBezTo>
                  <a:cubicBezTo>
                    <a:pt x="2557" y="1179"/>
                    <a:pt x="2597" y="1192"/>
                    <a:pt x="2634" y="1192"/>
                  </a:cubicBezTo>
                  <a:cubicBezTo>
                    <a:pt x="2671" y="1192"/>
                    <a:pt x="2704" y="1179"/>
                    <a:pt x="2731" y="1152"/>
                  </a:cubicBezTo>
                  <a:cubicBezTo>
                    <a:pt x="2785" y="1072"/>
                    <a:pt x="2785" y="965"/>
                    <a:pt x="2731" y="938"/>
                  </a:cubicBezTo>
                  <a:cubicBezTo>
                    <a:pt x="2544" y="804"/>
                    <a:pt x="2356" y="697"/>
                    <a:pt x="2196" y="617"/>
                  </a:cubicBezTo>
                  <a:cubicBezTo>
                    <a:pt x="1982" y="510"/>
                    <a:pt x="1741" y="402"/>
                    <a:pt x="1553" y="349"/>
                  </a:cubicBezTo>
                  <a:cubicBezTo>
                    <a:pt x="1125" y="215"/>
                    <a:pt x="670" y="108"/>
                    <a:pt x="21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23"/>
            <p:cNvSpPr/>
            <p:nvPr/>
          </p:nvSpPr>
          <p:spPr>
            <a:xfrm>
              <a:off x="8044325" y="4675875"/>
              <a:ext cx="14725" cy="10275"/>
            </a:xfrm>
            <a:custGeom>
              <a:rect b="b" l="l" r="r" t="t"/>
              <a:pathLst>
                <a:path extrusionOk="0" h="411" w="589">
                  <a:moveTo>
                    <a:pt x="181" y="1"/>
                  </a:moveTo>
                  <a:cubicBezTo>
                    <a:pt x="174" y="1"/>
                    <a:pt x="161" y="14"/>
                    <a:pt x="134" y="41"/>
                  </a:cubicBezTo>
                  <a:cubicBezTo>
                    <a:pt x="107" y="41"/>
                    <a:pt x="80" y="68"/>
                    <a:pt x="54" y="94"/>
                  </a:cubicBezTo>
                  <a:cubicBezTo>
                    <a:pt x="0" y="175"/>
                    <a:pt x="54" y="255"/>
                    <a:pt x="107" y="308"/>
                  </a:cubicBezTo>
                  <a:cubicBezTo>
                    <a:pt x="187" y="335"/>
                    <a:pt x="268" y="362"/>
                    <a:pt x="348" y="389"/>
                  </a:cubicBezTo>
                  <a:cubicBezTo>
                    <a:pt x="364" y="404"/>
                    <a:pt x="384" y="411"/>
                    <a:pt x="405" y="411"/>
                  </a:cubicBezTo>
                  <a:cubicBezTo>
                    <a:pt x="457" y="411"/>
                    <a:pt x="516" y="373"/>
                    <a:pt x="535" y="335"/>
                  </a:cubicBezTo>
                  <a:cubicBezTo>
                    <a:pt x="589" y="255"/>
                    <a:pt x="535" y="175"/>
                    <a:pt x="482" y="121"/>
                  </a:cubicBezTo>
                  <a:cubicBezTo>
                    <a:pt x="401" y="94"/>
                    <a:pt x="321" y="68"/>
                    <a:pt x="241" y="41"/>
                  </a:cubicBezTo>
                  <a:lnTo>
                    <a:pt x="187" y="41"/>
                  </a:lnTo>
                  <a:cubicBezTo>
                    <a:pt x="187" y="14"/>
                    <a:pt x="187" y="1"/>
                    <a:pt x="18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23"/>
            <p:cNvSpPr/>
            <p:nvPr/>
          </p:nvSpPr>
          <p:spPr>
            <a:xfrm>
              <a:off x="7996125" y="4660825"/>
              <a:ext cx="61600" cy="25325"/>
            </a:xfrm>
            <a:custGeom>
              <a:rect b="b" l="l" r="r" t="t"/>
              <a:pathLst>
                <a:path extrusionOk="0" h="1013" w="2464">
                  <a:moveTo>
                    <a:pt x="161" y="0"/>
                  </a:moveTo>
                  <a:cubicBezTo>
                    <a:pt x="108" y="0"/>
                    <a:pt x="28" y="54"/>
                    <a:pt x="1" y="134"/>
                  </a:cubicBezTo>
                  <a:cubicBezTo>
                    <a:pt x="1" y="188"/>
                    <a:pt x="28" y="295"/>
                    <a:pt x="135" y="295"/>
                  </a:cubicBezTo>
                  <a:cubicBezTo>
                    <a:pt x="563" y="402"/>
                    <a:pt x="991" y="509"/>
                    <a:pt x="1393" y="643"/>
                  </a:cubicBezTo>
                  <a:lnTo>
                    <a:pt x="1446" y="643"/>
                  </a:lnTo>
                  <a:cubicBezTo>
                    <a:pt x="1687" y="723"/>
                    <a:pt x="1982" y="830"/>
                    <a:pt x="2249" y="991"/>
                  </a:cubicBezTo>
                  <a:cubicBezTo>
                    <a:pt x="2265" y="1006"/>
                    <a:pt x="2285" y="1013"/>
                    <a:pt x="2307" y="1013"/>
                  </a:cubicBezTo>
                  <a:cubicBezTo>
                    <a:pt x="2359" y="1013"/>
                    <a:pt x="2418" y="975"/>
                    <a:pt x="2437" y="937"/>
                  </a:cubicBezTo>
                  <a:cubicBezTo>
                    <a:pt x="2463" y="857"/>
                    <a:pt x="2437" y="777"/>
                    <a:pt x="2356" y="723"/>
                  </a:cubicBezTo>
                  <a:cubicBezTo>
                    <a:pt x="1687" y="375"/>
                    <a:pt x="938" y="161"/>
                    <a:pt x="188"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23"/>
            <p:cNvSpPr/>
            <p:nvPr/>
          </p:nvSpPr>
          <p:spPr>
            <a:xfrm>
              <a:off x="8087150" y="4698975"/>
              <a:ext cx="36825" cy="29800"/>
            </a:xfrm>
            <a:custGeom>
              <a:rect b="b" l="l" r="r" t="t"/>
              <a:pathLst>
                <a:path extrusionOk="0" h="1192" w="1473">
                  <a:moveTo>
                    <a:pt x="161" y="0"/>
                  </a:moveTo>
                  <a:cubicBezTo>
                    <a:pt x="107" y="0"/>
                    <a:pt x="80" y="0"/>
                    <a:pt x="27" y="80"/>
                  </a:cubicBezTo>
                  <a:cubicBezTo>
                    <a:pt x="0" y="134"/>
                    <a:pt x="0" y="241"/>
                    <a:pt x="107" y="268"/>
                  </a:cubicBezTo>
                  <a:cubicBezTo>
                    <a:pt x="375" y="401"/>
                    <a:pt x="616" y="589"/>
                    <a:pt x="830" y="749"/>
                  </a:cubicBezTo>
                  <a:cubicBezTo>
                    <a:pt x="964" y="857"/>
                    <a:pt x="1097" y="990"/>
                    <a:pt x="1231" y="1151"/>
                  </a:cubicBezTo>
                  <a:cubicBezTo>
                    <a:pt x="1271" y="1178"/>
                    <a:pt x="1318" y="1191"/>
                    <a:pt x="1358" y="1191"/>
                  </a:cubicBezTo>
                  <a:cubicBezTo>
                    <a:pt x="1399" y="1191"/>
                    <a:pt x="1432" y="1178"/>
                    <a:pt x="1445" y="1151"/>
                  </a:cubicBezTo>
                  <a:cubicBezTo>
                    <a:pt x="1472" y="1124"/>
                    <a:pt x="1472" y="1071"/>
                    <a:pt x="1472" y="1044"/>
                  </a:cubicBezTo>
                  <a:cubicBezTo>
                    <a:pt x="1472" y="1017"/>
                    <a:pt x="1472" y="990"/>
                    <a:pt x="1445" y="937"/>
                  </a:cubicBezTo>
                  <a:cubicBezTo>
                    <a:pt x="1097" y="535"/>
                    <a:pt x="669" y="268"/>
                    <a:pt x="241" y="54"/>
                  </a:cubicBezTo>
                  <a:cubicBezTo>
                    <a:pt x="214" y="54"/>
                    <a:pt x="161" y="0"/>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23"/>
            <p:cNvSpPr/>
            <p:nvPr/>
          </p:nvSpPr>
          <p:spPr>
            <a:xfrm>
              <a:off x="8077100" y="4691350"/>
              <a:ext cx="45525" cy="35250"/>
            </a:xfrm>
            <a:custGeom>
              <a:rect b="b" l="l" r="r" t="t"/>
              <a:pathLst>
                <a:path extrusionOk="0" h="1410" w="1821">
                  <a:moveTo>
                    <a:pt x="125" y="1"/>
                  </a:moveTo>
                  <a:cubicBezTo>
                    <a:pt x="93" y="1"/>
                    <a:pt x="67" y="31"/>
                    <a:pt x="27" y="91"/>
                  </a:cubicBezTo>
                  <a:cubicBezTo>
                    <a:pt x="1" y="144"/>
                    <a:pt x="27" y="251"/>
                    <a:pt x="108" y="278"/>
                  </a:cubicBezTo>
                  <a:cubicBezTo>
                    <a:pt x="429" y="519"/>
                    <a:pt x="803" y="706"/>
                    <a:pt x="1098" y="947"/>
                  </a:cubicBezTo>
                  <a:cubicBezTo>
                    <a:pt x="1285" y="1081"/>
                    <a:pt x="1419" y="1188"/>
                    <a:pt x="1553" y="1349"/>
                  </a:cubicBezTo>
                  <a:cubicBezTo>
                    <a:pt x="1580" y="1389"/>
                    <a:pt x="1620" y="1409"/>
                    <a:pt x="1657" y="1409"/>
                  </a:cubicBezTo>
                  <a:cubicBezTo>
                    <a:pt x="1693" y="1409"/>
                    <a:pt x="1727" y="1389"/>
                    <a:pt x="1740" y="1349"/>
                  </a:cubicBezTo>
                  <a:cubicBezTo>
                    <a:pt x="1821" y="1295"/>
                    <a:pt x="1821" y="1188"/>
                    <a:pt x="1740" y="1162"/>
                  </a:cubicBezTo>
                  <a:cubicBezTo>
                    <a:pt x="1312" y="680"/>
                    <a:pt x="777" y="385"/>
                    <a:pt x="241" y="37"/>
                  </a:cubicBezTo>
                  <a:cubicBezTo>
                    <a:pt x="215" y="37"/>
                    <a:pt x="215" y="11"/>
                    <a:pt x="161" y="11"/>
                  </a:cubicBezTo>
                  <a:cubicBezTo>
                    <a:pt x="148" y="4"/>
                    <a:pt x="136" y="1"/>
                    <a:pt x="125"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23"/>
            <p:cNvSpPr/>
            <p:nvPr/>
          </p:nvSpPr>
          <p:spPr>
            <a:xfrm>
              <a:off x="8073750" y="4688925"/>
              <a:ext cx="48875" cy="35000"/>
            </a:xfrm>
            <a:custGeom>
              <a:rect b="b" l="l" r="r" t="t"/>
              <a:pathLst>
                <a:path extrusionOk="0" h="1400" w="1955">
                  <a:moveTo>
                    <a:pt x="161" y="1"/>
                  </a:moveTo>
                  <a:cubicBezTo>
                    <a:pt x="135" y="54"/>
                    <a:pt x="81" y="54"/>
                    <a:pt x="27" y="108"/>
                  </a:cubicBezTo>
                  <a:cubicBezTo>
                    <a:pt x="1" y="188"/>
                    <a:pt x="1" y="268"/>
                    <a:pt x="108" y="322"/>
                  </a:cubicBezTo>
                  <a:cubicBezTo>
                    <a:pt x="536" y="536"/>
                    <a:pt x="964" y="777"/>
                    <a:pt x="1339" y="1071"/>
                  </a:cubicBezTo>
                  <a:cubicBezTo>
                    <a:pt x="1446" y="1178"/>
                    <a:pt x="1580" y="1259"/>
                    <a:pt x="1687" y="1339"/>
                  </a:cubicBezTo>
                  <a:cubicBezTo>
                    <a:pt x="1714" y="1379"/>
                    <a:pt x="1754" y="1399"/>
                    <a:pt x="1791" y="1399"/>
                  </a:cubicBezTo>
                  <a:cubicBezTo>
                    <a:pt x="1827" y="1399"/>
                    <a:pt x="1861" y="1379"/>
                    <a:pt x="1874" y="1339"/>
                  </a:cubicBezTo>
                  <a:cubicBezTo>
                    <a:pt x="1955" y="1285"/>
                    <a:pt x="1955" y="1178"/>
                    <a:pt x="1874" y="1151"/>
                  </a:cubicBezTo>
                  <a:cubicBezTo>
                    <a:pt x="1419" y="670"/>
                    <a:pt x="804" y="375"/>
                    <a:pt x="242" y="54"/>
                  </a:cubicBezTo>
                  <a:cubicBezTo>
                    <a:pt x="215" y="54"/>
                    <a:pt x="161" y="1"/>
                    <a:pt x="161"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23"/>
            <p:cNvSpPr/>
            <p:nvPr/>
          </p:nvSpPr>
          <p:spPr>
            <a:xfrm>
              <a:off x="8075750" y="4688925"/>
              <a:ext cx="47550" cy="36500"/>
            </a:xfrm>
            <a:custGeom>
              <a:rect b="b" l="l" r="r" t="t"/>
              <a:pathLst>
                <a:path extrusionOk="0" h="1460" w="1902">
                  <a:moveTo>
                    <a:pt x="1099" y="916"/>
                  </a:moveTo>
                  <a:lnTo>
                    <a:pt x="1099" y="916"/>
                  </a:lnTo>
                  <a:cubicBezTo>
                    <a:pt x="1102" y="937"/>
                    <a:pt x="1125" y="937"/>
                    <a:pt x="1125" y="937"/>
                  </a:cubicBezTo>
                  <a:cubicBezTo>
                    <a:pt x="1116" y="930"/>
                    <a:pt x="1108" y="923"/>
                    <a:pt x="1099" y="916"/>
                  </a:cubicBezTo>
                  <a:close/>
                  <a:moveTo>
                    <a:pt x="162" y="1"/>
                  </a:moveTo>
                  <a:cubicBezTo>
                    <a:pt x="81" y="1"/>
                    <a:pt x="55" y="54"/>
                    <a:pt x="28" y="81"/>
                  </a:cubicBezTo>
                  <a:cubicBezTo>
                    <a:pt x="1" y="134"/>
                    <a:pt x="1" y="241"/>
                    <a:pt x="81" y="268"/>
                  </a:cubicBezTo>
                  <a:cubicBezTo>
                    <a:pt x="446" y="476"/>
                    <a:pt x="785" y="659"/>
                    <a:pt x="1099" y="916"/>
                  </a:cubicBezTo>
                  <a:lnTo>
                    <a:pt x="1099" y="916"/>
                  </a:lnTo>
                  <a:cubicBezTo>
                    <a:pt x="1098" y="914"/>
                    <a:pt x="1098" y="912"/>
                    <a:pt x="1098" y="911"/>
                  </a:cubicBezTo>
                  <a:lnTo>
                    <a:pt x="1098" y="911"/>
                  </a:lnTo>
                  <a:cubicBezTo>
                    <a:pt x="1286" y="1044"/>
                    <a:pt x="1473" y="1205"/>
                    <a:pt x="1634" y="1419"/>
                  </a:cubicBezTo>
                  <a:cubicBezTo>
                    <a:pt x="1660" y="1446"/>
                    <a:pt x="1701" y="1459"/>
                    <a:pt x="1737" y="1459"/>
                  </a:cubicBezTo>
                  <a:cubicBezTo>
                    <a:pt x="1774" y="1459"/>
                    <a:pt x="1808" y="1446"/>
                    <a:pt x="1821" y="1419"/>
                  </a:cubicBezTo>
                  <a:cubicBezTo>
                    <a:pt x="1901" y="1339"/>
                    <a:pt x="1901" y="1259"/>
                    <a:pt x="1821" y="1205"/>
                  </a:cubicBezTo>
                  <a:cubicBezTo>
                    <a:pt x="1393" y="696"/>
                    <a:pt x="831" y="348"/>
                    <a:pt x="215" y="27"/>
                  </a:cubicBezTo>
                  <a:cubicBezTo>
                    <a:pt x="188" y="27"/>
                    <a:pt x="162" y="1"/>
                    <a:pt x="162"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23"/>
            <p:cNvSpPr/>
            <p:nvPr/>
          </p:nvSpPr>
          <p:spPr>
            <a:xfrm>
              <a:off x="8062375" y="4683575"/>
              <a:ext cx="60250" cy="41175"/>
            </a:xfrm>
            <a:custGeom>
              <a:rect b="b" l="l" r="r" t="t"/>
              <a:pathLst>
                <a:path extrusionOk="0" h="1647" w="2410">
                  <a:moveTo>
                    <a:pt x="161" y="0"/>
                  </a:moveTo>
                  <a:lnTo>
                    <a:pt x="135" y="27"/>
                  </a:lnTo>
                  <a:cubicBezTo>
                    <a:pt x="81" y="27"/>
                    <a:pt x="54" y="54"/>
                    <a:pt x="27" y="81"/>
                  </a:cubicBezTo>
                  <a:cubicBezTo>
                    <a:pt x="1" y="161"/>
                    <a:pt x="1" y="268"/>
                    <a:pt x="81" y="295"/>
                  </a:cubicBezTo>
                  <a:cubicBezTo>
                    <a:pt x="670" y="562"/>
                    <a:pt x="1205" y="857"/>
                    <a:pt x="1687" y="1232"/>
                  </a:cubicBezTo>
                  <a:cubicBezTo>
                    <a:pt x="1874" y="1365"/>
                    <a:pt x="2008" y="1473"/>
                    <a:pt x="2142" y="1606"/>
                  </a:cubicBezTo>
                  <a:cubicBezTo>
                    <a:pt x="2169" y="1633"/>
                    <a:pt x="2209" y="1646"/>
                    <a:pt x="2246" y="1646"/>
                  </a:cubicBezTo>
                  <a:cubicBezTo>
                    <a:pt x="2282" y="1646"/>
                    <a:pt x="2316" y="1633"/>
                    <a:pt x="2329" y="1606"/>
                  </a:cubicBezTo>
                  <a:cubicBezTo>
                    <a:pt x="2410" y="1526"/>
                    <a:pt x="2410" y="1419"/>
                    <a:pt x="2329" y="1392"/>
                  </a:cubicBezTo>
                  <a:cubicBezTo>
                    <a:pt x="1740" y="803"/>
                    <a:pt x="991" y="402"/>
                    <a:pt x="215" y="27"/>
                  </a:cubicBezTo>
                  <a:cubicBezTo>
                    <a:pt x="188" y="27"/>
                    <a:pt x="161" y="0"/>
                    <a:pt x="161" y="0"/>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23"/>
            <p:cNvSpPr/>
            <p:nvPr/>
          </p:nvSpPr>
          <p:spPr>
            <a:xfrm>
              <a:off x="8083125" y="4694275"/>
              <a:ext cx="18100" cy="15300"/>
            </a:xfrm>
            <a:custGeom>
              <a:rect b="b" l="l" r="r" t="t"/>
              <a:pathLst>
                <a:path extrusionOk="0" h="612" w="724">
                  <a:moveTo>
                    <a:pt x="188" y="1"/>
                  </a:moveTo>
                  <a:cubicBezTo>
                    <a:pt x="107" y="27"/>
                    <a:pt x="27" y="54"/>
                    <a:pt x="27" y="108"/>
                  </a:cubicBezTo>
                  <a:cubicBezTo>
                    <a:pt x="0" y="161"/>
                    <a:pt x="27" y="268"/>
                    <a:pt x="107" y="295"/>
                  </a:cubicBezTo>
                  <a:lnTo>
                    <a:pt x="509" y="589"/>
                  </a:lnTo>
                  <a:cubicBezTo>
                    <a:pt x="525" y="605"/>
                    <a:pt x="545" y="612"/>
                    <a:pt x="566" y="612"/>
                  </a:cubicBezTo>
                  <a:cubicBezTo>
                    <a:pt x="618" y="612"/>
                    <a:pt x="677" y="574"/>
                    <a:pt x="696" y="536"/>
                  </a:cubicBezTo>
                  <a:cubicBezTo>
                    <a:pt x="723" y="509"/>
                    <a:pt x="723" y="456"/>
                    <a:pt x="723" y="429"/>
                  </a:cubicBezTo>
                  <a:cubicBezTo>
                    <a:pt x="723" y="402"/>
                    <a:pt x="696" y="375"/>
                    <a:pt x="670" y="322"/>
                  </a:cubicBezTo>
                  <a:lnTo>
                    <a:pt x="268" y="27"/>
                  </a:lnTo>
                  <a:cubicBezTo>
                    <a:pt x="241" y="27"/>
                    <a:pt x="241" y="1"/>
                    <a:pt x="188" y="1"/>
                  </a:cubicBezTo>
                  <a:close/>
                </a:path>
              </a:pathLst>
            </a:custGeom>
            <a:solidFill>
              <a:srgbClr val="FFD16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23"/>
            <p:cNvSpPr/>
            <p:nvPr/>
          </p:nvSpPr>
          <p:spPr>
            <a:xfrm>
              <a:off x="7759250" y="4654800"/>
              <a:ext cx="437650" cy="477125"/>
            </a:xfrm>
            <a:custGeom>
              <a:rect b="b" l="l" r="r" t="t"/>
              <a:pathLst>
                <a:path extrusionOk="0" h="19085" w="17506">
                  <a:moveTo>
                    <a:pt x="6291" y="0"/>
                  </a:moveTo>
                  <a:cubicBezTo>
                    <a:pt x="6585" y="0"/>
                    <a:pt x="6906" y="27"/>
                    <a:pt x="7201" y="81"/>
                  </a:cubicBezTo>
                  <a:cubicBezTo>
                    <a:pt x="8057" y="161"/>
                    <a:pt x="8941" y="295"/>
                    <a:pt x="9770" y="536"/>
                  </a:cubicBezTo>
                  <a:cubicBezTo>
                    <a:pt x="10573" y="777"/>
                    <a:pt x="11376" y="1071"/>
                    <a:pt x="12126" y="1499"/>
                  </a:cubicBezTo>
                  <a:cubicBezTo>
                    <a:pt x="12822" y="1901"/>
                    <a:pt x="13491" y="2409"/>
                    <a:pt x="14026" y="3052"/>
                  </a:cubicBezTo>
                  <a:cubicBezTo>
                    <a:pt x="14294" y="3346"/>
                    <a:pt x="14561" y="3694"/>
                    <a:pt x="14749" y="4042"/>
                  </a:cubicBezTo>
                  <a:cubicBezTo>
                    <a:pt x="14883" y="4256"/>
                    <a:pt x="14990" y="4444"/>
                    <a:pt x="15097" y="4658"/>
                  </a:cubicBezTo>
                  <a:cubicBezTo>
                    <a:pt x="15204" y="4899"/>
                    <a:pt x="15284" y="5086"/>
                    <a:pt x="15391" y="5327"/>
                  </a:cubicBezTo>
                  <a:cubicBezTo>
                    <a:pt x="15766" y="6183"/>
                    <a:pt x="16033" y="7120"/>
                    <a:pt x="16141" y="8110"/>
                  </a:cubicBezTo>
                  <a:cubicBezTo>
                    <a:pt x="16221" y="8994"/>
                    <a:pt x="16221" y="9931"/>
                    <a:pt x="16087" y="10841"/>
                  </a:cubicBezTo>
                  <a:cubicBezTo>
                    <a:pt x="16033" y="11269"/>
                    <a:pt x="15900" y="11724"/>
                    <a:pt x="15766" y="12152"/>
                  </a:cubicBezTo>
                  <a:cubicBezTo>
                    <a:pt x="15632" y="12580"/>
                    <a:pt x="15418" y="12982"/>
                    <a:pt x="15230" y="13383"/>
                  </a:cubicBezTo>
                  <a:cubicBezTo>
                    <a:pt x="14802" y="14213"/>
                    <a:pt x="14187" y="14962"/>
                    <a:pt x="13491" y="15605"/>
                  </a:cubicBezTo>
                  <a:cubicBezTo>
                    <a:pt x="12741" y="16301"/>
                    <a:pt x="11885" y="16863"/>
                    <a:pt x="10948" y="17291"/>
                  </a:cubicBezTo>
                  <a:cubicBezTo>
                    <a:pt x="10466" y="17505"/>
                    <a:pt x="10011" y="17693"/>
                    <a:pt x="9503" y="17826"/>
                  </a:cubicBezTo>
                  <a:cubicBezTo>
                    <a:pt x="8994" y="17960"/>
                    <a:pt x="8512" y="18094"/>
                    <a:pt x="8004" y="18201"/>
                  </a:cubicBezTo>
                  <a:cubicBezTo>
                    <a:pt x="6960" y="18362"/>
                    <a:pt x="5889" y="18442"/>
                    <a:pt x="4845" y="18442"/>
                  </a:cubicBezTo>
                  <a:cubicBezTo>
                    <a:pt x="3775" y="18415"/>
                    <a:pt x="2758" y="18308"/>
                    <a:pt x="1687" y="18148"/>
                  </a:cubicBezTo>
                  <a:cubicBezTo>
                    <a:pt x="1098" y="18041"/>
                    <a:pt x="536" y="17933"/>
                    <a:pt x="1" y="17800"/>
                  </a:cubicBezTo>
                  <a:lnTo>
                    <a:pt x="1" y="17800"/>
                  </a:lnTo>
                  <a:cubicBezTo>
                    <a:pt x="750" y="18148"/>
                    <a:pt x="1500" y="18415"/>
                    <a:pt x="2383" y="18629"/>
                  </a:cubicBezTo>
                  <a:cubicBezTo>
                    <a:pt x="3507" y="18897"/>
                    <a:pt x="4765" y="19084"/>
                    <a:pt x="5996" y="19084"/>
                  </a:cubicBezTo>
                  <a:cubicBezTo>
                    <a:pt x="6532" y="19084"/>
                    <a:pt x="7094" y="19031"/>
                    <a:pt x="7709" y="18977"/>
                  </a:cubicBezTo>
                  <a:cubicBezTo>
                    <a:pt x="8191" y="18897"/>
                    <a:pt x="8726" y="18843"/>
                    <a:pt x="9235" y="18763"/>
                  </a:cubicBezTo>
                  <a:cubicBezTo>
                    <a:pt x="10306" y="18576"/>
                    <a:pt x="11323" y="18308"/>
                    <a:pt x="12206" y="17933"/>
                  </a:cubicBezTo>
                  <a:cubicBezTo>
                    <a:pt x="13196" y="17532"/>
                    <a:pt x="14053" y="16997"/>
                    <a:pt x="14802" y="16354"/>
                  </a:cubicBezTo>
                  <a:cubicBezTo>
                    <a:pt x="15150" y="16033"/>
                    <a:pt x="15525" y="15658"/>
                    <a:pt x="15819" y="15230"/>
                  </a:cubicBezTo>
                  <a:cubicBezTo>
                    <a:pt x="16141" y="14829"/>
                    <a:pt x="16435" y="14347"/>
                    <a:pt x="16676" y="13812"/>
                  </a:cubicBezTo>
                  <a:cubicBezTo>
                    <a:pt x="17104" y="12848"/>
                    <a:pt x="17372" y="11777"/>
                    <a:pt x="17425" y="10573"/>
                  </a:cubicBezTo>
                  <a:cubicBezTo>
                    <a:pt x="17506" y="9476"/>
                    <a:pt x="17372" y="8298"/>
                    <a:pt x="17104" y="7174"/>
                  </a:cubicBezTo>
                  <a:cubicBezTo>
                    <a:pt x="16970" y="6638"/>
                    <a:pt x="16810" y="6103"/>
                    <a:pt x="16569" y="5568"/>
                  </a:cubicBezTo>
                  <a:cubicBezTo>
                    <a:pt x="16328" y="4979"/>
                    <a:pt x="16087" y="4524"/>
                    <a:pt x="15819" y="4096"/>
                  </a:cubicBezTo>
                  <a:cubicBezTo>
                    <a:pt x="15552" y="3641"/>
                    <a:pt x="15204" y="3212"/>
                    <a:pt x="14829" y="2811"/>
                  </a:cubicBezTo>
                  <a:cubicBezTo>
                    <a:pt x="14615" y="2624"/>
                    <a:pt x="14401" y="2409"/>
                    <a:pt x="14160" y="2249"/>
                  </a:cubicBezTo>
                  <a:cubicBezTo>
                    <a:pt x="13785" y="1901"/>
                    <a:pt x="13330" y="1633"/>
                    <a:pt x="12929" y="1419"/>
                  </a:cubicBezTo>
                  <a:lnTo>
                    <a:pt x="12875" y="1419"/>
                  </a:lnTo>
                  <a:cubicBezTo>
                    <a:pt x="12688" y="1285"/>
                    <a:pt x="12447" y="1178"/>
                    <a:pt x="12206" y="1071"/>
                  </a:cubicBezTo>
                  <a:cubicBezTo>
                    <a:pt x="12179" y="1071"/>
                    <a:pt x="12152" y="1044"/>
                    <a:pt x="12126" y="1044"/>
                  </a:cubicBezTo>
                  <a:cubicBezTo>
                    <a:pt x="11885" y="937"/>
                    <a:pt x="11671" y="830"/>
                    <a:pt x="11483" y="777"/>
                  </a:cubicBezTo>
                  <a:cubicBezTo>
                    <a:pt x="11323" y="696"/>
                    <a:pt x="11109" y="670"/>
                    <a:pt x="10948" y="616"/>
                  </a:cubicBezTo>
                  <a:lnTo>
                    <a:pt x="10654" y="509"/>
                  </a:lnTo>
                  <a:lnTo>
                    <a:pt x="10252" y="402"/>
                  </a:lnTo>
                  <a:cubicBezTo>
                    <a:pt x="9797" y="268"/>
                    <a:pt x="9315" y="215"/>
                    <a:pt x="8807" y="134"/>
                  </a:cubicBezTo>
                  <a:cubicBezTo>
                    <a:pt x="8512" y="81"/>
                    <a:pt x="8138" y="27"/>
                    <a:pt x="7709" y="27"/>
                  </a:cubicBezTo>
                  <a:lnTo>
                    <a:pt x="7388" y="27"/>
                  </a:lnTo>
                  <a:cubicBezTo>
                    <a:pt x="7254" y="0"/>
                    <a:pt x="7120" y="0"/>
                    <a:pt x="7040" y="0"/>
                  </a:cubicBezTo>
                  <a:close/>
                </a:path>
              </a:pathLst>
            </a:custGeom>
            <a:solidFill>
              <a:srgbClr val="FDC75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23"/>
            <p:cNvSpPr/>
            <p:nvPr/>
          </p:nvSpPr>
          <p:spPr>
            <a:xfrm>
              <a:off x="7869675" y="4952575"/>
              <a:ext cx="47525" cy="31325"/>
            </a:xfrm>
            <a:custGeom>
              <a:rect b="b" l="l" r="r" t="t"/>
              <a:pathLst>
                <a:path extrusionOk="0" h="1253" w="1901">
                  <a:moveTo>
                    <a:pt x="964" y="0"/>
                  </a:moveTo>
                  <a:cubicBezTo>
                    <a:pt x="830" y="27"/>
                    <a:pt x="750" y="80"/>
                    <a:pt x="616" y="134"/>
                  </a:cubicBezTo>
                  <a:cubicBezTo>
                    <a:pt x="535" y="161"/>
                    <a:pt x="482" y="241"/>
                    <a:pt x="402" y="268"/>
                  </a:cubicBezTo>
                  <a:cubicBezTo>
                    <a:pt x="375" y="295"/>
                    <a:pt x="295" y="348"/>
                    <a:pt x="268" y="375"/>
                  </a:cubicBezTo>
                  <a:cubicBezTo>
                    <a:pt x="241" y="375"/>
                    <a:pt x="241" y="402"/>
                    <a:pt x="134" y="428"/>
                  </a:cubicBezTo>
                  <a:cubicBezTo>
                    <a:pt x="134" y="428"/>
                    <a:pt x="107" y="482"/>
                    <a:pt x="107" y="509"/>
                  </a:cubicBezTo>
                  <a:cubicBezTo>
                    <a:pt x="107" y="535"/>
                    <a:pt x="54" y="535"/>
                    <a:pt x="54" y="562"/>
                  </a:cubicBezTo>
                  <a:cubicBezTo>
                    <a:pt x="54" y="616"/>
                    <a:pt x="27" y="643"/>
                    <a:pt x="27" y="669"/>
                  </a:cubicBezTo>
                  <a:lnTo>
                    <a:pt x="27" y="696"/>
                  </a:lnTo>
                  <a:lnTo>
                    <a:pt x="27" y="776"/>
                  </a:lnTo>
                  <a:cubicBezTo>
                    <a:pt x="0" y="803"/>
                    <a:pt x="0" y="830"/>
                    <a:pt x="0" y="910"/>
                  </a:cubicBezTo>
                  <a:cubicBezTo>
                    <a:pt x="0" y="937"/>
                    <a:pt x="27" y="1017"/>
                    <a:pt x="54" y="1044"/>
                  </a:cubicBezTo>
                  <a:cubicBezTo>
                    <a:pt x="54" y="1071"/>
                    <a:pt x="107" y="1071"/>
                    <a:pt x="134" y="1071"/>
                  </a:cubicBezTo>
                  <a:cubicBezTo>
                    <a:pt x="161" y="1098"/>
                    <a:pt x="188" y="1098"/>
                    <a:pt x="241" y="1151"/>
                  </a:cubicBezTo>
                  <a:cubicBezTo>
                    <a:pt x="357" y="1209"/>
                    <a:pt x="500" y="1253"/>
                    <a:pt x="642" y="1253"/>
                  </a:cubicBezTo>
                  <a:cubicBezTo>
                    <a:pt x="696" y="1253"/>
                    <a:pt x="751" y="1246"/>
                    <a:pt x="803" y="1231"/>
                  </a:cubicBezTo>
                  <a:cubicBezTo>
                    <a:pt x="1231" y="1151"/>
                    <a:pt x="1606" y="803"/>
                    <a:pt x="1874" y="375"/>
                  </a:cubicBezTo>
                  <a:cubicBezTo>
                    <a:pt x="1901" y="295"/>
                    <a:pt x="1901" y="214"/>
                    <a:pt x="1847" y="134"/>
                  </a:cubicBezTo>
                  <a:cubicBezTo>
                    <a:pt x="1814" y="123"/>
                    <a:pt x="1780" y="116"/>
                    <a:pt x="1749" y="116"/>
                  </a:cubicBezTo>
                  <a:cubicBezTo>
                    <a:pt x="1705" y="116"/>
                    <a:pt x="1664" y="129"/>
                    <a:pt x="1633" y="161"/>
                  </a:cubicBezTo>
                  <a:cubicBezTo>
                    <a:pt x="1606" y="80"/>
                    <a:pt x="1472" y="0"/>
                    <a:pt x="1365" y="0"/>
                  </a:cubicBezTo>
                  <a:close/>
                </a:path>
              </a:pathLst>
            </a:custGeom>
            <a:solidFill>
              <a:srgbClr val="FF6D9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23"/>
            <p:cNvSpPr/>
            <p:nvPr/>
          </p:nvSpPr>
          <p:spPr>
            <a:xfrm>
              <a:off x="7848250" y="4911750"/>
              <a:ext cx="81675" cy="76575"/>
            </a:xfrm>
            <a:custGeom>
              <a:rect b="b" l="l" r="r" t="t"/>
              <a:pathLst>
                <a:path extrusionOk="0" h="3063" w="3267">
                  <a:moveTo>
                    <a:pt x="1981" y="1720"/>
                  </a:moveTo>
                  <a:cubicBezTo>
                    <a:pt x="2042" y="1720"/>
                    <a:pt x="2102" y="1727"/>
                    <a:pt x="2169" y="1740"/>
                  </a:cubicBezTo>
                  <a:cubicBezTo>
                    <a:pt x="2276" y="1767"/>
                    <a:pt x="2329" y="1767"/>
                    <a:pt x="2436" y="1847"/>
                  </a:cubicBezTo>
                  <a:cubicBezTo>
                    <a:pt x="2490" y="1874"/>
                    <a:pt x="2570" y="1901"/>
                    <a:pt x="2597" y="1981"/>
                  </a:cubicBezTo>
                  <a:cubicBezTo>
                    <a:pt x="2570" y="2035"/>
                    <a:pt x="2543" y="2061"/>
                    <a:pt x="2490" y="2142"/>
                  </a:cubicBezTo>
                  <a:cubicBezTo>
                    <a:pt x="2436" y="2249"/>
                    <a:pt x="2356" y="2302"/>
                    <a:pt x="2276" y="2409"/>
                  </a:cubicBezTo>
                  <a:lnTo>
                    <a:pt x="2195" y="2463"/>
                  </a:lnTo>
                  <a:cubicBezTo>
                    <a:pt x="2088" y="2543"/>
                    <a:pt x="2008" y="2597"/>
                    <a:pt x="1901" y="2650"/>
                  </a:cubicBezTo>
                  <a:cubicBezTo>
                    <a:pt x="1794" y="2677"/>
                    <a:pt x="1660" y="2704"/>
                    <a:pt x="1553" y="2704"/>
                  </a:cubicBezTo>
                  <a:cubicBezTo>
                    <a:pt x="1473" y="2704"/>
                    <a:pt x="1366" y="2704"/>
                    <a:pt x="1232" y="2677"/>
                  </a:cubicBezTo>
                  <a:cubicBezTo>
                    <a:pt x="1125" y="2624"/>
                    <a:pt x="1018" y="2597"/>
                    <a:pt x="964" y="2543"/>
                  </a:cubicBezTo>
                  <a:lnTo>
                    <a:pt x="991" y="2543"/>
                  </a:lnTo>
                  <a:lnTo>
                    <a:pt x="964" y="2490"/>
                  </a:lnTo>
                  <a:lnTo>
                    <a:pt x="937" y="2490"/>
                  </a:lnTo>
                  <a:cubicBezTo>
                    <a:pt x="937" y="2490"/>
                    <a:pt x="964" y="2463"/>
                    <a:pt x="964" y="2409"/>
                  </a:cubicBezTo>
                  <a:cubicBezTo>
                    <a:pt x="991" y="2329"/>
                    <a:pt x="991" y="2276"/>
                    <a:pt x="1018" y="2222"/>
                  </a:cubicBezTo>
                  <a:cubicBezTo>
                    <a:pt x="1071" y="2168"/>
                    <a:pt x="1125" y="2115"/>
                    <a:pt x="1152" y="2061"/>
                  </a:cubicBezTo>
                  <a:lnTo>
                    <a:pt x="1205" y="2035"/>
                  </a:lnTo>
                  <a:cubicBezTo>
                    <a:pt x="1259" y="1954"/>
                    <a:pt x="1339" y="1928"/>
                    <a:pt x="1392" y="1874"/>
                  </a:cubicBezTo>
                  <a:cubicBezTo>
                    <a:pt x="1553" y="1794"/>
                    <a:pt x="1660" y="1767"/>
                    <a:pt x="1794" y="1740"/>
                  </a:cubicBezTo>
                  <a:cubicBezTo>
                    <a:pt x="1861" y="1727"/>
                    <a:pt x="1921" y="1720"/>
                    <a:pt x="1981" y="1720"/>
                  </a:cubicBezTo>
                  <a:close/>
                  <a:moveTo>
                    <a:pt x="81" y="0"/>
                  </a:moveTo>
                  <a:lnTo>
                    <a:pt x="81" y="27"/>
                  </a:lnTo>
                  <a:cubicBezTo>
                    <a:pt x="1" y="696"/>
                    <a:pt x="27" y="1312"/>
                    <a:pt x="161" y="1794"/>
                  </a:cubicBezTo>
                  <a:cubicBezTo>
                    <a:pt x="295" y="2249"/>
                    <a:pt x="536" y="2597"/>
                    <a:pt x="804" y="2811"/>
                  </a:cubicBezTo>
                  <a:cubicBezTo>
                    <a:pt x="857" y="2838"/>
                    <a:pt x="937" y="2918"/>
                    <a:pt x="991" y="2945"/>
                  </a:cubicBezTo>
                  <a:cubicBezTo>
                    <a:pt x="1071" y="2971"/>
                    <a:pt x="1125" y="2998"/>
                    <a:pt x="1205" y="2998"/>
                  </a:cubicBezTo>
                  <a:cubicBezTo>
                    <a:pt x="1303" y="3037"/>
                    <a:pt x="1401" y="3062"/>
                    <a:pt x="1499" y="3062"/>
                  </a:cubicBezTo>
                  <a:cubicBezTo>
                    <a:pt x="1535" y="3062"/>
                    <a:pt x="1571" y="3059"/>
                    <a:pt x="1607" y="3052"/>
                  </a:cubicBezTo>
                  <a:cubicBezTo>
                    <a:pt x="1874" y="2998"/>
                    <a:pt x="2169" y="2918"/>
                    <a:pt x="2410" y="2677"/>
                  </a:cubicBezTo>
                  <a:lnTo>
                    <a:pt x="2436" y="2650"/>
                  </a:lnTo>
                  <a:cubicBezTo>
                    <a:pt x="2677" y="2409"/>
                    <a:pt x="2865" y="2115"/>
                    <a:pt x="2998" y="1740"/>
                  </a:cubicBezTo>
                  <a:cubicBezTo>
                    <a:pt x="3079" y="1526"/>
                    <a:pt x="3132" y="1312"/>
                    <a:pt x="3159" y="1071"/>
                  </a:cubicBezTo>
                  <a:cubicBezTo>
                    <a:pt x="3239" y="857"/>
                    <a:pt x="3266" y="643"/>
                    <a:pt x="3239" y="322"/>
                  </a:cubicBezTo>
                  <a:cubicBezTo>
                    <a:pt x="2195" y="188"/>
                    <a:pt x="1125" y="134"/>
                    <a:pt x="81"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23"/>
            <p:cNvSpPr/>
            <p:nvPr/>
          </p:nvSpPr>
          <p:spPr>
            <a:xfrm>
              <a:off x="8025575" y="4878950"/>
              <a:ext cx="38175" cy="60925"/>
            </a:xfrm>
            <a:custGeom>
              <a:rect b="b" l="l" r="r" t="t"/>
              <a:pathLst>
                <a:path extrusionOk="0" h="2437" w="1527">
                  <a:moveTo>
                    <a:pt x="723" y="1"/>
                  </a:moveTo>
                  <a:cubicBezTo>
                    <a:pt x="322" y="1"/>
                    <a:pt x="1" y="563"/>
                    <a:pt x="27" y="1232"/>
                  </a:cubicBezTo>
                  <a:cubicBezTo>
                    <a:pt x="54" y="1901"/>
                    <a:pt x="402" y="2437"/>
                    <a:pt x="804" y="2437"/>
                  </a:cubicBezTo>
                  <a:cubicBezTo>
                    <a:pt x="1205" y="2437"/>
                    <a:pt x="1526" y="1875"/>
                    <a:pt x="1499" y="1205"/>
                  </a:cubicBezTo>
                  <a:cubicBezTo>
                    <a:pt x="1473" y="536"/>
                    <a:pt x="1125" y="1"/>
                    <a:pt x="723" y="1"/>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23"/>
            <p:cNvSpPr/>
            <p:nvPr/>
          </p:nvSpPr>
          <p:spPr>
            <a:xfrm>
              <a:off x="7748550" y="4872950"/>
              <a:ext cx="37500" cy="61575"/>
            </a:xfrm>
            <a:custGeom>
              <a:rect b="b" l="l" r="r" t="t"/>
              <a:pathLst>
                <a:path extrusionOk="0" h="2463" w="1500">
                  <a:moveTo>
                    <a:pt x="696" y="0"/>
                  </a:moveTo>
                  <a:cubicBezTo>
                    <a:pt x="295" y="0"/>
                    <a:pt x="1" y="589"/>
                    <a:pt x="1" y="1258"/>
                  </a:cubicBezTo>
                  <a:cubicBezTo>
                    <a:pt x="27" y="1927"/>
                    <a:pt x="375" y="2463"/>
                    <a:pt x="777" y="2463"/>
                  </a:cubicBezTo>
                  <a:cubicBezTo>
                    <a:pt x="1178" y="2463"/>
                    <a:pt x="1499" y="1874"/>
                    <a:pt x="1473" y="1205"/>
                  </a:cubicBezTo>
                  <a:cubicBezTo>
                    <a:pt x="1446" y="535"/>
                    <a:pt x="1098" y="0"/>
                    <a:pt x="696"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23"/>
            <p:cNvSpPr/>
            <p:nvPr/>
          </p:nvSpPr>
          <p:spPr>
            <a:xfrm>
              <a:off x="8019550" y="4802175"/>
              <a:ext cx="74300" cy="43050"/>
            </a:xfrm>
            <a:custGeom>
              <a:rect b="b" l="l" r="r" t="t"/>
              <a:pathLst>
                <a:path extrusionOk="0" h="1722" w="2972">
                  <a:moveTo>
                    <a:pt x="856" y="1"/>
                  </a:moveTo>
                  <a:cubicBezTo>
                    <a:pt x="490" y="1"/>
                    <a:pt x="212" y="113"/>
                    <a:pt x="135" y="315"/>
                  </a:cubicBezTo>
                  <a:cubicBezTo>
                    <a:pt x="1" y="690"/>
                    <a:pt x="509" y="1225"/>
                    <a:pt x="1232" y="1520"/>
                  </a:cubicBezTo>
                  <a:cubicBezTo>
                    <a:pt x="1555" y="1658"/>
                    <a:pt x="1873" y="1722"/>
                    <a:pt x="2141" y="1722"/>
                  </a:cubicBezTo>
                  <a:cubicBezTo>
                    <a:pt x="2495" y="1722"/>
                    <a:pt x="2762" y="1610"/>
                    <a:pt x="2838" y="1412"/>
                  </a:cubicBezTo>
                  <a:cubicBezTo>
                    <a:pt x="2972" y="1038"/>
                    <a:pt x="2463" y="502"/>
                    <a:pt x="1740" y="181"/>
                  </a:cubicBezTo>
                  <a:cubicBezTo>
                    <a:pt x="1427" y="58"/>
                    <a:pt x="1119" y="1"/>
                    <a:pt x="856" y="1"/>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23"/>
            <p:cNvSpPr/>
            <p:nvPr/>
          </p:nvSpPr>
          <p:spPr>
            <a:xfrm>
              <a:off x="7732500" y="4800150"/>
              <a:ext cx="75625" cy="40150"/>
            </a:xfrm>
            <a:custGeom>
              <a:rect b="b" l="l" r="r" t="t"/>
              <a:pathLst>
                <a:path extrusionOk="0" h="1606" w="3025">
                  <a:moveTo>
                    <a:pt x="2033" y="0"/>
                  </a:moveTo>
                  <a:cubicBezTo>
                    <a:pt x="1814" y="0"/>
                    <a:pt x="1568" y="33"/>
                    <a:pt x="1312" y="102"/>
                  </a:cubicBezTo>
                  <a:cubicBezTo>
                    <a:pt x="536" y="343"/>
                    <a:pt x="0" y="851"/>
                    <a:pt x="107" y="1226"/>
                  </a:cubicBezTo>
                  <a:cubicBezTo>
                    <a:pt x="181" y="1467"/>
                    <a:pt x="551" y="1605"/>
                    <a:pt x="1029" y="1605"/>
                  </a:cubicBezTo>
                  <a:cubicBezTo>
                    <a:pt x="1241" y="1605"/>
                    <a:pt x="1475" y="1578"/>
                    <a:pt x="1713" y="1520"/>
                  </a:cubicBezTo>
                  <a:cubicBezTo>
                    <a:pt x="2489" y="1279"/>
                    <a:pt x="3025" y="771"/>
                    <a:pt x="2918" y="423"/>
                  </a:cubicBezTo>
                  <a:cubicBezTo>
                    <a:pt x="2845" y="150"/>
                    <a:pt x="2499" y="0"/>
                    <a:pt x="2033" y="0"/>
                  </a:cubicBezTo>
                  <a:close/>
                </a:path>
              </a:pathLst>
            </a:custGeom>
            <a:solidFill>
              <a:srgbClr val="3E3E3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23"/>
            <p:cNvSpPr/>
            <p:nvPr/>
          </p:nvSpPr>
          <p:spPr>
            <a:xfrm>
              <a:off x="8049675" y="4940650"/>
              <a:ext cx="56225" cy="55000"/>
            </a:xfrm>
            <a:custGeom>
              <a:rect b="b" l="l" r="r" t="t"/>
              <a:pathLst>
                <a:path extrusionOk="0" h="2200" w="2249">
                  <a:moveTo>
                    <a:pt x="1031" y="1"/>
                  </a:moveTo>
                  <a:cubicBezTo>
                    <a:pt x="888" y="1"/>
                    <a:pt x="758" y="45"/>
                    <a:pt x="643" y="102"/>
                  </a:cubicBezTo>
                  <a:cubicBezTo>
                    <a:pt x="535" y="183"/>
                    <a:pt x="455" y="210"/>
                    <a:pt x="402" y="290"/>
                  </a:cubicBezTo>
                  <a:cubicBezTo>
                    <a:pt x="161" y="424"/>
                    <a:pt x="27" y="745"/>
                    <a:pt x="27" y="1012"/>
                  </a:cubicBezTo>
                  <a:cubicBezTo>
                    <a:pt x="0" y="1307"/>
                    <a:pt x="80" y="1575"/>
                    <a:pt x="295" y="1815"/>
                  </a:cubicBezTo>
                  <a:cubicBezTo>
                    <a:pt x="455" y="2056"/>
                    <a:pt x="723" y="2163"/>
                    <a:pt x="1017" y="2190"/>
                  </a:cubicBezTo>
                  <a:cubicBezTo>
                    <a:pt x="1068" y="2196"/>
                    <a:pt x="1118" y="2200"/>
                    <a:pt x="1168" y="2200"/>
                  </a:cubicBezTo>
                  <a:cubicBezTo>
                    <a:pt x="1329" y="2200"/>
                    <a:pt x="1483" y="2165"/>
                    <a:pt x="1606" y="2083"/>
                  </a:cubicBezTo>
                  <a:cubicBezTo>
                    <a:pt x="1660" y="2030"/>
                    <a:pt x="1767" y="1976"/>
                    <a:pt x="1847" y="1923"/>
                  </a:cubicBezTo>
                  <a:cubicBezTo>
                    <a:pt x="2061" y="1789"/>
                    <a:pt x="2195" y="1441"/>
                    <a:pt x="2195" y="1173"/>
                  </a:cubicBezTo>
                  <a:cubicBezTo>
                    <a:pt x="2248" y="879"/>
                    <a:pt x="2141" y="611"/>
                    <a:pt x="1927" y="370"/>
                  </a:cubicBezTo>
                  <a:cubicBezTo>
                    <a:pt x="1767" y="156"/>
                    <a:pt x="1499" y="49"/>
                    <a:pt x="1205" y="22"/>
                  </a:cubicBezTo>
                  <a:cubicBezTo>
                    <a:pt x="1145" y="7"/>
                    <a:pt x="1087" y="1"/>
                    <a:pt x="103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23"/>
            <p:cNvSpPr/>
            <p:nvPr/>
          </p:nvSpPr>
          <p:spPr>
            <a:xfrm>
              <a:off x="7701700" y="4923925"/>
              <a:ext cx="56250" cy="55000"/>
            </a:xfrm>
            <a:custGeom>
              <a:rect b="b" l="l" r="r" t="t"/>
              <a:pathLst>
                <a:path extrusionOk="0" h="2200" w="2250">
                  <a:moveTo>
                    <a:pt x="1032" y="0"/>
                  </a:moveTo>
                  <a:cubicBezTo>
                    <a:pt x="889" y="0"/>
                    <a:pt x="759" y="44"/>
                    <a:pt x="643" y="102"/>
                  </a:cubicBezTo>
                  <a:cubicBezTo>
                    <a:pt x="536" y="183"/>
                    <a:pt x="456" y="209"/>
                    <a:pt x="402" y="290"/>
                  </a:cubicBezTo>
                  <a:cubicBezTo>
                    <a:pt x="162" y="424"/>
                    <a:pt x="28" y="745"/>
                    <a:pt x="28" y="1012"/>
                  </a:cubicBezTo>
                  <a:cubicBezTo>
                    <a:pt x="1" y="1307"/>
                    <a:pt x="81" y="1574"/>
                    <a:pt x="295" y="1815"/>
                  </a:cubicBezTo>
                  <a:cubicBezTo>
                    <a:pt x="456" y="2056"/>
                    <a:pt x="724" y="2163"/>
                    <a:pt x="1045" y="2190"/>
                  </a:cubicBezTo>
                  <a:cubicBezTo>
                    <a:pt x="1089" y="2196"/>
                    <a:pt x="1135" y="2200"/>
                    <a:pt x="1181" y="2200"/>
                  </a:cubicBezTo>
                  <a:cubicBezTo>
                    <a:pt x="1330" y="2200"/>
                    <a:pt x="1484" y="2165"/>
                    <a:pt x="1607" y="2083"/>
                  </a:cubicBezTo>
                  <a:cubicBezTo>
                    <a:pt x="1660" y="2029"/>
                    <a:pt x="1768" y="1976"/>
                    <a:pt x="1848" y="1922"/>
                  </a:cubicBezTo>
                  <a:cubicBezTo>
                    <a:pt x="2062" y="1789"/>
                    <a:pt x="2196" y="1441"/>
                    <a:pt x="2196" y="1173"/>
                  </a:cubicBezTo>
                  <a:cubicBezTo>
                    <a:pt x="2249" y="879"/>
                    <a:pt x="2142" y="611"/>
                    <a:pt x="1928" y="370"/>
                  </a:cubicBezTo>
                  <a:cubicBezTo>
                    <a:pt x="1768" y="156"/>
                    <a:pt x="1500" y="49"/>
                    <a:pt x="1205" y="22"/>
                  </a:cubicBezTo>
                  <a:cubicBezTo>
                    <a:pt x="1146" y="7"/>
                    <a:pt x="1088" y="0"/>
                    <a:pt x="103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24"/>
          <p:cNvSpPr txBox="1"/>
          <p:nvPr>
            <p:ph type="title"/>
          </p:nvPr>
        </p:nvSpPr>
        <p:spPr>
          <a:xfrm>
            <a:off x="960000" y="739700"/>
            <a:ext cx="10272000" cy="763500"/>
          </a:xfrm>
          <a:prstGeom prst="rect">
            <a:avLst/>
          </a:prstGeom>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 sz="6200"/>
              <a:t>Spring Showcase Dates/Locations</a:t>
            </a:r>
            <a:endParaRPr sz="6200">
              <a:solidFill>
                <a:schemeClr val="accent2"/>
              </a:solidFill>
            </a:endParaRPr>
          </a:p>
        </p:txBody>
      </p:sp>
      <p:sp>
        <p:nvSpPr>
          <p:cNvPr id="1077" name="Google Shape;1077;p24"/>
          <p:cNvSpPr txBox="1"/>
          <p:nvPr>
            <p:ph idx="2" type="title"/>
          </p:nvPr>
        </p:nvSpPr>
        <p:spPr>
          <a:xfrm>
            <a:off x="2037455" y="179090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Ukiah</a:t>
            </a:r>
            <a:r>
              <a:rPr lang="en"/>
              <a:t> </a:t>
            </a:r>
            <a:endParaRPr/>
          </a:p>
        </p:txBody>
      </p:sp>
      <p:sp>
        <p:nvSpPr>
          <p:cNvPr id="1078" name="Google Shape;1078;p24"/>
          <p:cNvSpPr txBox="1"/>
          <p:nvPr>
            <p:ph idx="1" type="subTitle"/>
          </p:nvPr>
        </p:nvSpPr>
        <p:spPr>
          <a:xfrm>
            <a:off x="1846267" y="2494500"/>
            <a:ext cx="2855700" cy="964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2nd</a:t>
            </a:r>
            <a:endParaRPr sz="2100"/>
          </a:p>
          <a:p>
            <a:pPr indent="0" lvl="0" marL="0" rtl="0" algn="ctr">
              <a:spcBef>
                <a:spcPts val="0"/>
              </a:spcBef>
              <a:spcAft>
                <a:spcPts val="0"/>
              </a:spcAft>
              <a:buNone/>
            </a:pPr>
            <a:r>
              <a:rPr lang="en" sz="2100"/>
              <a:t>12:00pm - 2:00pm</a:t>
            </a:r>
            <a:endParaRPr sz="2100"/>
          </a:p>
          <a:p>
            <a:pPr indent="0" lvl="0" marL="0" rtl="0" algn="ctr">
              <a:spcBef>
                <a:spcPts val="0"/>
              </a:spcBef>
              <a:spcAft>
                <a:spcPts val="0"/>
              </a:spcAft>
              <a:buNone/>
            </a:pPr>
            <a:r>
              <a:rPr lang="en" sz="2100"/>
              <a:t>Todd Grove Park</a:t>
            </a:r>
            <a:endParaRPr sz="2100"/>
          </a:p>
        </p:txBody>
      </p:sp>
      <p:sp>
        <p:nvSpPr>
          <p:cNvPr id="1079" name="Google Shape;1079;p24"/>
          <p:cNvSpPr txBox="1"/>
          <p:nvPr>
            <p:ph idx="3" type="title"/>
          </p:nvPr>
        </p:nvSpPr>
        <p:spPr>
          <a:xfrm>
            <a:off x="4859813" y="1790900"/>
            <a:ext cx="24723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Folsom</a:t>
            </a:r>
            <a:endParaRPr sz="4000">
              <a:solidFill>
                <a:schemeClr val="dk1"/>
              </a:solidFill>
            </a:endParaRPr>
          </a:p>
        </p:txBody>
      </p:sp>
      <p:sp>
        <p:nvSpPr>
          <p:cNvPr id="1080" name="Google Shape;1080;p24"/>
          <p:cNvSpPr txBox="1"/>
          <p:nvPr>
            <p:ph idx="4" type="subTitle"/>
          </p:nvPr>
        </p:nvSpPr>
        <p:spPr>
          <a:xfrm>
            <a:off x="4859800" y="2681383"/>
            <a:ext cx="2755500" cy="964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20th</a:t>
            </a:r>
            <a:endParaRPr sz="2100"/>
          </a:p>
          <a:p>
            <a:pPr indent="0" lvl="0" marL="0" rtl="0" algn="ctr">
              <a:spcBef>
                <a:spcPts val="0"/>
              </a:spcBef>
              <a:spcAft>
                <a:spcPts val="0"/>
              </a:spcAft>
              <a:buNone/>
            </a:pPr>
            <a:r>
              <a:rPr lang="en" sz="2100"/>
              <a:t>10:00am - 12:00pm</a:t>
            </a:r>
            <a:endParaRPr sz="2100"/>
          </a:p>
          <a:p>
            <a:pPr indent="0" lvl="0" marL="0" rtl="0" algn="ctr">
              <a:spcBef>
                <a:spcPts val="0"/>
              </a:spcBef>
              <a:spcAft>
                <a:spcPts val="0"/>
              </a:spcAft>
              <a:buNone/>
            </a:pPr>
            <a:r>
              <a:rPr lang="en" sz="2100"/>
              <a:t>Nisenan Park</a:t>
            </a:r>
            <a:endParaRPr sz="2100"/>
          </a:p>
          <a:p>
            <a:pPr indent="0" lvl="0" marL="0" rtl="0" algn="ctr">
              <a:spcBef>
                <a:spcPts val="0"/>
              </a:spcBef>
              <a:spcAft>
                <a:spcPts val="0"/>
              </a:spcAft>
              <a:buNone/>
            </a:pPr>
            <a:r>
              <a:t/>
            </a:r>
            <a:endParaRPr/>
          </a:p>
        </p:txBody>
      </p:sp>
      <p:sp>
        <p:nvSpPr>
          <p:cNvPr id="1081" name="Google Shape;1081;p24"/>
          <p:cNvSpPr txBox="1"/>
          <p:nvPr>
            <p:ph idx="5" type="title"/>
          </p:nvPr>
        </p:nvSpPr>
        <p:spPr>
          <a:xfrm>
            <a:off x="2037455" y="383265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Roseville</a:t>
            </a:r>
            <a:endParaRPr sz="4000">
              <a:solidFill>
                <a:schemeClr val="dk1"/>
              </a:solidFill>
            </a:endParaRPr>
          </a:p>
        </p:txBody>
      </p:sp>
      <p:sp>
        <p:nvSpPr>
          <p:cNvPr id="1082" name="Google Shape;1082;p24"/>
          <p:cNvSpPr txBox="1"/>
          <p:nvPr>
            <p:ph idx="6" type="subTitle"/>
          </p:nvPr>
        </p:nvSpPr>
        <p:spPr>
          <a:xfrm>
            <a:off x="1846267" y="4564504"/>
            <a:ext cx="28557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16th </a:t>
            </a:r>
            <a:endParaRPr sz="2100"/>
          </a:p>
          <a:p>
            <a:pPr indent="0" lvl="0" marL="0" rtl="0" algn="ctr">
              <a:spcBef>
                <a:spcPts val="0"/>
              </a:spcBef>
              <a:spcAft>
                <a:spcPts val="0"/>
              </a:spcAft>
              <a:buNone/>
            </a:pPr>
            <a:r>
              <a:rPr lang="en" sz="2100"/>
              <a:t>10:00am - 1:00pm</a:t>
            </a:r>
            <a:endParaRPr sz="2100"/>
          </a:p>
          <a:p>
            <a:pPr indent="0" lvl="0" marL="0" rtl="0" algn="ctr">
              <a:spcBef>
                <a:spcPts val="0"/>
              </a:spcBef>
              <a:spcAft>
                <a:spcPts val="0"/>
              </a:spcAft>
              <a:buNone/>
            </a:pPr>
            <a:r>
              <a:rPr lang="en" sz="2100"/>
              <a:t>Royer Park</a:t>
            </a:r>
            <a:endParaRPr sz="2100"/>
          </a:p>
        </p:txBody>
      </p:sp>
      <p:sp>
        <p:nvSpPr>
          <p:cNvPr id="1083" name="Google Shape;1083;p24"/>
          <p:cNvSpPr txBox="1"/>
          <p:nvPr>
            <p:ph idx="7" type="title"/>
          </p:nvPr>
        </p:nvSpPr>
        <p:spPr>
          <a:xfrm>
            <a:off x="4858969" y="3832650"/>
            <a:ext cx="24723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Elk Grove</a:t>
            </a:r>
            <a:endParaRPr sz="4000"/>
          </a:p>
        </p:txBody>
      </p:sp>
      <p:sp>
        <p:nvSpPr>
          <p:cNvPr id="1084" name="Google Shape;1084;p24"/>
          <p:cNvSpPr txBox="1"/>
          <p:nvPr>
            <p:ph idx="8" type="subTitle"/>
          </p:nvPr>
        </p:nvSpPr>
        <p:spPr>
          <a:xfrm>
            <a:off x="4686800" y="4564500"/>
            <a:ext cx="27555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18th</a:t>
            </a:r>
            <a:endParaRPr sz="2100"/>
          </a:p>
          <a:p>
            <a:pPr indent="0" lvl="0" marL="0" rtl="0" algn="ctr">
              <a:spcBef>
                <a:spcPts val="0"/>
              </a:spcBef>
              <a:spcAft>
                <a:spcPts val="0"/>
              </a:spcAft>
              <a:buNone/>
            </a:pPr>
            <a:r>
              <a:rPr lang="en" sz="2100"/>
              <a:t>11:00am </a:t>
            </a:r>
            <a:r>
              <a:rPr lang="en" sz="2100"/>
              <a:t>-</a:t>
            </a:r>
            <a:r>
              <a:rPr lang="en" sz="2100"/>
              <a:t> 1:00pm</a:t>
            </a:r>
            <a:endParaRPr sz="2100"/>
          </a:p>
          <a:p>
            <a:pPr indent="0" lvl="0" marL="0" rtl="0" algn="ctr">
              <a:spcBef>
                <a:spcPts val="0"/>
              </a:spcBef>
              <a:spcAft>
                <a:spcPts val="0"/>
              </a:spcAft>
              <a:buNone/>
            </a:pPr>
            <a:r>
              <a:rPr lang="en" sz="2100"/>
              <a:t>Kammerer Park</a:t>
            </a:r>
            <a:endParaRPr sz="2100"/>
          </a:p>
        </p:txBody>
      </p:sp>
      <p:sp>
        <p:nvSpPr>
          <p:cNvPr id="1085" name="Google Shape;1085;p24"/>
          <p:cNvSpPr txBox="1"/>
          <p:nvPr>
            <p:ph idx="9" type="title"/>
          </p:nvPr>
        </p:nvSpPr>
        <p:spPr>
          <a:xfrm>
            <a:off x="7783538" y="1790900"/>
            <a:ext cx="2473200" cy="703500"/>
          </a:xfrm>
          <a:prstGeom prst="rect">
            <a:avLst/>
          </a:prstGeom>
        </p:spPr>
        <p:txBody>
          <a:bodyPr anchorCtr="0" anchor="ctr" bIns="121900" lIns="0" spcFirstLastPara="1" rIns="0" wrap="square" tIns="121900">
            <a:noAutofit/>
          </a:bodyPr>
          <a:lstStyle/>
          <a:p>
            <a:pPr indent="0" lvl="0" marL="0" rtl="0" algn="ctr">
              <a:spcBef>
                <a:spcPts val="0"/>
              </a:spcBef>
              <a:spcAft>
                <a:spcPts val="0"/>
              </a:spcAft>
              <a:buNone/>
            </a:pPr>
            <a:r>
              <a:rPr lang="en" sz="4000"/>
              <a:t>Butte/Chico</a:t>
            </a:r>
            <a:endParaRPr sz="4000"/>
          </a:p>
        </p:txBody>
      </p:sp>
      <p:sp>
        <p:nvSpPr>
          <p:cNvPr id="1086" name="Google Shape;1086;p24"/>
          <p:cNvSpPr txBox="1"/>
          <p:nvPr>
            <p:ph idx="13" type="subTitle"/>
          </p:nvPr>
        </p:nvSpPr>
        <p:spPr>
          <a:xfrm>
            <a:off x="7773333" y="2609683"/>
            <a:ext cx="2664300" cy="848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23rd</a:t>
            </a:r>
            <a:endParaRPr sz="2100"/>
          </a:p>
          <a:p>
            <a:pPr indent="0" lvl="0" marL="0" rtl="0" algn="ctr">
              <a:spcBef>
                <a:spcPts val="0"/>
              </a:spcBef>
              <a:spcAft>
                <a:spcPts val="0"/>
              </a:spcAft>
              <a:buNone/>
            </a:pPr>
            <a:r>
              <a:rPr lang="en" sz="2100"/>
              <a:t>11:00am - 1:00pm</a:t>
            </a:r>
            <a:endParaRPr sz="2100"/>
          </a:p>
          <a:p>
            <a:pPr indent="0" lvl="0" marL="0" rtl="0" algn="ctr">
              <a:spcBef>
                <a:spcPts val="0"/>
              </a:spcBef>
              <a:spcAft>
                <a:spcPts val="0"/>
              </a:spcAft>
              <a:buNone/>
            </a:pPr>
            <a:r>
              <a:rPr lang="en" sz="2100"/>
              <a:t>Wildwood Park</a:t>
            </a:r>
            <a:endParaRPr sz="2100"/>
          </a:p>
        </p:txBody>
      </p:sp>
      <p:sp>
        <p:nvSpPr>
          <p:cNvPr id="1087" name="Google Shape;1087;p24"/>
          <p:cNvSpPr txBox="1"/>
          <p:nvPr>
            <p:ph idx="14" type="title"/>
          </p:nvPr>
        </p:nvSpPr>
        <p:spPr>
          <a:xfrm>
            <a:off x="7783538" y="3832650"/>
            <a:ext cx="2473200" cy="70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solidFill>
                  <a:schemeClr val="dk1"/>
                </a:solidFill>
              </a:rPr>
              <a:t>Tahoe</a:t>
            </a:r>
            <a:endParaRPr sz="4000">
              <a:solidFill>
                <a:schemeClr val="dk1"/>
              </a:solidFill>
            </a:endParaRPr>
          </a:p>
        </p:txBody>
      </p:sp>
      <p:sp>
        <p:nvSpPr>
          <p:cNvPr id="1088" name="Google Shape;1088;p24"/>
          <p:cNvSpPr txBox="1"/>
          <p:nvPr>
            <p:ph idx="15" type="subTitle"/>
          </p:nvPr>
        </p:nvSpPr>
        <p:spPr>
          <a:xfrm>
            <a:off x="7783533" y="4564500"/>
            <a:ext cx="2473200" cy="108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2100"/>
              <a:t>*May 11th</a:t>
            </a:r>
            <a:endParaRPr sz="2100"/>
          </a:p>
          <a:p>
            <a:pPr indent="0" lvl="0" marL="0" rtl="0" algn="ctr">
              <a:spcBef>
                <a:spcPts val="0"/>
              </a:spcBef>
              <a:spcAft>
                <a:spcPts val="0"/>
              </a:spcAft>
              <a:buNone/>
            </a:pPr>
            <a:r>
              <a:rPr lang="en" sz="2100"/>
              <a:t>1:00pm - 3:00pm</a:t>
            </a:r>
            <a:endParaRPr sz="2100"/>
          </a:p>
          <a:p>
            <a:pPr indent="0" lvl="0" marL="0" rtl="0" algn="ctr">
              <a:spcBef>
                <a:spcPts val="0"/>
              </a:spcBef>
              <a:spcAft>
                <a:spcPts val="0"/>
              </a:spcAft>
              <a:buNone/>
            </a:pPr>
            <a:r>
              <a:rPr lang="en" sz="2100"/>
              <a:t>Bijou Park</a:t>
            </a:r>
            <a:endParaRPr sz="2100"/>
          </a:p>
        </p:txBody>
      </p:sp>
      <p:grpSp>
        <p:nvGrpSpPr>
          <p:cNvPr id="1089" name="Google Shape;1089;p24"/>
          <p:cNvGrpSpPr/>
          <p:nvPr/>
        </p:nvGrpSpPr>
        <p:grpSpPr>
          <a:xfrm rot="-498953">
            <a:off x="10340877" y="3568200"/>
            <a:ext cx="1287383" cy="1232912"/>
            <a:chOff x="6760900" y="5637775"/>
            <a:chExt cx="1057925" cy="1031150"/>
          </a:xfrm>
        </p:grpSpPr>
        <p:sp>
          <p:nvSpPr>
            <p:cNvPr id="1090" name="Google Shape;1090;p24"/>
            <p:cNvSpPr/>
            <p:nvPr/>
          </p:nvSpPr>
          <p:spPr>
            <a:xfrm>
              <a:off x="6760900" y="5637775"/>
              <a:ext cx="1057925" cy="1031150"/>
            </a:xfrm>
            <a:custGeom>
              <a:rect b="b" l="l" r="r" t="t"/>
              <a:pathLst>
                <a:path extrusionOk="0" h="41246" w="42317">
                  <a:moveTo>
                    <a:pt x="23581" y="0"/>
                  </a:moveTo>
                  <a:cubicBezTo>
                    <a:pt x="23206" y="0"/>
                    <a:pt x="22832" y="27"/>
                    <a:pt x="22484" y="134"/>
                  </a:cubicBezTo>
                  <a:cubicBezTo>
                    <a:pt x="22082" y="241"/>
                    <a:pt x="21627" y="402"/>
                    <a:pt x="21226" y="643"/>
                  </a:cubicBezTo>
                  <a:cubicBezTo>
                    <a:pt x="20931" y="803"/>
                    <a:pt x="20637" y="1044"/>
                    <a:pt x="20289" y="1312"/>
                  </a:cubicBezTo>
                  <a:cubicBezTo>
                    <a:pt x="19834" y="1713"/>
                    <a:pt x="19432" y="2168"/>
                    <a:pt x="19004" y="2784"/>
                  </a:cubicBezTo>
                  <a:cubicBezTo>
                    <a:pt x="18736" y="3132"/>
                    <a:pt x="18469" y="3587"/>
                    <a:pt x="18228" y="4015"/>
                  </a:cubicBezTo>
                  <a:cubicBezTo>
                    <a:pt x="18121" y="3988"/>
                    <a:pt x="18014" y="3908"/>
                    <a:pt x="17933" y="3881"/>
                  </a:cubicBezTo>
                  <a:cubicBezTo>
                    <a:pt x="17800" y="3801"/>
                    <a:pt x="17612" y="3747"/>
                    <a:pt x="17532" y="3721"/>
                  </a:cubicBezTo>
                  <a:cubicBezTo>
                    <a:pt x="17345" y="3640"/>
                    <a:pt x="17184" y="3587"/>
                    <a:pt x="16997" y="3533"/>
                  </a:cubicBezTo>
                  <a:cubicBezTo>
                    <a:pt x="16649" y="3453"/>
                    <a:pt x="16274" y="3373"/>
                    <a:pt x="15873" y="3346"/>
                  </a:cubicBezTo>
                  <a:cubicBezTo>
                    <a:pt x="15712" y="3319"/>
                    <a:pt x="15578" y="3319"/>
                    <a:pt x="15418" y="3319"/>
                  </a:cubicBezTo>
                  <a:cubicBezTo>
                    <a:pt x="14855" y="3319"/>
                    <a:pt x="14267" y="3399"/>
                    <a:pt x="13705" y="3533"/>
                  </a:cubicBezTo>
                  <a:cubicBezTo>
                    <a:pt x="13330" y="3640"/>
                    <a:pt x="12928" y="3774"/>
                    <a:pt x="12580" y="3988"/>
                  </a:cubicBezTo>
                  <a:cubicBezTo>
                    <a:pt x="12366" y="4069"/>
                    <a:pt x="12206" y="4176"/>
                    <a:pt x="12045" y="4283"/>
                  </a:cubicBezTo>
                  <a:cubicBezTo>
                    <a:pt x="11724" y="4122"/>
                    <a:pt x="11403" y="4015"/>
                    <a:pt x="11055" y="3988"/>
                  </a:cubicBezTo>
                  <a:cubicBezTo>
                    <a:pt x="10841" y="3935"/>
                    <a:pt x="10626" y="3935"/>
                    <a:pt x="10359" y="3908"/>
                  </a:cubicBezTo>
                  <a:lnTo>
                    <a:pt x="9422" y="3908"/>
                  </a:lnTo>
                  <a:cubicBezTo>
                    <a:pt x="9101" y="3908"/>
                    <a:pt x="8753" y="3988"/>
                    <a:pt x="8432" y="4042"/>
                  </a:cubicBezTo>
                  <a:cubicBezTo>
                    <a:pt x="8057" y="4122"/>
                    <a:pt x="7682" y="4202"/>
                    <a:pt x="7388" y="4336"/>
                  </a:cubicBezTo>
                  <a:cubicBezTo>
                    <a:pt x="6558" y="4684"/>
                    <a:pt x="5835" y="5246"/>
                    <a:pt x="5380" y="5915"/>
                  </a:cubicBezTo>
                  <a:cubicBezTo>
                    <a:pt x="4845" y="6665"/>
                    <a:pt x="4765" y="7387"/>
                    <a:pt x="4818" y="7869"/>
                  </a:cubicBezTo>
                  <a:cubicBezTo>
                    <a:pt x="4845" y="8886"/>
                    <a:pt x="5434" y="9796"/>
                    <a:pt x="6424" y="10305"/>
                  </a:cubicBezTo>
                  <a:cubicBezTo>
                    <a:pt x="6692" y="10439"/>
                    <a:pt x="6960" y="10492"/>
                    <a:pt x="7254" y="10573"/>
                  </a:cubicBezTo>
                  <a:cubicBezTo>
                    <a:pt x="7308" y="10599"/>
                    <a:pt x="7361" y="10599"/>
                    <a:pt x="7415" y="10599"/>
                  </a:cubicBezTo>
                  <a:cubicBezTo>
                    <a:pt x="7227" y="10706"/>
                    <a:pt x="7040" y="10840"/>
                    <a:pt x="6853" y="10947"/>
                  </a:cubicBezTo>
                  <a:cubicBezTo>
                    <a:pt x="6371" y="11242"/>
                    <a:pt x="5889" y="11563"/>
                    <a:pt x="5407" y="11964"/>
                  </a:cubicBezTo>
                  <a:cubicBezTo>
                    <a:pt x="4604" y="12634"/>
                    <a:pt x="3882" y="13490"/>
                    <a:pt x="3239" y="14427"/>
                  </a:cubicBezTo>
                  <a:cubicBezTo>
                    <a:pt x="2731" y="15123"/>
                    <a:pt x="2329" y="15926"/>
                    <a:pt x="2008" y="16755"/>
                  </a:cubicBezTo>
                  <a:cubicBezTo>
                    <a:pt x="1687" y="17103"/>
                    <a:pt x="1339" y="17451"/>
                    <a:pt x="1018" y="17933"/>
                  </a:cubicBezTo>
                  <a:cubicBezTo>
                    <a:pt x="750" y="18335"/>
                    <a:pt x="563" y="18736"/>
                    <a:pt x="402" y="19138"/>
                  </a:cubicBezTo>
                  <a:cubicBezTo>
                    <a:pt x="322" y="19378"/>
                    <a:pt x="268" y="19566"/>
                    <a:pt x="188" y="19807"/>
                  </a:cubicBezTo>
                  <a:cubicBezTo>
                    <a:pt x="134" y="20101"/>
                    <a:pt x="81" y="20369"/>
                    <a:pt x="54" y="20583"/>
                  </a:cubicBezTo>
                  <a:cubicBezTo>
                    <a:pt x="0" y="21065"/>
                    <a:pt x="27" y="21547"/>
                    <a:pt x="134" y="22109"/>
                  </a:cubicBezTo>
                  <a:cubicBezTo>
                    <a:pt x="188" y="22457"/>
                    <a:pt x="295" y="22778"/>
                    <a:pt x="402" y="23152"/>
                  </a:cubicBezTo>
                  <a:cubicBezTo>
                    <a:pt x="589" y="23795"/>
                    <a:pt x="857" y="24410"/>
                    <a:pt x="1232" y="25053"/>
                  </a:cubicBezTo>
                  <a:cubicBezTo>
                    <a:pt x="1526" y="25615"/>
                    <a:pt x="1901" y="26150"/>
                    <a:pt x="2356" y="26686"/>
                  </a:cubicBezTo>
                  <a:cubicBezTo>
                    <a:pt x="2597" y="27007"/>
                    <a:pt x="2864" y="27274"/>
                    <a:pt x="3132" y="27542"/>
                  </a:cubicBezTo>
                  <a:lnTo>
                    <a:pt x="3266" y="27676"/>
                  </a:lnTo>
                  <a:cubicBezTo>
                    <a:pt x="3400" y="27810"/>
                    <a:pt x="3534" y="27943"/>
                    <a:pt x="3694" y="28077"/>
                  </a:cubicBezTo>
                  <a:cubicBezTo>
                    <a:pt x="4444" y="28693"/>
                    <a:pt x="5247" y="29309"/>
                    <a:pt x="6157" y="29844"/>
                  </a:cubicBezTo>
                  <a:cubicBezTo>
                    <a:pt x="6076" y="29951"/>
                    <a:pt x="5969" y="30085"/>
                    <a:pt x="5916" y="30165"/>
                  </a:cubicBezTo>
                  <a:cubicBezTo>
                    <a:pt x="5300" y="31075"/>
                    <a:pt x="5032" y="32092"/>
                    <a:pt x="5220" y="33082"/>
                  </a:cubicBezTo>
                  <a:cubicBezTo>
                    <a:pt x="5273" y="33591"/>
                    <a:pt x="5487" y="34046"/>
                    <a:pt x="5782" y="34501"/>
                  </a:cubicBezTo>
                  <a:cubicBezTo>
                    <a:pt x="5809" y="34528"/>
                    <a:pt x="5889" y="34581"/>
                    <a:pt x="5916" y="34662"/>
                  </a:cubicBezTo>
                  <a:cubicBezTo>
                    <a:pt x="6237" y="35090"/>
                    <a:pt x="6719" y="35465"/>
                    <a:pt x="7254" y="35706"/>
                  </a:cubicBezTo>
                  <a:cubicBezTo>
                    <a:pt x="7682" y="35893"/>
                    <a:pt x="8191" y="36000"/>
                    <a:pt x="8726" y="36000"/>
                  </a:cubicBezTo>
                  <a:lnTo>
                    <a:pt x="8887" y="36000"/>
                  </a:lnTo>
                  <a:cubicBezTo>
                    <a:pt x="9368" y="36000"/>
                    <a:pt x="9823" y="35866"/>
                    <a:pt x="10252" y="35706"/>
                  </a:cubicBezTo>
                  <a:cubicBezTo>
                    <a:pt x="10439" y="35625"/>
                    <a:pt x="10600" y="35572"/>
                    <a:pt x="10760" y="35465"/>
                  </a:cubicBezTo>
                  <a:cubicBezTo>
                    <a:pt x="10867" y="35572"/>
                    <a:pt x="11001" y="35652"/>
                    <a:pt x="11108" y="35759"/>
                  </a:cubicBezTo>
                  <a:cubicBezTo>
                    <a:pt x="11135" y="36321"/>
                    <a:pt x="11269" y="36856"/>
                    <a:pt x="11456" y="37365"/>
                  </a:cubicBezTo>
                  <a:cubicBezTo>
                    <a:pt x="11563" y="37606"/>
                    <a:pt x="11670" y="37847"/>
                    <a:pt x="11804" y="38034"/>
                  </a:cubicBezTo>
                  <a:cubicBezTo>
                    <a:pt x="11858" y="38141"/>
                    <a:pt x="11911" y="38248"/>
                    <a:pt x="11965" y="38302"/>
                  </a:cubicBezTo>
                  <a:cubicBezTo>
                    <a:pt x="12339" y="38864"/>
                    <a:pt x="12875" y="39319"/>
                    <a:pt x="13464" y="39613"/>
                  </a:cubicBezTo>
                  <a:cubicBezTo>
                    <a:pt x="13945" y="39854"/>
                    <a:pt x="14481" y="39935"/>
                    <a:pt x="14989" y="39935"/>
                  </a:cubicBezTo>
                  <a:lnTo>
                    <a:pt x="15150" y="39935"/>
                  </a:lnTo>
                  <a:cubicBezTo>
                    <a:pt x="15712" y="39908"/>
                    <a:pt x="16274" y="39694"/>
                    <a:pt x="16783" y="39399"/>
                  </a:cubicBezTo>
                  <a:cubicBezTo>
                    <a:pt x="16890" y="39372"/>
                    <a:pt x="16943" y="39319"/>
                    <a:pt x="17050" y="39239"/>
                  </a:cubicBezTo>
                  <a:cubicBezTo>
                    <a:pt x="17398" y="39319"/>
                    <a:pt x="17693" y="39399"/>
                    <a:pt x="18014" y="39479"/>
                  </a:cubicBezTo>
                  <a:cubicBezTo>
                    <a:pt x="18522" y="39587"/>
                    <a:pt x="19031" y="39640"/>
                    <a:pt x="19486" y="39720"/>
                  </a:cubicBezTo>
                  <a:cubicBezTo>
                    <a:pt x="19593" y="39747"/>
                    <a:pt x="19646" y="39747"/>
                    <a:pt x="19754" y="39747"/>
                  </a:cubicBezTo>
                  <a:cubicBezTo>
                    <a:pt x="19861" y="39774"/>
                    <a:pt x="20021" y="39774"/>
                    <a:pt x="20021" y="39774"/>
                  </a:cubicBezTo>
                  <a:cubicBezTo>
                    <a:pt x="20503" y="39801"/>
                    <a:pt x="20904" y="39854"/>
                    <a:pt x="21252" y="39854"/>
                  </a:cubicBezTo>
                  <a:cubicBezTo>
                    <a:pt x="21627" y="39854"/>
                    <a:pt x="22029" y="39854"/>
                    <a:pt x="22430" y="39801"/>
                  </a:cubicBezTo>
                  <a:cubicBezTo>
                    <a:pt x="22510" y="39774"/>
                    <a:pt x="22591" y="39774"/>
                    <a:pt x="22671" y="39774"/>
                  </a:cubicBezTo>
                  <a:lnTo>
                    <a:pt x="22778" y="39881"/>
                  </a:lnTo>
                  <a:cubicBezTo>
                    <a:pt x="22832" y="39908"/>
                    <a:pt x="22858" y="39988"/>
                    <a:pt x="22939" y="40015"/>
                  </a:cubicBezTo>
                  <a:cubicBezTo>
                    <a:pt x="23126" y="40175"/>
                    <a:pt x="23367" y="40336"/>
                    <a:pt x="23635" y="40470"/>
                  </a:cubicBezTo>
                  <a:lnTo>
                    <a:pt x="23661" y="40470"/>
                  </a:lnTo>
                  <a:cubicBezTo>
                    <a:pt x="24116" y="40711"/>
                    <a:pt x="24571" y="40925"/>
                    <a:pt x="25000" y="41005"/>
                  </a:cubicBezTo>
                  <a:cubicBezTo>
                    <a:pt x="25374" y="41112"/>
                    <a:pt x="25749" y="41139"/>
                    <a:pt x="26097" y="41139"/>
                  </a:cubicBezTo>
                  <a:cubicBezTo>
                    <a:pt x="26177" y="41139"/>
                    <a:pt x="26258" y="41139"/>
                    <a:pt x="26284" y="41246"/>
                  </a:cubicBezTo>
                  <a:cubicBezTo>
                    <a:pt x="26445" y="41219"/>
                    <a:pt x="26579" y="41219"/>
                    <a:pt x="26766" y="41166"/>
                  </a:cubicBezTo>
                  <a:cubicBezTo>
                    <a:pt x="26900" y="41166"/>
                    <a:pt x="27034" y="41139"/>
                    <a:pt x="27114" y="41112"/>
                  </a:cubicBezTo>
                  <a:lnTo>
                    <a:pt x="27623" y="40898"/>
                  </a:lnTo>
                  <a:cubicBezTo>
                    <a:pt x="27730" y="40871"/>
                    <a:pt x="27837" y="40818"/>
                    <a:pt x="27890" y="40764"/>
                  </a:cubicBezTo>
                  <a:cubicBezTo>
                    <a:pt x="28372" y="40550"/>
                    <a:pt x="28774" y="40175"/>
                    <a:pt x="29068" y="39747"/>
                  </a:cubicBezTo>
                  <a:cubicBezTo>
                    <a:pt x="29095" y="39747"/>
                    <a:pt x="29095" y="39694"/>
                    <a:pt x="29095" y="39694"/>
                  </a:cubicBezTo>
                  <a:cubicBezTo>
                    <a:pt x="29122" y="39667"/>
                    <a:pt x="29175" y="39613"/>
                    <a:pt x="29202" y="39560"/>
                  </a:cubicBezTo>
                  <a:cubicBezTo>
                    <a:pt x="29469" y="39105"/>
                    <a:pt x="29657" y="38543"/>
                    <a:pt x="29710" y="37954"/>
                  </a:cubicBezTo>
                  <a:lnTo>
                    <a:pt x="29710" y="37927"/>
                  </a:lnTo>
                  <a:cubicBezTo>
                    <a:pt x="29710" y="37740"/>
                    <a:pt x="29710" y="37499"/>
                    <a:pt x="29657" y="37285"/>
                  </a:cubicBezTo>
                  <a:lnTo>
                    <a:pt x="30272" y="36803"/>
                  </a:lnTo>
                  <a:cubicBezTo>
                    <a:pt x="30380" y="36696"/>
                    <a:pt x="30460" y="36616"/>
                    <a:pt x="30567" y="36535"/>
                  </a:cubicBezTo>
                  <a:cubicBezTo>
                    <a:pt x="31263" y="36535"/>
                    <a:pt x="31932" y="36428"/>
                    <a:pt x="32574" y="36268"/>
                  </a:cubicBezTo>
                  <a:cubicBezTo>
                    <a:pt x="33458" y="36027"/>
                    <a:pt x="34261" y="35625"/>
                    <a:pt x="34930" y="35090"/>
                  </a:cubicBezTo>
                  <a:cubicBezTo>
                    <a:pt x="35411" y="34662"/>
                    <a:pt x="35786" y="34180"/>
                    <a:pt x="36027" y="33645"/>
                  </a:cubicBezTo>
                  <a:cubicBezTo>
                    <a:pt x="36161" y="33350"/>
                    <a:pt x="36268" y="33029"/>
                    <a:pt x="36295" y="32654"/>
                  </a:cubicBezTo>
                  <a:cubicBezTo>
                    <a:pt x="36348" y="32280"/>
                    <a:pt x="36321" y="31905"/>
                    <a:pt x="36268" y="31557"/>
                  </a:cubicBezTo>
                  <a:cubicBezTo>
                    <a:pt x="36214" y="31369"/>
                    <a:pt x="36188" y="31209"/>
                    <a:pt x="36134" y="31048"/>
                  </a:cubicBezTo>
                  <a:cubicBezTo>
                    <a:pt x="36081" y="30941"/>
                    <a:pt x="36054" y="30888"/>
                    <a:pt x="36027" y="30781"/>
                  </a:cubicBezTo>
                  <a:cubicBezTo>
                    <a:pt x="35866" y="30406"/>
                    <a:pt x="35652" y="30085"/>
                    <a:pt x="35385" y="29764"/>
                  </a:cubicBezTo>
                  <a:cubicBezTo>
                    <a:pt x="35117" y="29442"/>
                    <a:pt x="34823" y="29148"/>
                    <a:pt x="34528" y="28907"/>
                  </a:cubicBezTo>
                  <a:cubicBezTo>
                    <a:pt x="34528" y="28907"/>
                    <a:pt x="34073" y="28532"/>
                    <a:pt x="34020" y="28479"/>
                  </a:cubicBezTo>
                  <a:cubicBezTo>
                    <a:pt x="34020" y="28291"/>
                    <a:pt x="34020" y="28131"/>
                    <a:pt x="33993" y="27943"/>
                  </a:cubicBezTo>
                  <a:cubicBezTo>
                    <a:pt x="33939" y="27596"/>
                    <a:pt x="33886" y="27221"/>
                    <a:pt x="33806" y="26873"/>
                  </a:cubicBezTo>
                  <a:cubicBezTo>
                    <a:pt x="33725" y="26364"/>
                    <a:pt x="33591" y="25856"/>
                    <a:pt x="33404" y="25347"/>
                  </a:cubicBezTo>
                  <a:cubicBezTo>
                    <a:pt x="34475" y="24946"/>
                    <a:pt x="35519" y="24384"/>
                    <a:pt x="36429" y="23688"/>
                  </a:cubicBezTo>
                  <a:cubicBezTo>
                    <a:pt x="36937" y="23286"/>
                    <a:pt x="37392" y="22858"/>
                    <a:pt x="37874" y="22376"/>
                  </a:cubicBezTo>
                  <a:cubicBezTo>
                    <a:pt x="38356" y="21868"/>
                    <a:pt x="38811" y="21306"/>
                    <a:pt x="39212" y="20770"/>
                  </a:cubicBezTo>
                  <a:cubicBezTo>
                    <a:pt x="40015" y="19673"/>
                    <a:pt x="40631" y="18468"/>
                    <a:pt x="41139" y="17157"/>
                  </a:cubicBezTo>
                  <a:cubicBezTo>
                    <a:pt x="41621" y="15926"/>
                    <a:pt x="41969" y="14587"/>
                    <a:pt x="42156" y="13249"/>
                  </a:cubicBezTo>
                  <a:cubicBezTo>
                    <a:pt x="42237" y="12580"/>
                    <a:pt x="42290" y="11911"/>
                    <a:pt x="42317" y="11242"/>
                  </a:cubicBezTo>
                  <a:lnTo>
                    <a:pt x="42317" y="9957"/>
                  </a:lnTo>
                  <a:cubicBezTo>
                    <a:pt x="42317" y="9100"/>
                    <a:pt x="42290" y="8057"/>
                    <a:pt x="42049" y="6986"/>
                  </a:cubicBezTo>
                  <a:cubicBezTo>
                    <a:pt x="41915" y="6344"/>
                    <a:pt x="41755" y="5808"/>
                    <a:pt x="41514" y="5327"/>
                  </a:cubicBezTo>
                  <a:cubicBezTo>
                    <a:pt x="41220" y="4684"/>
                    <a:pt x="40872" y="4122"/>
                    <a:pt x="40443" y="3640"/>
                  </a:cubicBezTo>
                  <a:cubicBezTo>
                    <a:pt x="39935" y="3078"/>
                    <a:pt x="39346" y="2650"/>
                    <a:pt x="38677" y="2329"/>
                  </a:cubicBezTo>
                  <a:cubicBezTo>
                    <a:pt x="38329" y="2168"/>
                    <a:pt x="37954" y="2061"/>
                    <a:pt x="37553" y="1981"/>
                  </a:cubicBezTo>
                  <a:cubicBezTo>
                    <a:pt x="37151" y="1874"/>
                    <a:pt x="36803" y="1793"/>
                    <a:pt x="36429" y="1767"/>
                  </a:cubicBezTo>
                  <a:cubicBezTo>
                    <a:pt x="36295" y="1767"/>
                    <a:pt x="36161" y="1740"/>
                    <a:pt x="36000" y="1740"/>
                  </a:cubicBezTo>
                  <a:lnTo>
                    <a:pt x="35465" y="1740"/>
                  </a:lnTo>
                  <a:cubicBezTo>
                    <a:pt x="35063" y="1740"/>
                    <a:pt x="34608" y="1767"/>
                    <a:pt x="34207" y="1847"/>
                  </a:cubicBezTo>
                  <a:cubicBezTo>
                    <a:pt x="33511" y="1927"/>
                    <a:pt x="32842" y="2141"/>
                    <a:pt x="32173" y="2382"/>
                  </a:cubicBezTo>
                  <a:cubicBezTo>
                    <a:pt x="31049" y="2811"/>
                    <a:pt x="29924" y="3453"/>
                    <a:pt x="28907" y="4283"/>
                  </a:cubicBezTo>
                  <a:cubicBezTo>
                    <a:pt x="28774" y="3935"/>
                    <a:pt x="28586" y="3640"/>
                    <a:pt x="28426" y="3373"/>
                  </a:cubicBezTo>
                  <a:cubicBezTo>
                    <a:pt x="28104" y="2784"/>
                    <a:pt x="27730" y="2248"/>
                    <a:pt x="27301" y="1767"/>
                  </a:cubicBezTo>
                  <a:cubicBezTo>
                    <a:pt x="26713" y="1178"/>
                    <a:pt x="26124" y="723"/>
                    <a:pt x="25481" y="428"/>
                  </a:cubicBezTo>
                  <a:cubicBezTo>
                    <a:pt x="25241" y="295"/>
                    <a:pt x="25026" y="241"/>
                    <a:pt x="24785" y="161"/>
                  </a:cubicBezTo>
                  <a:cubicBezTo>
                    <a:pt x="24545" y="107"/>
                    <a:pt x="24277" y="54"/>
                    <a:pt x="23983" y="27"/>
                  </a:cubicBezTo>
                  <a:cubicBezTo>
                    <a:pt x="23849" y="0"/>
                    <a:pt x="23715" y="0"/>
                    <a:pt x="23581" y="0"/>
                  </a:cubicBezTo>
                  <a:close/>
                </a:path>
              </a:pathLst>
            </a:custGeom>
            <a:solidFill>
              <a:srgbClr val="FFFFFF"/>
            </a:solidFill>
            <a:ln>
              <a:noFill/>
            </a:ln>
            <a:effectLst>
              <a:outerShdw blurRad="57150" rotWithShape="0" algn="bl" dir="5400000" dist="19050">
                <a:schemeClr val="dk1">
                  <a:alpha val="50000"/>
                </a:scheme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24"/>
            <p:cNvSpPr/>
            <p:nvPr/>
          </p:nvSpPr>
          <p:spPr>
            <a:xfrm>
              <a:off x="7237325" y="5702000"/>
              <a:ext cx="222175" cy="525300"/>
            </a:xfrm>
            <a:custGeom>
              <a:rect b="b" l="l" r="r" t="t"/>
              <a:pathLst>
                <a:path extrusionOk="0" h="21012" w="8887">
                  <a:moveTo>
                    <a:pt x="4685" y="1"/>
                  </a:moveTo>
                  <a:cubicBezTo>
                    <a:pt x="4658" y="27"/>
                    <a:pt x="4631" y="27"/>
                    <a:pt x="4551" y="27"/>
                  </a:cubicBezTo>
                  <a:cubicBezTo>
                    <a:pt x="4417" y="27"/>
                    <a:pt x="4256" y="81"/>
                    <a:pt x="4096" y="108"/>
                  </a:cubicBezTo>
                  <a:cubicBezTo>
                    <a:pt x="3908" y="135"/>
                    <a:pt x="3721" y="242"/>
                    <a:pt x="3507" y="322"/>
                  </a:cubicBezTo>
                  <a:cubicBezTo>
                    <a:pt x="3346" y="429"/>
                    <a:pt x="3186" y="563"/>
                    <a:pt x="2972" y="697"/>
                  </a:cubicBezTo>
                  <a:cubicBezTo>
                    <a:pt x="2677" y="964"/>
                    <a:pt x="2410" y="1285"/>
                    <a:pt x="2062" y="1714"/>
                  </a:cubicBezTo>
                  <a:cubicBezTo>
                    <a:pt x="1847" y="2035"/>
                    <a:pt x="1633" y="2410"/>
                    <a:pt x="1446" y="2784"/>
                  </a:cubicBezTo>
                  <a:cubicBezTo>
                    <a:pt x="1232" y="3159"/>
                    <a:pt x="1071" y="3587"/>
                    <a:pt x="911" y="4069"/>
                  </a:cubicBezTo>
                  <a:cubicBezTo>
                    <a:pt x="536" y="5086"/>
                    <a:pt x="295" y="6157"/>
                    <a:pt x="161" y="7388"/>
                  </a:cubicBezTo>
                  <a:cubicBezTo>
                    <a:pt x="27" y="8485"/>
                    <a:pt x="1" y="9636"/>
                    <a:pt x="54" y="10868"/>
                  </a:cubicBezTo>
                  <a:cubicBezTo>
                    <a:pt x="108" y="11965"/>
                    <a:pt x="242" y="13143"/>
                    <a:pt x="429" y="14427"/>
                  </a:cubicBezTo>
                  <a:cubicBezTo>
                    <a:pt x="589" y="15525"/>
                    <a:pt x="804" y="16622"/>
                    <a:pt x="1098" y="17853"/>
                  </a:cubicBezTo>
                  <a:cubicBezTo>
                    <a:pt x="1312" y="18710"/>
                    <a:pt x="1500" y="19566"/>
                    <a:pt x="1767" y="20530"/>
                  </a:cubicBezTo>
                  <a:cubicBezTo>
                    <a:pt x="1767" y="20583"/>
                    <a:pt x="1821" y="20637"/>
                    <a:pt x="1874" y="20637"/>
                  </a:cubicBezTo>
                  <a:lnTo>
                    <a:pt x="1767" y="20717"/>
                  </a:lnTo>
                  <a:lnTo>
                    <a:pt x="1687" y="20771"/>
                  </a:lnTo>
                  <a:cubicBezTo>
                    <a:pt x="1633" y="20824"/>
                    <a:pt x="1633" y="20851"/>
                    <a:pt x="1633" y="20878"/>
                  </a:cubicBezTo>
                  <a:cubicBezTo>
                    <a:pt x="1633" y="20905"/>
                    <a:pt x="1633" y="20958"/>
                    <a:pt x="1687" y="20985"/>
                  </a:cubicBezTo>
                  <a:cubicBezTo>
                    <a:pt x="1714" y="21012"/>
                    <a:pt x="1740" y="21012"/>
                    <a:pt x="1767" y="21012"/>
                  </a:cubicBezTo>
                  <a:cubicBezTo>
                    <a:pt x="1821" y="21012"/>
                    <a:pt x="1847" y="20985"/>
                    <a:pt x="1874" y="20985"/>
                  </a:cubicBezTo>
                  <a:cubicBezTo>
                    <a:pt x="4042" y="19272"/>
                    <a:pt x="5595" y="17693"/>
                    <a:pt x="6746" y="16060"/>
                  </a:cubicBezTo>
                  <a:cubicBezTo>
                    <a:pt x="7468" y="15043"/>
                    <a:pt x="8004" y="14053"/>
                    <a:pt x="8352" y="13036"/>
                  </a:cubicBezTo>
                  <a:cubicBezTo>
                    <a:pt x="8726" y="12018"/>
                    <a:pt x="8887" y="10868"/>
                    <a:pt x="8887" y="9502"/>
                  </a:cubicBezTo>
                  <a:cubicBezTo>
                    <a:pt x="8887" y="8352"/>
                    <a:pt x="8753" y="7147"/>
                    <a:pt x="8485" y="5862"/>
                  </a:cubicBezTo>
                  <a:cubicBezTo>
                    <a:pt x="8405" y="5381"/>
                    <a:pt x="8298" y="4952"/>
                    <a:pt x="8164" y="4578"/>
                  </a:cubicBezTo>
                  <a:cubicBezTo>
                    <a:pt x="8030" y="4149"/>
                    <a:pt x="7870" y="3748"/>
                    <a:pt x="7682" y="3320"/>
                  </a:cubicBezTo>
                  <a:cubicBezTo>
                    <a:pt x="7495" y="2838"/>
                    <a:pt x="7281" y="2410"/>
                    <a:pt x="7067" y="2008"/>
                  </a:cubicBezTo>
                  <a:cubicBezTo>
                    <a:pt x="6826" y="1580"/>
                    <a:pt x="6558" y="1205"/>
                    <a:pt x="6264" y="911"/>
                  </a:cubicBezTo>
                  <a:cubicBezTo>
                    <a:pt x="5943" y="563"/>
                    <a:pt x="5621" y="322"/>
                    <a:pt x="5327" y="161"/>
                  </a:cubicBezTo>
                  <a:lnTo>
                    <a:pt x="5033" y="54"/>
                  </a:lnTo>
                  <a:cubicBezTo>
                    <a:pt x="4926" y="27"/>
                    <a:pt x="4818" y="27"/>
                    <a:pt x="4685" y="1"/>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24"/>
            <p:cNvSpPr/>
            <p:nvPr/>
          </p:nvSpPr>
          <p:spPr>
            <a:xfrm>
              <a:off x="7371150" y="5745775"/>
              <a:ext cx="381450" cy="474850"/>
            </a:xfrm>
            <a:custGeom>
              <a:rect b="b" l="l" r="r" t="t"/>
              <a:pathLst>
                <a:path extrusionOk="0" h="18994" w="15258">
                  <a:moveTo>
                    <a:pt x="10977" y="0"/>
                  </a:moveTo>
                  <a:cubicBezTo>
                    <a:pt x="10711" y="0"/>
                    <a:pt x="10463" y="19"/>
                    <a:pt x="10225" y="70"/>
                  </a:cubicBezTo>
                  <a:cubicBezTo>
                    <a:pt x="9743" y="123"/>
                    <a:pt x="9235" y="257"/>
                    <a:pt x="8753" y="418"/>
                  </a:cubicBezTo>
                  <a:cubicBezTo>
                    <a:pt x="7870" y="766"/>
                    <a:pt x="6987" y="1301"/>
                    <a:pt x="6130" y="1997"/>
                  </a:cubicBezTo>
                  <a:cubicBezTo>
                    <a:pt x="5354" y="2639"/>
                    <a:pt x="4604" y="3362"/>
                    <a:pt x="3909" y="4245"/>
                  </a:cubicBezTo>
                  <a:cubicBezTo>
                    <a:pt x="3186" y="5155"/>
                    <a:pt x="2517" y="6119"/>
                    <a:pt x="2008" y="7109"/>
                  </a:cubicBezTo>
                  <a:cubicBezTo>
                    <a:pt x="1500" y="8099"/>
                    <a:pt x="1098" y="9117"/>
                    <a:pt x="804" y="10241"/>
                  </a:cubicBezTo>
                  <a:cubicBezTo>
                    <a:pt x="509" y="11311"/>
                    <a:pt x="295" y="12409"/>
                    <a:pt x="161" y="13586"/>
                  </a:cubicBezTo>
                  <a:cubicBezTo>
                    <a:pt x="108" y="14122"/>
                    <a:pt x="54" y="14711"/>
                    <a:pt x="28" y="15326"/>
                  </a:cubicBezTo>
                  <a:cubicBezTo>
                    <a:pt x="1" y="16049"/>
                    <a:pt x="1" y="16718"/>
                    <a:pt x="28" y="17334"/>
                  </a:cubicBezTo>
                  <a:cubicBezTo>
                    <a:pt x="28" y="17387"/>
                    <a:pt x="108" y="17467"/>
                    <a:pt x="161" y="17467"/>
                  </a:cubicBezTo>
                  <a:lnTo>
                    <a:pt x="242" y="17467"/>
                  </a:lnTo>
                  <a:cubicBezTo>
                    <a:pt x="938" y="17949"/>
                    <a:pt x="1687" y="18351"/>
                    <a:pt x="2490" y="18618"/>
                  </a:cubicBezTo>
                  <a:cubicBezTo>
                    <a:pt x="3106" y="18832"/>
                    <a:pt x="3828" y="18966"/>
                    <a:pt x="4497" y="18993"/>
                  </a:cubicBezTo>
                  <a:lnTo>
                    <a:pt x="5059" y="18993"/>
                  </a:lnTo>
                  <a:cubicBezTo>
                    <a:pt x="5568" y="18993"/>
                    <a:pt x="6023" y="18940"/>
                    <a:pt x="6505" y="18859"/>
                  </a:cubicBezTo>
                  <a:cubicBezTo>
                    <a:pt x="6960" y="18806"/>
                    <a:pt x="7442" y="18672"/>
                    <a:pt x="7897" y="18484"/>
                  </a:cubicBezTo>
                  <a:cubicBezTo>
                    <a:pt x="8833" y="18190"/>
                    <a:pt x="9717" y="17735"/>
                    <a:pt x="10466" y="17119"/>
                  </a:cubicBezTo>
                  <a:cubicBezTo>
                    <a:pt x="10841" y="16825"/>
                    <a:pt x="11242" y="16477"/>
                    <a:pt x="11590" y="16129"/>
                  </a:cubicBezTo>
                  <a:cubicBezTo>
                    <a:pt x="11965" y="15674"/>
                    <a:pt x="12340" y="15246"/>
                    <a:pt x="12688" y="14791"/>
                  </a:cubicBezTo>
                  <a:cubicBezTo>
                    <a:pt x="13357" y="13881"/>
                    <a:pt x="13892" y="12837"/>
                    <a:pt x="14294" y="11766"/>
                  </a:cubicBezTo>
                  <a:cubicBezTo>
                    <a:pt x="14695" y="10696"/>
                    <a:pt x="14963" y="9598"/>
                    <a:pt x="15123" y="8447"/>
                  </a:cubicBezTo>
                  <a:cubicBezTo>
                    <a:pt x="15177" y="7885"/>
                    <a:pt x="15257" y="7323"/>
                    <a:pt x="15257" y="6761"/>
                  </a:cubicBezTo>
                  <a:lnTo>
                    <a:pt x="15257" y="5583"/>
                  </a:lnTo>
                  <a:cubicBezTo>
                    <a:pt x="15257" y="4834"/>
                    <a:pt x="15230" y="3978"/>
                    <a:pt x="15043" y="3148"/>
                  </a:cubicBezTo>
                  <a:cubicBezTo>
                    <a:pt x="14963" y="2693"/>
                    <a:pt x="14829" y="2345"/>
                    <a:pt x="14695" y="1997"/>
                  </a:cubicBezTo>
                  <a:cubicBezTo>
                    <a:pt x="14508" y="1622"/>
                    <a:pt x="14320" y="1328"/>
                    <a:pt x="14079" y="1060"/>
                  </a:cubicBezTo>
                  <a:cubicBezTo>
                    <a:pt x="13812" y="766"/>
                    <a:pt x="13491" y="552"/>
                    <a:pt x="13143" y="391"/>
                  </a:cubicBezTo>
                  <a:cubicBezTo>
                    <a:pt x="12982" y="337"/>
                    <a:pt x="12795" y="257"/>
                    <a:pt x="12554" y="204"/>
                  </a:cubicBezTo>
                  <a:cubicBezTo>
                    <a:pt x="12286" y="123"/>
                    <a:pt x="12019" y="97"/>
                    <a:pt x="11751" y="70"/>
                  </a:cubicBezTo>
                  <a:cubicBezTo>
                    <a:pt x="11644" y="16"/>
                    <a:pt x="11537" y="16"/>
                    <a:pt x="11456" y="16"/>
                  </a:cubicBezTo>
                  <a:cubicBezTo>
                    <a:pt x="11290" y="6"/>
                    <a:pt x="11131" y="0"/>
                    <a:pt x="10977" y="0"/>
                  </a:cubicBezTo>
                  <a:close/>
                </a:path>
              </a:pathLst>
            </a:custGeom>
            <a:solidFill>
              <a:srgbClr val="3D85C6">
                <a:alpha val="289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24"/>
            <p:cNvSpPr/>
            <p:nvPr/>
          </p:nvSpPr>
          <p:spPr>
            <a:xfrm>
              <a:off x="7487575" y="5840825"/>
              <a:ext cx="226875" cy="347675"/>
            </a:xfrm>
            <a:custGeom>
              <a:rect b="b" l="l" r="r" t="t"/>
              <a:pathLst>
                <a:path extrusionOk="0" h="13907" w="9075">
                  <a:moveTo>
                    <a:pt x="4524" y="11042"/>
                  </a:moveTo>
                  <a:cubicBezTo>
                    <a:pt x="4524" y="11042"/>
                    <a:pt x="4524" y="11069"/>
                    <a:pt x="4471" y="11069"/>
                  </a:cubicBezTo>
                  <a:lnTo>
                    <a:pt x="4524" y="11042"/>
                  </a:lnTo>
                  <a:close/>
                  <a:moveTo>
                    <a:pt x="8506" y="1"/>
                  </a:moveTo>
                  <a:cubicBezTo>
                    <a:pt x="8473" y="1"/>
                    <a:pt x="8440" y="5"/>
                    <a:pt x="8405" y="15"/>
                  </a:cubicBezTo>
                  <a:cubicBezTo>
                    <a:pt x="8218" y="15"/>
                    <a:pt x="8057" y="68"/>
                    <a:pt x="7924" y="176"/>
                  </a:cubicBezTo>
                  <a:cubicBezTo>
                    <a:pt x="7817" y="283"/>
                    <a:pt x="7736" y="443"/>
                    <a:pt x="7736" y="604"/>
                  </a:cubicBezTo>
                  <a:lnTo>
                    <a:pt x="7736" y="1567"/>
                  </a:lnTo>
                  <a:cubicBezTo>
                    <a:pt x="7683" y="1915"/>
                    <a:pt x="7683" y="2236"/>
                    <a:pt x="7656" y="2584"/>
                  </a:cubicBezTo>
                  <a:cubicBezTo>
                    <a:pt x="7602" y="3227"/>
                    <a:pt x="7522" y="3896"/>
                    <a:pt x="7388" y="4512"/>
                  </a:cubicBezTo>
                  <a:cubicBezTo>
                    <a:pt x="7254" y="5261"/>
                    <a:pt x="7067" y="5984"/>
                    <a:pt x="6826" y="6706"/>
                  </a:cubicBezTo>
                  <a:lnTo>
                    <a:pt x="6425" y="7804"/>
                  </a:lnTo>
                  <a:cubicBezTo>
                    <a:pt x="6291" y="8125"/>
                    <a:pt x="6104" y="8419"/>
                    <a:pt x="5970" y="8741"/>
                  </a:cubicBezTo>
                  <a:cubicBezTo>
                    <a:pt x="5568" y="9570"/>
                    <a:pt x="5086" y="10373"/>
                    <a:pt x="4444" y="11096"/>
                  </a:cubicBezTo>
                  <a:lnTo>
                    <a:pt x="4417" y="11149"/>
                  </a:lnTo>
                  <a:cubicBezTo>
                    <a:pt x="3962" y="11631"/>
                    <a:pt x="3481" y="12113"/>
                    <a:pt x="2892" y="12514"/>
                  </a:cubicBezTo>
                  <a:cubicBezTo>
                    <a:pt x="2356" y="12889"/>
                    <a:pt x="1794" y="13157"/>
                    <a:pt x="1205" y="13398"/>
                  </a:cubicBezTo>
                  <a:lnTo>
                    <a:pt x="1232" y="13398"/>
                  </a:lnTo>
                  <a:cubicBezTo>
                    <a:pt x="857" y="13478"/>
                    <a:pt x="510" y="13585"/>
                    <a:pt x="81" y="13639"/>
                  </a:cubicBezTo>
                  <a:cubicBezTo>
                    <a:pt x="28" y="13639"/>
                    <a:pt x="1" y="13746"/>
                    <a:pt x="1" y="13826"/>
                  </a:cubicBezTo>
                  <a:cubicBezTo>
                    <a:pt x="1" y="13880"/>
                    <a:pt x="81" y="13906"/>
                    <a:pt x="162" y="13906"/>
                  </a:cubicBezTo>
                  <a:cubicBezTo>
                    <a:pt x="804" y="13826"/>
                    <a:pt x="1473" y="13692"/>
                    <a:pt x="2062" y="13451"/>
                  </a:cubicBezTo>
                  <a:cubicBezTo>
                    <a:pt x="2330" y="13344"/>
                    <a:pt x="2651" y="13210"/>
                    <a:pt x="2918" y="13077"/>
                  </a:cubicBezTo>
                  <a:cubicBezTo>
                    <a:pt x="3186" y="12943"/>
                    <a:pt x="3454" y="12782"/>
                    <a:pt x="3721" y="12622"/>
                  </a:cubicBezTo>
                  <a:cubicBezTo>
                    <a:pt x="4819" y="11899"/>
                    <a:pt x="5729" y="10935"/>
                    <a:pt x="6452" y="9865"/>
                  </a:cubicBezTo>
                  <a:cubicBezTo>
                    <a:pt x="6692" y="9543"/>
                    <a:pt x="6880" y="9196"/>
                    <a:pt x="7094" y="8821"/>
                  </a:cubicBezTo>
                  <a:cubicBezTo>
                    <a:pt x="7281" y="8473"/>
                    <a:pt x="7495" y="8071"/>
                    <a:pt x="7656" y="7670"/>
                  </a:cubicBezTo>
                  <a:cubicBezTo>
                    <a:pt x="8031" y="6920"/>
                    <a:pt x="8298" y="6144"/>
                    <a:pt x="8486" y="5341"/>
                  </a:cubicBezTo>
                  <a:cubicBezTo>
                    <a:pt x="8700" y="4538"/>
                    <a:pt x="8860" y="3709"/>
                    <a:pt x="8967" y="2879"/>
                  </a:cubicBezTo>
                  <a:cubicBezTo>
                    <a:pt x="8994" y="2504"/>
                    <a:pt x="9021" y="2103"/>
                    <a:pt x="9021" y="1728"/>
                  </a:cubicBezTo>
                  <a:cubicBezTo>
                    <a:pt x="9075" y="1380"/>
                    <a:pt x="9021" y="1005"/>
                    <a:pt x="9021" y="631"/>
                  </a:cubicBezTo>
                  <a:cubicBezTo>
                    <a:pt x="9021" y="497"/>
                    <a:pt x="9021" y="390"/>
                    <a:pt x="8967" y="309"/>
                  </a:cubicBezTo>
                  <a:cubicBezTo>
                    <a:pt x="8941" y="256"/>
                    <a:pt x="8887" y="202"/>
                    <a:pt x="8860" y="176"/>
                  </a:cubicBezTo>
                  <a:cubicBezTo>
                    <a:pt x="8773" y="88"/>
                    <a:pt x="8650" y="1"/>
                    <a:pt x="8506" y="1"/>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4" name="Google Shape;1094;p24"/>
            <p:cNvSpPr/>
            <p:nvPr/>
          </p:nvSpPr>
          <p:spPr>
            <a:xfrm>
              <a:off x="7676275" y="5792975"/>
              <a:ext cx="32825" cy="32225"/>
            </a:xfrm>
            <a:custGeom>
              <a:rect b="b" l="l" r="r" t="t"/>
              <a:pathLst>
                <a:path extrusionOk="0" h="1289" w="1313">
                  <a:moveTo>
                    <a:pt x="680" y="0"/>
                  </a:moveTo>
                  <a:cubicBezTo>
                    <a:pt x="351" y="0"/>
                    <a:pt x="80" y="284"/>
                    <a:pt x="54" y="617"/>
                  </a:cubicBezTo>
                  <a:cubicBezTo>
                    <a:pt x="1" y="939"/>
                    <a:pt x="322" y="1260"/>
                    <a:pt x="643" y="1287"/>
                  </a:cubicBezTo>
                  <a:cubicBezTo>
                    <a:pt x="658" y="1288"/>
                    <a:pt x="673" y="1288"/>
                    <a:pt x="687" y="1288"/>
                  </a:cubicBezTo>
                  <a:cubicBezTo>
                    <a:pt x="1016" y="1288"/>
                    <a:pt x="1287" y="1004"/>
                    <a:pt x="1312" y="671"/>
                  </a:cubicBezTo>
                  <a:cubicBezTo>
                    <a:pt x="1312" y="350"/>
                    <a:pt x="1045" y="2"/>
                    <a:pt x="724" y="2"/>
                  </a:cubicBezTo>
                  <a:cubicBezTo>
                    <a:pt x="709" y="1"/>
                    <a:pt x="694" y="0"/>
                    <a:pt x="680" y="0"/>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24"/>
            <p:cNvSpPr/>
            <p:nvPr/>
          </p:nvSpPr>
          <p:spPr>
            <a:xfrm>
              <a:off x="7498975" y="6015575"/>
              <a:ext cx="113775" cy="139725"/>
            </a:xfrm>
            <a:custGeom>
              <a:rect b="b" l="l" r="r" t="t"/>
              <a:pathLst>
                <a:path extrusionOk="0" h="5589" w="4551">
                  <a:moveTo>
                    <a:pt x="4446" y="1"/>
                  </a:moveTo>
                  <a:cubicBezTo>
                    <a:pt x="4405" y="1"/>
                    <a:pt x="4390" y="31"/>
                    <a:pt x="4390" y="91"/>
                  </a:cubicBezTo>
                  <a:cubicBezTo>
                    <a:pt x="4283" y="466"/>
                    <a:pt x="4175" y="760"/>
                    <a:pt x="4015" y="1108"/>
                  </a:cubicBezTo>
                  <a:cubicBezTo>
                    <a:pt x="3827" y="1483"/>
                    <a:pt x="3640" y="1804"/>
                    <a:pt x="3426" y="2152"/>
                  </a:cubicBezTo>
                  <a:cubicBezTo>
                    <a:pt x="3212" y="2446"/>
                    <a:pt x="2971" y="2741"/>
                    <a:pt x="2757" y="3009"/>
                  </a:cubicBezTo>
                  <a:cubicBezTo>
                    <a:pt x="2382" y="3437"/>
                    <a:pt x="1954" y="3811"/>
                    <a:pt x="1472" y="4159"/>
                  </a:cubicBezTo>
                  <a:cubicBezTo>
                    <a:pt x="1285" y="4293"/>
                    <a:pt x="1071" y="4427"/>
                    <a:pt x="883" y="4507"/>
                  </a:cubicBezTo>
                  <a:cubicBezTo>
                    <a:pt x="669" y="4614"/>
                    <a:pt x="455" y="4722"/>
                    <a:pt x="241" y="4775"/>
                  </a:cubicBezTo>
                  <a:cubicBezTo>
                    <a:pt x="134" y="4829"/>
                    <a:pt x="80" y="4936"/>
                    <a:pt x="54" y="5016"/>
                  </a:cubicBezTo>
                  <a:cubicBezTo>
                    <a:pt x="0" y="5123"/>
                    <a:pt x="0" y="5257"/>
                    <a:pt x="80" y="5364"/>
                  </a:cubicBezTo>
                  <a:cubicBezTo>
                    <a:pt x="107" y="5471"/>
                    <a:pt x="214" y="5524"/>
                    <a:pt x="321" y="5551"/>
                  </a:cubicBezTo>
                  <a:cubicBezTo>
                    <a:pt x="357" y="5575"/>
                    <a:pt x="404" y="5589"/>
                    <a:pt x="455" y="5589"/>
                  </a:cubicBezTo>
                  <a:cubicBezTo>
                    <a:pt x="516" y="5589"/>
                    <a:pt x="583" y="5569"/>
                    <a:pt x="642" y="5524"/>
                  </a:cubicBezTo>
                  <a:cubicBezTo>
                    <a:pt x="910" y="5364"/>
                    <a:pt x="1151" y="5150"/>
                    <a:pt x="1392" y="4989"/>
                  </a:cubicBezTo>
                  <a:cubicBezTo>
                    <a:pt x="1606" y="4775"/>
                    <a:pt x="1820" y="4614"/>
                    <a:pt x="2007" y="4427"/>
                  </a:cubicBezTo>
                  <a:cubicBezTo>
                    <a:pt x="2222" y="4213"/>
                    <a:pt x="2409" y="4026"/>
                    <a:pt x="2623" y="3785"/>
                  </a:cubicBezTo>
                  <a:cubicBezTo>
                    <a:pt x="2784" y="3571"/>
                    <a:pt x="2944" y="3383"/>
                    <a:pt x="3132" y="3142"/>
                  </a:cubicBezTo>
                  <a:cubicBezTo>
                    <a:pt x="3453" y="2714"/>
                    <a:pt x="3747" y="2206"/>
                    <a:pt x="3988" y="1670"/>
                  </a:cubicBezTo>
                  <a:cubicBezTo>
                    <a:pt x="4229" y="1215"/>
                    <a:pt x="4416" y="680"/>
                    <a:pt x="4550" y="145"/>
                  </a:cubicBezTo>
                  <a:cubicBezTo>
                    <a:pt x="4550" y="64"/>
                    <a:pt x="4523" y="38"/>
                    <a:pt x="4497" y="11"/>
                  </a:cubicBezTo>
                  <a:cubicBezTo>
                    <a:pt x="4477" y="4"/>
                    <a:pt x="4460" y="1"/>
                    <a:pt x="4446" y="1"/>
                  </a:cubicBezTo>
                  <a:close/>
                </a:path>
              </a:pathLst>
            </a:custGeom>
            <a:solidFill>
              <a:srgbClr val="FDFDF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24"/>
            <p:cNvSpPr/>
            <p:nvPr/>
          </p:nvSpPr>
          <p:spPr>
            <a:xfrm>
              <a:off x="7485575" y="6369150"/>
              <a:ext cx="117125" cy="112425"/>
            </a:xfrm>
            <a:custGeom>
              <a:rect b="b" l="l" r="r" t="t"/>
              <a:pathLst>
                <a:path extrusionOk="0" h="4497" w="4685">
                  <a:moveTo>
                    <a:pt x="2088" y="0"/>
                  </a:moveTo>
                  <a:cubicBezTo>
                    <a:pt x="2035" y="0"/>
                    <a:pt x="2008" y="0"/>
                    <a:pt x="2008" y="54"/>
                  </a:cubicBezTo>
                  <a:cubicBezTo>
                    <a:pt x="2008" y="54"/>
                    <a:pt x="1981" y="54"/>
                    <a:pt x="1955" y="27"/>
                  </a:cubicBezTo>
                  <a:cubicBezTo>
                    <a:pt x="1928" y="27"/>
                    <a:pt x="1874" y="27"/>
                    <a:pt x="1874" y="54"/>
                  </a:cubicBezTo>
                  <a:cubicBezTo>
                    <a:pt x="1848" y="80"/>
                    <a:pt x="1821" y="107"/>
                    <a:pt x="1821" y="161"/>
                  </a:cubicBezTo>
                  <a:cubicBezTo>
                    <a:pt x="1740" y="642"/>
                    <a:pt x="1607" y="1231"/>
                    <a:pt x="1366" y="1847"/>
                  </a:cubicBezTo>
                  <a:cubicBezTo>
                    <a:pt x="1125" y="2516"/>
                    <a:pt x="804" y="3105"/>
                    <a:pt x="456" y="3587"/>
                  </a:cubicBezTo>
                  <a:cubicBezTo>
                    <a:pt x="322" y="3774"/>
                    <a:pt x="188" y="3935"/>
                    <a:pt x="27" y="4068"/>
                  </a:cubicBezTo>
                  <a:cubicBezTo>
                    <a:pt x="1" y="4095"/>
                    <a:pt x="1" y="4122"/>
                    <a:pt x="1" y="4175"/>
                  </a:cubicBezTo>
                  <a:cubicBezTo>
                    <a:pt x="1" y="4202"/>
                    <a:pt x="1" y="4229"/>
                    <a:pt x="27" y="4256"/>
                  </a:cubicBezTo>
                  <a:lnTo>
                    <a:pt x="81" y="4309"/>
                  </a:lnTo>
                  <a:cubicBezTo>
                    <a:pt x="108" y="4336"/>
                    <a:pt x="135" y="4363"/>
                    <a:pt x="161" y="4363"/>
                  </a:cubicBezTo>
                  <a:cubicBezTo>
                    <a:pt x="616" y="4470"/>
                    <a:pt x="1071" y="4497"/>
                    <a:pt x="1553" y="4497"/>
                  </a:cubicBezTo>
                  <a:cubicBezTo>
                    <a:pt x="2035" y="4497"/>
                    <a:pt x="2543" y="4416"/>
                    <a:pt x="2972" y="4336"/>
                  </a:cubicBezTo>
                  <a:cubicBezTo>
                    <a:pt x="3480" y="4202"/>
                    <a:pt x="3908" y="3988"/>
                    <a:pt x="4256" y="3694"/>
                  </a:cubicBezTo>
                  <a:cubicBezTo>
                    <a:pt x="4444" y="3533"/>
                    <a:pt x="4551" y="3399"/>
                    <a:pt x="4631" y="3239"/>
                  </a:cubicBezTo>
                  <a:cubicBezTo>
                    <a:pt x="4658" y="3158"/>
                    <a:pt x="4685" y="3105"/>
                    <a:pt x="4685" y="2998"/>
                  </a:cubicBezTo>
                  <a:lnTo>
                    <a:pt x="4685" y="2730"/>
                  </a:lnTo>
                  <a:cubicBezTo>
                    <a:pt x="4658" y="2516"/>
                    <a:pt x="4551" y="2355"/>
                    <a:pt x="4390" y="2168"/>
                  </a:cubicBezTo>
                  <a:cubicBezTo>
                    <a:pt x="4230" y="1954"/>
                    <a:pt x="3989" y="1740"/>
                    <a:pt x="3828" y="1579"/>
                  </a:cubicBezTo>
                  <a:cubicBezTo>
                    <a:pt x="3721" y="1526"/>
                    <a:pt x="3614" y="1419"/>
                    <a:pt x="3561" y="1338"/>
                  </a:cubicBezTo>
                  <a:cubicBezTo>
                    <a:pt x="3132" y="990"/>
                    <a:pt x="2650" y="589"/>
                    <a:pt x="2276" y="134"/>
                  </a:cubicBezTo>
                  <a:lnTo>
                    <a:pt x="2249" y="107"/>
                  </a:lnTo>
                  <a:lnTo>
                    <a:pt x="2222" y="80"/>
                  </a:lnTo>
                  <a:cubicBezTo>
                    <a:pt x="2169" y="54"/>
                    <a:pt x="2169" y="0"/>
                    <a:pt x="2115"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24"/>
            <p:cNvSpPr/>
            <p:nvPr/>
          </p:nvSpPr>
          <p:spPr>
            <a:xfrm>
              <a:off x="7485575" y="6433375"/>
              <a:ext cx="117800" cy="47525"/>
            </a:xfrm>
            <a:custGeom>
              <a:rect b="b" l="l" r="r" t="t"/>
              <a:pathLst>
                <a:path extrusionOk="0" h="1901" w="4712">
                  <a:moveTo>
                    <a:pt x="4685" y="1"/>
                  </a:moveTo>
                  <a:cubicBezTo>
                    <a:pt x="4631" y="81"/>
                    <a:pt x="4551" y="134"/>
                    <a:pt x="4497" y="188"/>
                  </a:cubicBezTo>
                  <a:cubicBezTo>
                    <a:pt x="4256" y="402"/>
                    <a:pt x="3962" y="509"/>
                    <a:pt x="3668" y="643"/>
                  </a:cubicBezTo>
                  <a:cubicBezTo>
                    <a:pt x="3320" y="777"/>
                    <a:pt x="2945" y="857"/>
                    <a:pt x="2597" y="857"/>
                  </a:cubicBezTo>
                  <a:cubicBezTo>
                    <a:pt x="2222" y="857"/>
                    <a:pt x="1848" y="830"/>
                    <a:pt x="1500" y="723"/>
                  </a:cubicBezTo>
                  <a:cubicBezTo>
                    <a:pt x="1285" y="643"/>
                    <a:pt x="1045" y="563"/>
                    <a:pt x="804" y="429"/>
                  </a:cubicBezTo>
                  <a:cubicBezTo>
                    <a:pt x="697" y="616"/>
                    <a:pt x="563" y="830"/>
                    <a:pt x="429" y="991"/>
                  </a:cubicBezTo>
                  <a:cubicBezTo>
                    <a:pt x="295" y="1205"/>
                    <a:pt x="161" y="1339"/>
                    <a:pt x="27" y="1473"/>
                  </a:cubicBezTo>
                  <a:cubicBezTo>
                    <a:pt x="1" y="1499"/>
                    <a:pt x="1" y="1526"/>
                    <a:pt x="1" y="1553"/>
                  </a:cubicBezTo>
                  <a:cubicBezTo>
                    <a:pt x="1" y="1606"/>
                    <a:pt x="27" y="1633"/>
                    <a:pt x="27" y="1660"/>
                  </a:cubicBezTo>
                  <a:lnTo>
                    <a:pt x="81" y="1687"/>
                  </a:lnTo>
                  <a:cubicBezTo>
                    <a:pt x="108" y="1740"/>
                    <a:pt x="135" y="1767"/>
                    <a:pt x="161" y="1767"/>
                  </a:cubicBezTo>
                  <a:cubicBezTo>
                    <a:pt x="616" y="1847"/>
                    <a:pt x="1071" y="1901"/>
                    <a:pt x="1580" y="1901"/>
                  </a:cubicBezTo>
                  <a:cubicBezTo>
                    <a:pt x="2088" y="1901"/>
                    <a:pt x="2570" y="1821"/>
                    <a:pt x="3025" y="1740"/>
                  </a:cubicBezTo>
                  <a:cubicBezTo>
                    <a:pt x="3507" y="1606"/>
                    <a:pt x="3962" y="1392"/>
                    <a:pt x="4283" y="1098"/>
                  </a:cubicBezTo>
                  <a:cubicBezTo>
                    <a:pt x="4497" y="937"/>
                    <a:pt x="4578" y="803"/>
                    <a:pt x="4658" y="616"/>
                  </a:cubicBezTo>
                  <a:cubicBezTo>
                    <a:pt x="4685" y="563"/>
                    <a:pt x="4711" y="482"/>
                    <a:pt x="4711" y="402"/>
                  </a:cubicBezTo>
                  <a:lnTo>
                    <a:pt x="4711" y="134"/>
                  </a:lnTo>
                  <a:cubicBezTo>
                    <a:pt x="4711" y="81"/>
                    <a:pt x="4685" y="27"/>
                    <a:pt x="468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24"/>
            <p:cNvSpPr/>
            <p:nvPr/>
          </p:nvSpPr>
          <p:spPr>
            <a:xfrm>
              <a:off x="6956300" y="6397900"/>
              <a:ext cx="109750" cy="73650"/>
            </a:xfrm>
            <a:custGeom>
              <a:rect b="b" l="l" r="r" t="t"/>
              <a:pathLst>
                <a:path extrusionOk="0" h="2946" w="4390">
                  <a:moveTo>
                    <a:pt x="2810" y="1"/>
                  </a:moveTo>
                  <a:cubicBezTo>
                    <a:pt x="2302" y="28"/>
                    <a:pt x="1820" y="162"/>
                    <a:pt x="1419" y="376"/>
                  </a:cubicBezTo>
                  <a:cubicBezTo>
                    <a:pt x="964" y="563"/>
                    <a:pt x="616" y="911"/>
                    <a:pt x="348" y="1312"/>
                  </a:cubicBezTo>
                  <a:cubicBezTo>
                    <a:pt x="161" y="1553"/>
                    <a:pt x="0" y="1901"/>
                    <a:pt x="80" y="2276"/>
                  </a:cubicBezTo>
                  <a:cubicBezTo>
                    <a:pt x="107" y="2410"/>
                    <a:pt x="134" y="2517"/>
                    <a:pt x="214" y="2597"/>
                  </a:cubicBezTo>
                  <a:lnTo>
                    <a:pt x="241" y="2651"/>
                  </a:lnTo>
                  <a:cubicBezTo>
                    <a:pt x="294" y="2731"/>
                    <a:pt x="428" y="2811"/>
                    <a:pt x="562" y="2892"/>
                  </a:cubicBezTo>
                  <a:cubicBezTo>
                    <a:pt x="669" y="2918"/>
                    <a:pt x="803" y="2945"/>
                    <a:pt x="964" y="2945"/>
                  </a:cubicBezTo>
                  <a:lnTo>
                    <a:pt x="1017" y="2945"/>
                  </a:lnTo>
                  <a:cubicBezTo>
                    <a:pt x="1178" y="2945"/>
                    <a:pt x="1338" y="2918"/>
                    <a:pt x="1499" y="2838"/>
                  </a:cubicBezTo>
                  <a:cubicBezTo>
                    <a:pt x="1686" y="2785"/>
                    <a:pt x="1847" y="2677"/>
                    <a:pt x="2034" y="2517"/>
                  </a:cubicBezTo>
                  <a:cubicBezTo>
                    <a:pt x="2275" y="2356"/>
                    <a:pt x="2489" y="2142"/>
                    <a:pt x="2677" y="1955"/>
                  </a:cubicBezTo>
                  <a:cubicBezTo>
                    <a:pt x="2784" y="1875"/>
                    <a:pt x="2837" y="1767"/>
                    <a:pt x="2918" y="1714"/>
                  </a:cubicBezTo>
                  <a:lnTo>
                    <a:pt x="3025" y="1634"/>
                  </a:lnTo>
                  <a:cubicBezTo>
                    <a:pt x="3239" y="1393"/>
                    <a:pt x="3587" y="1098"/>
                    <a:pt x="3881" y="831"/>
                  </a:cubicBezTo>
                  <a:cubicBezTo>
                    <a:pt x="3988" y="750"/>
                    <a:pt x="4122" y="643"/>
                    <a:pt x="4229" y="536"/>
                  </a:cubicBezTo>
                  <a:lnTo>
                    <a:pt x="4256" y="509"/>
                  </a:lnTo>
                  <a:lnTo>
                    <a:pt x="4309" y="429"/>
                  </a:lnTo>
                  <a:cubicBezTo>
                    <a:pt x="4309" y="402"/>
                    <a:pt x="4363" y="402"/>
                    <a:pt x="4363" y="376"/>
                  </a:cubicBezTo>
                  <a:cubicBezTo>
                    <a:pt x="4363" y="322"/>
                    <a:pt x="4363" y="295"/>
                    <a:pt x="4390" y="295"/>
                  </a:cubicBezTo>
                  <a:lnTo>
                    <a:pt x="4390" y="269"/>
                  </a:lnTo>
                  <a:lnTo>
                    <a:pt x="4390" y="242"/>
                  </a:lnTo>
                  <a:lnTo>
                    <a:pt x="4390" y="188"/>
                  </a:lnTo>
                  <a:cubicBezTo>
                    <a:pt x="4363" y="162"/>
                    <a:pt x="4309" y="135"/>
                    <a:pt x="4283" y="135"/>
                  </a:cubicBezTo>
                  <a:cubicBezTo>
                    <a:pt x="3881" y="28"/>
                    <a:pt x="3506" y="1"/>
                    <a:pt x="3105"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24"/>
            <p:cNvSpPr/>
            <p:nvPr/>
          </p:nvSpPr>
          <p:spPr>
            <a:xfrm>
              <a:off x="6986400" y="6029225"/>
              <a:ext cx="558750" cy="536000"/>
            </a:xfrm>
            <a:custGeom>
              <a:rect b="b" l="l" r="r" t="t"/>
              <a:pathLst>
                <a:path extrusionOk="0" h="21440" w="22350">
                  <a:moveTo>
                    <a:pt x="11081" y="0"/>
                  </a:moveTo>
                  <a:cubicBezTo>
                    <a:pt x="11055" y="0"/>
                    <a:pt x="11001" y="0"/>
                    <a:pt x="10974" y="27"/>
                  </a:cubicBezTo>
                  <a:cubicBezTo>
                    <a:pt x="10948" y="54"/>
                    <a:pt x="10948" y="107"/>
                    <a:pt x="10948" y="134"/>
                  </a:cubicBezTo>
                  <a:cubicBezTo>
                    <a:pt x="10948" y="161"/>
                    <a:pt x="10948" y="187"/>
                    <a:pt x="10974" y="214"/>
                  </a:cubicBezTo>
                  <a:cubicBezTo>
                    <a:pt x="11269" y="535"/>
                    <a:pt x="11590" y="857"/>
                    <a:pt x="11911" y="1151"/>
                  </a:cubicBezTo>
                  <a:cubicBezTo>
                    <a:pt x="11724" y="1097"/>
                    <a:pt x="11456" y="1017"/>
                    <a:pt x="11215" y="990"/>
                  </a:cubicBezTo>
                  <a:cubicBezTo>
                    <a:pt x="10867" y="937"/>
                    <a:pt x="10466" y="883"/>
                    <a:pt x="10118" y="883"/>
                  </a:cubicBezTo>
                  <a:lnTo>
                    <a:pt x="9904" y="883"/>
                  </a:lnTo>
                  <a:cubicBezTo>
                    <a:pt x="9476" y="883"/>
                    <a:pt x="9047" y="964"/>
                    <a:pt x="8592" y="1017"/>
                  </a:cubicBezTo>
                  <a:cubicBezTo>
                    <a:pt x="7736" y="1205"/>
                    <a:pt x="6906" y="1526"/>
                    <a:pt x="6023" y="2007"/>
                  </a:cubicBezTo>
                  <a:cubicBezTo>
                    <a:pt x="5247" y="2436"/>
                    <a:pt x="4497" y="2998"/>
                    <a:pt x="3774" y="3694"/>
                  </a:cubicBezTo>
                  <a:cubicBezTo>
                    <a:pt x="3105" y="4336"/>
                    <a:pt x="2516" y="5086"/>
                    <a:pt x="1928" y="5889"/>
                  </a:cubicBezTo>
                  <a:cubicBezTo>
                    <a:pt x="1392" y="6638"/>
                    <a:pt x="964" y="7441"/>
                    <a:pt x="589" y="8297"/>
                  </a:cubicBezTo>
                  <a:cubicBezTo>
                    <a:pt x="482" y="8619"/>
                    <a:pt x="348" y="8967"/>
                    <a:pt x="268" y="9261"/>
                  </a:cubicBezTo>
                  <a:cubicBezTo>
                    <a:pt x="161" y="9582"/>
                    <a:pt x="108" y="9930"/>
                    <a:pt x="54" y="10305"/>
                  </a:cubicBezTo>
                  <a:cubicBezTo>
                    <a:pt x="1" y="10840"/>
                    <a:pt x="27" y="11375"/>
                    <a:pt x="134" y="11911"/>
                  </a:cubicBezTo>
                  <a:lnTo>
                    <a:pt x="108" y="11911"/>
                  </a:lnTo>
                  <a:cubicBezTo>
                    <a:pt x="27" y="11938"/>
                    <a:pt x="1" y="11991"/>
                    <a:pt x="1" y="12071"/>
                  </a:cubicBezTo>
                  <a:cubicBezTo>
                    <a:pt x="563" y="14186"/>
                    <a:pt x="1821" y="16140"/>
                    <a:pt x="3560" y="17826"/>
                  </a:cubicBezTo>
                  <a:cubicBezTo>
                    <a:pt x="4363" y="18602"/>
                    <a:pt x="5300" y="19298"/>
                    <a:pt x="6290" y="19860"/>
                  </a:cubicBezTo>
                  <a:cubicBezTo>
                    <a:pt x="6826" y="20155"/>
                    <a:pt x="7334" y="20449"/>
                    <a:pt x="7870" y="20636"/>
                  </a:cubicBezTo>
                  <a:cubicBezTo>
                    <a:pt x="8405" y="20824"/>
                    <a:pt x="8967" y="21038"/>
                    <a:pt x="9583" y="21172"/>
                  </a:cubicBezTo>
                  <a:cubicBezTo>
                    <a:pt x="10412" y="21359"/>
                    <a:pt x="11322" y="21439"/>
                    <a:pt x="12206" y="21439"/>
                  </a:cubicBezTo>
                  <a:cubicBezTo>
                    <a:pt x="12554" y="21439"/>
                    <a:pt x="12875" y="21439"/>
                    <a:pt x="13196" y="21413"/>
                  </a:cubicBezTo>
                  <a:cubicBezTo>
                    <a:pt x="14400" y="21306"/>
                    <a:pt x="15605" y="21038"/>
                    <a:pt x="16702" y="20636"/>
                  </a:cubicBezTo>
                  <a:cubicBezTo>
                    <a:pt x="17238" y="20422"/>
                    <a:pt x="17746" y="20208"/>
                    <a:pt x="18201" y="19887"/>
                  </a:cubicBezTo>
                  <a:cubicBezTo>
                    <a:pt x="18629" y="19619"/>
                    <a:pt x="19111" y="19298"/>
                    <a:pt x="19539" y="18923"/>
                  </a:cubicBezTo>
                  <a:cubicBezTo>
                    <a:pt x="20369" y="18201"/>
                    <a:pt x="21092" y="17317"/>
                    <a:pt x="21574" y="16354"/>
                  </a:cubicBezTo>
                  <a:cubicBezTo>
                    <a:pt x="21815" y="15872"/>
                    <a:pt x="22029" y="15337"/>
                    <a:pt x="22162" y="14855"/>
                  </a:cubicBezTo>
                  <a:cubicBezTo>
                    <a:pt x="22296" y="14320"/>
                    <a:pt x="22350" y="13784"/>
                    <a:pt x="22350" y="13249"/>
                  </a:cubicBezTo>
                  <a:cubicBezTo>
                    <a:pt x="22350" y="13008"/>
                    <a:pt x="22350" y="12741"/>
                    <a:pt x="22323" y="12393"/>
                  </a:cubicBezTo>
                  <a:cubicBezTo>
                    <a:pt x="22296" y="12125"/>
                    <a:pt x="22243" y="11857"/>
                    <a:pt x="22189" y="11563"/>
                  </a:cubicBezTo>
                  <a:cubicBezTo>
                    <a:pt x="22082" y="11054"/>
                    <a:pt x="21922" y="10519"/>
                    <a:pt x="21707" y="10037"/>
                  </a:cubicBezTo>
                  <a:cubicBezTo>
                    <a:pt x="21360" y="9100"/>
                    <a:pt x="20824" y="8164"/>
                    <a:pt x="20102" y="7280"/>
                  </a:cubicBezTo>
                  <a:cubicBezTo>
                    <a:pt x="19486" y="6477"/>
                    <a:pt x="18683" y="5755"/>
                    <a:pt x="17773" y="5032"/>
                  </a:cubicBezTo>
                  <a:cubicBezTo>
                    <a:pt x="17238" y="4631"/>
                    <a:pt x="16676" y="4229"/>
                    <a:pt x="16087" y="3881"/>
                  </a:cubicBezTo>
                  <a:lnTo>
                    <a:pt x="16033" y="3828"/>
                  </a:lnTo>
                  <a:cubicBezTo>
                    <a:pt x="15391" y="3426"/>
                    <a:pt x="14748" y="2998"/>
                    <a:pt x="14133" y="2543"/>
                  </a:cubicBezTo>
                  <a:lnTo>
                    <a:pt x="14160" y="2543"/>
                  </a:lnTo>
                  <a:cubicBezTo>
                    <a:pt x="13597" y="2141"/>
                    <a:pt x="13089" y="1740"/>
                    <a:pt x="12607" y="1365"/>
                  </a:cubicBezTo>
                  <a:cubicBezTo>
                    <a:pt x="12072" y="937"/>
                    <a:pt x="11617" y="455"/>
                    <a:pt x="11189" y="0"/>
                  </a:cubicBezTo>
                  <a:cubicBezTo>
                    <a:pt x="11189" y="9"/>
                    <a:pt x="11183" y="12"/>
                    <a:pt x="11173" y="12"/>
                  </a:cubicBezTo>
                  <a:cubicBezTo>
                    <a:pt x="11153" y="12"/>
                    <a:pt x="11117" y="0"/>
                    <a:pt x="11081"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24"/>
            <p:cNvSpPr/>
            <p:nvPr/>
          </p:nvSpPr>
          <p:spPr>
            <a:xfrm>
              <a:off x="7076075" y="6136275"/>
              <a:ext cx="438300" cy="427600"/>
            </a:xfrm>
            <a:custGeom>
              <a:rect b="b" l="l" r="r" t="t"/>
              <a:pathLst>
                <a:path extrusionOk="0" h="17104" w="17532">
                  <a:moveTo>
                    <a:pt x="13142" y="1"/>
                  </a:moveTo>
                  <a:lnTo>
                    <a:pt x="13276" y="402"/>
                  </a:lnTo>
                  <a:cubicBezTo>
                    <a:pt x="13356" y="696"/>
                    <a:pt x="13410" y="991"/>
                    <a:pt x="13490" y="1339"/>
                  </a:cubicBezTo>
                  <a:cubicBezTo>
                    <a:pt x="13570" y="1954"/>
                    <a:pt x="13570" y="2597"/>
                    <a:pt x="13517" y="3239"/>
                  </a:cubicBezTo>
                  <a:cubicBezTo>
                    <a:pt x="13436" y="3694"/>
                    <a:pt x="13383" y="4203"/>
                    <a:pt x="13249" y="4685"/>
                  </a:cubicBezTo>
                  <a:cubicBezTo>
                    <a:pt x="13115" y="5140"/>
                    <a:pt x="12955" y="5621"/>
                    <a:pt x="12767" y="6076"/>
                  </a:cubicBezTo>
                  <a:cubicBezTo>
                    <a:pt x="12366" y="6986"/>
                    <a:pt x="11884" y="7843"/>
                    <a:pt x="11268" y="8673"/>
                  </a:cubicBezTo>
                  <a:cubicBezTo>
                    <a:pt x="11001" y="8994"/>
                    <a:pt x="10733" y="9342"/>
                    <a:pt x="10439" y="9636"/>
                  </a:cubicBezTo>
                  <a:cubicBezTo>
                    <a:pt x="10144" y="9931"/>
                    <a:pt x="9823" y="10225"/>
                    <a:pt x="9502" y="10493"/>
                  </a:cubicBezTo>
                  <a:cubicBezTo>
                    <a:pt x="8833" y="11082"/>
                    <a:pt x="8137" y="11563"/>
                    <a:pt x="7361" y="12018"/>
                  </a:cubicBezTo>
                  <a:cubicBezTo>
                    <a:pt x="6584" y="12447"/>
                    <a:pt x="5781" y="12821"/>
                    <a:pt x="4952" y="13116"/>
                  </a:cubicBezTo>
                  <a:cubicBezTo>
                    <a:pt x="4122" y="13383"/>
                    <a:pt x="3266" y="13571"/>
                    <a:pt x="2409" y="13651"/>
                  </a:cubicBezTo>
                  <a:cubicBezTo>
                    <a:pt x="2166" y="13667"/>
                    <a:pt x="1923" y="13676"/>
                    <a:pt x="1680" y="13676"/>
                  </a:cubicBezTo>
                  <a:cubicBezTo>
                    <a:pt x="1120" y="13676"/>
                    <a:pt x="560" y="13629"/>
                    <a:pt x="0" y="13517"/>
                  </a:cubicBezTo>
                  <a:lnTo>
                    <a:pt x="0" y="13517"/>
                  </a:lnTo>
                  <a:lnTo>
                    <a:pt x="27" y="13544"/>
                  </a:lnTo>
                  <a:cubicBezTo>
                    <a:pt x="830" y="14320"/>
                    <a:pt x="1767" y="15016"/>
                    <a:pt x="2784" y="15578"/>
                  </a:cubicBezTo>
                  <a:cubicBezTo>
                    <a:pt x="3319" y="15899"/>
                    <a:pt x="3801" y="16167"/>
                    <a:pt x="4336" y="16354"/>
                  </a:cubicBezTo>
                  <a:cubicBezTo>
                    <a:pt x="4871" y="16568"/>
                    <a:pt x="5487" y="16756"/>
                    <a:pt x="6049" y="16890"/>
                  </a:cubicBezTo>
                  <a:cubicBezTo>
                    <a:pt x="6451" y="16997"/>
                    <a:pt x="6852" y="17050"/>
                    <a:pt x="7254" y="17104"/>
                  </a:cubicBezTo>
                  <a:cubicBezTo>
                    <a:pt x="8030" y="16970"/>
                    <a:pt x="8726" y="16729"/>
                    <a:pt x="9422" y="16435"/>
                  </a:cubicBezTo>
                  <a:cubicBezTo>
                    <a:pt x="10037" y="16167"/>
                    <a:pt x="10599" y="15846"/>
                    <a:pt x="11161" y="15498"/>
                  </a:cubicBezTo>
                  <a:cubicBezTo>
                    <a:pt x="11697" y="15150"/>
                    <a:pt x="12205" y="14775"/>
                    <a:pt x="12714" y="14374"/>
                  </a:cubicBezTo>
                  <a:cubicBezTo>
                    <a:pt x="13222" y="13972"/>
                    <a:pt x="13677" y="13544"/>
                    <a:pt x="14106" y="13089"/>
                  </a:cubicBezTo>
                  <a:cubicBezTo>
                    <a:pt x="14587" y="12580"/>
                    <a:pt x="15016" y="12072"/>
                    <a:pt x="15390" y="11537"/>
                  </a:cubicBezTo>
                  <a:cubicBezTo>
                    <a:pt x="16033" y="10627"/>
                    <a:pt x="16595" y="9690"/>
                    <a:pt x="16970" y="8673"/>
                  </a:cubicBezTo>
                  <a:cubicBezTo>
                    <a:pt x="17103" y="8298"/>
                    <a:pt x="17237" y="7950"/>
                    <a:pt x="17291" y="7602"/>
                  </a:cubicBezTo>
                  <a:cubicBezTo>
                    <a:pt x="17398" y="7227"/>
                    <a:pt x="17451" y="6853"/>
                    <a:pt x="17505" y="6478"/>
                  </a:cubicBezTo>
                  <a:cubicBezTo>
                    <a:pt x="17532" y="6210"/>
                    <a:pt x="17532" y="5916"/>
                    <a:pt x="17532" y="5648"/>
                  </a:cubicBezTo>
                  <a:cubicBezTo>
                    <a:pt x="17532" y="5380"/>
                    <a:pt x="17505" y="5113"/>
                    <a:pt x="17451" y="4845"/>
                  </a:cubicBezTo>
                  <a:cubicBezTo>
                    <a:pt x="17425" y="4604"/>
                    <a:pt x="17371" y="4337"/>
                    <a:pt x="17291" y="4122"/>
                  </a:cubicBezTo>
                  <a:cubicBezTo>
                    <a:pt x="17050" y="3748"/>
                    <a:pt x="16782" y="3346"/>
                    <a:pt x="16488" y="2972"/>
                  </a:cubicBezTo>
                  <a:cubicBezTo>
                    <a:pt x="15845" y="2169"/>
                    <a:pt x="15042" y="1446"/>
                    <a:pt x="14159" y="723"/>
                  </a:cubicBezTo>
                  <a:cubicBezTo>
                    <a:pt x="13811" y="456"/>
                    <a:pt x="13490" y="241"/>
                    <a:pt x="1314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24"/>
            <p:cNvSpPr/>
            <p:nvPr/>
          </p:nvSpPr>
          <p:spPr>
            <a:xfrm>
              <a:off x="7514350" y="6300875"/>
              <a:ext cx="25" cy="25"/>
            </a:xfrm>
            <a:custGeom>
              <a:rect b="b" l="l" r="r" t="t"/>
              <a:pathLst>
                <a:path extrusionOk="0" h="1" w="1">
                  <a:moveTo>
                    <a:pt x="1" y="1"/>
                  </a:moveTo>
                  <a:lnTo>
                    <a:pt x="1" y="1"/>
                  </a:lnTo>
                  <a:lnTo>
                    <a:pt x="1" y="1"/>
                  </a:lnTo>
                  <a:lnTo>
                    <a:pt x="1" y="1"/>
                  </a:lnTo>
                  <a:lnTo>
                    <a:pt x="1" y="1"/>
                  </a:ln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24"/>
            <p:cNvSpPr/>
            <p:nvPr/>
          </p:nvSpPr>
          <p:spPr>
            <a:xfrm>
              <a:off x="7460825" y="6426675"/>
              <a:ext cx="25" cy="700"/>
            </a:xfrm>
            <a:custGeom>
              <a:rect b="b" l="l" r="r" t="t"/>
              <a:pathLst>
                <a:path extrusionOk="0" h="28" w="1">
                  <a:moveTo>
                    <a:pt x="0" y="28"/>
                  </a:moveTo>
                  <a:cubicBezTo>
                    <a:pt x="0" y="28"/>
                    <a:pt x="0" y="1"/>
                    <a:pt x="0" y="28"/>
                  </a:cubicBezTo>
                  <a:cubicBezTo>
                    <a:pt x="0" y="1"/>
                    <a:pt x="0" y="28"/>
                    <a:pt x="0" y="28"/>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24"/>
            <p:cNvSpPr/>
            <p:nvPr/>
          </p:nvSpPr>
          <p:spPr>
            <a:xfrm>
              <a:off x="7075400" y="6466825"/>
              <a:ext cx="329900" cy="97725"/>
            </a:xfrm>
            <a:custGeom>
              <a:rect b="b" l="l" r="r" t="t"/>
              <a:pathLst>
                <a:path extrusionOk="0" h="3909" w="13196">
                  <a:moveTo>
                    <a:pt x="4577" y="1"/>
                  </a:moveTo>
                  <a:cubicBezTo>
                    <a:pt x="3828" y="268"/>
                    <a:pt x="3105" y="402"/>
                    <a:pt x="2409" y="456"/>
                  </a:cubicBezTo>
                  <a:cubicBezTo>
                    <a:pt x="2142" y="483"/>
                    <a:pt x="1874" y="483"/>
                    <a:pt x="1606" y="483"/>
                  </a:cubicBezTo>
                  <a:cubicBezTo>
                    <a:pt x="1017" y="483"/>
                    <a:pt x="482" y="429"/>
                    <a:pt x="0" y="322"/>
                  </a:cubicBezTo>
                  <a:lnTo>
                    <a:pt x="0" y="322"/>
                  </a:lnTo>
                  <a:lnTo>
                    <a:pt x="27" y="349"/>
                  </a:lnTo>
                  <a:cubicBezTo>
                    <a:pt x="830" y="1125"/>
                    <a:pt x="1767" y="1821"/>
                    <a:pt x="2757" y="2410"/>
                  </a:cubicBezTo>
                  <a:cubicBezTo>
                    <a:pt x="3293" y="2704"/>
                    <a:pt x="3801" y="2972"/>
                    <a:pt x="4336" y="3159"/>
                  </a:cubicBezTo>
                  <a:cubicBezTo>
                    <a:pt x="4872" y="3373"/>
                    <a:pt x="5487" y="3561"/>
                    <a:pt x="6049" y="3694"/>
                  </a:cubicBezTo>
                  <a:cubicBezTo>
                    <a:pt x="6451" y="3802"/>
                    <a:pt x="6852" y="3882"/>
                    <a:pt x="7254" y="3909"/>
                  </a:cubicBezTo>
                  <a:lnTo>
                    <a:pt x="7281" y="3909"/>
                  </a:lnTo>
                  <a:cubicBezTo>
                    <a:pt x="7414" y="3882"/>
                    <a:pt x="7521" y="3882"/>
                    <a:pt x="7655" y="3828"/>
                  </a:cubicBezTo>
                  <a:lnTo>
                    <a:pt x="7843" y="3828"/>
                  </a:lnTo>
                  <a:cubicBezTo>
                    <a:pt x="8378" y="3694"/>
                    <a:pt x="8887" y="3534"/>
                    <a:pt x="9502" y="3293"/>
                  </a:cubicBezTo>
                  <a:cubicBezTo>
                    <a:pt x="10091" y="3025"/>
                    <a:pt x="10653" y="2731"/>
                    <a:pt x="11242" y="2356"/>
                  </a:cubicBezTo>
                  <a:cubicBezTo>
                    <a:pt x="11777" y="2035"/>
                    <a:pt x="12313" y="1660"/>
                    <a:pt x="12768" y="1259"/>
                  </a:cubicBezTo>
                  <a:cubicBezTo>
                    <a:pt x="12928" y="1125"/>
                    <a:pt x="13062" y="1018"/>
                    <a:pt x="13196" y="884"/>
                  </a:cubicBezTo>
                  <a:lnTo>
                    <a:pt x="12768" y="884"/>
                  </a:lnTo>
                  <a:cubicBezTo>
                    <a:pt x="12446" y="884"/>
                    <a:pt x="12098" y="857"/>
                    <a:pt x="11777" y="831"/>
                  </a:cubicBezTo>
                  <a:cubicBezTo>
                    <a:pt x="11429" y="804"/>
                    <a:pt x="11108" y="750"/>
                    <a:pt x="10760" y="697"/>
                  </a:cubicBezTo>
                  <a:cubicBezTo>
                    <a:pt x="10439" y="616"/>
                    <a:pt x="10091" y="590"/>
                    <a:pt x="9770" y="536"/>
                  </a:cubicBezTo>
                  <a:cubicBezTo>
                    <a:pt x="9582" y="483"/>
                    <a:pt x="9422" y="483"/>
                    <a:pt x="9234" y="456"/>
                  </a:cubicBezTo>
                  <a:cubicBezTo>
                    <a:pt x="9047" y="429"/>
                    <a:pt x="8913" y="429"/>
                    <a:pt x="8753" y="429"/>
                  </a:cubicBezTo>
                  <a:cubicBezTo>
                    <a:pt x="8592" y="429"/>
                    <a:pt x="8458" y="429"/>
                    <a:pt x="8298" y="456"/>
                  </a:cubicBezTo>
                  <a:cubicBezTo>
                    <a:pt x="8217" y="456"/>
                    <a:pt x="8191" y="483"/>
                    <a:pt x="8110" y="483"/>
                  </a:cubicBezTo>
                  <a:cubicBezTo>
                    <a:pt x="8084" y="483"/>
                    <a:pt x="8084" y="536"/>
                    <a:pt x="8057" y="536"/>
                  </a:cubicBezTo>
                  <a:lnTo>
                    <a:pt x="8030" y="563"/>
                  </a:lnTo>
                  <a:cubicBezTo>
                    <a:pt x="8030" y="563"/>
                    <a:pt x="8030" y="590"/>
                    <a:pt x="7977" y="590"/>
                  </a:cubicBezTo>
                  <a:lnTo>
                    <a:pt x="7977" y="616"/>
                  </a:lnTo>
                  <a:lnTo>
                    <a:pt x="7977" y="697"/>
                  </a:lnTo>
                  <a:cubicBezTo>
                    <a:pt x="7977" y="723"/>
                    <a:pt x="8030" y="750"/>
                    <a:pt x="8030" y="804"/>
                  </a:cubicBezTo>
                  <a:cubicBezTo>
                    <a:pt x="8057" y="857"/>
                    <a:pt x="8084" y="938"/>
                    <a:pt x="8164" y="991"/>
                  </a:cubicBezTo>
                  <a:cubicBezTo>
                    <a:pt x="8298" y="1125"/>
                    <a:pt x="8432" y="1232"/>
                    <a:pt x="8565" y="1339"/>
                  </a:cubicBezTo>
                  <a:cubicBezTo>
                    <a:pt x="8726" y="1473"/>
                    <a:pt x="8913" y="1526"/>
                    <a:pt x="9127" y="1633"/>
                  </a:cubicBezTo>
                  <a:cubicBezTo>
                    <a:pt x="9154" y="1633"/>
                    <a:pt x="9154" y="1660"/>
                    <a:pt x="9154" y="1660"/>
                  </a:cubicBezTo>
                  <a:cubicBezTo>
                    <a:pt x="9154" y="1660"/>
                    <a:pt x="9154" y="1687"/>
                    <a:pt x="9127" y="1687"/>
                  </a:cubicBezTo>
                  <a:lnTo>
                    <a:pt x="9101" y="1687"/>
                  </a:lnTo>
                  <a:cubicBezTo>
                    <a:pt x="8833" y="1687"/>
                    <a:pt x="8512" y="1660"/>
                    <a:pt x="8244" y="1607"/>
                  </a:cubicBezTo>
                  <a:lnTo>
                    <a:pt x="7441" y="1393"/>
                  </a:lnTo>
                  <a:cubicBezTo>
                    <a:pt x="6906" y="1232"/>
                    <a:pt x="6424" y="1018"/>
                    <a:pt x="5916" y="750"/>
                  </a:cubicBezTo>
                  <a:cubicBezTo>
                    <a:pt x="5434" y="536"/>
                    <a:pt x="5006" y="295"/>
                    <a:pt x="4577" y="1"/>
                  </a:cubicBezTo>
                  <a:close/>
                </a:path>
              </a:pathLst>
            </a:custGeom>
            <a:solidFill>
              <a:srgbClr val="434343">
                <a:alpha val="1027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24"/>
            <p:cNvSpPr/>
            <p:nvPr/>
          </p:nvSpPr>
          <p:spPr>
            <a:xfrm>
              <a:off x="7274800" y="6484225"/>
              <a:ext cx="25" cy="25"/>
            </a:xfrm>
            <a:custGeom>
              <a:rect b="b" l="l" r="r" t="t"/>
              <a:pathLst>
                <a:path extrusionOk="0" h="1" w="1">
                  <a:moveTo>
                    <a:pt x="1" y="1"/>
                  </a:moveTo>
                  <a:lnTo>
                    <a:pt x="1" y="1"/>
                  </a:lnTo>
                  <a:lnTo>
                    <a:pt x="1" y="1"/>
                  </a:ln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24"/>
            <p:cNvSpPr/>
            <p:nvPr/>
          </p:nvSpPr>
          <p:spPr>
            <a:xfrm>
              <a:off x="7276150" y="6486900"/>
              <a:ext cx="25" cy="700"/>
            </a:xfrm>
            <a:custGeom>
              <a:rect b="b" l="l" r="r" t="t"/>
              <a:pathLst>
                <a:path extrusionOk="0" h="28" w="1">
                  <a:moveTo>
                    <a:pt x="0" y="28"/>
                  </a:moveTo>
                  <a:cubicBezTo>
                    <a:pt x="0" y="1"/>
                    <a:pt x="0" y="1"/>
                    <a:pt x="0" y="28"/>
                  </a:cubicBezTo>
                  <a:cubicBezTo>
                    <a:pt x="0" y="1"/>
                    <a:pt x="0" y="1"/>
                    <a:pt x="0" y="28"/>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24"/>
            <p:cNvSpPr/>
            <p:nvPr/>
          </p:nvSpPr>
          <p:spPr>
            <a:xfrm>
              <a:off x="6987075" y="6204525"/>
              <a:ext cx="202775" cy="273700"/>
            </a:xfrm>
            <a:custGeom>
              <a:rect b="b" l="l" r="r" t="t"/>
              <a:pathLst>
                <a:path extrusionOk="0" h="10948" w="8111">
                  <a:moveTo>
                    <a:pt x="1205" y="1"/>
                  </a:moveTo>
                  <a:cubicBezTo>
                    <a:pt x="991" y="456"/>
                    <a:pt x="776" y="884"/>
                    <a:pt x="616" y="1285"/>
                  </a:cubicBezTo>
                  <a:cubicBezTo>
                    <a:pt x="482" y="1607"/>
                    <a:pt x="348" y="1955"/>
                    <a:pt x="268" y="2249"/>
                  </a:cubicBezTo>
                  <a:cubicBezTo>
                    <a:pt x="188" y="2597"/>
                    <a:pt x="107" y="2918"/>
                    <a:pt x="81" y="3293"/>
                  </a:cubicBezTo>
                  <a:cubicBezTo>
                    <a:pt x="0" y="3828"/>
                    <a:pt x="54" y="4363"/>
                    <a:pt x="134" y="4899"/>
                  </a:cubicBezTo>
                  <a:lnTo>
                    <a:pt x="107" y="4899"/>
                  </a:lnTo>
                  <a:cubicBezTo>
                    <a:pt x="54" y="4926"/>
                    <a:pt x="0" y="4979"/>
                    <a:pt x="0" y="5059"/>
                  </a:cubicBezTo>
                  <a:cubicBezTo>
                    <a:pt x="589" y="7147"/>
                    <a:pt x="1794" y="9101"/>
                    <a:pt x="3533" y="10787"/>
                  </a:cubicBezTo>
                  <a:cubicBezTo>
                    <a:pt x="4015" y="10894"/>
                    <a:pt x="4604" y="10948"/>
                    <a:pt x="5139" y="10948"/>
                  </a:cubicBezTo>
                  <a:cubicBezTo>
                    <a:pt x="5407" y="10948"/>
                    <a:pt x="5675" y="10948"/>
                    <a:pt x="5942" y="10921"/>
                  </a:cubicBezTo>
                  <a:cubicBezTo>
                    <a:pt x="6638" y="10841"/>
                    <a:pt x="7361" y="10707"/>
                    <a:pt x="8110" y="10493"/>
                  </a:cubicBezTo>
                  <a:cubicBezTo>
                    <a:pt x="7762" y="10279"/>
                    <a:pt x="7441" y="10038"/>
                    <a:pt x="7093" y="9824"/>
                  </a:cubicBezTo>
                  <a:cubicBezTo>
                    <a:pt x="6210" y="9155"/>
                    <a:pt x="5327" y="8405"/>
                    <a:pt x="4550" y="7602"/>
                  </a:cubicBezTo>
                  <a:cubicBezTo>
                    <a:pt x="4202" y="7201"/>
                    <a:pt x="3828" y="6772"/>
                    <a:pt x="3480" y="6344"/>
                  </a:cubicBezTo>
                  <a:cubicBezTo>
                    <a:pt x="3159" y="5889"/>
                    <a:pt x="2811" y="5434"/>
                    <a:pt x="2543" y="4926"/>
                  </a:cubicBezTo>
                  <a:cubicBezTo>
                    <a:pt x="2008" y="3989"/>
                    <a:pt x="1579" y="2998"/>
                    <a:pt x="1392" y="1928"/>
                  </a:cubicBezTo>
                  <a:cubicBezTo>
                    <a:pt x="1285" y="1392"/>
                    <a:pt x="1205" y="884"/>
                    <a:pt x="1205" y="349"/>
                  </a:cubicBezTo>
                  <a:lnTo>
                    <a:pt x="1205" y="1"/>
                  </a:lnTo>
                  <a:close/>
                </a:path>
              </a:pathLst>
            </a:custGeom>
            <a:solidFill>
              <a:srgbClr val="FFB3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24"/>
            <p:cNvSpPr/>
            <p:nvPr/>
          </p:nvSpPr>
          <p:spPr>
            <a:xfrm>
              <a:off x="7255400" y="6355075"/>
              <a:ext cx="289350" cy="211475"/>
            </a:xfrm>
            <a:custGeom>
              <a:rect b="b" l="l" r="r" t="t"/>
              <a:pathLst>
                <a:path extrusionOk="0" h="8459" w="11574">
                  <a:moveTo>
                    <a:pt x="11563" y="1"/>
                  </a:moveTo>
                  <a:lnTo>
                    <a:pt x="11563" y="229"/>
                  </a:lnTo>
                  <a:lnTo>
                    <a:pt x="11563" y="229"/>
                  </a:lnTo>
                  <a:cubicBezTo>
                    <a:pt x="11572" y="157"/>
                    <a:pt x="11573" y="83"/>
                    <a:pt x="11563" y="1"/>
                  </a:cubicBezTo>
                  <a:close/>
                  <a:moveTo>
                    <a:pt x="11563" y="229"/>
                  </a:moveTo>
                  <a:lnTo>
                    <a:pt x="11563" y="229"/>
                  </a:lnTo>
                  <a:cubicBezTo>
                    <a:pt x="11549" y="346"/>
                    <a:pt x="11516" y="457"/>
                    <a:pt x="11483" y="590"/>
                  </a:cubicBezTo>
                  <a:cubicBezTo>
                    <a:pt x="11429" y="884"/>
                    <a:pt x="11322" y="1179"/>
                    <a:pt x="11215" y="1473"/>
                  </a:cubicBezTo>
                  <a:cubicBezTo>
                    <a:pt x="11081" y="1794"/>
                    <a:pt x="10947" y="2089"/>
                    <a:pt x="10787" y="2356"/>
                  </a:cubicBezTo>
                  <a:cubicBezTo>
                    <a:pt x="10519" y="2811"/>
                    <a:pt x="10198" y="3213"/>
                    <a:pt x="9823" y="3614"/>
                  </a:cubicBezTo>
                  <a:cubicBezTo>
                    <a:pt x="9449" y="3989"/>
                    <a:pt x="9047" y="4283"/>
                    <a:pt x="8619" y="4551"/>
                  </a:cubicBezTo>
                  <a:cubicBezTo>
                    <a:pt x="8191" y="4819"/>
                    <a:pt x="7709" y="5033"/>
                    <a:pt x="7200" y="5167"/>
                  </a:cubicBezTo>
                  <a:cubicBezTo>
                    <a:pt x="6933" y="5220"/>
                    <a:pt x="6718" y="5301"/>
                    <a:pt x="6451" y="5327"/>
                  </a:cubicBezTo>
                  <a:cubicBezTo>
                    <a:pt x="6263" y="5354"/>
                    <a:pt x="6103" y="5354"/>
                    <a:pt x="5942" y="5354"/>
                  </a:cubicBezTo>
                  <a:cubicBezTo>
                    <a:pt x="5808" y="5488"/>
                    <a:pt x="5648" y="5595"/>
                    <a:pt x="5514" y="5729"/>
                  </a:cubicBezTo>
                  <a:cubicBezTo>
                    <a:pt x="5032" y="6130"/>
                    <a:pt x="4497" y="6505"/>
                    <a:pt x="3962" y="6826"/>
                  </a:cubicBezTo>
                  <a:cubicBezTo>
                    <a:pt x="3400" y="7201"/>
                    <a:pt x="2784" y="7495"/>
                    <a:pt x="2222" y="7763"/>
                  </a:cubicBezTo>
                  <a:cubicBezTo>
                    <a:pt x="1660" y="8004"/>
                    <a:pt x="1124" y="8191"/>
                    <a:pt x="589" y="8298"/>
                  </a:cubicBezTo>
                  <a:lnTo>
                    <a:pt x="375" y="8298"/>
                  </a:lnTo>
                  <a:cubicBezTo>
                    <a:pt x="241" y="8325"/>
                    <a:pt x="134" y="8325"/>
                    <a:pt x="0" y="8379"/>
                  </a:cubicBezTo>
                  <a:cubicBezTo>
                    <a:pt x="482" y="8432"/>
                    <a:pt x="937" y="8459"/>
                    <a:pt x="1419" y="8459"/>
                  </a:cubicBezTo>
                  <a:cubicBezTo>
                    <a:pt x="1767" y="8459"/>
                    <a:pt x="2061" y="8459"/>
                    <a:pt x="2382" y="8432"/>
                  </a:cubicBezTo>
                  <a:cubicBezTo>
                    <a:pt x="3587" y="8325"/>
                    <a:pt x="4791" y="8057"/>
                    <a:pt x="5889" y="7656"/>
                  </a:cubicBezTo>
                  <a:cubicBezTo>
                    <a:pt x="6451" y="7469"/>
                    <a:pt x="6933" y="7228"/>
                    <a:pt x="7414" y="6933"/>
                  </a:cubicBezTo>
                  <a:cubicBezTo>
                    <a:pt x="7843" y="6666"/>
                    <a:pt x="8324" y="6318"/>
                    <a:pt x="8753" y="5970"/>
                  </a:cubicBezTo>
                  <a:cubicBezTo>
                    <a:pt x="9582" y="5220"/>
                    <a:pt x="10278" y="4364"/>
                    <a:pt x="10787" y="3373"/>
                  </a:cubicBezTo>
                  <a:cubicBezTo>
                    <a:pt x="11028" y="2918"/>
                    <a:pt x="11215" y="2383"/>
                    <a:pt x="11349" y="1875"/>
                  </a:cubicBezTo>
                  <a:cubicBezTo>
                    <a:pt x="11483" y="1339"/>
                    <a:pt x="11563" y="804"/>
                    <a:pt x="11563" y="269"/>
                  </a:cubicBezTo>
                  <a:lnTo>
                    <a:pt x="11563" y="229"/>
                  </a:lnTo>
                  <a:close/>
                </a:path>
              </a:pathLst>
            </a:custGeom>
            <a:solidFill>
              <a:srgbClr val="FFB3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24"/>
            <p:cNvSpPr/>
            <p:nvPr/>
          </p:nvSpPr>
          <p:spPr>
            <a:xfrm>
              <a:off x="7104175" y="6448100"/>
              <a:ext cx="54900" cy="120475"/>
            </a:xfrm>
            <a:custGeom>
              <a:rect b="b" l="l" r="r" t="t"/>
              <a:pathLst>
                <a:path extrusionOk="0" h="4819" w="2196">
                  <a:moveTo>
                    <a:pt x="1606" y="0"/>
                  </a:moveTo>
                  <a:lnTo>
                    <a:pt x="1606" y="0"/>
                  </a:lnTo>
                  <a:cubicBezTo>
                    <a:pt x="1642" y="72"/>
                    <a:pt x="1654" y="84"/>
                    <a:pt x="1642" y="84"/>
                  </a:cubicBezTo>
                  <a:cubicBezTo>
                    <a:pt x="1636" y="84"/>
                    <a:pt x="1624" y="81"/>
                    <a:pt x="1606" y="81"/>
                  </a:cubicBezTo>
                  <a:cubicBezTo>
                    <a:pt x="1579" y="81"/>
                    <a:pt x="1553" y="107"/>
                    <a:pt x="1526" y="107"/>
                  </a:cubicBezTo>
                  <a:cubicBezTo>
                    <a:pt x="1151" y="429"/>
                    <a:pt x="857" y="803"/>
                    <a:pt x="589" y="1205"/>
                  </a:cubicBezTo>
                  <a:cubicBezTo>
                    <a:pt x="321" y="1633"/>
                    <a:pt x="134" y="2115"/>
                    <a:pt x="81" y="2570"/>
                  </a:cubicBezTo>
                  <a:cubicBezTo>
                    <a:pt x="0" y="3078"/>
                    <a:pt x="54" y="3560"/>
                    <a:pt x="214" y="3988"/>
                  </a:cubicBezTo>
                  <a:cubicBezTo>
                    <a:pt x="321" y="4256"/>
                    <a:pt x="509" y="4577"/>
                    <a:pt x="857" y="4765"/>
                  </a:cubicBezTo>
                  <a:cubicBezTo>
                    <a:pt x="937" y="4818"/>
                    <a:pt x="1071" y="4818"/>
                    <a:pt x="1205" y="4818"/>
                  </a:cubicBezTo>
                  <a:lnTo>
                    <a:pt x="1258" y="4818"/>
                  </a:lnTo>
                  <a:cubicBezTo>
                    <a:pt x="1392" y="4818"/>
                    <a:pt x="1526" y="4765"/>
                    <a:pt x="1606" y="4684"/>
                  </a:cubicBezTo>
                  <a:cubicBezTo>
                    <a:pt x="1713" y="4631"/>
                    <a:pt x="1820" y="4524"/>
                    <a:pt x="1927" y="4363"/>
                  </a:cubicBezTo>
                  <a:cubicBezTo>
                    <a:pt x="1981" y="4229"/>
                    <a:pt x="2061" y="4095"/>
                    <a:pt x="2115" y="3881"/>
                  </a:cubicBezTo>
                  <a:cubicBezTo>
                    <a:pt x="2142" y="3721"/>
                    <a:pt x="2195" y="3507"/>
                    <a:pt x="2142" y="3239"/>
                  </a:cubicBezTo>
                  <a:cubicBezTo>
                    <a:pt x="2142" y="2945"/>
                    <a:pt x="2088" y="2650"/>
                    <a:pt x="2061" y="2409"/>
                  </a:cubicBezTo>
                  <a:cubicBezTo>
                    <a:pt x="2008" y="2249"/>
                    <a:pt x="1981" y="2115"/>
                    <a:pt x="1981" y="1954"/>
                  </a:cubicBezTo>
                  <a:cubicBezTo>
                    <a:pt x="1927" y="1553"/>
                    <a:pt x="1847" y="1151"/>
                    <a:pt x="1820" y="750"/>
                  </a:cubicBezTo>
                  <a:cubicBezTo>
                    <a:pt x="1794" y="616"/>
                    <a:pt x="1794" y="429"/>
                    <a:pt x="1740" y="295"/>
                  </a:cubicBezTo>
                  <a:cubicBezTo>
                    <a:pt x="1740" y="241"/>
                    <a:pt x="1713" y="214"/>
                    <a:pt x="1713" y="134"/>
                  </a:cubicBezTo>
                  <a:cubicBezTo>
                    <a:pt x="1713" y="107"/>
                    <a:pt x="1687" y="107"/>
                    <a:pt x="1687" y="81"/>
                  </a:cubicBezTo>
                  <a:cubicBezTo>
                    <a:pt x="1687" y="27"/>
                    <a:pt x="1660" y="27"/>
                    <a:pt x="1606" y="0"/>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24"/>
            <p:cNvSpPr/>
            <p:nvPr/>
          </p:nvSpPr>
          <p:spPr>
            <a:xfrm>
              <a:off x="7340375" y="6512500"/>
              <a:ext cx="97050" cy="87650"/>
            </a:xfrm>
            <a:custGeom>
              <a:rect b="b" l="l" r="r" t="t"/>
              <a:pathLst>
                <a:path extrusionOk="0" h="3506" w="3882">
                  <a:moveTo>
                    <a:pt x="43" y="9"/>
                  </a:moveTo>
                  <a:cubicBezTo>
                    <a:pt x="40" y="10"/>
                    <a:pt x="35" y="13"/>
                    <a:pt x="27" y="21"/>
                  </a:cubicBezTo>
                  <a:cubicBezTo>
                    <a:pt x="32" y="16"/>
                    <a:pt x="37" y="12"/>
                    <a:pt x="43" y="9"/>
                  </a:cubicBezTo>
                  <a:close/>
                  <a:moveTo>
                    <a:pt x="74" y="1"/>
                  </a:moveTo>
                  <a:cubicBezTo>
                    <a:pt x="65" y="1"/>
                    <a:pt x="54" y="3"/>
                    <a:pt x="43" y="9"/>
                  </a:cubicBezTo>
                  <a:lnTo>
                    <a:pt x="43" y="9"/>
                  </a:lnTo>
                  <a:cubicBezTo>
                    <a:pt x="44" y="9"/>
                    <a:pt x="45" y="9"/>
                    <a:pt x="45" y="9"/>
                  </a:cubicBezTo>
                  <a:cubicBezTo>
                    <a:pt x="51" y="9"/>
                    <a:pt x="45" y="21"/>
                    <a:pt x="27" y="21"/>
                  </a:cubicBezTo>
                  <a:cubicBezTo>
                    <a:pt x="1" y="74"/>
                    <a:pt x="1" y="101"/>
                    <a:pt x="27" y="128"/>
                  </a:cubicBezTo>
                  <a:cubicBezTo>
                    <a:pt x="108" y="609"/>
                    <a:pt x="188" y="1064"/>
                    <a:pt x="402" y="1546"/>
                  </a:cubicBezTo>
                  <a:cubicBezTo>
                    <a:pt x="589" y="2001"/>
                    <a:pt x="911" y="2403"/>
                    <a:pt x="1232" y="2751"/>
                  </a:cubicBezTo>
                  <a:cubicBezTo>
                    <a:pt x="1606" y="3072"/>
                    <a:pt x="2008" y="3313"/>
                    <a:pt x="2463" y="3447"/>
                  </a:cubicBezTo>
                  <a:cubicBezTo>
                    <a:pt x="2578" y="3481"/>
                    <a:pt x="2717" y="3506"/>
                    <a:pt x="2866" y="3506"/>
                  </a:cubicBezTo>
                  <a:cubicBezTo>
                    <a:pt x="3065" y="3506"/>
                    <a:pt x="3281" y="3462"/>
                    <a:pt x="3480" y="3340"/>
                  </a:cubicBezTo>
                  <a:cubicBezTo>
                    <a:pt x="3587" y="3286"/>
                    <a:pt x="3667" y="3206"/>
                    <a:pt x="3748" y="3125"/>
                  </a:cubicBezTo>
                  <a:lnTo>
                    <a:pt x="3775" y="3072"/>
                  </a:lnTo>
                  <a:cubicBezTo>
                    <a:pt x="3855" y="2992"/>
                    <a:pt x="3882" y="2831"/>
                    <a:pt x="3882" y="2697"/>
                  </a:cubicBezTo>
                  <a:cubicBezTo>
                    <a:pt x="3882" y="2590"/>
                    <a:pt x="3855" y="2456"/>
                    <a:pt x="3801" y="2269"/>
                  </a:cubicBezTo>
                  <a:cubicBezTo>
                    <a:pt x="3748" y="2135"/>
                    <a:pt x="3667" y="2001"/>
                    <a:pt x="3534" y="1841"/>
                  </a:cubicBezTo>
                  <a:cubicBezTo>
                    <a:pt x="3400" y="1707"/>
                    <a:pt x="3266" y="1573"/>
                    <a:pt x="3052" y="1439"/>
                  </a:cubicBezTo>
                  <a:cubicBezTo>
                    <a:pt x="2811" y="1279"/>
                    <a:pt x="2543" y="1145"/>
                    <a:pt x="2302" y="1038"/>
                  </a:cubicBezTo>
                  <a:cubicBezTo>
                    <a:pt x="2169" y="957"/>
                    <a:pt x="2035" y="904"/>
                    <a:pt x="1874" y="824"/>
                  </a:cubicBezTo>
                  <a:cubicBezTo>
                    <a:pt x="1499" y="663"/>
                    <a:pt x="1125" y="502"/>
                    <a:pt x="804" y="288"/>
                  </a:cubicBezTo>
                  <a:lnTo>
                    <a:pt x="402" y="101"/>
                  </a:lnTo>
                  <a:cubicBezTo>
                    <a:pt x="322" y="74"/>
                    <a:pt x="295" y="74"/>
                    <a:pt x="241" y="21"/>
                  </a:cubicBezTo>
                  <a:lnTo>
                    <a:pt x="81" y="21"/>
                  </a:lnTo>
                  <a:cubicBezTo>
                    <a:pt x="94" y="7"/>
                    <a:pt x="88" y="1"/>
                    <a:pt x="74" y="1"/>
                  </a:cubicBezTo>
                  <a:close/>
                </a:path>
              </a:pathLst>
            </a:custGeom>
            <a:solidFill>
              <a:srgbClr val="41342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24"/>
            <p:cNvSpPr/>
            <p:nvPr/>
          </p:nvSpPr>
          <p:spPr>
            <a:xfrm>
              <a:off x="7116225" y="6448775"/>
              <a:ext cx="44850" cy="120450"/>
            </a:xfrm>
            <a:custGeom>
              <a:rect b="b" l="l" r="r" t="t"/>
              <a:pathLst>
                <a:path extrusionOk="0" h="4818" w="1794">
                  <a:moveTo>
                    <a:pt x="1151" y="0"/>
                  </a:moveTo>
                  <a:lnTo>
                    <a:pt x="1178" y="134"/>
                  </a:lnTo>
                  <a:lnTo>
                    <a:pt x="1178" y="348"/>
                  </a:lnTo>
                  <a:lnTo>
                    <a:pt x="1178" y="910"/>
                  </a:lnTo>
                  <a:cubicBezTo>
                    <a:pt x="1178" y="1472"/>
                    <a:pt x="1205" y="2008"/>
                    <a:pt x="1178" y="2596"/>
                  </a:cubicBezTo>
                  <a:cubicBezTo>
                    <a:pt x="1178" y="2864"/>
                    <a:pt x="1124" y="3132"/>
                    <a:pt x="1097" y="3399"/>
                  </a:cubicBezTo>
                  <a:cubicBezTo>
                    <a:pt x="1071" y="3587"/>
                    <a:pt x="990" y="3828"/>
                    <a:pt x="937" y="4015"/>
                  </a:cubicBezTo>
                  <a:cubicBezTo>
                    <a:pt x="883" y="4095"/>
                    <a:pt x="830" y="4202"/>
                    <a:pt x="803" y="4256"/>
                  </a:cubicBezTo>
                  <a:cubicBezTo>
                    <a:pt x="723" y="4336"/>
                    <a:pt x="696" y="4363"/>
                    <a:pt x="642" y="4390"/>
                  </a:cubicBezTo>
                  <a:cubicBezTo>
                    <a:pt x="562" y="4416"/>
                    <a:pt x="509" y="4470"/>
                    <a:pt x="402" y="4470"/>
                  </a:cubicBezTo>
                  <a:cubicBezTo>
                    <a:pt x="294" y="4470"/>
                    <a:pt x="214" y="4470"/>
                    <a:pt x="134" y="4416"/>
                  </a:cubicBezTo>
                  <a:cubicBezTo>
                    <a:pt x="80" y="4390"/>
                    <a:pt x="27" y="4390"/>
                    <a:pt x="0" y="4363"/>
                  </a:cubicBezTo>
                  <a:lnTo>
                    <a:pt x="0" y="4363"/>
                  </a:lnTo>
                  <a:cubicBezTo>
                    <a:pt x="80" y="4524"/>
                    <a:pt x="268" y="4657"/>
                    <a:pt x="455" y="4764"/>
                  </a:cubicBezTo>
                  <a:cubicBezTo>
                    <a:pt x="562" y="4818"/>
                    <a:pt x="696" y="4818"/>
                    <a:pt x="830" y="4818"/>
                  </a:cubicBezTo>
                  <a:lnTo>
                    <a:pt x="857" y="4818"/>
                  </a:lnTo>
                  <a:cubicBezTo>
                    <a:pt x="990" y="4818"/>
                    <a:pt x="1124" y="4764"/>
                    <a:pt x="1231" y="4684"/>
                  </a:cubicBezTo>
                  <a:cubicBezTo>
                    <a:pt x="1338" y="4631"/>
                    <a:pt x="1445" y="4524"/>
                    <a:pt x="1526" y="4363"/>
                  </a:cubicBezTo>
                  <a:cubicBezTo>
                    <a:pt x="1633" y="4229"/>
                    <a:pt x="1660" y="4068"/>
                    <a:pt x="1740" y="3881"/>
                  </a:cubicBezTo>
                  <a:cubicBezTo>
                    <a:pt x="1767" y="3721"/>
                    <a:pt x="1793" y="3533"/>
                    <a:pt x="1767" y="3266"/>
                  </a:cubicBezTo>
                  <a:cubicBezTo>
                    <a:pt x="1767" y="2944"/>
                    <a:pt x="1713" y="2677"/>
                    <a:pt x="1660" y="2409"/>
                  </a:cubicBezTo>
                  <a:cubicBezTo>
                    <a:pt x="1633" y="2275"/>
                    <a:pt x="1633" y="2195"/>
                    <a:pt x="1606" y="2061"/>
                  </a:cubicBezTo>
                  <a:lnTo>
                    <a:pt x="1579" y="1954"/>
                  </a:lnTo>
                  <a:cubicBezTo>
                    <a:pt x="1499" y="1606"/>
                    <a:pt x="1445" y="1178"/>
                    <a:pt x="1392" y="750"/>
                  </a:cubicBezTo>
                  <a:cubicBezTo>
                    <a:pt x="1365" y="616"/>
                    <a:pt x="1365" y="455"/>
                    <a:pt x="1338" y="321"/>
                  </a:cubicBezTo>
                  <a:lnTo>
                    <a:pt x="1312" y="241"/>
                  </a:lnTo>
                  <a:lnTo>
                    <a:pt x="1258" y="134"/>
                  </a:lnTo>
                  <a:cubicBezTo>
                    <a:pt x="1258" y="107"/>
                    <a:pt x="1231" y="107"/>
                    <a:pt x="1231" y="80"/>
                  </a:cubicBezTo>
                  <a:cubicBezTo>
                    <a:pt x="1231" y="54"/>
                    <a:pt x="1205" y="54"/>
                    <a:pt x="1151"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24"/>
            <p:cNvSpPr/>
            <p:nvPr/>
          </p:nvSpPr>
          <p:spPr>
            <a:xfrm>
              <a:off x="7350425" y="6514350"/>
              <a:ext cx="87000" cy="87000"/>
            </a:xfrm>
            <a:custGeom>
              <a:rect b="b" l="l" r="r" t="t"/>
              <a:pathLst>
                <a:path extrusionOk="0" h="3480" w="3480">
                  <a:moveTo>
                    <a:pt x="0" y="0"/>
                  </a:moveTo>
                  <a:cubicBezTo>
                    <a:pt x="27" y="54"/>
                    <a:pt x="80" y="134"/>
                    <a:pt x="134" y="241"/>
                  </a:cubicBezTo>
                  <a:cubicBezTo>
                    <a:pt x="187" y="321"/>
                    <a:pt x="294" y="428"/>
                    <a:pt x="402" y="535"/>
                  </a:cubicBezTo>
                  <a:cubicBezTo>
                    <a:pt x="482" y="616"/>
                    <a:pt x="589" y="696"/>
                    <a:pt x="696" y="803"/>
                  </a:cubicBezTo>
                  <a:cubicBezTo>
                    <a:pt x="937" y="990"/>
                    <a:pt x="1204" y="1178"/>
                    <a:pt x="1472" y="1338"/>
                  </a:cubicBezTo>
                  <a:lnTo>
                    <a:pt x="1767" y="1526"/>
                  </a:lnTo>
                  <a:cubicBezTo>
                    <a:pt x="1820" y="1579"/>
                    <a:pt x="1927" y="1633"/>
                    <a:pt x="2007" y="1660"/>
                  </a:cubicBezTo>
                  <a:cubicBezTo>
                    <a:pt x="2141" y="1767"/>
                    <a:pt x="2222" y="1874"/>
                    <a:pt x="2329" y="1954"/>
                  </a:cubicBezTo>
                  <a:lnTo>
                    <a:pt x="2489" y="2141"/>
                  </a:lnTo>
                  <a:cubicBezTo>
                    <a:pt x="2543" y="2195"/>
                    <a:pt x="2596" y="2222"/>
                    <a:pt x="2623" y="2302"/>
                  </a:cubicBezTo>
                  <a:cubicBezTo>
                    <a:pt x="2703" y="2409"/>
                    <a:pt x="2757" y="2543"/>
                    <a:pt x="2757" y="2677"/>
                  </a:cubicBezTo>
                  <a:lnTo>
                    <a:pt x="2757" y="2757"/>
                  </a:lnTo>
                  <a:lnTo>
                    <a:pt x="2757" y="2837"/>
                  </a:lnTo>
                  <a:cubicBezTo>
                    <a:pt x="2730" y="2918"/>
                    <a:pt x="2730" y="2944"/>
                    <a:pt x="2703" y="2971"/>
                  </a:cubicBezTo>
                  <a:cubicBezTo>
                    <a:pt x="2677" y="3051"/>
                    <a:pt x="2596" y="3078"/>
                    <a:pt x="2543" y="3105"/>
                  </a:cubicBezTo>
                  <a:cubicBezTo>
                    <a:pt x="2462" y="3132"/>
                    <a:pt x="2355" y="3185"/>
                    <a:pt x="2302" y="3212"/>
                  </a:cubicBezTo>
                  <a:cubicBezTo>
                    <a:pt x="2168" y="3239"/>
                    <a:pt x="2061" y="3239"/>
                    <a:pt x="1927" y="3239"/>
                  </a:cubicBezTo>
                  <a:cubicBezTo>
                    <a:pt x="1820" y="3239"/>
                    <a:pt x="1686" y="3212"/>
                    <a:pt x="1606" y="3159"/>
                  </a:cubicBezTo>
                  <a:cubicBezTo>
                    <a:pt x="1392" y="3105"/>
                    <a:pt x="1231" y="2998"/>
                    <a:pt x="1017" y="2891"/>
                  </a:cubicBezTo>
                  <a:lnTo>
                    <a:pt x="1017" y="2891"/>
                  </a:lnTo>
                  <a:cubicBezTo>
                    <a:pt x="1338" y="3132"/>
                    <a:pt x="1686" y="3346"/>
                    <a:pt x="2061" y="3399"/>
                  </a:cubicBezTo>
                  <a:cubicBezTo>
                    <a:pt x="2222" y="3426"/>
                    <a:pt x="2355" y="3480"/>
                    <a:pt x="2489" y="3480"/>
                  </a:cubicBezTo>
                  <a:cubicBezTo>
                    <a:pt x="2730" y="3480"/>
                    <a:pt x="2891" y="3426"/>
                    <a:pt x="3078" y="3346"/>
                  </a:cubicBezTo>
                  <a:cubicBezTo>
                    <a:pt x="3158" y="3266"/>
                    <a:pt x="3265" y="3212"/>
                    <a:pt x="3346" y="3105"/>
                  </a:cubicBezTo>
                  <a:cubicBezTo>
                    <a:pt x="3346" y="3105"/>
                    <a:pt x="3346" y="3078"/>
                    <a:pt x="3373" y="3078"/>
                  </a:cubicBezTo>
                  <a:cubicBezTo>
                    <a:pt x="3426" y="2971"/>
                    <a:pt x="3480" y="2837"/>
                    <a:pt x="3480" y="2677"/>
                  </a:cubicBezTo>
                  <a:cubicBezTo>
                    <a:pt x="3480" y="2543"/>
                    <a:pt x="3426" y="2409"/>
                    <a:pt x="3373" y="2222"/>
                  </a:cubicBezTo>
                  <a:cubicBezTo>
                    <a:pt x="3292" y="2088"/>
                    <a:pt x="3239" y="1954"/>
                    <a:pt x="3105" y="1793"/>
                  </a:cubicBezTo>
                  <a:cubicBezTo>
                    <a:pt x="2971" y="1660"/>
                    <a:pt x="2837" y="1526"/>
                    <a:pt x="2596" y="1392"/>
                  </a:cubicBezTo>
                  <a:cubicBezTo>
                    <a:pt x="2329" y="1231"/>
                    <a:pt x="2061" y="1098"/>
                    <a:pt x="1874" y="990"/>
                  </a:cubicBezTo>
                  <a:cubicBezTo>
                    <a:pt x="1793" y="964"/>
                    <a:pt x="1740" y="937"/>
                    <a:pt x="1686" y="883"/>
                  </a:cubicBezTo>
                  <a:lnTo>
                    <a:pt x="1606" y="830"/>
                  </a:lnTo>
                  <a:lnTo>
                    <a:pt x="1472" y="750"/>
                  </a:lnTo>
                  <a:cubicBezTo>
                    <a:pt x="1124" y="589"/>
                    <a:pt x="723" y="428"/>
                    <a:pt x="402" y="214"/>
                  </a:cubicBezTo>
                  <a:cubicBezTo>
                    <a:pt x="268" y="134"/>
                    <a:pt x="134" y="54"/>
                    <a:pt x="0"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24"/>
            <p:cNvSpPr/>
            <p:nvPr/>
          </p:nvSpPr>
          <p:spPr>
            <a:xfrm>
              <a:off x="6949600" y="5801700"/>
              <a:ext cx="135200" cy="163300"/>
            </a:xfrm>
            <a:custGeom>
              <a:rect b="b" l="l" r="r" t="t"/>
              <a:pathLst>
                <a:path extrusionOk="0" h="6532" w="5408">
                  <a:moveTo>
                    <a:pt x="2731" y="1"/>
                  </a:moveTo>
                  <a:cubicBezTo>
                    <a:pt x="2570" y="28"/>
                    <a:pt x="2516" y="28"/>
                    <a:pt x="2409" y="28"/>
                  </a:cubicBezTo>
                  <a:lnTo>
                    <a:pt x="2115" y="28"/>
                  </a:lnTo>
                  <a:cubicBezTo>
                    <a:pt x="1901" y="28"/>
                    <a:pt x="1713" y="54"/>
                    <a:pt x="1473" y="135"/>
                  </a:cubicBezTo>
                  <a:cubicBezTo>
                    <a:pt x="1285" y="161"/>
                    <a:pt x="1071" y="242"/>
                    <a:pt x="910" y="295"/>
                  </a:cubicBezTo>
                  <a:cubicBezTo>
                    <a:pt x="536" y="429"/>
                    <a:pt x="268" y="670"/>
                    <a:pt x="107" y="911"/>
                  </a:cubicBezTo>
                  <a:cubicBezTo>
                    <a:pt x="81" y="964"/>
                    <a:pt x="0" y="1071"/>
                    <a:pt x="0" y="1152"/>
                  </a:cubicBezTo>
                  <a:cubicBezTo>
                    <a:pt x="0" y="1259"/>
                    <a:pt x="81" y="1339"/>
                    <a:pt x="134" y="1366"/>
                  </a:cubicBezTo>
                  <a:cubicBezTo>
                    <a:pt x="161" y="1366"/>
                    <a:pt x="215" y="1393"/>
                    <a:pt x="268" y="1393"/>
                  </a:cubicBezTo>
                  <a:lnTo>
                    <a:pt x="429" y="1393"/>
                  </a:lnTo>
                  <a:cubicBezTo>
                    <a:pt x="536" y="1393"/>
                    <a:pt x="643" y="1393"/>
                    <a:pt x="750" y="1366"/>
                  </a:cubicBezTo>
                  <a:cubicBezTo>
                    <a:pt x="1044" y="1339"/>
                    <a:pt x="1312" y="1232"/>
                    <a:pt x="1499" y="1205"/>
                  </a:cubicBezTo>
                  <a:cubicBezTo>
                    <a:pt x="1740" y="1125"/>
                    <a:pt x="1954" y="1071"/>
                    <a:pt x="2115" y="991"/>
                  </a:cubicBezTo>
                  <a:cubicBezTo>
                    <a:pt x="2249" y="938"/>
                    <a:pt x="2409" y="857"/>
                    <a:pt x="2543" y="804"/>
                  </a:cubicBezTo>
                  <a:cubicBezTo>
                    <a:pt x="2704" y="697"/>
                    <a:pt x="2838" y="616"/>
                    <a:pt x="2998" y="536"/>
                  </a:cubicBezTo>
                  <a:lnTo>
                    <a:pt x="3052" y="563"/>
                  </a:lnTo>
                  <a:cubicBezTo>
                    <a:pt x="3641" y="1366"/>
                    <a:pt x="4149" y="2196"/>
                    <a:pt x="4524" y="3079"/>
                  </a:cubicBezTo>
                  <a:cubicBezTo>
                    <a:pt x="4818" y="3775"/>
                    <a:pt x="5006" y="4497"/>
                    <a:pt x="5113" y="5247"/>
                  </a:cubicBezTo>
                  <a:cubicBezTo>
                    <a:pt x="5193" y="5648"/>
                    <a:pt x="5193" y="6050"/>
                    <a:pt x="5193" y="6425"/>
                  </a:cubicBezTo>
                  <a:cubicBezTo>
                    <a:pt x="5193" y="6451"/>
                    <a:pt x="5193" y="6451"/>
                    <a:pt x="5220" y="6478"/>
                  </a:cubicBezTo>
                  <a:cubicBezTo>
                    <a:pt x="5246" y="6532"/>
                    <a:pt x="5246" y="6532"/>
                    <a:pt x="5300" y="6532"/>
                  </a:cubicBezTo>
                  <a:cubicBezTo>
                    <a:pt x="5327" y="6532"/>
                    <a:pt x="5380" y="6478"/>
                    <a:pt x="5380" y="6425"/>
                  </a:cubicBezTo>
                  <a:cubicBezTo>
                    <a:pt x="5407" y="5488"/>
                    <a:pt x="5327" y="4524"/>
                    <a:pt x="5059" y="3480"/>
                  </a:cubicBezTo>
                  <a:cubicBezTo>
                    <a:pt x="4925" y="2999"/>
                    <a:pt x="4738" y="2517"/>
                    <a:pt x="4551" y="2035"/>
                  </a:cubicBezTo>
                  <a:cubicBezTo>
                    <a:pt x="4336" y="1580"/>
                    <a:pt x="4122" y="1125"/>
                    <a:pt x="3855" y="723"/>
                  </a:cubicBezTo>
                  <a:cubicBezTo>
                    <a:pt x="3721" y="536"/>
                    <a:pt x="3587" y="375"/>
                    <a:pt x="3400" y="135"/>
                  </a:cubicBezTo>
                  <a:cubicBezTo>
                    <a:pt x="3373" y="54"/>
                    <a:pt x="3293" y="54"/>
                    <a:pt x="3212" y="54"/>
                  </a:cubicBezTo>
                  <a:cubicBezTo>
                    <a:pt x="3078" y="28"/>
                    <a:pt x="2918" y="28"/>
                    <a:pt x="2731"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24"/>
            <p:cNvSpPr/>
            <p:nvPr/>
          </p:nvSpPr>
          <p:spPr>
            <a:xfrm>
              <a:off x="7096150" y="5786975"/>
              <a:ext cx="97700" cy="178700"/>
            </a:xfrm>
            <a:custGeom>
              <a:rect b="b" l="l" r="r" t="t"/>
              <a:pathLst>
                <a:path extrusionOk="0" h="7148" w="3908">
                  <a:moveTo>
                    <a:pt x="2302" y="1"/>
                  </a:moveTo>
                  <a:lnTo>
                    <a:pt x="2061" y="28"/>
                  </a:lnTo>
                  <a:cubicBezTo>
                    <a:pt x="1740" y="28"/>
                    <a:pt x="1365" y="54"/>
                    <a:pt x="1044" y="162"/>
                  </a:cubicBezTo>
                  <a:cubicBezTo>
                    <a:pt x="830" y="215"/>
                    <a:pt x="642" y="269"/>
                    <a:pt x="428" y="376"/>
                  </a:cubicBezTo>
                  <a:cubicBezTo>
                    <a:pt x="321" y="456"/>
                    <a:pt x="268" y="483"/>
                    <a:pt x="187" y="563"/>
                  </a:cubicBezTo>
                  <a:cubicBezTo>
                    <a:pt x="161" y="590"/>
                    <a:pt x="134" y="617"/>
                    <a:pt x="107" y="617"/>
                  </a:cubicBezTo>
                  <a:cubicBezTo>
                    <a:pt x="54" y="643"/>
                    <a:pt x="54" y="670"/>
                    <a:pt x="27" y="724"/>
                  </a:cubicBezTo>
                  <a:cubicBezTo>
                    <a:pt x="0" y="750"/>
                    <a:pt x="0" y="831"/>
                    <a:pt x="0" y="884"/>
                  </a:cubicBezTo>
                  <a:lnTo>
                    <a:pt x="0" y="938"/>
                  </a:lnTo>
                  <a:cubicBezTo>
                    <a:pt x="0" y="991"/>
                    <a:pt x="27" y="1018"/>
                    <a:pt x="27" y="1018"/>
                  </a:cubicBezTo>
                  <a:cubicBezTo>
                    <a:pt x="134" y="1125"/>
                    <a:pt x="241" y="1179"/>
                    <a:pt x="375" y="1205"/>
                  </a:cubicBezTo>
                  <a:cubicBezTo>
                    <a:pt x="509" y="1259"/>
                    <a:pt x="669" y="1286"/>
                    <a:pt x="910" y="1286"/>
                  </a:cubicBezTo>
                  <a:lnTo>
                    <a:pt x="937" y="1286"/>
                  </a:lnTo>
                  <a:cubicBezTo>
                    <a:pt x="1044" y="1286"/>
                    <a:pt x="1124" y="1286"/>
                    <a:pt x="1231" y="1259"/>
                  </a:cubicBezTo>
                  <a:cubicBezTo>
                    <a:pt x="1365" y="1205"/>
                    <a:pt x="1499" y="1205"/>
                    <a:pt x="1579" y="1179"/>
                  </a:cubicBezTo>
                  <a:cubicBezTo>
                    <a:pt x="1793" y="1125"/>
                    <a:pt x="2061" y="1018"/>
                    <a:pt x="2302" y="911"/>
                  </a:cubicBezTo>
                  <a:lnTo>
                    <a:pt x="2409" y="884"/>
                  </a:lnTo>
                  <a:lnTo>
                    <a:pt x="2436" y="884"/>
                  </a:lnTo>
                  <a:cubicBezTo>
                    <a:pt x="2570" y="804"/>
                    <a:pt x="2703" y="777"/>
                    <a:pt x="2837" y="724"/>
                  </a:cubicBezTo>
                  <a:cubicBezTo>
                    <a:pt x="2944" y="670"/>
                    <a:pt x="3051" y="643"/>
                    <a:pt x="3105" y="617"/>
                  </a:cubicBezTo>
                  <a:cubicBezTo>
                    <a:pt x="3185" y="884"/>
                    <a:pt x="3239" y="1072"/>
                    <a:pt x="3265" y="1286"/>
                  </a:cubicBezTo>
                  <a:cubicBezTo>
                    <a:pt x="3319" y="1473"/>
                    <a:pt x="3373" y="1714"/>
                    <a:pt x="3399" y="1955"/>
                  </a:cubicBezTo>
                  <a:cubicBezTo>
                    <a:pt x="3506" y="2785"/>
                    <a:pt x="3506" y="3668"/>
                    <a:pt x="3399" y="4524"/>
                  </a:cubicBezTo>
                  <a:cubicBezTo>
                    <a:pt x="3319" y="5301"/>
                    <a:pt x="3132" y="5970"/>
                    <a:pt x="2864" y="6558"/>
                  </a:cubicBezTo>
                  <a:cubicBezTo>
                    <a:pt x="2810" y="6773"/>
                    <a:pt x="2703" y="6906"/>
                    <a:pt x="2650" y="7040"/>
                  </a:cubicBezTo>
                  <a:cubicBezTo>
                    <a:pt x="2596" y="7067"/>
                    <a:pt x="2650" y="7147"/>
                    <a:pt x="2677" y="7147"/>
                  </a:cubicBezTo>
                  <a:lnTo>
                    <a:pt x="2703" y="7147"/>
                  </a:lnTo>
                  <a:cubicBezTo>
                    <a:pt x="2730" y="7147"/>
                    <a:pt x="2784" y="7147"/>
                    <a:pt x="2784" y="7094"/>
                  </a:cubicBezTo>
                  <a:cubicBezTo>
                    <a:pt x="2971" y="6746"/>
                    <a:pt x="3132" y="6344"/>
                    <a:pt x="3319" y="5889"/>
                  </a:cubicBezTo>
                  <a:cubicBezTo>
                    <a:pt x="3480" y="5461"/>
                    <a:pt x="3587" y="5033"/>
                    <a:pt x="3667" y="4524"/>
                  </a:cubicBezTo>
                  <a:cubicBezTo>
                    <a:pt x="3774" y="4069"/>
                    <a:pt x="3854" y="3588"/>
                    <a:pt x="3881" y="3079"/>
                  </a:cubicBezTo>
                  <a:cubicBezTo>
                    <a:pt x="3908" y="2624"/>
                    <a:pt x="3908" y="2142"/>
                    <a:pt x="3854" y="1687"/>
                  </a:cubicBezTo>
                  <a:cubicBezTo>
                    <a:pt x="3801" y="1205"/>
                    <a:pt x="3747" y="804"/>
                    <a:pt x="3613" y="456"/>
                  </a:cubicBezTo>
                  <a:cubicBezTo>
                    <a:pt x="3587" y="322"/>
                    <a:pt x="3480" y="242"/>
                    <a:pt x="3346" y="242"/>
                  </a:cubicBezTo>
                  <a:cubicBezTo>
                    <a:pt x="3319" y="242"/>
                    <a:pt x="3265" y="215"/>
                    <a:pt x="3239" y="215"/>
                  </a:cubicBezTo>
                  <a:cubicBezTo>
                    <a:pt x="3185" y="188"/>
                    <a:pt x="3078" y="135"/>
                    <a:pt x="2944" y="108"/>
                  </a:cubicBezTo>
                  <a:cubicBezTo>
                    <a:pt x="2730" y="54"/>
                    <a:pt x="2543" y="1"/>
                    <a:pt x="2302"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24"/>
            <p:cNvSpPr/>
            <p:nvPr/>
          </p:nvSpPr>
          <p:spPr>
            <a:xfrm>
              <a:off x="7159050" y="5789650"/>
              <a:ext cx="24775" cy="6725"/>
            </a:xfrm>
            <a:custGeom>
              <a:rect b="b" l="l" r="r" t="t"/>
              <a:pathLst>
                <a:path extrusionOk="0" h="269" w="991">
                  <a:moveTo>
                    <a:pt x="27" y="1"/>
                  </a:moveTo>
                  <a:cubicBezTo>
                    <a:pt x="9" y="1"/>
                    <a:pt x="3" y="25"/>
                    <a:pt x="9" y="25"/>
                  </a:cubicBezTo>
                  <a:cubicBezTo>
                    <a:pt x="12" y="25"/>
                    <a:pt x="18" y="19"/>
                    <a:pt x="27" y="1"/>
                  </a:cubicBezTo>
                  <a:lnTo>
                    <a:pt x="27" y="1"/>
                  </a:lnTo>
                  <a:cubicBezTo>
                    <a:pt x="0" y="55"/>
                    <a:pt x="0" y="55"/>
                    <a:pt x="0" y="81"/>
                  </a:cubicBezTo>
                  <a:cubicBezTo>
                    <a:pt x="0" y="81"/>
                    <a:pt x="0" y="108"/>
                    <a:pt x="27" y="108"/>
                  </a:cubicBezTo>
                  <a:lnTo>
                    <a:pt x="348" y="108"/>
                  </a:lnTo>
                  <a:cubicBezTo>
                    <a:pt x="428" y="108"/>
                    <a:pt x="482" y="135"/>
                    <a:pt x="562" y="135"/>
                  </a:cubicBezTo>
                  <a:cubicBezTo>
                    <a:pt x="616" y="135"/>
                    <a:pt x="696" y="188"/>
                    <a:pt x="723" y="215"/>
                  </a:cubicBezTo>
                  <a:cubicBezTo>
                    <a:pt x="803" y="242"/>
                    <a:pt x="857" y="269"/>
                    <a:pt x="937" y="269"/>
                  </a:cubicBezTo>
                  <a:cubicBezTo>
                    <a:pt x="964" y="269"/>
                    <a:pt x="990" y="269"/>
                    <a:pt x="990" y="242"/>
                  </a:cubicBezTo>
                  <a:cubicBezTo>
                    <a:pt x="990" y="215"/>
                    <a:pt x="990" y="215"/>
                    <a:pt x="964" y="188"/>
                  </a:cubicBezTo>
                  <a:cubicBezTo>
                    <a:pt x="883" y="135"/>
                    <a:pt x="830" y="108"/>
                    <a:pt x="749" y="108"/>
                  </a:cubicBezTo>
                  <a:cubicBezTo>
                    <a:pt x="696" y="81"/>
                    <a:pt x="616" y="81"/>
                    <a:pt x="535" y="55"/>
                  </a:cubicBezTo>
                  <a:cubicBezTo>
                    <a:pt x="455" y="1"/>
                    <a:pt x="348" y="1"/>
                    <a:pt x="26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24"/>
            <p:cNvSpPr/>
            <p:nvPr/>
          </p:nvSpPr>
          <p:spPr>
            <a:xfrm>
              <a:off x="7157700" y="5789650"/>
              <a:ext cx="26800" cy="8075"/>
            </a:xfrm>
            <a:custGeom>
              <a:rect b="b" l="l" r="r" t="t"/>
              <a:pathLst>
                <a:path extrusionOk="0" h="323" w="1072">
                  <a:moveTo>
                    <a:pt x="54" y="1"/>
                  </a:moveTo>
                  <a:cubicBezTo>
                    <a:pt x="1" y="1"/>
                    <a:pt x="1" y="55"/>
                    <a:pt x="1" y="81"/>
                  </a:cubicBezTo>
                  <a:cubicBezTo>
                    <a:pt x="1" y="108"/>
                    <a:pt x="54" y="108"/>
                    <a:pt x="81" y="108"/>
                  </a:cubicBezTo>
                  <a:lnTo>
                    <a:pt x="375" y="108"/>
                  </a:lnTo>
                  <a:cubicBezTo>
                    <a:pt x="456" y="108"/>
                    <a:pt x="509" y="135"/>
                    <a:pt x="589" y="135"/>
                  </a:cubicBezTo>
                  <a:cubicBezTo>
                    <a:pt x="643" y="188"/>
                    <a:pt x="723" y="188"/>
                    <a:pt x="777" y="215"/>
                  </a:cubicBezTo>
                  <a:cubicBezTo>
                    <a:pt x="857" y="242"/>
                    <a:pt x="911" y="269"/>
                    <a:pt x="1018" y="322"/>
                  </a:cubicBezTo>
                  <a:cubicBezTo>
                    <a:pt x="1044" y="322"/>
                    <a:pt x="1071" y="322"/>
                    <a:pt x="1071" y="269"/>
                  </a:cubicBezTo>
                  <a:cubicBezTo>
                    <a:pt x="1071" y="242"/>
                    <a:pt x="1071" y="242"/>
                    <a:pt x="1044" y="215"/>
                  </a:cubicBezTo>
                  <a:cubicBezTo>
                    <a:pt x="991" y="188"/>
                    <a:pt x="911" y="135"/>
                    <a:pt x="803" y="108"/>
                  </a:cubicBezTo>
                  <a:cubicBezTo>
                    <a:pt x="750" y="81"/>
                    <a:pt x="643" y="55"/>
                    <a:pt x="589" y="55"/>
                  </a:cubicBezTo>
                  <a:cubicBezTo>
                    <a:pt x="509" y="1"/>
                    <a:pt x="402" y="1"/>
                    <a:pt x="34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24"/>
            <p:cNvSpPr/>
            <p:nvPr/>
          </p:nvSpPr>
          <p:spPr>
            <a:xfrm>
              <a:off x="7009825" y="5803275"/>
              <a:ext cx="22100" cy="5150"/>
            </a:xfrm>
            <a:custGeom>
              <a:rect b="b" l="l" r="r" t="t"/>
              <a:pathLst>
                <a:path extrusionOk="0" h="206" w="884">
                  <a:moveTo>
                    <a:pt x="204" y="0"/>
                  </a:moveTo>
                  <a:cubicBezTo>
                    <a:pt x="143" y="0"/>
                    <a:pt x="90" y="13"/>
                    <a:pt x="27" y="45"/>
                  </a:cubicBezTo>
                  <a:cubicBezTo>
                    <a:pt x="0" y="45"/>
                    <a:pt x="0" y="72"/>
                    <a:pt x="0" y="98"/>
                  </a:cubicBezTo>
                  <a:cubicBezTo>
                    <a:pt x="0" y="125"/>
                    <a:pt x="27" y="125"/>
                    <a:pt x="81" y="125"/>
                  </a:cubicBezTo>
                  <a:lnTo>
                    <a:pt x="509" y="125"/>
                  </a:lnTo>
                  <a:cubicBezTo>
                    <a:pt x="616" y="125"/>
                    <a:pt x="696" y="179"/>
                    <a:pt x="803" y="205"/>
                  </a:cubicBezTo>
                  <a:lnTo>
                    <a:pt x="830" y="205"/>
                  </a:lnTo>
                  <a:cubicBezTo>
                    <a:pt x="830" y="205"/>
                    <a:pt x="830" y="179"/>
                    <a:pt x="884" y="179"/>
                  </a:cubicBezTo>
                  <a:lnTo>
                    <a:pt x="884" y="125"/>
                  </a:lnTo>
                  <a:cubicBezTo>
                    <a:pt x="884" y="125"/>
                    <a:pt x="830" y="125"/>
                    <a:pt x="830" y="98"/>
                  </a:cubicBezTo>
                  <a:cubicBezTo>
                    <a:pt x="777" y="98"/>
                    <a:pt x="750" y="72"/>
                    <a:pt x="669" y="72"/>
                  </a:cubicBezTo>
                  <a:cubicBezTo>
                    <a:pt x="616" y="72"/>
                    <a:pt x="536" y="72"/>
                    <a:pt x="482" y="18"/>
                  </a:cubicBezTo>
                  <a:lnTo>
                    <a:pt x="348" y="18"/>
                  </a:lnTo>
                  <a:cubicBezTo>
                    <a:pt x="293" y="7"/>
                    <a:pt x="247" y="0"/>
                    <a:pt x="204" y="0"/>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24"/>
            <p:cNvSpPr/>
            <p:nvPr/>
          </p:nvSpPr>
          <p:spPr>
            <a:xfrm>
              <a:off x="7015850" y="5804375"/>
              <a:ext cx="2700" cy="2050"/>
            </a:xfrm>
            <a:custGeom>
              <a:rect b="b" l="l" r="r" t="t"/>
              <a:pathLst>
                <a:path extrusionOk="0" h="82" w="108">
                  <a:moveTo>
                    <a:pt x="27" y="1"/>
                  </a:moveTo>
                  <a:lnTo>
                    <a:pt x="0" y="28"/>
                  </a:lnTo>
                  <a:lnTo>
                    <a:pt x="0" y="54"/>
                  </a:lnTo>
                  <a:lnTo>
                    <a:pt x="27" y="81"/>
                  </a:lnTo>
                  <a:lnTo>
                    <a:pt x="54" y="81"/>
                  </a:lnTo>
                  <a:lnTo>
                    <a:pt x="107" y="54"/>
                  </a:lnTo>
                  <a:lnTo>
                    <a:pt x="107" y="28"/>
                  </a:lnTo>
                  <a:lnTo>
                    <a:pt x="54" y="1"/>
                  </a:ln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24"/>
            <p:cNvSpPr/>
            <p:nvPr/>
          </p:nvSpPr>
          <p:spPr>
            <a:xfrm>
              <a:off x="6829150" y="5938200"/>
              <a:ext cx="509250" cy="441675"/>
            </a:xfrm>
            <a:custGeom>
              <a:rect b="b" l="l" r="r" t="t"/>
              <a:pathLst>
                <a:path extrusionOk="0" h="17667" w="20370">
                  <a:moveTo>
                    <a:pt x="10172" y="1"/>
                  </a:moveTo>
                  <a:cubicBezTo>
                    <a:pt x="9931" y="1"/>
                    <a:pt x="9743" y="1"/>
                    <a:pt x="9502" y="28"/>
                  </a:cubicBezTo>
                  <a:cubicBezTo>
                    <a:pt x="8539" y="81"/>
                    <a:pt x="7629" y="295"/>
                    <a:pt x="6772" y="670"/>
                  </a:cubicBezTo>
                  <a:cubicBezTo>
                    <a:pt x="6317" y="831"/>
                    <a:pt x="5916" y="1018"/>
                    <a:pt x="5541" y="1259"/>
                  </a:cubicBezTo>
                  <a:cubicBezTo>
                    <a:pt x="5193" y="1500"/>
                    <a:pt x="4818" y="1767"/>
                    <a:pt x="4444" y="2062"/>
                  </a:cubicBezTo>
                  <a:cubicBezTo>
                    <a:pt x="3828" y="2597"/>
                    <a:pt x="3293" y="3240"/>
                    <a:pt x="2784" y="3962"/>
                  </a:cubicBezTo>
                  <a:cubicBezTo>
                    <a:pt x="2302" y="4685"/>
                    <a:pt x="1901" y="5488"/>
                    <a:pt x="1607" y="6344"/>
                  </a:cubicBezTo>
                  <a:cubicBezTo>
                    <a:pt x="1285" y="6639"/>
                    <a:pt x="857" y="7040"/>
                    <a:pt x="536" y="7522"/>
                  </a:cubicBezTo>
                  <a:cubicBezTo>
                    <a:pt x="402" y="7709"/>
                    <a:pt x="268" y="7950"/>
                    <a:pt x="188" y="8164"/>
                  </a:cubicBezTo>
                  <a:cubicBezTo>
                    <a:pt x="161" y="8245"/>
                    <a:pt x="134" y="8379"/>
                    <a:pt x="108" y="8486"/>
                  </a:cubicBezTo>
                  <a:cubicBezTo>
                    <a:pt x="81" y="8619"/>
                    <a:pt x="27" y="8753"/>
                    <a:pt x="27" y="8887"/>
                  </a:cubicBezTo>
                  <a:cubicBezTo>
                    <a:pt x="1" y="9128"/>
                    <a:pt x="27" y="9396"/>
                    <a:pt x="81" y="9690"/>
                  </a:cubicBezTo>
                  <a:cubicBezTo>
                    <a:pt x="108" y="9931"/>
                    <a:pt x="161" y="10172"/>
                    <a:pt x="241" y="10440"/>
                  </a:cubicBezTo>
                  <a:cubicBezTo>
                    <a:pt x="375" y="10895"/>
                    <a:pt x="563" y="11323"/>
                    <a:pt x="830" y="11805"/>
                  </a:cubicBezTo>
                  <a:cubicBezTo>
                    <a:pt x="1071" y="12206"/>
                    <a:pt x="1339" y="12608"/>
                    <a:pt x="1714" y="13036"/>
                  </a:cubicBezTo>
                  <a:cubicBezTo>
                    <a:pt x="2008" y="13411"/>
                    <a:pt x="2383" y="13785"/>
                    <a:pt x="2784" y="14133"/>
                  </a:cubicBezTo>
                  <a:cubicBezTo>
                    <a:pt x="3480" y="14776"/>
                    <a:pt x="4310" y="15391"/>
                    <a:pt x="5300" y="15873"/>
                  </a:cubicBezTo>
                  <a:cubicBezTo>
                    <a:pt x="6210" y="16408"/>
                    <a:pt x="7174" y="16810"/>
                    <a:pt x="8111" y="17131"/>
                  </a:cubicBezTo>
                  <a:cubicBezTo>
                    <a:pt x="9181" y="17452"/>
                    <a:pt x="10225" y="17613"/>
                    <a:pt x="11322" y="17666"/>
                  </a:cubicBezTo>
                  <a:lnTo>
                    <a:pt x="11617" y="17666"/>
                  </a:lnTo>
                  <a:cubicBezTo>
                    <a:pt x="12607" y="17666"/>
                    <a:pt x="13571" y="17532"/>
                    <a:pt x="14481" y="17211"/>
                  </a:cubicBezTo>
                  <a:cubicBezTo>
                    <a:pt x="15525" y="16890"/>
                    <a:pt x="16488" y="16382"/>
                    <a:pt x="17291" y="15686"/>
                  </a:cubicBezTo>
                  <a:cubicBezTo>
                    <a:pt x="18014" y="15070"/>
                    <a:pt x="18629" y="14321"/>
                    <a:pt x="19138" y="13411"/>
                  </a:cubicBezTo>
                  <a:cubicBezTo>
                    <a:pt x="19593" y="12581"/>
                    <a:pt x="19941" y="11644"/>
                    <a:pt x="20155" y="10627"/>
                  </a:cubicBezTo>
                  <a:cubicBezTo>
                    <a:pt x="20342" y="9663"/>
                    <a:pt x="20369" y="8646"/>
                    <a:pt x="20235" y="7683"/>
                  </a:cubicBezTo>
                  <a:cubicBezTo>
                    <a:pt x="20182" y="7174"/>
                    <a:pt x="20075" y="6719"/>
                    <a:pt x="19941" y="6291"/>
                  </a:cubicBezTo>
                  <a:cubicBezTo>
                    <a:pt x="19807" y="5809"/>
                    <a:pt x="19593" y="5381"/>
                    <a:pt x="19379" y="4899"/>
                  </a:cubicBezTo>
                  <a:cubicBezTo>
                    <a:pt x="18924" y="4096"/>
                    <a:pt x="18335" y="3347"/>
                    <a:pt x="17559" y="2678"/>
                  </a:cubicBezTo>
                  <a:cubicBezTo>
                    <a:pt x="16863" y="2062"/>
                    <a:pt x="16060" y="1527"/>
                    <a:pt x="15123" y="1098"/>
                  </a:cubicBezTo>
                  <a:cubicBezTo>
                    <a:pt x="14240" y="697"/>
                    <a:pt x="13330" y="402"/>
                    <a:pt x="12340" y="188"/>
                  </a:cubicBezTo>
                  <a:cubicBezTo>
                    <a:pt x="11885" y="81"/>
                    <a:pt x="11403" y="28"/>
                    <a:pt x="1092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24"/>
            <p:cNvSpPr/>
            <p:nvPr/>
          </p:nvSpPr>
          <p:spPr>
            <a:xfrm>
              <a:off x="6888700" y="5952925"/>
              <a:ext cx="449025" cy="424275"/>
            </a:xfrm>
            <a:custGeom>
              <a:rect b="b" l="l" r="r" t="t"/>
              <a:pathLst>
                <a:path extrusionOk="0" h="16971" w="17961">
                  <a:moveTo>
                    <a:pt x="1" y="13116"/>
                  </a:moveTo>
                  <a:lnTo>
                    <a:pt x="1" y="13116"/>
                  </a:lnTo>
                  <a:cubicBezTo>
                    <a:pt x="31" y="13143"/>
                    <a:pt x="62" y="13170"/>
                    <a:pt x="93" y="13196"/>
                  </a:cubicBezTo>
                  <a:lnTo>
                    <a:pt x="93" y="13196"/>
                  </a:lnTo>
                  <a:cubicBezTo>
                    <a:pt x="63" y="13169"/>
                    <a:pt x="33" y="13141"/>
                    <a:pt x="1" y="13116"/>
                  </a:cubicBezTo>
                  <a:close/>
                  <a:moveTo>
                    <a:pt x="11778" y="1"/>
                  </a:moveTo>
                  <a:lnTo>
                    <a:pt x="11778" y="1"/>
                  </a:lnTo>
                  <a:cubicBezTo>
                    <a:pt x="11965" y="161"/>
                    <a:pt x="12072" y="242"/>
                    <a:pt x="12152" y="295"/>
                  </a:cubicBezTo>
                  <a:cubicBezTo>
                    <a:pt x="12581" y="643"/>
                    <a:pt x="12982" y="1018"/>
                    <a:pt x="13357" y="1419"/>
                  </a:cubicBezTo>
                  <a:cubicBezTo>
                    <a:pt x="13705" y="1821"/>
                    <a:pt x="14079" y="2222"/>
                    <a:pt x="14374" y="2651"/>
                  </a:cubicBezTo>
                  <a:cubicBezTo>
                    <a:pt x="14508" y="2838"/>
                    <a:pt x="14642" y="3052"/>
                    <a:pt x="14775" y="3293"/>
                  </a:cubicBezTo>
                  <a:cubicBezTo>
                    <a:pt x="14882" y="3480"/>
                    <a:pt x="15016" y="3721"/>
                    <a:pt x="15097" y="3909"/>
                  </a:cubicBezTo>
                  <a:cubicBezTo>
                    <a:pt x="15284" y="4337"/>
                    <a:pt x="15445" y="4819"/>
                    <a:pt x="15552" y="5327"/>
                  </a:cubicBezTo>
                  <a:cubicBezTo>
                    <a:pt x="15659" y="5782"/>
                    <a:pt x="15766" y="6291"/>
                    <a:pt x="15792" y="6772"/>
                  </a:cubicBezTo>
                  <a:cubicBezTo>
                    <a:pt x="15819" y="7254"/>
                    <a:pt x="15846" y="7763"/>
                    <a:pt x="15819" y="8245"/>
                  </a:cubicBezTo>
                  <a:cubicBezTo>
                    <a:pt x="15766" y="9128"/>
                    <a:pt x="15578" y="10038"/>
                    <a:pt x="15257" y="10921"/>
                  </a:cubicBezTo>
                  <a:cubicBezTo>
                    <a:pt x="15123" y="11269"/>
                    <a:pt x="14909" y="11644"/>
                    <a:pt x="14722" y="12019"/>
                  </a:cubicBezTo>
                  <a:cubicBezTo>
                    <a:pt x="14508" y="12340"/>
                    <a:pt x="14294" y="12634"/>
                    <a:pt x="14026" y="12955"/>
                  </a:cubicBezTo>
                  <a:cubicBezTo>
                    <a:pt x="13517" y="13517"/>
                    <a:pt x="12902" y="14026"/>
                    <a:pt x="12233" y="14427"/>
                  </a:cubicBezTo>
                  <a:cubicBezTo>
                    <a:pt x="11563" y="14829"/>
                    <a:pt x="10841" y="15123"/>
                    <a:pt x="10091" y="15364"/>
                  </a:cubicBezTo>
                  <a:cubicBezTo>
                    <a:pt x="9342" y="15578"/>
                    <a:pt x="8539" y="15712"/>
                    <a:pt x="7682" y="15819"/>
                  </a:cubicBezTo>
                  <a:cubicBezTo>
                    <a:pt x="7495" y="15846"/>
                    <a:pt x="7281" y="15846"/>
                    <a:pt x="7067" y="15846"/>
                  </a:cubicBezTo>
                  <a:cubicBezTo>
                    <a:pt x="6906" y="15846"/>
                    <a:pt x="6746" y="15870"/>
                    <a:pt x="6585" y="15870"/>
                  </a:cubicBezTo>
                  <a:cubicBezTo>
                    <a:pt x="6505" y="15870"/>
                    <a:pt x="6424" y="15864"/>
                    <a:pt x="6344" y="15846"/>
                  </a:cubicBezTo>
                  <a:cubicBezTo>
                    <a:pt x="5889" y="15846"/>
                    <a:pt x="5381" y="15793"/>
                    <a:pt x="4926" y="15685"/>
                  </a:cubicBezTo>
                  <a:cubicBezTo>
                    <a:pt x="3989" y="15498"/>
                    <a:pt x="3052" y="15123"/>
                    <a:pt x="2196" y="14642"/>
                  </a:cubicBezTo>
                  <a:cubicBezTo>
                    <a:pt x="1429" y="14233"/>
                    <a:pt x="736" y="13751"/>
                    <a:pt x="93" y="13196"/>
                  </a:cubicBezTo>
                  <a:lnTo>
                    <a:pt x="93" y="13196"/>
                  </a:lnTo>
                  <a:cubicBezTo>
                    <a:pt x="187" y="13284"/>
                    <a:pt x="274" y="13376"/>
                    <a:pt x="375" y="13437"/>
                  </a:cubicBezTo>
                  <a:cubicBezTo>
                    <a:pt x="1071" y="14080"/>
                    <a:pt x="1901" y="14695"/>
                    <a:pt x="2865" y="15177"/>
                  </a:cubicBezTo>
                  <a:cubicBezTo>
                    <a:pt x="3801" y="15712"/>
                    <a:pt x="4738" y="16114"/>
                    <a:pt x="5675" y="16435"/>
                  </a:cubicBezTo>
                  <a:cubicBezTo>
                    <a:pt x="6746" y="16756"/>
                    <a:pt x="7816" y="16917"/>
                    <a:pt x="8887" y="16970"/>
                  </a:cubicBezTo>
                  <a:lnTo>
                    <a:pt x="9208" y="16970"/>
                  </a:lnTo>
                  <a:cubicBezTo>
                    <a:pt x="10198" y="16970"/>
                    <a:pt x="11162" y="16836"/>
                    <a:pt x="12072" y="16515"/>
                  </a:cubicBezTo>
                  <a:cubicBezTo>
                    <a:pt x="13116" y="16194"/>
                    <a:pt x="14079" y="15685"/>
                    <a:pt x="14882" y="14990"/>
                  </a:cubicBezTo>
                  <a:cubicBezTo>
                    <a:pt x="15632" y="14374"/>
                    <a:pt x="16221" y="13624"/>
                    <a:pt x="16729" y="12714"/>
                  </a:cubicBezTo>
                  <a:cubicBezTo>
                    <a:pt x="17184" y="11885"/>
                    <a:pt x="17532" y="10948"/>
                    <a:pt x="17720" y="9931"/>
                  </a:cubicBezTo>
                  <a:cubicBezTo>
                    <a:pt x="17934" y="8967"/>
                    <a:pt x="17960" y="7977"/>
                    <a:pt x="17827" y="6987"/>
                  </a:cubicBezTo>
                  <a:cubicBezTo>
                    <a:pt x="17773" y="6505"/>
                    <a:pt x="17666" y="6023"/>
                    <a:pt x="17532" y="5595"/>
                  </a:cubicBezTo>
                  <a:cubicBezTo>
                    <a:pt x="17398" y="5113"/>
                    <a:pt x="17184" y="4685"/>
                    <a:pt x="16970" y="4230"/>
                  </a:cubicBezTo>
                  <a:cubicBezTo>
                    <a:pt x="16515" y="3427"/>
                    <a:pt x="15926" y="2651"/>
                    <a:pt x="15150" y="1981"/>
                  </a:cubicBezTo>
                  <a:cubicBezTo>
                    <a:pt x="14454" y="1366"/>
                    <a:pt x="13651" y="831"/>
                    <a:pt x="12714" y="402"/>
                  </a:cubicBezTo>
                  <a:cubicBezTo>
                    <a:pt x="12420" y="268"/>
                    <a:pt x="12072" y="135"/>
                    <a:pt x="11778" y="1"/>
                  </a:cubicBezTo>
                  <a:close/>
                </a:path>
              </a:pathLst>
            </a:custGeom>
            <a:solidFill>
              <a:srgbClr val="2D212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0" name="Google Shape;1120;p24"/>
            <p:cNvSpPr/>
            <p:nvPr/>
          </p:nvSpPr>
          <p:spPr>
            <a:xfrm>
              <a:off x="7120900" y="6090050"/>
              <a:ext cx="76300" cy="69050"/>
            </a:xfrm>
            <a:custGeom>
              <a:rect b="b" l="l" r="r" t="t"/>
              <a:pathLst>
                <a:path extrusionOk="0" h="2762" w="3052">
                  <a:moveTo>
                    <a:pt x="630" y="1"/>
                  </a:moveTo>
                  <a:cubicBezTo>
                    <a:pt x="502" y="1"/>
                    <a:pt x="396" y="36"/>
                    <a:pt x="322" y="110"/>
                  </a:cubicBezTo>
                  <a:cubicBezTo>
                    <a:pt x="0" y="404"/>
                    <a:pt x="322" y="1207"/>
                    <a:pt x="991" y="1903"/>
                  </a:cubicBezTo>
                  <a:cubicBezTo>
                    <a:pt x="1493" y="2445"/>
                    <a:pt x="2070" y="2761"/>
                    <a:pt x="2451" y="2761"/>
                  </a:cubicBezTo>
                  <a:cubicBezTo>
                    <a:pt x="2578" y="2761"/>
                    <a:pt x="2684" y="2726"/>
                    <a:pt x="2757" y="2653"/>
                  </a:cubicBezTo>
                  <a:cubicBezTo>
                    <a:pt x="3052" y="2358"/>
                    <a:pt x="2757" y="1528"/>
                    <a:pt x="2088" y="832"/>
                  </a:cubicBezTo>
                  <a:cubicBezTo>
                    <a:pt x="1587" y="312"/>
                    <a:pt x="1011" y="1"/>
                    <a:pt x="630"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1" name="Google Shape;1121;p24"/>
            <p:cNvSpPr/>
            <p:nvPr/>
          </p:nvSpPr>
          <p:spPr>
            <a:xfrm>
              <a:off x="6923500" y="6015675"/>
              <a:ext cx="89025" cy="39700"/>
            </a:xfrm>
            <a:custGeom>
              <a:rect b="b" l="l" r="r" t="t"/>
              <a:pathLst>
                <a:path extrusionOk="0" h="1588" w="3561">
                  <a:moveTo>
                    <a:pt x="1638" y="1"/>
                  </a:moveTo>
                  <a:cubicBezTo>
                    <a:pt x="770" y="1"/>
                    <a:pt x="79" y="306"/>
                    <a:pt x="54" y="703"/>
                  </a:cubicBezTo>
                  <a:cubicBezTo>
                    <a:pt x="1" y="1131"/>
                    <a:pt x="777" y="1532"/>
                    <a:pt x="1740" y="1586"/>
                  </a:cubicBezTo>
                  <a:cubicBezTo>
                    <a:pt x="1779" y="1587"/>
                    <a:pt x="1817" y="1587"/>
                    <a:pt x="1855" y="1587"/>
                  </a:cubicBezTo>
                  <a:cubicBezTo>
                    <a:pt x="2792" y="1587"/>
                    <a:pt x="3535" y="1275"/>
                    <a:pt x="3560" y="863"/>
                  </a:cubicBezTo>
                  <a:cubicBezTo>
                    <a:pt x="3560" y="435"/>
                    <a:pt x="2784" y="34"/>
                    <a:pt x="1847" y="7"/>
                  </a:cubicBezTo>
                  <a:cubicBezTo>
                    <a:pt x="1777" y="3"/>
                    <a:pt x="1707" y="1"/>
                    <a:pt x="1638" y="1"/>
                  </a:cubicBezTo>
                  <a:close/>
                </a:path>
              </a:pathLst>
            </a:custGeom>
            <a:solidFill>
              <a:srgbClr val="130B0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24"/>
            <p:cNvSpPr/>
            <p:nvPr/>
          </p:nvSpPr>
          <p:spPr>
            <a:xfrm>
              <a:off x="6893400" y="6098800"/>
              <a:ext cx="66250" cy="65600"/>
            </a:xfrm>
            <a:custGeom>
              <a:rect b="b" l="l" r="r" t="t"/>
              <a:pathLst>
                <a:path extrusionOk="0" h="2624" w="2650">
                  <a:moveTo>
                    <a:pt x="1660" y="1"/>
                  </a:moveTo>
                  <a:cubicBezTo>
                    <a:pt x="1312" y="1"/>
                    <a:pt x="990" y="161"/>
                    <a:pt x="642" y="536"/>
                  </a:cubicBezTo>
                  <a:cubicBezTo>
                    <a:pt x="375" y="804"/>
                    <a:pt x="134" y="1152"/>
                    <a:pt x="0" y="1526"/>
                  </a:cubicBezTo>
                  <a:lnTo>
                    <a:pt x="0" y="1633"/>
                  </a:lnTo>
                  <a:cubicBezTo>
                    <a:pt x="54" y="1660"/>
                    <a:pt x="54" y="1687"/>
                    <a:pt x="107" y="1687"/>
                  </a:cubicBezTo>
                  <a:lnTo>
                    <a:pt x="134" y="1687"/>
                  </a:lnTo>
                  <a:cubicBezTo>
                    <a:pt x="214" y="1687"/>
                    <a:pt x="241" y="1660"/>
                    <a:pt x="268" y="1607"/>
                  </a:cubicBezTo>
                  <a:cubicBezTo>
                    <a:pt x="321" y="1526"/>
                    <a:pt x="348" y="1500"/>
                    <a:pt x="348" y="1419"/>
                  </a:cubicBezTo>
                  <a:cubicBezTo>
                    <a:pt x="482" y="1152"/>
                    <a:pt x="642" y="964"/>
                    <a:pt x="803" y="750"/>
                  </a:cubicBezTo>
                  <a:cubicBezTo>
                    <a:pt x="937" y="616"/>
                    <a:pt x="1044" y="536"/>
                    <a:pt x="1178" y="429"/>
                  </a:cubicBezTo>
                  <a:cubicBezTo>
                    <a:pt x="1258" y="402"/>
                    <a:pt x="1338" y="322"/>
                    <a:pt x="1419" y="295"/>
                  </a:cubicBezTo>
                  <a:lnTo>
                    <a:pt x="1472" y="295"/>
                  </a:lnTo>
                  <a:cubicBezTo>
                    <a:pt x="1526" y="295"/>
                    <a:pt x="1553" y="295"/>
                    <a:pt x="1606" y="268"/>
                  </a:cubicBezTo>
                  <a:lnTo>
                    <a:pt x="1793" y="268"/>
                  </a:lnTo>
                  <a:cubicBezTo>
                    <a:pt x="1847" y="268"/>
                    <a:pt x="1874" y="295"/>
                    <a:pt x="1954" y="322"/>
                  </a:cubicBezTo>
                  <a:cubicBezTo>
                    <a:pt x="1981" y="349"/>
                    <a:pt x="2061" y="402"/>
                    <a:pt x="2088" y="429"/>
                  </a:cubicBezTo>
                  <a:cubicBezTo>
                    <a:pt x="2115" y="456"/>
                    <a:pt x="2141" y="482"/>
                    <a:pt x="2195" y="563"/>
                  </a:cubicBezTo>
                  <a:cubicBezTo>
                    <a:pt x="2222" y="616"/>
                    <a:pt x="2248" y="670"/>
                    <a:pt x="2275" y="723"/>
                  </a:cubicBezTo>
                  <a:cubicBezTo>
                    <a:pt x="2329" y="830"/>
                    <a:pt x="2355" y="964"/>
                    <a:pt x="2355" y="1098"/>
                  </a:cubicBezTo>
                  <a:cubicBezTo>
                    <a:pt x="2355" y="1285"/>
                    <a:pt x="2355" y="1526"/>
                    <a:pt x="2275" y="1794"/>
                  </a:cubicBezTo>
                  <a:lnTo>
                    <a:pt x="2275" y="1767"/>
                  </a:lnTo>
                  <a:cubicBezTo>
                    <a:pt x="2248" y="1901"/>
                    <a:pt x="2222" y="2008"/>
                    <a:pt x="2195" y="2142"/>
                  </a:cubicBezTo>
                  <a:cubicBezTo>
                    <a:pt x="2195" y="2195"/>
                    <a:pt x="2141" y="2222"/>
                    <a:pt x="2141" y="2303"/>
                  </a:cubicBezTo>
                  <a:lnTo>
                    <a:pt x="2115" y="2356"/>
                  </a:lnTo>
                  <a:cubicBezTo>
                    <a:pt x="2115" y="2410"/>
                    <a:pt x="2088" y="2436"/>
                    <a:pt x="2088" y="2463"/>
                  </a:cubicBezTo>
                  <a:cubicBezTo>
                    <a:pt x="2061" y="2543"/>
                    <a:pt x="2088" y="2624"/>
                    <a:pt x="2195" y="2624"/>
                  </a:cubicBezTo>
                  <a:lnTo>
                    <a:pt x="2222" y="2624"/>
                  </a:lnTo>
                  <a:cubicBezTo>
                    <a:pt x="2275" y="2624"/>
                    <a:pt x="2355" y="2597"/>
                    <a:pt x="2355" y="2543"/>
                  </a:cubicBezTo>
                  <a:cubicBezTo>
                    <a:pt x="2355" y="2490"/>
                    <a:pt x="2382" y="2436"/>
                    <a:pt x="2382" y="2410"/>
                  </a:cubicBezTo>
                  <a:cubicBezTo>
                    <a:pt x="2382" y="2356"/>
                    <a:pt x="2409" y="2356"/>
                    <a:pt x="2409" y="2329"/>
                  </a:cubicBezTo>
                  <a:cubicBezTo>
                    <a:pt x="2463" y="2276"/>
                    <a:pt x="2463" y="2169"/>
                    <a:pt x="2489" y="2088"/>
                  </a:cubicBezTo>
                  <a:cubicBezTo>
                    <a:pt x="2516" y="1928"/>
                    <a:pt x="2543" y="1740"/>
                    <a:pt x="2596" y="1553"/>
                  </a:cubicBezTo>
                  <a:cubicBezTo>
                    <a:pt x="2650" y="1125"/>
                    <a:pt x="2623" y="804"/>
                    <a:pt x="2489" y="536"/>
                  </a:cubicBezTo>
                  <a:cubicBezTo>
                    <a:pt x="2409" y="349"/>
                    <a:pt x="2329" y="268"/>
                    <a:pt x="2195" y="161"/>
                  </a:cubicBezTo>
                  <a:cubicBezTo>
                    <a:pt x="2115" y="135"/>
                    <a:pt x="2061" y="81"/>
                    <a:pt x="1954" y="27"/>
                  </a:cubicBezTo>
                  <a:cubicBezTo>
                    <a:pt x="1847" y="27"/>
                    <a:pt x="1740" y="1"/>
                    <a:pt x="1660"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24"/>
            <p:cNvSpPr/>
            <p:nvPr/>
          </p:nvSpPr>
          <p:spPr>
            <a:xfrm>
              <a:off x="7062675" y="6169725"/>
              <a:ext cx="79650" cy="72975"/>
            </a:xfrm>
            <a:custGeom>
              <a:rect b="b" l="l" r="r" t="t"/>
              <a:pathLst>
                <a:path extrusionOk="0" h="2919" w="3186">
                  <a:moveTo>
                    <a:pt x="1901" y="1"/>
                  </a:moveTo>
                  <a:cubicBezTo>
                    <a:pt x="1741" y="1"/>
                    <a:pt x="1580" y="28"/>
                    <a:pt x="1393" y="135"/>
                  </a:cubicBezTo>
                  <a:cubicBezTo>
                    <a:pt x="1232" y="188"/>
                    <a:pt x="1071" y="295"/>
                    <a:pt x="911" y="456"/>
                  </a:cubicBezTo>
                  <a:cubicBezTo>
                    <a:pt x="723" y="590"/>
                    <a:pt x="590" y="777"/>
                    <a:pt x="402" y="991"/>
                  </a:cubicBezTo>
                  <a:cubicBezTo>
                    <a:pt x="268" y="1179"/>
                    <a:pt x="161" y="1339"/>
                    <a:pt x="28" y="1526"/>
                  </a:cubicBezTo>
                  <a:cubicBezTo>
                    <a:pt x="1" y="1607"/>
                    <a:pt x="1" y="1714"/>
                    <a:pt x="54" y="1741"/>
                  </a:cubicBezTo>
                  <a:cubicBezTo>
                    <a:pt x="108" y="1741"/>
                    <a:pt x="108" y="1767"/>
                    <a:pt x="135" y="1767"/>
                  </a:cubicBezTo>
                  <a:cubicBezTo>
                    <a:pt x="188" y="1767"/>
                    <a:pt x="242" y="1741"/>
                    <a:pt x="268" y="1714"/>
                  </a:cubicBezTo>
                  <a:cubicBezTo>
                    <a:pt x="429" y="1393"/>
                    <a:pt x="590" y="1179"/>
                    <a:pt x="804" y="964"/>
                  </a:cubicBezTo>
                  <a:lnTo>
                    <a:pt x="804" y="938"/>
                  </a:lnTo>
                  <a:cubicBezTo>
                    <a:pt x="964" y="777"/>
                    <a:pt x="1125" y="590"/>
                    <a:pt x="1259" y="509"/>
                  </a:cubicBezTo>
                  <a:cubicBezTo>
                    <a:pt x="1366" y="429"/>
                    <a:pt x="1473" y="376"/>
                    <a:pt x="1580" y="322"/>
                  </a:cubicBezTo>
                  <a:cubicBezTo>
                    <a:pt x="1660" y="295"/>
                    <a:pt x="1741" y="295"/>
                    <a:pt x="1848" y="269"/>
                  </a:cubicBezTo>
                  <a:lnTo>
                    <a:pt x="2035" y="269"/>
                  </a:lnTo>
                  <a:cubicBezTo>
                    <a:pt x="2142" y="295"/>
                    <a:pt x="2196" y="295"/>
                    <a:pt x="2303" y="349"/>
                  </a:cubicBezTo>
                  <a:cubicBezTo>
                    <a:pt x="2383" y="402"/>
                    <a:pt x="2436" y="456"/>
                    <a:pt x="2517" y="483"/>
                  </a:cubicBezTo>
                  <a:cubicBezTo>
                    <a:pt x="2570" y="536"/>
                    <a:pt x="2597" y="590"/>
                    <a:pt x="2651" y="670"/>
                  </a:cubicBezTo>
                  <a:lnTo>
                    <a:pt x="2731" y="857"/>
                  </a:lnTo>
                  <a:cubicBezTo>
                    <a:pt x="2784" y="964"/>
                    <a:pt x="2811" y="1071"/>
                    <a:pt x="2811" y="1205"/>
                  </a:cubicBezTo>
                  <a:cubicBezTo>
                    <a:pt x="2811" y="1393"/>
                    <a:pt x="2811" y="1607"/>
                    <a:pt x="2784" y="1821"/>
                  </a:cubicBezTo>
                  <a:lnTo>
                    <a:pt x="2784" y="1874"/>
                  </a:lnTo>
                  <a:cubicBezTo>
                    <a:pt x="2731" y="2035"/>
                    <a:pt x="2704" y="2142"/>
                    <a:pt x="2677" y="2276"/>
                  </a:cubicBezTo>
                  <a:cubicBezTo>
                    <a:pt x="2651" y="2329"/>
                    <a:pt x="2651" y="2410"/>
                    <a:pt x="2597" y="2463"/>
                  </a:cubicBezTo>
                  <a:cubicBezTo>
                    <a:pt x="2570" y="2570"/>
                    <a:pt x="2544" y="2651"/>
                    <a:pt x="2517" y="2704"/>
                  </a:cubicBezTo>
                  <a:lnTo>
                    <a:pt x="2517" y="2731"/>
                  </a:lnTo>
                  <a:cubicBezTo>
                    <a:pt x="2463" y="2784"/>
                    <a:pt x="2517" y="2811"/>
                    <a:pt x="2517" y="2838"/>
                  </a:cubicBezTo>
                  <a:cubicBezTo>
                    <a:pt x="2517" y="2865"/>
                    <a:pt x="2544" y="2918"/>
                    <a:pt x="2570" y="2918"/>
                  </a:cubicBezTo>
                  <a:lnTo>
                    <a:pt x="2677" y="2918"/>
                  </a:lnTo>
                  <a:cubicBezTo>
                    <a:pt x="2704" y="2865"/>
                    <a:pt x="2731" y="2865"/>
                    <a:pt x="2731" y="2838"/>
                  </a:cubicBezTo>
                  <a:lnTo>
                    <a:pt x="2784" y="2811"/>
                  </a:lnTo>
                  <a:lnTo>
                    <a:pt x="2784" y="2784"/>
                  </a:lnTo>
                  <a:cubicBezTo>
                    <a:pt x="2811" y="2731"/>
                    <a:pt x="2811" y="2704"/>
                    <a:pt x="2838" y="2677"/>
                  </a:cubicBezTo>
                  <a:cubicBezTo>
                    <a:pt x="2838" y="2651"/>
                    <a:pt x="2865" y="2597"/>
                    <a:pt x="2865" y="2570"/>
                  </a:cubicBezTo>
                  <a:lnTo>
                    <a:pt x="2865" y="2544"/>
                  </a:lnTo>
                  <a:cubicBezTo>
                    <a:pt x="2918" y="2437"/>
                    <a:pt x="2945" y="2383"/>
                    <a:pt x="2972" y="2276"/>
                  </a:cubicBezTo>
                  <a:cubicBezTo>
                    <a:pt x="3052" y="2115"/>
                    <a:pt x="3079" y="1901"/>
                    <a:pt x="3106" y="1714"/>
                  </a:cubicBezTo>
                  <a:cubicBezTo>
                    <a:pt x="3186" y="1259"/>
                    <a:pt x="3106" y="911"/>
                    <a:pt x="2972" y="590"/>
                  </a:cubicBezTo>
                  <a:cubicBezTo>
                    <a:pt x="2784" y="269"/>
                    <a:pt x="2410" y="28"/>
                    <a:pt x="2008"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24"/>
            <p:cNvSpPr/>
            <p:nvPr/>
          </p:nvSpPr>
          <p:spPr>
            <a:xfrm>
              <a:off x="6978375" y="6164375"/>
              <a:ext cx="40850" cy="41525"/>
            </a:xfrm>
            <a:custGeom>
              <a:rect b="b" l="l" r="r" t="t"/>
              <a:pathLst>
                <a:path extrusionOk="0" h="1661" w="1634">
                  <a:moveTo>
                    <a:pt x="402" y="1"/>
                  </a:moveTo>
                  <a:cubicBezTo>
                    <a:pt x="402" y="81"/>
                    <a:pt x="402" y="81"/>
                    <a:pt x="348" y="81"/>
                  </a:cubicBezTo>
                  <a:cubicBezTo>
                    <a:pt x="322" y="81"/>
                    <a:pt x="295" y="81"/>
                    <a:pt x="295" y="108"/>
                  </a:cubicBezTo>
                  <a:cubicBezTo>
                    <a:pt x="188" y="268"/>
                    <a:pt x="81" y="402"/>
                    <a:pt x="27" y="563"/>
                  </a:cubicBezTo>
                  <a:cubicBezTo>
                    <a:pt x="0" y="643"/>
                    <a:pt x="0" y="697"/>
                    <a:pt x="0" y="777"/>
                  </a:cubicBezTo>
                  <a:lnTo>
                    <a:pt x="0" y="991"/>
                  </a:lnTo>
                  <a:cubicBezTo>
                    <a:pt x="27" y="1205"/>
                    <a:pt x="134" y="1446"/>
                    <a:pt x="322" y="1553"/>
                  </a:cubicBezTo>
                  <a:cubicBezTo>
                    <a:pt x="429" y="1607"/>
                    <a:pt x="536" y="1660"/>
                    <a:pt x="616" y="1660"/>
                  </a:cubicBezTo>
                  <a:lnTo>
                    <a:pt x="669" y="1660"/>
                  </a:lnTo>
                  <a:cubicBezTo>
                    <a:pt x="750" y="1660"/>
                    <a:pt x="857" y="1607"/>
                    <a:pt x="964" y="1580"/>
                  </a:cubicBezTo>
                  <a:cubicBezTo>
                    <a:pt x="1044" y="1500"/>
                    <a:pt x="1151" y="1446"/>
                    <a:pt x="1285" y="1312"/>
                  </a:cubicBezTo>
                  <a:cubicBezTo>
                    <a:pt x="1392" y="1205"/>
                    <a:pt x="1499" y="1045"/>
                    <a:pt x="1553" y="857"/>
                  </a:cubicBezTo>
                  <a:cubicBezTo>
                    <a:pt x="1580" y="777"/>
                    <a:pt x="1580" y="723"/>
                    <a:pt x="1633" y="616"/>
                  </a:cubicBezTo>
                  <a:cubicBezTo>
                    <a:pt x="1633" y="536"/>
                    <a:pt x="1633" y="509"/>
                    <a:pt x="1553" y="483"/>
                  </a:cubicBezTo>
                  <a:lnTo>
                    <a:pt x="1526" y="483"/>
                  </a:lnTo>
                  <a:cubicBezTo>
                    <a:pt x="1499" y="483"/>
                    <a:pt x="1446" y="509"/>
                    <a:pt x="1419" y="536"/>
                  </a:cubicBezTo>
                  <a:cubicBezTo>
                    <a:pt x="1392" y="670"/>
                    <a:pt x="1365" y="804"/>
                    <a:pt x="1285" y="911"/>
                  </a:cubicBezTo>
                  <a:cubicBezTo>
                    <a:pt x="1232" y="1018"/>
                    <a:pt x="1205" y="1125"/>
                    <a:pt x="1124" y="1178"/>
                  </a:cubicBezTo>
                  <a:cubicBezTo>
                    <a:pt x="1044" y="1259"/>
                    <a:pt x="1017" y="1285"/>
                    <a:pt x="964" y="1312"/>
                  </a:cubicBezTo>
                  <a:cubicBezTo>
                    <a:pt x="910" y="1339"/>
                    <a:pt x="857" y="1339"/>
                    <a:pt x="830" y="1393"/>
                  </a:cubicBezTo>
                  <a:cubicBezTo>
                    <a:pt x="750" y="1393"/>
                    <a:pt x="723" y="1419"/>
                    <a:pt x="696" y="1419"/>
                  </a:cubicBezTo>
                  <a:lnTo>
                    <a:pt x="562" y="1419"/>
                  </a:lnTo>
                  <a:cubicBezTo>
                    <a:pt x="536" y="1419"/>
                    <a:pt x="482" y="1393"/>
                    <a:pt x="455" y="1393"/>
                  </a:cubicBezTo>
                  <a:cubicBezTo>
                    <a:pt x="429" y="1339"/>
                    <a:pt x="402" y="1339"/>
                    <a:pt x="348" y="1312"/>
                  </a:cubicBezTo>
                  <a:lnTo>
                    <a:pt x="268" y="1205"/>
                  </a:lnTo>
                  <a:cubicBezTo>
                    <a:pt x="214" y="1178"/>
                    <a:pt x="214" y="1152"/>
                    <a:pt x="188" y="1071"/>
                  </a:cubicBezTo>
                  <a:cubicBezTo>
                    <a:pt x="188" y="1045"/>
                    <a:pt x="161" y="991"/>
                    <a:pt x="161" y="911"/>
                  </a:cubicBezTo>
                  <a:lnTo>
                    <a:pt x="161" y="670"/>
                  </a:lnTo>
                  <a:cubicBezTo>
                    <a:pt x="188" y="590"/>
                    <a:pt x="214" y="509"/>
                    <a:pt x="268" y="402"/>
                  </a:cubicBezTo>
                  <a:cubicBezTo>
                    <a:pt x="295" y="322"/>
                    <a:pt x="348" y="242"/>
                    <a:pt x="429" y="135"/>
                  </a:cubicBezTo>
                  <a:cubicBezTo>
                    <a:pt x="429" y="108"/>
                    <a:pt x="455" y="108"/>
                    <a:pt x="429" y="81"/>
                  </a:cubicBezTo>
                  <a:cubicBezTo>
                    <a:pt x="429" y="54"/>
                    <a:pt x="402" y="1"/>
                    <a:pt x="402" y="1"/>
                  </a:cubicBezTo>
                  <a:close/>
                </a:path>
              </a:pathLst>
            </a:custGeom>
            <a:solidFill>
              <a:srgbClr val="02010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5" name="Google Shape;1125;p24"/>
          <p:cNvSpPr txBox="1"/>
          <p:nvPr/>
        </p:nvSpPr>
        <p:spPr>
          <a:xfrm>
            <a:off x="2977467" y="6124233"/>
            <a:ext cx="7210800" cy="538800"/>
          </a:xfrm>
          <a:prstGeom prst="rect">
            <a:avLst/>
          </a:prstGeom>
          <a:noFill/>
          <a:ln>
            <a:noFill/>
          </a:ln>
        </p:spPr>
        <p:txBody>
          <a:bodyPr anchorCtr="0" anchor="t" bIns="121900" lIns="121900" spcFirstLastPara="1" rIns="121900" wrap="square" tIns="121900">
            <a:spAutoFit/>
          </a:bodyPr>
          <a:lstStyle/>
          <a:p>
            <a:pPr indent="0" lvl="0" marL="609600" rtl="0" algn="l">
              <a:spcBef>
                <a:spcPts val="0"/>
              </a:spcBef>
              <a:spcAft>
                <a:spcPts val="0"/>
              </a:spcAft>
              <a:buNone/>
            </a:pPr>
            <a:r>
              <a:t/>
            </a:r>
            <a:endParaRPr sz="19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