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Mystery Quest"/>
      <p:regular r:id="rId15"/>
    </p:embeddedFont>
    <p:embeddedFont>
      <p:font typeface="Abril Fatface"/>
      <p:regular r:id="rId16"/>
    </p:embeddedFont>
    <p:embeddedFont>
      <p:font typeface="Griffy"/>
      <p:regular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Comfortaa Medium"/>
      <p:regular r:id="rId22"/>
      <p:bold r:id="rId23"/>
    </p:embeddedFont>
    <p:embeddedFont>
      <p:font typeface="Merriweather"/>
      <p:regular r:id="rId24"/>
      <p:bold r:id="rId25"/>
      <p:italic r:id="rId26"/>
      <p:boldItalic r:id="rId27"/>
    </p:embeddedFont>
    <p:embeddedFont>
      <p:font typeface="Homemade Apple"/>
      <p:regular r:id="rId28"/>
    </p:embeddedFont>
    <p:embeddedFont>
      <p:font typeface="Comfortaa"/>
      <p:regular r:id="rId29"/>
      <p:bold r:id="rId30"/>
    </p:embeddedFont>
    <p:embeddedFont>
      <p:font typeface="Questrial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gdOy5eTlZVr3TL4KrPEkz95wqIt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ulie Haycock"/>
  <p:cmAuthor clrIdx="1" id="1" initials="" lastIdx="1" name="Jenell Sherma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ComfortaaMedium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Comfortaa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schemas.openxmlformats.org/officeDocument/2006/relationships/font" Target="fonts/HomemadeApple-regular.fntdata"/><Relationship Id="rId27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omforta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estrial-regular.fntdata"/><Relationship Id="rId30" Type="http://schemas.openxmlformats.org/officeDocument/2006/relationships/font" Target="fonts/Comforta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ysteryQuest-regular.fntdata"/><Relationship Id="rId14" Type="http://schemas.openxmlformats.org/officeDocument/2006/relationships/slide" Target="slides/slide8.xml"/><Relationship Id="rId17" Type="http://schemas.openxmlformats.org/officeDocument/2006/relationships/font" Target="fonts/Griffy-regular.fntdata"/><Relationship Id="rId16" Type="http://schemas.openxmlformats.org/officeDocument/2006/relationships/font" Target="fonts/AbrilFatface-regular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1-13T22:21:06.708">
    <p:pos x="6000" y="0"/>
    <p:text>@jenell.sherman@sequoiagrove.org - I worked on these a little more last night. I'm sure there are other items to add.  Let's chat about it today
_Reassigned to Jenell Sherman_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ULIjAEE"/>
      </p:ext>
    </p:extLst>
  </p:cm>
  <p:cm authorId="1" idx="1" dt="2022-01-13T15:47:58.813">
    <p:pos x="6000" y="0"/>
    <p:text>Thank you! They are looking great!
Maybe we add one about the start of 2nd semester?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ULIjAEI"/>
      </p:ext>
    </p:extLst>
  </p:cm>
  <p:cm authorId="0" idx="2" dt="2022-01-13T22:21:06.708">
    <p:pos x="6000" y="0"/>
    <p:text>@jenell.sherman@sequoiagrove.org  When you have a chance can you please add to the one about second semester, then I think we're good to go.  We can share with Katie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TL9KfPA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6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g10d5be837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8" name="Google Shape;4208;g10d5be837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3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5" name="Google Shape;42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3" name="Shape 4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Google Shape;4224;g10d6d7bd1a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5" name="Google Shape;4225;g10d6d7bd1a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8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0" name="Google Shape;42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4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6" name="Google Shape;4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1" name="Shape 4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2" name="Google Shape;424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3" name="Google Shape;4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7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9" name="Google Shape;42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4" name="Shape 4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5" name="Google Shape;425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6" name="Google Shape;42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3.png"/><Relationship Id="rId11" Type="http://schemas.openxmlformats.org/officeDocument/2006/relationships/image" Target="../media/image7.png"/><Relationship Id="rId10" Type="http://schemas.openxmlformats.org/officeDocument/2006/relationships/image" Target="../media/image4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 1">
  <p:cSld name="CUSTOM_2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5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12" name="Google Shape;12;p25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5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5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5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5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5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5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5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5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5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5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5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5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5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5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5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5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5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5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5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5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5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5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5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5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5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5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5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5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5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5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5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5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5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5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5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5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5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5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5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5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5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5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5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5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5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5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5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5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5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5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5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5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5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5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5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5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5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5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5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5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5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5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5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5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5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5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5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5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5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40" name="Google Shape;140;p25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25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5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5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5"/>
          <p:cNvSpPr/>
          <p:nvPr/>
        </p:nvSpPr>
        <p:spPr>
          <a:xfrm>
            <a:off x="-4909" y="4331080"/>
            <a:ext cx="4804230" cy="2526921"/>
          </a:xfrm>
          <a:custGeom>
            <a:rect b="b" l="l" r="r" t="t"/>
            <a:pathLst>
              <a:path extrusionOk="0" h="2526921" w="480423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5344857" y="3913640"/>
            <a:ext cx="6891656" cy="3050841"/>
          </a:xfrm>
          <a:custGeom>
            <a:rect b="b" l="l" r="r" t="t"/>
            <a:pathLst>
              <a:path extrusionOk="0" h="3050841" w="6891656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-20933" y="5403319"/>
            <a:ext cx="3351659" cy="1524731"/>
          </a:xfrm>
          <a:custGeom>
            <a:rect b="b" l="l" r="r" t="t"/>
            <a:pathLst>
              <a:path extrusionOk="0" h="1524731" w="3351659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3477" y="11716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1468488" y="1115930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5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5"/>
          <p:cNvSpPr txBox="1"/>
          <p:nvPr>
            <p:ph type="title"/>
          </p:nvPr>
        </p:nvSpPr>
        <p:spPr>
          <a:xfrm>
            <a:off x="1915650" y="1051875"/>
            <a:ext cx="8360700" cy="371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/>
        </p:txBody>
      </p:sp>
      <p:sp>
        <p:nvSpPr>
          <p:cNvPr id="292" name="Google Shape;292;p25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5"/>
          <p:cNvSpPr txBox="1"/>
          <p:nvPr/>
        </p:nvSpPr>
        <p:spPr>
          <a:xfrm rot="5400000">
            <a:off x="-1007100" y="61754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30"/>
          <p:cNvSpPr txBox="1"/>
          <p:nvPr>
            <p:ph idx="1" type="body"/>
          </p:nvPr>
        </p:nvSpPr>
        <p:spPr>
          <a:xfrm>
            <a:off x="1280675" y="2186051"/>
            <a:ext cx="4488900" cy="3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42" name="Google Shape;1742;p30"/>
          <p:cNvSpPr txBox="1"/>
          <p:nvPr>
            <p:ph idx="2" type="body"/>
          </p:nvPr>
        </p:nvSpPr>
        <p:spPr>
          <a:xfrm>
            <a:off x="6339410" y="2172150"/>
            <a:ext cx="4489200" cy="3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43" name="Google Shape;1743;p30"/>
          <p:cNvSpPr/>
          <p:nvPr/>
        </p:nvSpPr>
        <p:spPr>
          <a:xfrm>
            <a:off x="6283061" y="67687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p30"/>
          <p:cNvSpPr/>
          <p:nvPr/>
        </p:nvSpPr>
        <p:spPr>
          <a:xfrm>
            <a:off x="2282116" y="571565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30"/>
          <p:cNvSpPr/>
          <p:nvPr/>
        </p:nvSpPr>
        <p:spPr>
          <a:xfrm>
            <a:off x="3023302" y="6141252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30"/>
          <p:cNvSpPr/>
          <p:nvPr/>
        </p:nvSpPr>
        <p:spPr>
          <a:xfrm>
            <a:off x="1033352" y="5758475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p30"/>
          <p:cNvSpPr/>
          <p:nvPr/>
        </p:nvSpPr>
        <p:spPr>
          <a:xfrm>
            <a:off x="3050980" y="571242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p30"/>
          <p:cNvSpPr/>
          <p:nvPr/>
        </p:nvSpPr>
        <p:spPr>
          <a:xfrm>
            <a:off x="5243169" y="6428444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0"/>
          <p:cNvSpPr/>
          <p:nvPr/>
        </p:nvSpPr>
        <p:spPr>
          <a:xfrm>
            <a:off x="1761531" y="6235302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0"/>
          <p:cNvSpPr/>
          <p:nvPr/>
        </p:nvSpPr>
        <p:spPr>
          <a:xfrm>
            <a:off x="542169" y="45284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0"/>
          <p:cNvSpPr/>
          <p:nvPr/>
        </p:nvSpPr>
        <p:spPr>
          <a:xfrm>
            <a:off x="893214" y="17463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0"/>
          <p:cNvSpPr/>
          <p:nvPr/>
        </p:nvSpPr>
        <p:spPr>
          <a:xfrm>
            <a:off x="335817" y="35143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0"/>
          <p:cNvSpPr/>
          <p:nvPr/>
        </p:nvSpPr>
        <p:spPr>
          <a:xfrm>
            <a:off x="126313" y="10047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0"/>
          <p:cNvSpPr/>
          <p:nvPr/>
        </p:nvSpPr>
        <p:spPr>
          <a:xfrm>
            <a:off x="1032651" y="6004168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0"/>
          <p:cNvSpPr/>
          <p:nvPr/>
        </p:nvSpPr>
        <p:spPr>
          <a:xfrm>
            <a:off x="5647071" y="6289855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0"/>
          <p:cNvSpPr/>
          <p:nvPr/>
        </p:nvSpPr>
        <p:spPr>
          <a:xfrm>
            <a:off x="4793909" y="63013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0"/>
          <p:cNvSpPr/>
          <p:nvPr/>
        </p:nvSpPr>
        <p:spPr>
          <a:xfrm>
            <a:off x="106969" y="3116923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8" name="Google Shape;1758;p30"/>
          <p:cNvSpPr/>
          <p:nvPr/>
        </p:nvSpPr>
        <p:spPr>
          <a:xfrm>
            <a:off x="3776596" y="62674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9" name="Google Shape;1759;p30"/>
          <p:cNvSpPr/>
          <p:nvPr/>
        </p:nvSpPr>
        <p:spPr>
          <a:xfrm>
            <a:off x="526717" y="6162380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0" name="Google Shape;1760;p30"/>
          <p:cNvSpPr/>
          <p:nvPr/>
        </p:nvSpPr>
        <p:spPr>
          <a:xfrm>
            <a:off x="1326418" y="2783260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30"/>
          <p:cNvSpPr/>
          <p:nvPr/>
        </p:nvSpPr>
        <p:spPr>
          <a:xfrm>
            <a:off x="599630" y="656375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2" name="Google Shape;1762;p30"/>
          <p:cNvSpPr/>
          <p:nvPr/>
        </p:nvSpPr>
        <p:spPr>
          <a:xfrm>
            <a:off x="1005926" y="4066346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3" name="Google Shape;1763;p30"/>
          <p:cNvSpPr/>
          <p:nvPr/>
        </p:nvSpPr>
        <p:spPr>
          <a:xfrm>
            <a:off x="601935" y="3465532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30"/>
          <p:cNvSpPr/>
          <p:nvPr/>
        </p:nvSpPr>
        <p:spPr>
          <a:xfrm>
            <a:off x="652343" y="633231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30"/>
          <p:cNvSpPr/>
          <p:nvPr/>
        </p:nvSpPr>
        <p:spPr>
          <a:xfrm>
            <a:off x="3594128" y="640395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30"/>
          <p:cNvSpPr/>
          <p:nvPr/>
        </p:nvSpPr>
        <p:spPr>
          <a:xfrm>
            <a:off x="638245" y="117108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30"/>
          <p:cNvSpPr/>
          <p:nvPr/>
        </p:nvSpPr>
        <p:spPr>
          <a:xfrm>
            <a:off x="646583" y="2814702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8" name="Google Shape;1768;p30"/>
          <p:cNvSpPr/>
          <p:nvPr/>
        </p:nvSpPr>
        <p:spPr>
          <a:xfrm>
            <a:off x="4990622" y="6262691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30"/>
          <p:cNvSpPr/>
          <p:nvPr/>
        </p:nvSpPr>
        <p:spPr>
          <a:xfrm>
            <a:off x="453278" y="10631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0" name="Google Shape;1770;p30"/>
          <p:cNvSpPr/>
          <p:nvPr/>
        </p:nvSpPr>
        <p:spPr>
          <a:xfrm>
            <a:off x="61849" y="2505043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1" name="Google Shape;1771;p30"/>
          <p:cNvSpPr/>
          <p:nvPr/>
        </p:nvSpPr>
        <p:spPr>
          <a:xfrm>
            <a:off x="677146" y="63905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2" name="Google Shape;1772;p30"/>
          <p:cNvSpPr/>
          <p:nvPr/>
        </p:nvSpPr>
        <p:spPr>
          <a:xfrm rot="-1083167">
            <a:off x="733639" y="1553932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30"/>
          <p:cNvSpPr/>
          <p:nvPr/>
        </p:nvSpPr>
        <p:spPr>
          <a:xfrm>
            <a:off x="1235730" y="623337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30"/>
          <p:cNvSpPr/>
          <p:nvPr/>
        </p:nvSpPr>
        <p:spPr>
          <a:xfrm>
            <a:off x="2702792" y="602120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30"/>
          <p:cNvSpPr/>
          <p:nvPr/>
        </p:nvSpPr>
        <p:spPr>
          <a:xfrm>
            <a:off x="568248" y="1171197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30"/>
          <p:cNvSpPr/>
          <p:nvPr/>
        </p:nvSpPr>
        <p:spPr>
          <a:xfrm>
            <a:off x="1178016" y="6477020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7" name="Google Shape;1777;p30"/>
          <p:cNvSpPr/>
          <p:nvPr/>
        </p:nvSpPr>
        <p:spPr>
          <a:xfrm>
            <a:off x="842155" y="6984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8" name="Google Shape;1778;p30"/>
          <p:cNvSpPr/>
          <p:nvPr/>
        </p:nvSpPr>
        <p:spPr>
          <a:xfrm>
            <a:off x="4113623" y="6317646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9" name="Google Shape;1779;p30"/>
          <p:cNvSpPr/>
          <p:nvPr/>
        </p:nvSpPr>
        <p:spPr>
          <a:xfrm>
            <a:off x="1027333" y="2577129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0" name="Google Shape;1780;p30"/>
          <p:cNvSpPr/>
          <p:nvPr/>
        </p:nvSpPr>
        <p:spPr>
          <a:xfrm>
            <a:off x="1311983" y="662363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30"/>
          <p:cNvSpPr/>
          <p:nvPr/>
        </p:nvSpPr>
        <p:spPr>
          <a:xfrm>
            <a:off x="5386436" y="6367228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2" name="Google Shape;1782;p30"/>
          <p:cNvSpPr/>
          <p:nvPr/>
        </p:nvSpPr>
        <p:spPr>
          <a:xfrm>
            <a:off x="897873" y="1358573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3" name="Google Shape;1783;p30"/>
          <p:cNvSpPr/>
          <p:nvPr/>
        </p:nvSpPr>
        <p:spPr>
          <a:xfrm>
            <a:off x="881361" y="114798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4" name="Google Shape;1784;p30"/>
          <p:cNvSpPr/>
          <p:nvPr/>
        </p:nvSpPr>
        <p:spPr>
          <a:xfrm>
            <a:off x="454364" y="287088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30"/>
          <p:cNvSpPr/>
          <p:nvPr/>
        </p:nvSpPr>
        <p:spPr>
          <a:xfrm>
            <a:off x="575531" y="419260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30"/>
          <p:cNvSpPr/>
          <p:nvPr/>
        </p:nvSpPr>
        <p:spPr>
          <a:xfrm>
            <a:off x="405559" y="165524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p30"/>
          <p:cNvSpPr/>
          <p:nvPr/>
        </p:nvSpPr>
        <p:spPr>
          <a:xfrm>
            <a:off x="86715" y="176327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30"/>
          <p:cNvSpPr/>
          <p:nvPr/>
        </p:nvSpPr>
        <p:spPr>
          <a:xfrm>
            <a:off x="2803546" y="617602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9" name="Google Shape;1789;p30"/>
          <p:cNvSpPr/>
          <p:nvPr/>
        </p:nvSpPr>
        <p:spPr>
          <a:xfrm>
            <a:off x="854573" y="1900173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0" name="Google Shape;1790;p30"/>
          <p:cNvSpPr/>
          <p:nvPr/>
        </p:nvSpPr>
        <p:spPr>
          <a:xfrm>
            <a:off x="1589711" y="668682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1" name="Google Shape;1791;p30"/>
          <p:cNvSpPr/>
          <p:nvPr/>
        </p:nvSpPr>
        <p:spPr>
          <a:xfrm>
            <a:off x="1751669" y="6609292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2" name="Google Shape;1792;p30"/>
          <p:cNvSpPr/>
          <p:nvPr/>
        </p:nvSpPr>
        <p:spPr>
          <a:xfrm>
            <a:off x="328050" y="737669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3" name="Google Shape;1793;p30"/>
          <p:cNvSpPr/>
          <p:nvPr/>
        </p:nvSpPr>
        <p:spPr>
          <a:xfrm>
            <a:off x="289327" y="6422885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4" name="Google Shape;1794;p30"/>
          <p:cNvSpPr/>
          <p:nvPr/>
        </p:nvSpPr>
        <p:spPr>
          <a:xfrm>
            <a:off x="1082751" y="3219188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30"/>
          <p:cNvSpPr/>
          <p:nvPr/>
        </p:nvSpPr>
        <p:spPr>
          <a:xfrm>
            <a:off x="1648708" y="6258229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30"/>
          <p:cNvSpPr/>
          <p:nvPr/>
        </p:nvSpPr>
        <p:spPr>
          <a:xfrm>
            <a:off x="43470" y="1041932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30"/>
          <p:cNvSpPr/>
          <p:nvPr/>
        </p:nvSpPr>
        <p:spPr>
          <a:xfrm>
            <a:off x="870355" y="283437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30"/>
          <p:cNvSpPr/>
          <p:nvPr/>
        </p:nvSpPr>
        <p:spPr>
          <a:xfrm>
            <a:off x="2342144" y="598114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30"/>
          <p:cNvSpPr/>
          <p:nvPr/>
        </p:nvSpPr>
        <p:spPr>
          <a:xfrm>
            <a:off x="428731" y="557212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30"/>
          <p:cNvSpPr/>
          <p:nvPr/>
        </p:nvSpPr>
        <p:spPr>
          <a:xfrm>
            <a:off x="706599" y="432752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30"/>
          <p:cNvSpPr/>
          <p:nvPr/>
        </p:nvSpPr>
        <p:spPr>
          <a:xfrm>
            <a:off x="1158555" y="621218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2" name="Google Shape;1802;p30"/>
          <p:cNvSpPr/>
          <p:nvPr/>
        </p:nvSpPr>
        <p:spPr>
          <a:xfrm>
            <a:off x="406753" y="6369222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30"/>
          <p:cNvSpPr/>
          <p:nvPr/>
        </p:nvSpPr>
        <p:spPr>
          <a:xfrm>
            <a:off x="66517" y="3280684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30"/>
          <p:cNvSpPr/>
          <p:nvPr/>
        </p:nvSpPr>
        <p:spPr>
          <a:xfrm>
            <a:off x="554182" y="219969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5" name="Google Shape;1805;p30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6" name="Google Shape;1806;p30"/>
          <p:cNvSpPr/>
          <p:nvPr/>
        </p:nvSpPr>
        <p:spPr>
          <a:xfrm>
            <a:off x="263021" y="122416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30"/>
          <p:cNvSpPr/>
          <p:nvPr/>
        </p:nvSpPr>
        <p:spPr>
          <a:xfrm>
            <a:off x="1453577" y="6151120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8" name="Google Shape;1808;p30"/>
          <p:cNvSpPr/>
          <p:nvPr/>
        </p:nvSpPr>
        <p:spPr>
          <a:xfrm>
            <a:off x="2866417" y="6560227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9" name="Google Shape;1809;p30"/>
          <p:cNvSpPr/>
          <p:nvPr/>
        </p:nvSpPr>
        <p:spPr>
          <a:xfrm>
            <a:off x="70540" y="191832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0" name="Google Shape;1810;p30"/>
          <p:cNvSpPr/>
          <p:nvPr/>
        </p:nvSpPr>
        <p:spPr>
          <a:xfrm>
            <a:off x="630468" y="236619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1" name="Google Shape;1811;p30"/>
          <p:cNvSpPr/>
          <p:nvPr/>
        </p:nvSpPr>
        <p:spPr>
          <a:xfrm>
            <a:off x="2850030" y="612647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" name="Google Shape;1812;p30"/>
          <p:cNvSpPr/>
          <p:nvPr/>
        </p:nvSpPr>
        <p:spPr>
          <a:xfrm>
            <a:off x="2408325" y="6527170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3" name="Google Shape;1813;p30"/>
          <p:cNvSpPr/>
          <p:nvPr/>
        </p:nvSpPr>
        <p:spPr>
          <a:xfrm>
            <a:off x="5453123" y="6329404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4" name="Google Shape;1814;p30"/>
          <p:cNvSpPr/>
          <p:nvPr/>
        </p:nvSpPr>
        <p:spPr>
          <a:xfrm>
            <a:off x="1557612" y="6538590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5" name="Google Shape;1815;p30"/>
          <p:cNvSpPr/>
          <p:nvPr/>
        </p:nvSpPr>
        <p:spPr>
          <a:xfrm>
            <a:off x="381582" y="2000865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6" name="Google Shape;1816;p30"/>
          <p:cNvSpPr/>
          <p:nvPr/>
        </p:nvSpPr>
        <p:spPr>
          <a:xfrm>
            <a:off x="744300" y="2183765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7" name="Google Shape;1817;p30"/>
          <p:cNvSpPr/>
          <p:nvPr/>
        </p:nvSpPr>
        <p:spPr>
          <a:xfrm>
            <a:off x="804737" y="2418364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0"/>
          <p:cNvSpPr/>
          <p:nvPr/>
        </p:nvSpPr>
        <p:spPr>
          <a:xfrm>
            <a:off x="388109" y="62358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0"/>
          <p:cNvSpPr/>
          <p:nvPr/>
        </p:nvSpPr>
        <p:spPr>
          <a:xfrm>
            <a:off x="493906" y="2172146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0"/>
          <p:cNvSpPr/>
          <p:nvPr/>
        </p:nvSpPr>
        <p:spPr>
          <a:xfrm>
            <a:off x="308482" y="2822518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0"/>
          <p:cNvSpPr/>
          <p:nvPr/>
        </p:nvSpPr>
        <p:spPr>
          <a:xfrm>
            <a:off x="2568544" y="625477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2" name="Google Shape;1822;p30"/>
          <p:cNvSpPr/>
          <p:nvPr/>
        </p:nvSpPr>
        <p:spPr>
          <a:xfrm>
            <a:off x="800522" y="477730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3" name="Google Shape;1823;p30"/>
          <p:cNvSpPr/>
          <p:nvPr/>
        </p:nvSpPr>
        <p:spPr>
          <a:xfrm>
            <a:off x="528157" y="5269898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4" name="Google Shape;1824;p30"/>
          <p:cNvSpPr/>
          <p:nvPr/>
        </p:nvSpPr>
        <p:spPr>
          <a:xfrm>
            <a:off x="1218376" y="490978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30"/>
          <p:cNvSpPr/>
          <p:nvPr/>
        </p:nvSpPr>
        <p:spPr>
          <a:xfrm>
            <a:off x="856809" y="5310303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30"/>
          <p:cNvSpPr/>
          <p:nvPr/>
        </p:nvSpPr>
        <p:spPr>
          <a:xfrm>
            <a:off x="1045190" y="3671419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30"/>
          <p:cNvSpPr/>
          <p:nvPr/>
        </p:nvSpPr>
        <p:spPr>
          <a:xfrm>
            <a:off x="717120" y="413795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0"/>
          <p:cNvSpPr/>
          <p:nvPr/>
        </p:nvSpPr>
        <p:spPr>
          <a:xfrm>
            <a:off x="1011518" y="6432657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30"/>
          <p:cNvSpPr/>
          <p:nvPr/>
        </p:nvSpPr>
        <p:spPr>
          <a:xfrm>
            <a:off x="166642" y="4308254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0"/>
          <p:cNvSpPr/>
          <p:nvPr/>
        </p:nvSpPr>
        <p:spPr>
          <a:xfrm>
            <a:off x="628694" y="2571414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0"/>
          <p:cNvSpPr/>
          <p:nvPr/>
        </p:nvSpPr>
        <p:spPr>
          <a:xfrm>
            <a:off x="314305" y="2385756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0"/>
          <p:cNvSpPr/>
          <p:nvPr/>
        </p:nvSpPr>
        <p:spPr>
          <a:xfrm>
            <a:off x="2233396" y="665683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0"/>
          <p:cNvSpPr/>
          <p:nvPr/>
        </p:nvSpPr>
        <p:spPr>
          <a:xfrm>
            <a:off x="1198916" y="6709769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0"/>
          <p:cNvSpPr/>
          <p:nvPr/>
        </p:nvSpPr>
        <p:spPr>
          <a:xfrm>
            <a:off x="2640640" y="638115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0"/>
          <p:cNvSpPr/>
          <p:nvPr/>
        </p:nvSpPr>
        <p:spPr>
          <a:xfrm>
            <a:off x="5191025" y="6356075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0"/>
          <p:cNvSpPr/>
          <p:nvPr/>
        </p:nvSpPr>
        <p:spPr>
          <a:xfrm>
            <a:off x="1008804" y="6413985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0"/>
          <p:cNvSpPr/>
          <p:nvPr/>
        </p:nvSpPr>
        <p:spPr>
          <a:xfrm>
            <a:off x="829438" y="657923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0"/>
          <p:cNvSpPr/>
          <p:nvPr/>
        </p:nvSpPr>
        <p:spPr>
          <a:xfrm>
            <a:off x="1557585" y="5661997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30"/>
          <p:cNvSpPr/>
          <p:nvPr/>
        </p:nvSpPr>
        <p:spPr>
          <a:xfrm>
            <a:off x="312600" y="3772498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0" name="Google Shape;1840;p30"/>
          <p:cNvSpPr/>
          <p:nvPr/>
        </p:nvSpPr>
        <p:spPr>
          <a:xfrm>
            <a:off x="122502" y="343842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1" name="Google Shape;1841;p30"/>
          <p:cNvSpPr/>
          <p:nvPr/>
        </p:nvSpPr>
        <p:spPr>
          <a:xfrm>
            <a:off x="1236567" y="345467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2" name="Google Shape;1842;p30"/>
          <p:cNvSpPr/>
          <p:nvPr/>
        </p:nvSpPr>
        <p:spPr>
          <a:xfrm>
            <a:off x="2426223" y="616263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3" name="Google Shape;1843;p30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4" name="Google Shape;1844;p30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30"/>
          <p:cNvSpPr/>
          <p:nvPr/>
        </p:nvSpPr>
        <p:spPr>
          <a:xfrm>
            <a:off x="392694" y="1867034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6" name="Google Shape;1846;p30"/>
          <p:cNvSpPr/>
          <p:nvPr/>
        </p:nvSpPr>
        <p:spPr>
          <a:xfrm>
            <a:off x="1233395" y="6175982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30"/>
          <p:cNvSpPr/>
          <p:nvPr/>
        </p:nvSpPr>
        <p:spPr>
          <a:xfrm>
            <a:off x="163763" y="1654792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8" name="Google Shape;1848;p30"/>
          <p:cNvSpPr/>
          <p:nvPr/>
        </p:nvSpPr>
        <p:spPr>
          <a:xfrm>
            <a:off x="2265069" y="596345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9" name="Google Shape;1849;p30"/>
          <p:cNvSpPr/>
          <p:nvPr/>
        </p:nvSpPr>
        <p:spPr>
          <a:xfrm>
            <a:off x="557536" y="42146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0" name="Google Shape;1850;p30"/>
          <p:cNvSpPr/>
          <p:nvPr/>
        </p:nvSpPr>
        <p:spPr>
          <a:xfrm>
            <a:off x="402805" y="49317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30"/>
          <p:cNvSpPr/>
          <p:nvPr/>
        </p:nvSpPr>
        <p:spPr>
          <a:xfrm>
            <a:off x="466638" y="5560194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2" name="Google Shape;1852;p30"/>
          <p:cNvSpPr/>
          <p:nvPr/>
        </p:nvSpPr>
        <p:spPr>
          <a:xfrm>
            <a:off x="95796" y="556117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30"/>
          <p:cNvSpPr/>
          <p:nvPr/>
        </p:nvSpPr>
        <p:spPr>
          <a:xfrm>
            <a:off x="608399" y="1918768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30"/>
          <p:cNvSpPr/>
          <p:nvPr/>
        </p:nvSpPr>
        <p:spPr>
          <a:xfrm>
            <a:off x="209837" y="2353942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30"/>
          <p:cNvSpPr/>
          <p:nvPr/>
        </p:nvSpPr>
        <p:spPr>
          <a:xfrm>
            <a:off x="604180" y="3895904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6" name="Google Shape;1856;p30"/>
          <p:cNvSpPr/>
          <p:nvPr/>
        </p:nvSpPr>
        <p:spPr>
          <a:xfrm>
            <a:off x="3159973" y="6511791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7" name="Google Shape;1857;p30"/>
          <p:cNvSpPr/>
          <p:nvPr/>
        </p:nvSpPr>
        <p:spPr>
          <a:xfrm>
            <a:off x="1150482" y="5420648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30"/>
          <p:cNvSpPr/>
          <p:nvPr/>
        </p:nvSpPr>
        <p:spPr>
          <a:xfrm>
            <a:off x="2161021" y="6412090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9" name="Google Shape;1859;p30"/>
          <p:cNvSpPr/>
          <p:nvPr/>
        </p:nvSpPr>
        <p:spPr>
          <a:xfrm>
            <a:off x="3093750" y="630808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30"/>
          <p:cNvSpPr/>
          <p:nvPr/>
        </p:nvSpPr>
        <p:spPr>
          <a:xfrm>
            <a:off x="1328691" y="4967613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30"/>
          <p:cNvSpPr/>
          <p:nvPr/>
        </p:nvSpPr>
        <p:spPr>
          <a:xfrm>
            <a:off x="1591096" y="5545468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0"/>
          <p:cNvSpPr/>
          <p:nvPr/>
        </p:nvSpPr>
        <p:spPr>
          <a:xfrm>
            <a:off x="2882367" y="5969433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0"/>
          <p:cNvSpPr/>
          <p:nvPr/>
        </p:nvSpPr>
        <p:spPr>
          <a:xfrm rot="10800000">
            <a:off x="5808845" y="61382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0"/>
          <p:cNvSpPr/>
          <p:nvPr/>
        </p:nvSpPr>
        <p:spPr>
          <a:xfrm rot="10800000">
            <a:off x="9723665" y="103429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0"/>
          <p:cNvSpPr/>
          <p:nvPr/>
        </p:nvSpPr>
        <p:spPr>
          <a:xfrm rot="10800000">
            <a:off x="9015389" y="641718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0"/>
          <p:cNvSpPr/>
          <p:nvPr/>
        </p:nvSpPr>
        <p:spPr>
          <a:xfrm rot="10800000">
            <a:off x="11083062" y="110247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0"/>
          <p:cNvSpPr/>
          <p:nvPr/>
        </p:nvSpPr>
        <p:spPr>
          <a:xfrm rot="10800000">
            <a:off x="9087140" y="1170296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0"/>
          <p:cNvSpPr/>
          <p:nvPr/>
        </p:nvSpPr>
        <p:spPr>
          <a:xfrm rot="10800000">
            <a:off x="6878845" y="438125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0"/>
          <p:cNvSpPr/>
          <p:nvPr/>
        </p:nvSpPr>
        <p:spPr>
          <a:xfrm rot="10800000">
            <a:off x="10365034" y="635833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30"/>
          <p:cNvSpPr/>
          <p:nvPr/>
        </p:nvSpPr>
        <p:spPr>
          <a:xfrm rot="10800000">
            <a:off x="11371536" y="6612290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1" name="Google Shape;1871;p30"/>
          <p:cNvSpPr/>
          <p:nvPr/>
        </p:nvSpPr>
        <p:spPr>
          <a:xfrm rot="10800000">
            <a:off x="11243501" y="6706334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2" name="Google Shape;1872;p30"/>
          <p:cNvSpPr/>
          <p:nvPr/>
        </p:nvSpPr>
        <p:spPr>
          <a:xfrm rot="10800000">
            <a:off x="11786197" y="6515133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3" name="Google Shape;1873;p30"/>
          <p:cNvSpPr/>
          <p:nvPr/>
        </p:nvSpPr>
        <p:spPr>
          <a:xfrm rot="10800000">
            <a:off x="11888921" y="665861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4" name="Google Shape;1874;p30"/>
          <p:cNvSpPr/>
          <p:nvPr/>
        </p:nvSpPr>
        <p:spPr>
          <a:xfrm rot="10800000">
            <a:off x="11027747" y="800579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5" name="Google Shape;1875;p30"/>
          <p:cNvSpPr/>
          <p:nvPr/>
        </p:nvSpPr>
        <p:spPr>
          <a:xfrm rot="10800000">
            <a:off x="6382168" y="485366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6" name="Google Shape;1876;p30"/>
          <p:cNvSpPr/>
          <p:nvPr/>
        </p:nvSpPr>
        <p:spPr>
          <a:xfrm rot="10800000">
            <a:off x="7338399" y="5751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0"/>
          <p:cNvSpPr/>
          <p:nvPr/>
        </p:nvSpPr>
        <p:spPr>
          <a:xfrm rot="10800000">
            <a:off x="11956080" y="3690495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0"/>
          <p:cNvSpPr/>
          <p:nvPr/>
        </p:nvSpPr>
        <p:spPr>
          <a:xfrm rot="10800000">
            <a:off x="8323630" y="5772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0"/>
          <p:cNvSpPr/>
          <p:nvPr/>
        </p:nvSpPr>
        <p:spPr>
          <a:xfrm rot="10800000">
            <a:off x="11478978" y="587012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0"/>
          <p:cNvSpPr/>
          <p:nvPr/>
        </p:nvSpPr>
        <p:spPr>
          <a:xfrm rot="10800000">
            <a:off x="10821863" y="4109671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0"/>
          <p:cNvSpPr/>
          <p:nvPr/>
        </p:nvSpPr>
        <p:spPr>
          <a:xfrm rot="10800000">
            <a:off x="11434056" y="21419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0"/>
          <p:cNvSpPr/>
          <p:nvPr/>
        </p:nvSpPr>
        <p:spPr>
          <a:xfrm rot="10800000">
            <a:off x="11109237" y="2793635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0"/>
          <p:cNvSpPr/>
          <p:nvPr/>
        </p:nvSpPr>
        <p:spPr>
          <a:xfrm rot="10800000">
            <a:off x="11533544" y="3414671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0"/>
          <p:cNvSpPr/>
          <p:nvPr/>
        </p:nvSpPr>
        <p:spPr>
          <a:xfrm rot="10800000">
            <a:off x="11466870" y="53144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0"/>
          <p:cNvSpPr/>
          <p:nvPr/>
        </p:nvSpPr>
        <p:spPr>
          <a:xfrm rot="10800000">
            <a:off x="8466320" y="40093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30"/>
          <p:cNvSpPr/>
          <p:nvPr/>
        </p:nvSpPr>
        <p:spPr>
          <a:xfrm rot="10800000">
            <a:off x="11373872" y="5585232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p30"/>
          <p:cNvSpPr/>
          <p:nvPr/>
        </p:nvSpPr>
        <p:spPr>
          <a:xfrm rot="10800000">
            <a:off x="11350485" y="3926591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30"/>
          <p:cNvSpPr/>
          <p:nvPr/>
        </p:nvSpPr>
        <p:spPr>
          <a:xfrm rot="10800000">
            <a:off x="7046248" y="517230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30"/>
          <p:cNvSpPr/>
          <p:nvPr/>
        </p:nvSpPr>
        <p:spPr>
          <a:xfrm rot="10800000">
            <a:off x="11557396" y="664877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30"/>
          <p:cNvSpPr/>
          <p:nvPr/>
        </p:nvSpPr>
        <p:spPr>
          <a:xfrm rot="10800000">
            <a:off x="12039160" y="4340450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30"/>
          <p:cNvSpPr/>
          <p:nvPr/>
        </p:nvSpPr>
        <p:spPr>
          <a:xfrm rot="10800000">
            <a:off x="11453272" y="623578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30"/>
          <p:cNvSpPr/>
          <p:nvPr/>
        </p:nvSpPr>
        <p:spPr>
          <a:xfrm rot="9716833">
            <a:off x="11387682" y="5311941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30"/>
          <p:cNvSpPr/>
          <p:nvPr/>
        </p:nvSpPr>
        <p:spPr>
          <a:xfrm rot="10800000">
            <a:off x="10879612" y="626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Google Shape;1894;p30"/>
          <p:cNvSpPr/>
          <p:nvPr/>
        </p:nvSpPr>
        <p:spPr>
          <a:xfrm rot="10800000">
            <a:off x="9440653" y="866702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30"/>
          <p:cNvSpPr/>
          <p:nvPr/>
        </p:nvSpPr>
        <p:spPr>
          <a:xfrm rot="10800000">
            <a:off x="11561716" y="5703568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30"/>
          <p:cNvSpPr/>
          <p:nvPr/>
        </p:nvSpPr>
        <p:spPr>
          <a:xfrm rot="10800000">
            <a:off x="10944861" y="390196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7" name="Google Shape;1897;p30"/>
          <p:cNvSpPr/>
          <p:nvPr/>
        </p:nvSpPr>
        <p:spPr>
          <a:xfrm rot="10800000">
            <a:off x="11277409" y="61655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30"/>
          <p:cNvSpPr/>
          <p:nvPr/>
        </p:nvSpPr>
        <p:spPr>
          <a:xfrm rot="10800000">
            <a:off x="7668718" y="208119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30"/>
          <p:cNvSpPr/>
          <p:nvPr/>
        </p:nvSpPr>
        <p:spPr>
          <a:xfrm rot="10800000">
            <a:off x="11067342" y="4262013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0" name="Google Shape;1900;p30"/>
          <p:cNvSpPr/>
          <p:nvPr/>
        </p:nvSpPr>
        <p:spPr>
          <a:xfrm rot="10800000">
            <a:off x="10828470" y="26144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30"/>
          <p:cNvSpPr/>
          <p:nvPr/>
        </p:nvSpPr>
        <p:spPr>
          <a:xfrm rot="10800000">
            <a:off x="6743238" y="507312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30"/>
          <p:cNvSpPr/>
          <p:nvPr/>
        </p:nvSpPr>
        <p:spPr>
          <a:xfrm rot="10800000">
            <a:off x="11174637" y="5458644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30"/>
          <p:cNvSpPr/>
          <p:nvPr/>
        </p:nvSpPr>
        <p:spPr>
          <a:xfrm rot="10800000">
            <a:off x="11238861" y="571678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30"/>
          <p:cNvSpPr/>
          <p:nvPr/>
        </p:nvSpPr>
        <p:spPr>
          <a:xfrm rot="10800000">
            <a:off x="11571174" y="389947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30"/>
          <p:cNvSpPr/>
          <p:nvPr/>
        </p:nvSpPr>
        <p:spPr>
          <a:xfrm rot="10800000">
            <a:off x="11565107" y="6466146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30"/>
          <p:cNvSpPr/>
          <p:nvPr/>
        </p:nvSpPr>
        <p:spPr>
          <a:xfrm rot="10800000">
            <a:off x="11698265" y="519285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30"/>
          <p:cNvSpPr/>
          <p:nvPr/>
        </p:nvSpPr>
        <p:spPr>
          <a:xfrm rot="10800000">
            <a:off x="12053863" y="512204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30"/>
          <p:cNvSpPr/>
          <p:nvPr/>
        </p:nvSpPr>
        <p:spPr>
          <a:xfrm rot="10800000">
            <a:off x="9347320" y="719615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30"/>
          <p:cNvSpPr/>
          <p:nvPr/>
        </p:nvSpPr>
        <p:spPr>
          <a:xfrm rot="10800000">
            <a:off x="11265287" y="4964166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30"/>
          <p:cNvSpPr/>
          <p:nvPr/>
        </p:nvSpPr>
        <p:spPr>
          <a:xfrm rot="10800000">
            <a:off x="10517048" y="16437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1" name="Google Shape;1911;p30"/>
          <p:cNvSpPr/>
          <p:nvPr/>
        </p:nvSpPr>
        <p:spPr>
          <a:xfrm rot="10800000">
            <a:off x="10363331" y="250298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2" name="Google Shape;1912;p30"/>
          <p:cNvSpPr/>
          <p:nvPr/>
        </p:nvSpPr>
        <p:spPr>
          <a:xfrm rot="10800000">
            <a:off x="11648438" y="5982911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3" name="Google Shape;1913;p30"/>
          <p:cNvSpPr/>
          <p:nvPr/>
        </p:nvSpPr>
        <p:spPr>
          <a:xfrm rot="10800000">
            <a:off x="11849352" y="460698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4" name="Google Shape;1914;p30"/>
          <p:cNvSpPr/>
          <p:nvPr/>
        </p:nvSpPr>
        <p:spPr>
          <a:xfrm rot="10800000">
            <a:off x="11057034" y="3665430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5" name="Google Shape;1915;p30"/>
          <p:cNvSpPr/>
          <p:nvPr/>
        </p:nvSpPr>
        <p:spPr>
          <a:xfrm rot="10800000">
            <a:off x="10445693" y="58067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6" name="Google Shape;1916;p30"/>
          <p:cNvSpPr/>
          <p:nvPr/>
        </p:nvSpPr>
        <p:spPr>
          <a:xfrm rot="10800000">
            <a:off x="12049867" y="5796035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30"/>
          <p:cNvSpPr/>
          <p:nvPr/>
        </p:nvSpPr>
        <p:spPr>
          <a:xfrm rot="10800000">
            <a:off x="11194227" y="3974635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30"/>
          <p:cNvSpPr/>
          <p:nvPr/>
        </p:nvSpPr>
        <p:spPr>
          <a:xfrm rot="10800000">
            <a:off x="9752574" y="857952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30"/>
          <p:cNvSpPr/>
          <p:nvPr/>
        </p:nvSpPr>
        <p:spPr>
          <a:xfrm rot="10800000">
            <a:off x="11621832" y="122276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30"/>
          <p:cNvSpPr/>
          <p:nvPr/>
        </p:nvSpPr>
        <p:spPr>
          <a:xfrm rot="10800000">
            <a:off x="11438406" y="6456798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30"/>
          <p:cNvSpPr/>
          <p:nvPr/>
        </p:nvSpPr>
        <p:spPr>
          <a:xfrm rot="10800000">
            <a:off x="10970520" y="66158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2" name="Google Shape;1922;p30"/>
          <p:cNvSpPr/>
          <p:nvPr/>
        </p:nvSpPr>
        <p:spPr>
          <a:xfrm rot="10800000">
            <a:off x="11705459" y="487511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30"/>
          <p:cNvSpPr/>
          <p:nvPr/>
        </p:nvSpPr>
        <p:spPr>
          <a:xfrm rot="10800000">
            <a:off x="12061895" y="3592202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30"/>
          <p:cNvSpPr/>
          <p:nvPr/>
        </p:nvSpPr>
        <p:spPr>
          <a:xfrm rot="10800000">
            <a:off x="11592891" y="469210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5" name="Google Shape;1925;p30"/>
          <p:cNvSpPr/>
          <p:nvPr/>
        </p:nvSpPr>
        <p:spPr>
          <a:xfrm rot="10800000">
            <a:off x="9489432" y="-3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30"/>
          <p:cNvSpPr/>
          <p:nvPr/>
        </p:nvSpPr>
        <p:spPr>
          <a:xfrm rot="10800000">
            <a:off x="11829033" y="5611319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30"/>
          <p:cNvSpPr/>
          <p:nvPr/>
        </p:nvSpPr>
        <p:spPr>
          <a:xfrm rot="10800000">
            <a:off x="10629995" y="677776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8" name="Google Shape;1928;p30"/>
          <p:cNvSpPr/>
          <p:nvPr/>
        </p:nvSpPr>
        <p:spPr>
          <a:xfrm rot="10800000">
            <a:off x="9273160" y="323870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30"/>
          <p:cNvSpPr/>
          <p:nvPr/>
        </p:nvSpPr>
        <p:spPr>
          <a:xfrm rot="10800000">
            <a:off x="12054913" y="4951294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30"/>
          <p:cNvSpPr/>
          <p:nvPr/>
        </p:nvSpPr>
        <p:spPr>
          <a:xfrm rot="10800000">
            <a:off x="11410105" y="4418821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p30"/>
          <p:cNvSpPr/>
          <p:nvPr/>
        </p:nvSpPr>
        <p:spPr>
          <a:xfrm rot="10800000">
            <a:off x="9271422" y="739748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30"/>
          <p:cNvSpPr/>
          <p:nvPr/>
        </p:nvSpPr>
        <p:spPr>
          <a:xfrm rot="10800000">
            <a:off x="9714553" y="340089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30"/>
          <p:cNvSpPr/>
          <p:nvPr/>
        </p:nvSpPr>
        <p:spPr>
          <a:xfrm rot="10800000">
            <a:off x="6690516" y="558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30"/>
          <p:cNvSpPr/>
          <p:nvPr/>
        </p:nvSpPr>
        <p:spPr>
          <a:xfrm rot="10800000">
            <a:off x="10513684" y="277096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30"/>
          <p:cNvSpPr/>
          <p:nvPr/>
        </p:nvSpPr>
        <p:spPr>
          <a:xfrm rot="10800000">
            <a:off x="11740643" y="4865706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30"/>
          <p:cNvSpPr/>
          <p:nvPr/>
        </p:nvSpPr>
        <p:spPr>
          <a:xfrm rot="10800000">
            <a:off x="11395109" y="4700251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30"/>
          <p:cNvSpPr/>
          <p:nvPr/>
        </p:nvSpPr>
        <p:spPr>
          <a:xfrm rot="10800000">
            <a:off x="11339076" y="4470068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30"/>
          <p:cNvSpPr/>
          <p:nvPr/>
        </p:nvSpPr>
        <p:spPr>
          <a:xfrm rot="10800000">
            <a:off x="11739687" y="624878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30"/>
          <p:cNvSpPr/>
          <p:nvPr/>
        </p:nvSpPr>
        <p:spPr>
          <a:xfrm rot="10800000">
            <a:off x="11648769" y="4715062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30"/>
          <p:cNvSpPr/>
          <p:nvPr/>
        </p:nvSpPr>
        <p:spPr>
          <a:xfrm rot="10800000">
            <a:off x="11806518" y="4036992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30"/>
          <p:cNvSpPr/>
          <p:nvPr/>
        </p:nvSpPr>
        <p:spPr>
          <a:xfrm rot="10800000">
            <a:off x="9591519" y="649860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30"/>
          <p:cNvSpPr/>
          <p:nvPr/>
        </p:nvSpPr>
        <p:spPr>
          <a:xfrm rot="10800000">
            <a:off x="11320726" y="2088653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30"/>
          <p:cNvSpPr/>
          <p:nvPr/>
        </p:nvSpPr>
        <p:spPr>
          <a:xfrm rot="10800000">
            <a:off x="11600860" y="1603695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4" name="Google Shape;1944;p30"/>
          <p:cNvSpPr/>
          <p:nvPr/>
        </p:nvSpPr>
        <p:spPr>
          <a:xfrm rot="10800000">
            <a:off x="10914679" y="196753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5" name="Google Shape;1945;p30"/>
          <p:cNvSpPr/>
          <p:nvPr/>
        </p:nvSpPr>
        <p:spPr>
          <a:xfrm rot="10800000">
            <a:off x="11266792" y="1553977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30"/>
          <p:cNvSpPr/>
          <p:nvPr/>
        </p:nvSpPr>
        <p:spPr>
          <a:xfrm rot="10800000">
            <a:off x="11014186" y="3133650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Google Shape;1947;p30"/>
          <p:cNvSpPr/>
          <p:nvPr/>
        </p:nvSpPr>
        <p:spPr>
          <a:xfrm rot="10800000">
            <a:off x="11384939" y="2708653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Google Shape;1948;p30"/>
          <p:cNvSpPr/>
          <p:nvPr/>
        </p:nvSpPr>
        <p:spPr>
          <a:xfrm rot="10800000">
            <a:off x="10999908" y="323146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Google Shape;1949;p30"/>
          <p:cNvSpPr/>
          <p:nvPr/>
        </p:nvSpPr>
        <p:spPr>
          <a:xfrm rot="10800000">
            <a:off x="11903984" y="2506680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30"/>
          <p:cNvSpPr/>
          <p:nvPr/>
        </p:nvSpPr>
        <p:spPr>
          <a:xfrm rot="10800000">
            <a:off x="11496059" y="4297727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1" name="Google Shape;1951;p30"/>
          <p:cNvSpPr/>
          <p:nvPr/>
        </p:nvSpPr>
        <p:spPr>
          <a:xfrm rot="10800000">
            <a:off x="11703321" y="4375870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30"/>
          <p:cNvSpPr/>
          <p:nvPr/>
        </p:nvSpPr>
        <p:spPr>
          <a:xfrm rot="10800000">
            <a:off x="9832915" y="15400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3" name="Google Shape;1953;p30"/>
          <p:cNvSpPr/>
          <p:nvPr/>
        </p:nvSpPr>
        <p:spPr>
          <a:xfrm rot="10800000">
            <a:off x="10864891" y="98305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30"/>
          <p:cNvSpPr/>
          <p:nvPr/>
        </p:nvSpPr>
        <p:spPr>
          <a:xfrm rot="10800000">
            <a:off x="9463869" y="467848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5" name="Google Shape;1955;p30"/>
          <p:cNvSpPr/>
          <p:nvPr/>
        </p:nvSpPr>
        <p:spPr>
          <a:xfrm rot="10800000">
            <a:off x="6956398" y="535661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30"/>
          <p:cNvSpPr/>
          <p:nvPr/>
        </p:nvSpPr>
        <p:spPr>
          <a:xfrm rot="10800000">
            <a:off x="11123684" y="463367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30"/>
          <p:cNvSpPr/>
          <p:nvPr/>
        </p:nvSpPr>
        <p:spPr>
          <a:xfrm rot="10800000">
            <a:off x="11332142" y="32724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30"/>
          <p:cNvSpPr/>
          <p:nvPr/>
        </p:nvSpPr>
        <p:spPr>
          <a:xfrm rot="10800000">
            <a:off x="10326264" y="966303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30"/>
          <p:cNvSpPr/>
          <p:nvPr/>
        </p:nvSpPr>
        <p:spPr>
          <a:xfrm rot="10800000">
            <a:off x="11789553" y="3074140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30"/>
          <p:cNvSpPr/>
          <p:nvPr/>
        </p:nvSpPr>
        <p:spPr>
          <a:xfrm rot="10800000">
            <a:off x="12010553" y="3438886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30"/>
          <p:cNvSpPr/>
          <p:nvPr/>
        </p:nvSpPr>
        <p:spPr>
          <a:xfrm rot="10800000">
            <a:off x="10890345" y="341671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30"/>
          <p:cNvSpPr/>
          <p:nvPr/>
        </p:nvSpPr>
        <p:spPr>
          <a:xfrm rot="10800000">
            <a:off x="9659688" y="66760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3" name="Google Shape;1963;p30"/>
          <p:cNvSpPr/>
          <p:nvPr/>
        </p:nvSpPr>
        <p:spPr>
          <a:xfrm rot="10800000">
            <a:off x="10845620" y="51533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30"/>
          <p:cNvSpPr/>
          <p:nvPr/>
        </p:nvSpPr>
        <p:spPr>
          <a:xfrm rot="10800000">
            <a:off x="9602748" y="67230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30"/>
          <p:cNvSpPr/>
          <p:nvPr/>
        </p:nvSpPr>
        <p:spPr>
          <a:xfrm rot="10800000">
            <a:off x="11771586" y="5041765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30"/>
          <p:cNvSpPr/>
          <p:nvPr/>
        </p:nvSpPr>
        <p:spPr>
          <a:xfrm rot="10800000">
            <a:off x="10906610" y="70863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30"/>
          <p:cNvSpPr/>
          <p:nvPr/>
        </p:nvSpPr>
        <p:spPr>
          <a:xfrm rot="10800000">
            <a:off x="11889731" y="5142608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30"/>
          <p:cNvSpPr/>
          <p:nvPr/>
        </p:nvSpPr>
        <p:spPr>
          <a:xfrm rot="10800000">
            <a:off x="9832122" y="87831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30"/>
          <p:cNvSpPr/>
          <p:nvPr/>
        </p:nvSpPr>
        <p:spPr>
          <a:xfrm rot="10800000">
            <a:off x="11326690" y="24133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30"/>
          <p:cNvSpPr/>
          <p:nvPr/>
        </p:nvSpPr>
        <p:spPr>
          <a:xfrm rot="10800000">
            <a:off x="11593872" y="18091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30"/>
          <p:cNvSpPr/>
          <p:nvPr/>
        </p:nvSpPr>
        <p:spPr>
          <a:xfrm rot="10800000">
            <a:off x="11681920" y="1332995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2" name="Google Shape;1972;p30"/>
          <p:cNvSpPr/>
          <p:nvPr/>
        </p:nvSpPr>
        <p:spPr>
          <a:xfrm rot="10800000">
            <a:off x="12027614" y="1306784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30"/>
          <p:cNvSpPr/>
          <p:nvPr/>
        </p:nvSpPr>
        <p:spPr>
          <a:xfrm rot="10800000">
            <a:off x="11537552" y="4971901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30"/>
          <p:cNvSpPr/>
          <p:nvPr/>
        </p:nvSpPr>
        <p:spPr>
          <a:xfrm rot="10800000">
            <a:off x="11921920" y="4522448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5" name="Google Shape;1975;p30"/>
          <p:cNvSpPr/>
          <p:nvPr/>
        </p:nvSpPr>
        <p:spPr>
          <a:xfrm rot="10800000">
            <a:off x="11425059" y="2875476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6" name="Google Shape;1976;p30"/>
          <p:cNvSpPr/>
          <p:nvPr/>
        </p:nvSpPr>
        <p:spPr>
          <a:xfrm rot="10800000">
            <a:off x="8777539" y="179503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30"/>
          <p:cNvSpPr/>
          <p:nvPr/>
        </p:nvSpPr>
        <p:spPr>
          <a:xfrm rot="10800000">
            <a:off x="10980170" y="2730003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8" name="Google Shape;1978;p30"/>
          <p:cNvSpPr/>
          <p:nvPr/>
        </p:nvSpPr>
        <p:spPr>
          <a:xfrm rot="10800000">
            <a:off x="10783178" y="125062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30"/>
          <p:cNvSpPr/>
          <p:nvPr/>
        </p:nvSpPr>
        <p:spPr>
          <a:xfrm rot="10800000">
            <a:off x="9823404" y="324164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0" name="Google Shape;1980;p30"/>
          <p:cNvSpPr/>
          <p:nvPr/>
        </p:nvSpPr>
        <p:spPr>
          <a:xfrm rot="10800000">
            <a:off x="9059774" y="593257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30"/>
          <p:cNvSpPr/>
          <p:nvPr/>
        </p:nvSpPr>
        <p:spPr>
          <a:xfrm rot="10800000">
            <a:off x="10719453" y="1829759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30"/>
          <p:cNvSpPr/>
          <p:nvPr/>
        </p:nvSpPr>
        <p:spPr>
          <a:xfrm rot="10800000">
            <a:off x="10520765" y="1310914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30"/>
          <p:cNvSpPr/>
          <p:nvPr/>
        </p:nvSpPr>
        <p:spPr>
          <a:xfrm rot="10800000">
            <a:off x="9224602" y="860606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30"/>
          <p:cNvSpPr txBox="1"/>
          <p:nvPr>
            <p:ph type="title"/>
          </p:nvPr>
        </p:nvSpPr>
        <p:spPr>
          <a:xfrm>
            <a:off x="1325400" y="836300"/>
            <a:ext cx="96273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bg>
      <p:bgPr>
        <a:solidFill>
          <a:schemeClr val="lt1"/>
        </a:solidFill>
      </p:bgPr>
    </p:bg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33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987" name="Google Shape;1987;p33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33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33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3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33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3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33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3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9" name="Google Shape;2049;p33"/>
          <p:cNvSpPr txBox="1"/>
          <p:nvPr>
            <p:ph type="title"/>
          </p:nvPr>
        </p:nvSpPr>
        <p:spPr>
          <a:xfrm>
            <a:off x="1750200" y="1602950"/>
            <a:ext cx="8691600" cy="365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50" name="Google Shape;2050;p33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Google Shape;2051;p33"/>
          <p:cNvSpPr/>
          <p:nvPr/>
        </p:nvSpPr>
        <p:spPr>
          <a:xfrm>
            <a:off x="8890913" y="1961439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33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3" name="Google Shape;2053;p33"/>
          <p:cNvSpPr/>
          <p:nvPr/>
        </p:nvSpPr>
        <p:spPr>
          <a:xfrm>
            <a:off x="11081148" y="4242838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33"/>
          <p:cNvSpPr/>
          <p:nvPr/>
        </p:nvSpPr>
        <p:spPr>
          <a:xfrm>
            <a:off x="9342277" y="46008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33"/>
          <p:cNvSpPr/>
          <p:nvPr/>
        </p:nvSpPr>
        <p:spPr>
          <a:xfrm rot="2101268">
            <a:off x="10490716" y="5122793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E2D8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33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33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33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9" name="Google Shape;2059;p33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0" name="Google Shape;2060;p33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1" name="Google Shape;2061;p33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2" name="Google Shape;2062;p33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3" name="Google Shape;2063;p33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4" name="Google Shape;2064;p33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5" name="Google Shape;2065;p33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6" name="Google Shape;2066;p33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7" name="Google Shape;2067;p33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8" name="Google Shape;2068;p33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9" name="Google Shape;2069;p33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0" name="Google Shape;2070;p33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1" name="Google Shape;2071;p33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2" name="Google Shape;2072;p33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33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4" name="Google Shape;2074;p33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5" name="Google Shape;2075;p33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6" name="Google Shape;2076;p33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33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33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33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33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33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33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33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33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33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33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7" name="Google Shape;2087;p33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8" name="Google Shape;2088;p33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33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p33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p33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p33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33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33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33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33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33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8" name="Google Shape;2098;p33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9" name="Google Shape;2099;p33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0" name="Google Shape;2100;p33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1" name="Google Shape;2101;p33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2" name="Google Shape;2102;p33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3" name="Google Shape;2103;p33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4" name="Google Shape;2104;p33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5" name="Google Shape;2105;p33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6" name="Google Shape;2106;p33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7" name="Google Shape;2107;p33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8" name="Google Shape;2108;p33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9" name="Google Shape;2109;p33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0" name="Google Shape;2110;p33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33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2" name="Google Shape;2112;p33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3" name="Google Shape;2113;p33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33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p33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33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33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8" name="Google Shape;2118;p33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p33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0" name="Google Shape;2120;p33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1" name="Google Shape;2121;p33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2" name="Google Shape;2122;p33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3" name="Google Shape;2123;p33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4" name="Google Shape;2124;p33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33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6" name="Google Shape;2126;p33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33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8" name="Google Shape;2128;p33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33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33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33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33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33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33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33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6" name="Google Shape;2136;p33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7" name="Google Shape;2137;p33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8" name="Google Shape;2138;p33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9" name="Google Shape;2139;p33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0" name="Google Shape;2140;p33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1" name="Google Shape;2141;p33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2" name="Google Shape;2142;p33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3" name="Google Shape;2143;p33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4" name="Google Shape;2144;p33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5" name="Google Shape;2145;p33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6" name="Google Shape;2146;p33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7" name="Google Shape;2147;p33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8" name="Google Shape;2148;p33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33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33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33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33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3" name="Google Shape;2153;p33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33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5" name="Google Shape;2155;p33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33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7" name="Google Shape;2157;p33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33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9" name="Google Shape;2159;p33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33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1" name="Google Shape;2161;p33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p33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3" name="Google Shape;2163;p33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4" name="Google Shape;2164;p33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5" name="Google Shape;2165;p33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6" name="Google Shape;2166;p33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7" name="Google Shape;2167;p33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8" name="Google Shape;2168;p33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9" name="Google Shape;2169;p33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0" name="Google Shape;2170;p33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33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2" name="Google Shape;2172;p33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4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35"/>
          <p:cNvSpPr txBox="1"/>
          <p:nvPr>
            <p:ph idx="1" type="subTitle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5" name="Google Shape;2175;p35"/>
          <p:cNvSpPr txBox="1"/>
          <p:nvPr>
            <p:ph idx="2" type="subTitle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6" name="Google Shape;2176;p35"/>
          <p:cNvSpPr txBox="1"/>
          <p:nvPr>
            <p:ph idx="3" type="subTitle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7" name="Google Shape;2177;p35"/>
          <p:cNvSpPr txBox="1"/>
          <p:nvPr>
            <p:ph idx="4" type="subTitle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8" name="Google Shape;2178;p35"/>
          <p:cNvSpPr txBox="1"/>
          <p:nvPr>
            <p:ph idx="5" type="subTitle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9" name="Google Shape;2179;p35"/>
          <p:cNvSpPr txBox="1"/>
          <p:nvPr>
            <p:ph idx="6" type="subTitle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80" name="Google Shape;2180;p35"/>
          <p:cNvSpPr txBox="1"/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81" name="Google Shape;2181;p35"/>
          <p:cNvSpPr txBox="1"/>
          <p:nvPr>
            <p:ph idx="7" type="body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2" name="Google Shape;2182;p35"/>
          <p:cNvSpPr txBox="1"/>
          <p:nvPr>
            <p:ph idx="8" type="body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3" name="Google Shape;2183;p35"/>
          <p:cNvSpPr txBox="1"/>
          <p:nvPr>
            <p:ph idx="9" type="body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4" name="Google Shape;2184;p35"/>
          <p:cNvSpPr txBox="1"/>
          <p:nvPr>
            <p:ph idx="13" type="body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5" name="Google Shape;2185;p35"/>
          <p:cNvSpPr txBox="1"/>
          <p:nvPr>
            <p:ph idx="14" type="body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6" name="Google Shape;2186;p35"/>
          <p:cNvSpPr txBox="1"/>
          <p:nvPr>
            <p:ph idx="15" type="body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7" name="Google Shape;2187;p35"/>
          <p:cNvSpPr/>
          <p:nvPr/>
        </p:nvSpPr>
        <p:spPr>
          <a:xfrm rot="10800000">
            <a:off x="5844483" y="129107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8" name="Google Shape;2188;p35"/>
          <p:cNvSpPr/>
          <p:nvPr/>
        </p:nvSpPr>
        <p:spPr>
          <a:xfrm rot="10800000">
            <a:off x="9759303" y="110202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9" name="Google Shape;2189;p35"/>
          <p:cNvSpPr/>
          <p:nvPr/>
        </p:nvSpPr>
        <p:spPr>
          <a:xfrm rot="10800000">
            <a:off x="9051027" y="709443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35"/>
          <p:cNvSpPr/>
          <p:nvPr/>
        </p:nvSpPr>
        <p:spPr>
          <a:xfrm rot="10800000">
            <a:off x="11118699" y="1170198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35"/>
          <p:cNvSpPr/>
          <p:nvPr/>
        </p:nvSpPr>
        <p:spPr>
          <a:xfrm rot="10800000">
            <a:off x="9122777" y="1238021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35"/>
          <p:cNvSpPr/>
          <p:nvPr/>
        </p:nvSpPr>
        <p:spPr>
          <a:xfrm rot="10800000">
            <a:off x="6914483" y="505850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35"/>
          <p:cNvSpPr/>
          <p:nvPr/>
        </p:nvSpPr>
        <p:spPr>
          <a:xfrm rot="10800000">
            <a:off x="10400672" y="703558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35"/>
          <p:cNvSpPr/>
          <p:nvPr/>
        </p:nvSpPr>
        <p:spPr>
          <a:xfrm rot="10800000">
            <a:off x="11407173" y="6680015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35"/>
          <p:cNvSpPr/>
          <p:nvPr/>
        </p:nvSpPr>
        <p:spPr>
          <a:xfrm rot="10800000">
            <a:off x="11279139" y="6774059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35"/>
          <p:cNvSpPr/>
          <p:nvPr/>
        </p:nvSpPr>
        <p:spPr>
          <a:xfrm rot="10800000">
            <a:off x="11821835" y="6582858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35"/>
          <p:cNvSpPr/>
          <p:nvPr/>
        </p:nvSpPr>
        <p:spPr>
          <a:xfrm rot="10800000">
            <a:off x="11924558" y="672634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35"/>
          <p:cNvSpPr/>
          <p:nvPr/>
        </p:nvSpPr>
        <p:spPr>
          <a:xfrm rot="10800000">
            <a:off x="11063384" y="868304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9" name="Google Shape;2199;p35"/>
          <p:cNvSpPr/>
          <p:nvPr/>
        </p:nvSpPr>
        <p:spPr>
          <a:xfrm rot="10800000">
            <a:off x="6417805" y="553091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p35"/>
          <p:cNvSpPr/>
          <p:nvPr/>
        </p:nvSpPr>
        <p:spPr>
          <a:xfrm rot="10800000">
            <a:off x="7374036" y="64288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1" name="Google Shape;2201;p35"/>
          <p:cNvSpPr/>
          <p:nvPr/>
        </p:nvSpPr>
        <p:spPr>
          <a:xfrm rot="10800000">
            <a:off x="11991718" y="3758220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2" name="Google Shape;2202;p35"/>
          <p:cNvSpPr/>
          <p:nvPr/>
        </p:nvSpPr>
        <p:spPr>
          <a:xfrm rot="10800000">
            <a:off x="8359268" y="6450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p35"/>
          <p:cNvSpPr/>
          <p:nvPr/>
        </p:nvSpPr>
        <p:spPr>
          <a:xfrm rot="10800000">
            <a:off x="11514616" y="65473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4" name="Google Shape;2204;p35"/>
          <p:cNvSpPr/>
          <p:nvPr/>
        </p:nvSpPr>
        <p:spPr>
          <a:xfrm rot="10800000">
            <a:off x="10857500" y="4177396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35"/>
          <p:cNvSpPr/>
          <p:nvPr/>
        </p:nvSpPr>
        <p:spPr>
          <a:xfrm rot="10800000">
            <a:off x="11469694" y="28192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6" name="Google Shape;2206;p35"/>
          <p:cNvSpPr/>
          <p:nvPr/>
        </p:nvSpPr>
        <p:spPr>
          <a:xfrm rot="10800000">
            <a:off x="11144875" y="2861360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7" name="Google Shape;2207;p35"/>
          <p:cNvSpPr/>
          <p:nvPr/>
        </p:nvSpPr>
        <p:spPr>
          <a:xfrm rot="10800000">
            <a:off x="11569181" y="3482396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8" name="Google Shape;2208;p35"/>
          <p:cNvSpPr/>
          <p:nvPr/>
        </p:nvSpPr>
        <p:spPr>
          <a:xfrm rot="10800000">
            <a:off x="11502508" y="59916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9" name="Google Shape;2209;p35"/>
          <p:cNvSpPr/>
          <p:nvPr/>
        </p:nvSpPr>
        <p:spPr>
          <a:xfrm rot="10800000">
            <a:off x="8501958" y="46866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0" name="Google Shape;2210;p35"/>
          <p:cNvSpPr/>
          <p:nvPr/>
        </p:nvSpPr>
        <p:spPr>
          <a:xfrm rot="10800000">
            <a:off x="11409509" y="5652957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35"/>
          <p:cNvSpPr/>
          <p:nvPr/>
        </p:nvSpPr>
        <p:spPr>
          <a:xfrm rot="10800000">
            <a:off x="11386123" y="3994316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35"/>
          <p:cNvSpPr/>
          <p:nvPr/>
        </p:nvSpPr>
        <p:spPr>
          <a:xfrm rot="10800000">
            <a:off x="7081885" y="584955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35"/>
          <p:cNvSpPr/>
          <p:nvPr/>
        </p:nvSpPr>
        <p:spPr>
          <a:xfrm rot="10800000">
            <a:off x="11593034" y="671649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35"/>
          <p:cNvSpPr/>
          <p:nvPr/>
        </p:nvSpPr>
        <p:spPr>
          <a:xfrm rot="10800000">
            <a:off x="12074797" y="4408175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35"/>
          <p:cNvSpPr/>
          <p:nvPr/>
        </p:nvSpPr>
        <p:spPr>
          <a:xfrm rot="10800000">
            <a:off x="11488910" y="630350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35"/>
          <p:cNvSpPr/>
          <p:nvPr/>
        </p:nvSpPr>
        <p:spPr>
          <a:xfrm rot="9716833">
            <a:off x="11423320" y="5379666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35"/>
          <p:cNvSpPr/>
          <p:nvPr/>
        </p:nvSpPr>
        <p:spPr>
          <a:xfrm rot="10800000">
            <a:off x="10915249" y="694025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35"/>
          <p:cNvSpPr/>
          <p:nvPr/>
        </p:nvSpPr>
        <p:spPr>
          <a:xfrm rot="10800000">
            <a:off x="9476291" y="934427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35"/>
          <p:cNvSpPr/>
          <p:nvPr/>
        </p:nvSpPr>
        <p:spPr>
          <a:xfrm rot="10800000">
            <a:off x="11597353" y="5771293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35"/>
          <p:cNvSpPr/>
          <p:nvPr/>
        </p:nvSpPr>
        <p:spPr>
          <a:xfrm rot="10800000">
            <a:off x="10980498" y="457921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35"/>
          <p:cNvSpPr/>
          <p:nvPr/>
        </p:nvSpPr>
        <p:spPr>
          <a:xfrm rot="10800000">
            <a:off x="11313047" y="62333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35"/>
          <p:cNvSpPr/>
          <p:nvPr/>
        </p:nvSpPr>
        <p:spPr>
          <a:xfrm rot="10800000">
            <a:off x="7704356" y="27584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35"/>
          <p:cNvSpPr/>
          <p:nvPr/>
        </p:nvSpPr>
        <p:spPr>
          <a:xfrm rot="10800000">
            <a:off x="11102979" y="4329738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p35"/>
          <p:cNvSpPr/>
          <p:nvPr/>
        </p:nvSpPr>
        <p:spPr>
          <a:xfrm rot="10800000">
            <a:off x="10864107" y="32916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5" name="Google Shape;2225;p35"/>
          <p:cNvSpPr/>
          <p:nvPr/>
        </p:nvSpPr>
        <p:spPr>
          <a:xfrm rot="10800000">
            <a:off x="6778876" y="575037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6" name="Google Shape;2226;p35"/>
          <p:cNvSpPr/>
          <p:nvPr/>
        </p:nvSpPr>
        <p:spPr>
          <a:xfrm rot="10800000">
            <a:off x="11210274" y="5526369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7" name="Google Shape;2227;p35"/>
          <p:cNvSpPr/>
          <p:nvPr/>
        </p:nvSpPr>
        <p:spPr>
          <a:xfrm rot="10800000">
            <a:off x="11274498" y="578451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8" name="Google Shape;2228;p35"/>
          <p:cNvSpPr/>
          <p:nvPr/>
        </p:nvSpPr>
        <p:spPr>
          <a:xfrm rot="10800000">
            <a:off x="11606812" y="396719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9" name="Google Shape;2229;p35"/>
          <p:cNvSpPr/>
          <p:nvPr/>
        </p:nvSpPr>
        <p:spPr>
          <a:xfrm rot="10800000">
            <a:off x="11600744" y="6533871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0" name="Google Shape;2230;p35"/>
          <p:cNvSpPr/>
          <p:nvPr/>
        </p:nvSpPr>
        <p:spPr>
          <a:xfrm rot="10800000">
            <a:off x="11733902" y="526057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1" name="Google Shape;2231;p35"/>
          <p:cNvSpPr/>
          <p:nvPr/>
        </p:nvSpPr>
        <p:spPr>
          <a:xfrm rot="10800000">
            <a:off x="12089500" y="518976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2" name="Google Shape;2232;p35"/>
          <p:cNvSpPr/>
          <p:nvPr/>
        </p:nvSpPr>
        <p:spPr>
          <a:xfrm rot="10800000">
            <a:off x="9382958" y="787340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3" name="Google Shape;2233;p35"/>
          <p:cNvSpPr/>
          <p:nvPr/>
        </p:nvSpPr>
        <p:spPr>
          <a:xfrm rot="10800000">
            <a:off x="11300924" y="5031891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4" name="Google Shape;2234;p35"/>
          <p:cNvSpPr/>
          <p:nvPr/>
        </p:nvSpPr>
        <p:spPr>
          <a:xfrm rot="10800000">
            <a:off x="10552686" y="23209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5" name="Google Shape;2235;p35"/>
          <p:cNvSpPr/>
          <p:nvPr/>
        </p:nvSpPr>
        <p:spPr>
          <a:xfrm rot="10800000">
            <a:off x="10398968" y="318023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6" name="Google Shape;2236;p35"/>
          <p:cNvSpPr/>
          <p:nvPr/>
        </p:nvSpPr>
        <p:spPr>
          <a:xfrm rot="10800000">
            <a:off x="11684075" y="6050636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7" name="Google Shape;2237;p35"/>
          <p:cNvSpPr/>
          <p:nvPr/>
        </p:nvSpPr>
        <p:spPr>
          <a:xfrm rot="10800000">
            <a:off x="11884989" y="52842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8" name="Google Shape;2238;p35"/>
          <p:cNvSpPr/>
          <p:nvPr/>
        </p:nvSpPr>
        <p:spPr>
          <a:xfrm rot="10800000">
            <a:off x="11092671" y="3733155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9" name="Google Shape;2239;p35"/>
          <p:cNvSpPr/>
          <p:nvPr/>
        </p:nvSpPr>
        <p:spPr>
          <a:xfrm rot="10800000">
            <a:off x="10481330" y="648401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0" name="Google Shape;2240;p35"/>
          <p:cNvSpPr/>
          <p:nvPr/>
        </p:nvSpPr>
        <p:spPr>
          <a:xfrm rot="10800000">
            <a:off x="12085504" y="5863760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1" name="Google Shape;2241;p35"/>
          <p:cNvSpPr/>
          <p:nvPr/>
        </p:nvSpPr>
        <p:spPr>
          <a:xfrm rot="10800000">
            <a:off x="11229864" y="4042360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2" name="Google Shape;2242;p35"/>
          <p:cNvSpPr/>
          <p:nvPr/>
        </p:nvSpPr>
        <p:spPr>
          <a:xfrm rot="10800000">
            <a:off x="9788212" y="925677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3" name="Google Shape;2243;p35"/>
          <p:cNvSpPr/>
          <p:nvPr/>
        </p:nvSpPr>
        <p:spPr>
          <a:xfrm rot="10800000">
            <a:off x="11657470" y="129048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4" name="Google Shape;2244;p35"/>
          <p:cNvSpPr/>
          <p:nvPr/>
        </p:nvSpPr>
        <p:spPr>
          <a:xfrm rot="10800000">
            <a:off x="11474044" y="6524523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5" name="Google Shape;2245;p35"/>
          <p:cNvSpPr/>
          <p:nvPr/>
        </p:nvSpPr>
        <p:spPr>
          <a:xfrm rot="10800000">
            <a:off x="11006158" y="72931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6" name="Google Shape;2246;p35"/>
          <p:cNvSpPr/>
          <p:nvPr/>
        </p:nvSpPr>
        <p:spPr>
          <a:xfrm rot="10800000">
            <a:off x="11741097" y="555236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7" name="Google Shape;2247;p35"/>
          <p:cNvSpPr/>
          <p:nvPr/>
        </p:nvSpPr>
        <p:spPr>
          <a:xfrm rot="10800000">
            <a:off x="12097532" y="3659927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2248;p35"/>
          <p:cNvSpPr/>
          <p:nvPr/>
        </p:nvSpPr>
        <p:spPr>
          <a:xfrm rot="10800000">
            <a:off x="11628529" y="475982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9" name="Google Shape;2249;p35"/>
          <p:cNvSpPr/>
          <p:nvPr/>
        </p:nvSpPr>
        <p:spPr>
          <a:xfrm rot="10800000">
            <a:off x="11864670" y="5679044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0" name="Google Shape;2250;p35"/>
          <p:cNvSpPr/>
          <p:nvPr/>
        </p:nvSpPr>
        <p:spPr>
          <a:xfrm rot="10800000">
            <a:off x="10665632" y="745501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1" name="Google Shape;2251;p35"/>
          <p:cNvSpPr/>
          <p:nvPr/>
        </p:nvSpPr>
        <p:spPr>
          <a:xfrm rot="10800000">
            <a:off x="9308797" y="391595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35"/>
          <p:cNvSpPr/>
          <p:nvPr/>
        </p:nvSpPr>
        <p:spPr>
          <a:xfrm rot="10800000">
            <a:off x="12090551" y="5019019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35"/>
          <p:cNvSpPr/>
          <p:nvPr/>
        </p:nvSpPr>
        <p:spPr>
          <a:xfrm rot="10800000">
            <a:off x="11445743" y="4486546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35"/>
          <p:cNvSpPr/>
          <p:nvPr/>
        </p:nvSpPr>
        <p:spPr>
          <a:xfrm rot="10800000">
            <a:off x="9307060" y="807473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35"/>
          <p:cNvSpPr/>
          <p:nvPr/>
        </p:nvSpPr>
        <p:spPr>
          <a:xfrm rot="10800000">
            <a:off x="9750191" y="407814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35"/>
          <p:cNvSpPr/>
          <p:nvPr/>
        </p:nvSpPr>
        <p:spPr>
          <a:xfrm rot="10800000">
            <a:off x="6726154" y="626587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35"/>
          <p:cNvSpPr/>
          <p:nvPr/>
        </p:nvSpPr>
        <p:spPr>
          <a:xfrm rot="10800000">
            <a:off x="10549322" y="344821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35"/>
          <p:cNvSpPr/>
          <p:nvPr/>
        </p:nvSpPr>
        <p:spPr>
          <a:xfrm rot="10800000">
            <a:off x="11776281" y="4933431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35"/>
          <p:cNvSpPr/>
          <p:nvPr/>
        </p:nvSpPr>
        <p:spPr>
          <a:xfrm rot="10800000">
            <a:off x="11430746" y="4767976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0" name="Google Shape;2260;p35"/>
          <p:cNvSpPr/>
          <p:nvPr/>
        </p:nvSpPr>
        <p:spPr>
          <a:xfrm rot="10800000">
            <a:off x="11374714" y="4537793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35"/>
          <p:cNvSpPr/>
          <p:nvPr/>
        </p:nvSpPr>
        <p:spPr>
          <a:xfrm rot="10800000">
            <a:off x="11775324" y="631651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2" name="Google Shape;2262;p35"/>
          <p:cNvSpPr/>
          <p:nvPr/>
        </p:nvSpPr>
        <p:spPr>
          <a:xfrm rot="10800000">
            <a:off x="11684407" y="4782787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35"/>
          <p:cNvSpPr/>
          <p:nvPr/>
        </p:nvSpPr>
        <p:spPr>
          <a:xfrm rot="10800000">
            <a:off x="11842155" y="4104717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35"/>
          <p:cNvSpPr/>
          <p:nvPr/>
        </p:nvSpPr>
        <p:spPr>
          <a:xfrm rot="10800000">
            <a:off x="9627157" y="717585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35"/>
          <p:cNvSpPr/>
          <p:nvPr/>
        </p:nvSpPr>
        <p:spPr>
          <a:xfrm rot="10800000">
            <a:off x="11356363" y="2156378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35"/>
          <p:cNvSpPr/>
          <p:nvPr/>
        </p:nvSpPr>
        <p:spPr>
          <a:xfrm rot="10800000">
            <a:off x="11636497" y="1671420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35"/>
          <p:cNvSpPr/>
          <p:nvPr/>
        </p:nvSpPr>
        <p:spPr>
          <a:xfrm rot="10800000">
            <a:off x="10950316" y="20352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35"/>
          <p:cNvSpPr/>
          <p:nvPr/>
        </p:nvSpPr>
        <p:spPr>
          <a:xfrm rot="10800000">
            <a:off x="11302429" y="1621702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35"/>
          <p:cNvSpPr/>
          <p:nvPr/>
        </p:nvSpPr>
        <p:spPr>
          <a:xfrm rot="10800000">
            <a:off x="11049824" y="3201375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0" name="Google Shape;2270;p35"/>
          <p:cNvSpPr/>
          <p:nvPr/>
        </p:nvSpPr>
        <p:spPr>
          <a:xfrm rot="10800000">
            <a:off x="11420577" y="2776378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1" name="Google Shape;2271;p35"/>
          <p:cNvSpPr/>
          <p:nvPr/>
        </p:nvSpPr>
        <p:spPr>
          <a:xfrm rot="10800000">
            <a:off x="11035545" y="390871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2" name="Google Shape;2272;p35"/>
          <p:cNvSpPr/>
          <p:nvPr/>
        </p:nvSpPr>
        <p:spPr>
          <a:xfrm rot="10800000">
            <a:off x="11939622" y="2574405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3" name="Google Shape;2273;p35"/>
          <p:cNvSpPr/>
          <p:nvPr/>
        </p:nvSpPr>
        <p:spPr>
          <a:xfrm rot="10800000">
            <a:off x="11531696" y="4365452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4" name="Google Shape;2274;p35"/>
          <p:cNvSpPr/>
          <p:nvPr/>
        </p:nvSpPr>
        <p:spPr>
          <a:xfrm rot="10800000">
            <a:off x="11738958" y="4443595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35"/>
          <p:cNvSpPr/>
          <p:nvPr/>
        </p:nvSpPr>
        <p:spPr>
          <a:xfrm rot="10800000">
            <a:off x="9868553" y="221729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35"/>
          <p:cNvSpPr/>
          <p:nvPr/>
        </p:nvSpPr>
        <p:spPr>
          <a:xfrm rot="10800000">
            <a:off x="10900529" y="166030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35"/>
          <p:cNvSpPr/>
          <p:nvPr/>
        </p:nvSpPr>
        <p:spPr>
          <a:xfrm rot="10800000">
            <a:off x="9499507" y="535573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8" name="Google Shape;2278;p35"/>
          <p:cNvSpPr/>
          <p:nvPr/>
        </p:nvSpPr>
        <p:spPr>
          <a:xfrm rot="10800000">
            <a:off x="6992035" y="603386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9" name="Google Shape;2279;p35"/>
          <p:cNvSpPr/>
          <p:nvPr/>
        </p:nvSpPr>
        <p:spPr>
          <a:xfrm rot="10800000">
            <a:off x="11159322" y="53109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0" name="Google Shape;2280;p35"/>
          <p:cNvSpPr/>
          <p:nvPr/>
        </p:nvSpPr>
        <p:spPr>
          <a:xfrm rot="10800000">
            <a:off x="11367780" y="39496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1" name="Google Shape;2281;p35"/>
          <p:cNvSpPr/>
          <p:nvPr/>
        </p:nvSpPr>
        <p:spPr>
          <a:xfrm rot="10800000">
            <a:off x="10361901" y="1034028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2" name="Google Shape;2282;p35"/>
          <p:cNvSpPr/>
          <p:nvPr/>
        </p:nvSpPr>
        <p:spPr>
          <a:xfrm rot="10800000">
            <a:off x="11825191" y="3141865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3" name="Google Shape;2283;p35"/>
          <p:cNvSpPr/>
          <p:nvPr/>
        </p:nvSpPr>
        <p:spPr>
          <a:xfrm rot="10800000">
            <a:off x="12046190" y="3506611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4" name="Google Shape;2284;p35"/>
          <p:cNvSpPr/>
          <p:nvPr/>
        </p:nvSpPr>
        <p:spPr>
          <a:xfrm rot="10800000">
            <a:off x="10925982" y="348444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5" name="Google Shape;2285;p35"/>
          <p:cNvSpPr/>
          <p:nvPr/>
        </p:nvSpPr>
        <p:spPr>
          <a:xfrm rot="10800000">
            <a:off x="9695325" y="73533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6" name="Google Shape;2286;p35"/>
          <p:cNvSpPr/>
          <p:nvPr/>
        </p:nvSpPr>
        <p:spPr>
          <a:xfrm rot="10800000">
            <a:off x="10881258" y="1192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7" name="Google Shape;2287;p35"/>
          <p:cNvSpPr/>
          <p:nvPr/>
        </p:nvSpPr>
        <p:spPr>
          <a:xfrm rot="10800000">
            <a:off x="9638385" y="13495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8" name="Google Shape;2288;p35"/>
          <p:cNvSpPr/>
          <p:nvPr/>
        </p:nvSpPr>
        <p:spPr>
          <a:xfrm rot="10800000">
            <a:off x="11807223" y="5109490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9" name="Google Shape;2289;p35"/>
          <p:cNvSpPr/>
          <p:nvPr/>
        </p:nvSpPr>
        <p:spPr>
          <a:xfrm rot="10800000">
            <a:off x="10942247" y="776364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0" name="Google Shape;2290;p35"/>
          <p:cNvSpPr/>
          <p:nvPr/>
        </p:nvSpPr>
        <p:spPr>
          <a:xfrm rot="10800000">
            <a:off x="11925368" y="5210333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1" name="Google Shape;2291;p35"/>
          <p:cNvSpPr/>
          <p:nvPr/>
        </p:nvSpPr>
        <p:spPr>
          <a:xfrm rot="10800000">
            <a:off x="9867760" y="94603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2" name="Google Shape;2292;p35"/>
          <p:cNvSpPr/>
          <p:nvPr/>
        </p:nvSpPr>
        <p:spPr>
          <a:xfrm rot="10800000">
            <a:off x="11362328" y="24810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3" name="Google Shape;2293;p35"/>
          <p:cNvSpPr/>
          <p:nvPr/>
        </p:nvSpPr>
        <p:spPr>
          <a:xfrm rot="10800000">
            <a:off x="11629509" y="187683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4" name="Google Shape;2294;p35"/>
          <p:cNvSpPr/>
          <p:nvPr/>
        </p:nvSpPr>
        <p:spPr>
          <a:xfrm rot="10800000">
            <a:off x="11717557" y="1400720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5" name="Google Shape;2295;p35"/>
          <p:cNvSpPr/>
          <p:nvPr/>
        </p:nvSpPr>
        <p:spPr>
          <a:xfrm rot="10800000">
            <a:off x="12063251" y="1374509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6" name="Google Shape;2296;p35"/>
          <p:cNvSpPr/>
          <p:nvPr/>
        </p:nvSpPr>
        <p:spPr>
          <a:xfrm rot="10800000">
            <a:off x="11573189" y="5039626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35"/>
          <p:cNvSpPr/>
          <p:nvPr/>
        </p:nvSpPr>
        <p:spPr>
          <a:xfrm rot="10800000">
            <a:off x="11957557" y="4590173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35"/>
          <p:cNvSpPr/>
          <p:nvPr/>
        </p:nvSpPr>
        <p:spPr>
          <a:xfrm rot="10800000">
            <a:off x="11460696" y="2943201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35"/>
          <p:cNvSpPr/>
          <p:nvPr/>
        </p:nvSpPr>
        <p:spPr>
          <a:xfrm rot="10800000">
            <a:off x="8813176" y="247228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35"/>
          <p:cNvSpPr/>
          <p:nvPr/>
        </p:nvSpPr>
        <p:spPr>
          <a:xfrm rot="10800000">
            <a:off x="11015808" y="279772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35"/>
          <p:cNvSpPr/>
          <p:nvPr/>
        </p:nvSpPr>
        <p:spPr>
          <a:xfrm rot="10800000">
            <a:off x="10715580" y="3392117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35"/>
          <p:cNvSpPr/>
          <p:nvPr/>
        </p:nvSpPr>
        <p:spPr>
          <a:xfrm rot="10800000">
            <a:off x="10578937" y="4302839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35"/>
          <p:cNvSpPr/>
          <p:nvPr/>
        </p:nvSpPr>
        <p:spPr>
          <a:xfrm rot="10800000">
            <a:off x="10818816" y="1318349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35"/>
          <p:cNvSpPr/>
          <p:nvPr/>
        </p:nvSpPr>
        <p:spPr>
          <a:xfrm rot="10800000">
            <a:off x="9859041" y="391889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35"/>
          <p:cNvSpPr/>
          <p:nvPr/>
        </p:nvSpPr>
        <p:spPr>
          <a:xfrm rot="10800000">
            <a:off x="9095412" y="660982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35"/>
          <p:cNvSpPr/>
          <p:nvPr/>
        </p:nvSpPr>
        <p:spPr>
          <a:xfrm rot="10800000">
            <a:off x="10755090" y="1897484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7" name="Google Shape;2307;p35"/>
          <p:cNvSpPr/>
          <p:nvPr/>
        </p:nvSpPr>
        <p:spPr>
          <a:xfrm rot="10800000">
            <a:off x="10556403" y="1378639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8" name="Google Shape;2308;p35"/>
          <p:cNvSpPr/>
          <p:nvPr/>
        </p:nvSpPr>
        <p:spPr>
          <a:xfrm rot="10800000">
            <a:off x="10798556" y="1949527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9" name="Google Shape;2309;p35"/>
          <p:cNvSpPr/>
          <p:nvPr/>
        </p:nvSpPr>
        <p:spPr>
          <a:xfrm rot="10800000">
            <a:off x="9260239" y="92833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0" name="Google Shape;2310;p35"/>
          <p:cNvSpPr/>
          <p:nvPr/>
        </p:nvSpPr>
        <p:spPr>
          <a:xfrm>
            <a:off x="-161324" y="57973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1" name="Google Shape;2311;p35"/>
          <p:cNvSpPr/>
          <p:nvPr/>
        </p:nvSpPr>
        <p:spPr>
          <a:xfrm flipH="1">
            <a:off x="-240125" y="60527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2312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36"/>
          <p:cNvSpPr txBox="1"/>
          <p:nvPr>
            <p:ph idx="1" type="subTitle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314" name="Google Shape;2314;p36"/>
          <p:cNvSpPr txBox="1"/>
          <p:nvPr>
            <p:ph idx="2" type="body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15" name="Google Shape;2315;p36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6" name="Google Shape;2316;p36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7" name="Google Shape;2317;p36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8" name="Google Shape;2318;p36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9" name="Google Shape;2319;p36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0" name="Google Shape;2320;p36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36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2" name="Google Shape;2322;p36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3" name="Google Shape;2323;p36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4" name="Google Shape;2324;p36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5" name="Google Shape;2325;p36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6" name="Google Shape;2326;p36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7" name="Google Shape;2327;p36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8" name="Google Shape;2328;p36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9" name="Google Shape;2329;p36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36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1" name="Google Shape;2331;p36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2" name="Google Shape;2332;p36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3" name="Google Shape;2333;p36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4" name="Google Shape;2334;p36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5" name="Google Shape;2335;p36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6" name="Google Shape;2336;p36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7" name="Google Shape;2337;p36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8" name="Google Shape;2338;p36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9" name="Google Shape;2339;p36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0" name="Google Shape;2340;p36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1" name="Google Shape;2341;p36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2" name="Google Shape;2342;p36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3" name="Google Shape;2343;p36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4" name="Google Shape;2344;p36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5" name="Google Shape;2345;p36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6" name="Google Shape;2346;p36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7" name="Google Shape;2347;p36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8" name="Google Shape;2348;p36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9" name="Google Shape;2349;p36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0" name="Google Shape;2350;p36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1" name="Google Shape;2351;p36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2" name="Google Shape;2352;p36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3" name="Google Shape;2353;p36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36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" name="Google Shape;2355;p36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6" name="Google Shape;2356;p36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7" name="Google Shape;2357;p36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8" name="Google Shape;2358;p36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9" name="Google Shape;2359;p36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0" name="Google Shape;2360;p36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1" name="Google Shape;2361;p36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2" name="Google Shape;2362;p36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3" name="Google Shape;2363;p36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4" name="Google Shape;2364;p36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5" name="Google Shape;2365;p36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6" name="Google Shape;2366;p36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7" name="Google Shape;2367;p36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8" name="Google Shape;2368;p36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9" name="Google Shape;2369;p36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Google Shape;2370;p36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1" name="Google Shape;2371;p36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2" name="Google Shape;2372;p36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3" name="Google Shape;2373;p36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4" name="Google Shape;2374;p36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5" name="Google Shape;2375;p36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6" name="Google Shape;2376;p36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7" name="Google Shape;2377;p36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8" name="Google Shape;2378;p36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9" name="Google Shape;2379;p36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0" name="Google Shape;2380;p36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1" name="Google Shape;2381;p36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2" name="Google Shape;2382;p36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3" name="Google Shape;2383;p36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4" name="Google Shape;2384;p36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5" name="Google Shape;2385;p36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6" name="Google Shape;2386;p36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7" name="Google Shape;2387;p36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8" name="Google Shape;2388;p36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9" name="Google Shape;2389;p36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0" name="Google Shape;2390;p36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1" name="Google Shape;2391;p36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2" name="Google Shape;2392;p36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3" name="Google Shape;2393;p36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4" name="Google Shape;2394;p36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5" name="Google Shape;2395;p36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6" name="Google Shape;2396;p36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7" name="Google Shape;2397;p36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8" name="Google Shape;2398;p36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9" name="Google Shape;2399;p36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0" name="Google Shape;2400;p36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1" name="Google Shape;2401;p36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2" name="Google Shape;2402;p36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3" name="Google Shape;2403;p36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4" name="Google Shape;2404;p36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5" name="Google Shape;2405;p36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6" name="Google Shape;2406;p36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7" name="Google Shape;2407;p36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8" name="Google Shape;2408;p36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9" name="Google Shape;2409;p36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0" name="Google Shape;2410;p36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1" name="Google Shape;2411;p36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2" name="Google Shape;2412;p36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3" name="Google Shape;2413;p36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4" name="Google Shape;2414;p36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5" name="Google Shape;2415;p36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6" name="Google Shape;2416;p36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7" name="Google Shape;2417;p36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8" name="Google Shape;2418;p36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9" name="Google Shape;2419;p36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0" name="Google Shape;2420;p36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1" name="Google Shape;2421;p36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2" name="Google Shape;2422;p36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3" name="Google Shape;2423;p36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4" name="Google Shape;2424;p36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5" name="Google Shape;2425;p36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6" name="Google Shape;2426;p36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7" name="Google Shape;2427;p36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8" name="Google Shape;2428;p36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9" name="Google Shape;2429;p36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0" name="Google Shape;2430;p36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1" name="Google Shape;2431;p36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2" name="Google Shape;2432;p36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3" name="Google Shape;2433;p36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4" name="Google Shape;2434;p36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5" name="Google Shape;2435;p36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6" name="Google Shape;2436;p36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7" name="Google Shape;2437;p36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8" name="Google Shape;2438;p36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9" name="Google Shape;2439;p36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0" name="Google Shape;2440;p36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1" name="Google Shape;2441;p36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2" name="Google Shape;2442;p36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3" name="Google Shape;2443;p36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4" name="Google Shape;2444;p36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5" name="Google Shape;2445;p36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6" name="Google Shape;2446;p36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7" name="Google Shape;2447;p36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8" name="Google Shape;2448;p36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9" name="Google Shape;2449;p36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0" name="Google Shape;2450;p36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36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2" name="Google Shape;2452;p36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36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4" name="Google Shape;2454;p36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5" name="Google Shape;2455;p36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6" name="Google Shape;2456;p36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7" name="Google Shape;2457;p36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" name="Google Shape;2458;p36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9" name="Google Shape;2459;p36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0" name="Google Shape;2460;p36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1" name="Google Shape;2461;p36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2" name="Google Shape;2462;p36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3" name="Google Shape;2463;p36"/>
          <p:cNvSpPr txBox="1"/>
          <p:nvPr>
            <p:ph idx="3" type="subTitle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464" name="Google Shape;2464;p36"/>
          <p:cNvSpPr txBox="1"/>
          <p:nvPr>
            <p:ph idx="4" type="subTitle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465" name="Google Shape;2465;p36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466" name="Google Shape;2466;p36"/>
          <p:cNvSpPr txBox="1"/>
          <p:nvPr>
            <p:ph idx="5" type="body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67" name="Google Shape;2467;p36"/>
          <p:cNvSpPr txBox="1"/>
          <p:nvPr>
            <p:ph idx="6" type="body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grpSp>
        <p:nvGrpSpPr>
          <p:cNvPr id="2468" name="Google Shape;2468;p36"/>
          <p:cNvGrpSpPr/>
          <p:nvPr/>
        </p:nvGrpSpPr>
        <p:grpSpPr>
          <a:xfrm flipH="1">
            <a:off x="5885044" y="61159"/>
            <a:ext cx="6255214" cy="6614415"/>
            <a:chOff x="259369" y="191459"/>
            <a:chExt cx="6255214" cy="6614415"/>
          </a:xfrm>
        </p:grpSpPr>
        <p:sp>
          <p:nvSpPr>
            <p:cNvPr id="2469" name="Google Shape;2469;p36"/>
            <p:cNvSpPr/>
            <p:nvPr/>
          </p:nvSpPr>
          <p:spPr>
            <a:xfrm flipH="1" rot="10800000">
              <a:off x="6435461" y="2528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36"/>
            <p:cNvSpPr/>
            <p:nvPr/>
          </p:nvSpPr>
          <p:spPr>
            <a:xfrm flipH="1" rot="10800000">
              <a:off x="2434516" y="12257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36"/>
            <p:cNvSpPr/>
            <p:nvPr/>
          </p:nvSpPr>
          <p:spPr>
            <a:xfrm flipH="1" rot="10800000">
              <a:off x="3175702" y="8331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36"/>
            <p:cNvSpPr/>
            <p:nvPr/>
          </p:nvSpPr>
          <p:spPr>
            <a:xfrm flipH="1" rot="10800000">
              <a:off x="1185752" y="12939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36"/>
            <p:cNvSpPr/>
            <p:nvPr/>
          </p:nvSpPr>
          <p:spPr>
            <a:xfrm flipH="1" rot="10800000">
              <a:off x="3203380" y="13617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36"/>
            <p:cNvSpPr/>
            <p:nvPr/>
          </p:nvSpPr>
          <p:spPr>
            <a:xfrm flipH="1" rot="10800000">
              <a:off x="5395569" y="6295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36"/>
            <p:cNvSpPr/>
            <p:nvPr/>
          </p:nvSpPr>
          <p:spPr>
            <a:xfrm flipH="1" rot="10800000">
              <a:off x="1913931" y="8272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36"/>
            <p:cNvSpPr/>
            <p:nvPr/>
          </p:nvSpPr>
          <p:spPr>
            <a:xfrm flipH="1" rot="10800000">
              <a:off x="488217" y="67065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36"/>
            <p:cNvSpPr/>
            <p:nvPr/>
          </p:nvSpPr>
          <p:spPr>
            <a:xfrm flipH="1" rot="10800000">
              <a:off x="1185051" y="9920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36"/>
            <p:cNvSpPr/>
            <p:nvPr/>
          </p:nvSpPr>
          <p:spPr>
            <a:xfrm flipH="1" rot="10800000">
              <a:off x="5799471" y="6768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36"/>
            <p:cNvSpPr/>
            <p:nvPr/>
          </p:nvSpPr>
          <p:spPr>
            <a:xfrm flipH="1" rot="10800000">
              <a:off x="4946309" y="7666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36"/>
            <p:cNvSpPr/>
            <p:nvPr/>
          </p:nvSpPr>
          <p:spPr>
            <a:xfrm flipH="1" rot="10800000">
              <a:off x="259369" y="38819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36"/>
            <p:cNvSpPr/>
            <p:nvPr/>
          </p:nvSpPr>
          <p:spPr>
            <a:xfrm flipH="1" rot="10800000">
              <a:off x="3928996" y="7687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36"/>
            <p:cNvSpPr/>
            <p:nvPr/>
          </p:nvSpPr>
          <p:spPr>
            <a:xfrm flipH="1" rot="10800000">
              <a:off x="679117" y="7784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36"/>
            <p:cNvSpPr/>
            <p:nvPr/>
          </p:nvSpPr>
          <p:spPr>
            <a:xfrm flipH="1" rot="10800000">
              <a:off x="1478818" y="43011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36"/>
            <p:cNvSpPr/>
            <p:nvPr/>
          </p:nvSpPr>
          <p:spPr>
            <a:xfrm flipH="1" rot="10800000">
              <a:off x="752030" y="4056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36"/>
            <p:cNvSpPr/>
            <p:nvPr/>
          </p:nvSpPr>
          <p:spPr>
            <a:xfrm flipH="1" rot="10800000">
              <a:off x="1158326" y="29850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36"/>
            <p:cNvSpPr/>
            <p:nvPr/>
          </p:nvSpPr>
          <p:spPr>
            <a:xfrm flipH="1" rot="10800000">
              <a:off x="754335" y="36061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36"/>
            <p:cNvSpPr/>
            <p:nvPr/>
          </p:nvSpPr>
          <p:spPr>
            <a:xfrm flipH="1" rot="10800000">
              <a:off x="804743" y="7229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36"/>
            <p:cNvSpPr/>
            <p:nvPr/>
          </p:nvSpPr>
          <p:spPr>
            <a:xfrm flipH="1" rot="10800000">
              <a:off x="3746528" y="5923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36"/>
            <p:cNvSpPr/>
            <p:nvPr/>
          </p:nvSpPr>
          <p:spPr>
            <a:xfrm flipH="1" rot="10800000">
              <a:off x="790645" y="57766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36"/>
            <p:cNvSpPr/>
            <p:nvPr/>
          </p:nvSpPr>
          <p:spPr>
            <a:xfrm flipH="1" rot="10800000">
              <a:off x="798983" y="41180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36"/>
            <p:cNvSpPr/>
            <p:nvPr/>
          </p:nvSpPr>
          <p:spPr>
            <a:xfrm flipH="1" rot="10800000">
              <a:off x="5143022" y="7086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36"/>
            <p:cNvSpPr/>
            <p:nvPr/>
          </p:nvSpPr>
          <p:spPr>
            <a:xfrm flipH="1" rot="10800000">
              <a:off x="829546" y="64272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36"/>
            <p:cNvSpPr/>
            <p:nvPr/>
          </p:nvSpPr>
          <p:spPr>
            <a:xfrm flipH="1" rot="-9716833">
              <a:off x="886039" y="55034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36"/>
            <p:cNvSpPr/>
            <p:nvPr/>
          </p:nvSpPr>
          <p:spPr>
            <a:xfrm flipH="1" rot="10800000">
              <a:off x="1388130" y="8177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36"/>
            <p:cNvSpPr/>
            <p:nvPr/>
          </p:nvSpPr>
          <p:spPr>
            <a:xfrm flipH="1" rot="10800000">
              <a:off x="2855192" y="10581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36"/>
            <p:cNvSpPr/>
            <p:nvPr/>
          </p:nvSpPr>
          <p:spPr>
            <a:xfrm flipH="1" rot="10800000">
              <a:off x="720648" y="58950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36"/>
            <p:cNvSpPr/>
            <p:nvPr/>
          </p:nvSpPr>
          <p:spPr>
            <a:xfrm flipH="1" rot="10800000">
              <a:off x="1330416" y="5816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36"/>
            <p:cNvSpPr/>
            <p:nvPr/>
          </p:nvSpPr>
          <p:spPr>
            <a:xfrm flipH="1" rot="10800000">
              <a:off x="994555" y="63570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36"/>
            <p:cNvSpPr/>
            <p:nvPr/>
          </p:nvSpPr>
          <p:spPr>
            <a:xfrm flipH="1" rot="10800000">
              <a:off x="1179733" y="44534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36"/>
            <p:cNvSpPr/>
            <p:nvPr/>
          </p:nvSpPr>
          <p:spPr>
            <a:xfrm flipH="1" rot="10800000">
              <a:off x="1464383" y="4529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36"/>
            <p:cNvSpPr/>
            <p:nvPr/>
          </p:nvSpPr>
          <p:spPr>
            <a:xfrm flipH="1" rot="10800000">
              <a:off x="5538836" y="6987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36"/>
            <p:cNvSpPr/>
            <p:nvPr/>
          </p:nvSpPr>
          <p:spPr>
            <a:xfrm flipH="1" rot="10800000">
              <a:off x="1050273" y="56501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36"/>
            <p:cNvSpPr/>
            <p:nvPr/>
          </p:nvSpPr>
          <p:spPr>
            <a:xfrm flipH="1" rot="10800000">
              <a:off x="1033761" y="59082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36"/>
            <p:cNvSpPr/>
            <p:nvPr/>
          </p:nvSpPr>
          <p:spPr>
            <a:xfrm flipH="1" rot="10800000">
              <a:off x="606764" y="40909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36"/>
            <p:cNvSpPr/>
            <p:nvPr/>
          </p:nvSpPr>
          <p:spPr>
            <a:xfrm flipH="1" rot="10800000">
              <a:off x="727931" y="66576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36"/>
            <p:cNvSpPr/>
            <p:nvPr/>
          </p:nvSpPr>
          <p:spPr>
            <a:xfrm flipH="1" rot="10800000">
              <a:off x="557959" y="53843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36"/>
            <p:cNvSpPr/>
            <p:nvPr/>
          </p:nvSpPr>
          <p:spPr>
            <a:xfrm flipH="1" rot="10800000">
              <a:off x="2955946" y="9110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36"/>
            <p:cNvSpPr/>
            <p:nvPr/>
          </p:nvSpPr>
          <p:spPr>
            <a:xfrm flipH="1" rot="10800000">
              <a:off x="1006973" y="51556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36"/>
            <p:cNvSpPr/>
            <p:nvPr/>
          </p:nvSpPr>
          <p:spPr>
            <a:xfrm flipH="1" rot="10800000">
              <a:off x="1742111" y="3558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36"/>
            <p:cNvSpPr/>
            <p:nvPr/>
          </p:nvSpPr>
          <p:spPr>
            <a:xfrm flipH="1" rot="10800000">
              <a:off x="1904069" y="4417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36"/>
            <p:cNvSpPr/>
            <p:nvPr/>
          </p:nvSpPr>
          <p:spPr>
            <a:xfrm flipH="1" rot="10800000">
              <a:off x="480450" y="61743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36"/>
            <p:cNvSpPr/>
            <p:nvPr/>
          </p:nvSpPr>
          <p:spPr>
            <a:xfrm flipH="1" rot="10800000">
              <a:off x="441727" y="6521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36"/>
            <p:cNvSpPr/>
            <p:nvPr/>
          </p:nvSpPr>
          <p:spPr>
            <a:xfrm flipH="1" rot="10800000">
              <a:off x="1235151" y="38568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36"/>
            <p:cNvSpPr/>
            <p:nvPr/>
          </p:nvSpPr>
          <p:spPr>
            <a:xfrm flipH="1" rot="10800000">
              <a:off x="1801108" y="7721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36"/>
            <p:cNvSpPr/>
            <p:nvPr/>
          </p:nvSpPr>
          <p:spPr>
            <a:xfrm flipH="1" rot="10800000">
              <a:off x="1022755" y="41660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36"/>
            <p:cNvSpPr/>
            <p:nvPr/>
          </p:nvSpPr>
          <p:spPr>
            <a:xfrm flipH="1" rot="10800000">
              <a:off x="2494544" y="10494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36"/>
            <p:cNvSpPr/>
            <p:nvPr/>
          </p:nvSpPr>
          <p:spPr>
            <a:xfrm flipH="1" rot="10800000">
              <a:off x="581131" y="14142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36"/>
            <p:cNvSpPr/>
            <p:nvPr/>
          </p:nvSpPr>
          <p:spPr>
            <a:xfrm flipH="1" rot="10800000">
              <a:off x="858999" y="66482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36"/>
            <p:cNvSpPr/>
            <p:nvPr/>
          </p:nvSpPr>
          <p:spPr>
            <a:xfrm flipH="1" rot="10800000">
              <a:off x="1310955" y="8530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36"/>
            <p:cNvSpPr/>
            <p:nvPr/>
          </p:nvSpPr>
          <p:spPr>
            <a:xfrm flipH="1" rot="10800000">
              <a:off x="559153" y="6789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36"/>
            <p:cNvSpPr/>
            <p:nvPr/>
          </p:nvSpPr>
          <p:spPr>
            <a:xfrm flipH="1" rot="10800000">
              <a:off x="706582" y="48835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36"/>
            <p:cNvSpPr/>
            <p:nvPr/>
          </p:nvSpPr>
          <p:spPr>
            <a:xfrm flipH="1" rot="10800000">
              <a:off x="2818542" y="1914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36"/>
            <p:cNvSpPr/>
            <p:nvPr/>
          </p:nvSpPr>
          <p:spPr>
            <a:xfrm flipH="1" rot="10800000">
              <a:off x="415421" y="58027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36"/>
            <p:cNvSpPr/>
            <p:nvPr/>
          </p:nvSpPr>
          <p:spPr>
            <a:xfrm flipH="1" rot="10800000">
              <a:off x="1605977" y="8692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36"/>
            <p:cNvSpPr/>
            <p:nvPr/>
          </p:nvSpPr>
          <p:spPr>
            <a:xfrm flipH="1" rot="10800000">
              <a:off x="3018817" y="5153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36"/>
            <p:cNvSpPr/>
            <p:nvPr/>
          </p:nvSpPr>
          <p:spPr>
            <a:xfrm flipH="1" rot="10800000">
              <a:off x="782868" y="46102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36"/>
            <p:cNvSpPr/>
            <p:nvPr/>
          </p:nvSpPr>
          <p:spPr>
            <a:xfrm flipH="1" rot="10800000">
              <a:off x="3002430" y="9312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36"/>
            <p:cNvSpPr/>
            <p:nvPr/>
          </p:nvSpPr>
          <p:spPr>
            <a:xfrm flipH="1" rot="10800000">
              <a:off x="2560725" y="5315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36"/>
            <p:cNvSpPr/>
            <p:nvPr/>
          </p:nvSpPr>
          <p:spPr>
            <a:xfrm flipH="1" rot="10800000">
              <a:off x="5605523" y="7503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36"/>
            <p:cNvSpPr/>
            <p:nvPr/>
          </p:nvSpPr>
          <p:spPr>
            <a:xfrm flipH="1" rot="10800000">
              <a:off x="1710012" y="4685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36"/>
            <p:cNvSpPr/>
            <p:nvPr/>
          </p:nvSpPr>
          <p:spPr>
            <a:xfrm flipH="1" rot="10800000">
              <a:off x="533982" y="50571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36"/>
            <p:cNvSpPr/>
            <p:nvPr/>
          </p:nvSpPr>
          <p:spPr>
            <a:xfrm flipH="1" rot="10800000">
              <a:off x="896700" y="48917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36"/>
            <p:cNvSpPr/>
            <p:nvPr/>
          </p:nvSpPr>
          <p:spPr>
            <a:xfrm flipH="1" rot="10800000">
              <a:off x="957137" y="46615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36"/>
            <p:cNvSpPr/>
            <p:nvPr/>
          </p:nvSpPr>
          <p:spPr>
            <a:xfrm flipH="1" rot="10800000">
              <a:off x="540509" y="64402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36"/>
            <p:cNvSpPr/>
            <p:nvPr/>
          </p:nvSpPr>
          <p:spPr>
            <a:xfrm flipH="1" rot="10800000">
              <a:off x="646306" y="49065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36"/>
            <p:cNvSpPr/>
            <p:nvPr/>
          </p:nvSpPr>
          <p:spPr>
            <a:xfrm flipH="1" rot="10800000">
              <a:off x="460882" y="42284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36"/>
            <p:cNvSpPr/>
            <p:nvPr/>
          </p:nvSpPr>
          <p:spPr>
            <a:xfrm flipH="1" rot="10800000">
              <a:off x="2720944" y="8413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36"/>
            <p:cNvSpPr/>
            <p:nvPr/>
          </p:nvSpPr>
          <p:spPr>
            <a:xfrm flipH="1" rot="10800000">
              <a:off x="952922" y="2280116"/>
              <a:ext cx="49781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36"/>
            <p:cNvSpPr/>
            <p:nvPr/>
          </p:nvSpPr>
          <p:spPr>
            <a:xfrm flipH="1" rot="10800000">
              <a:off x="680557" y="17951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36"/>
            <p:cNvSpPr/>
            <p:nvPr/>
          </p:nvSpPr>
          <p:spPr>
            <a:xfrm flipH="1" rot="10800000">
              <a:off x="1370776" y="21589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36"/>
            <p:cNvSpPr/>
            <p:nvPr/>
          </p:nvSpPr>
          <p:spPr>
            <a:xfrm flipH="1" rot="10800000">
              <a:off x="1009209" y="17454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36"/>
            <p:cNvSpPr/>
            <p:nvPr/>
          </p:nvSpPr>
          <p:spPr>
            <a:xfrm flipH="1" rot="10800000">
              <a:off x="1197590" y="33251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36"/>
            <p:cNvSpPr/>
            <p:nvPr/>
          </p:nvSpPr>
          <p:spPr>
            <a:xfrm flipH="1" rot="10800000">
              <a:off x="869520" y="29001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36"/>
            <p:cNvSpPr/>
            <p:nvPr/>
          </p:nvSpPr>
          <p:spPr>
            <a:xfrm flipH="1" rot="10800000">
              <a:off x="1163918" y="5146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36"/>
            <p:cNvSpPr/>
            <p:nvPr/>
          </p:nvSpPr>
          <p:spPr>
            <a:xfrm flipH="1" rot="10800000">
              <a:off x="319042" y="26981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36"/>
            <p:cNvSpPr/>
            <p:nvPr/>
          </p:nvSpPr>
          <p:spPr>
            <a:xfrm flipH="1" rot="10800000">
              <a:off x="781094" y="44891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36"/>
            <p:cNvSpPr/>
            <p:nvPr/>
          </p:nvSpPr>
          <p:spPr>
            <a:xfrm flipH="1" rot="10800000">
              <a:off x="466705" y="45673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36"/>
            <p:cNvSpPr/>
            <p:nvPr/>
          </p:nvSpPr>
          <p:spPr>
            <a:xfrm flipH="1" rot="10800000">
              <a:off x="2385796" y="3454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36"/>
            <p:cNvSpPr/>
            <p:nvPr/>
          </p:nvSpPr>
          <p:spPr>
            <a:xfrm flipH="1" rot="10800000">
              <a:off x="1351316" y="2897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36"/>
            <p:cNvSpPr/>
            <p:nvPr/>
          </p:nvSpPr>
          <p:spPr>
            <a:xfrm flipH="1" rot="10800000">
              <a:off x="2793040" y="6593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36"/>
            <p:cNvSpPr/>
            <p:nvPr/>
          </p:nvSpPr>
          <p:spPr>
            <a:xfrm flipH="1" rot="10800000">
              <a:off x="5343425" y="7271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36"/>
            <p:cNvSpPr/>
            <p:nvPr/>
          </p:nvSpPr>
          <p:spPr>
            <a:xfrm flipH="1" rot="10800000">
              <a:off x="1161204" y="6548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36"/>
            <p:cNvSpPr/>
            <p:nvPr/>
          </p:nvSpPr>
          <p:spPr>
            <a:xfrm flipH="1" rot="10800000">
              <a:off x="981838" y="5187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36"/>
            <p:cNvSpPr/>
            <p:nvPr/>
          </p:nvSpPr>
          <p:spPr>
            <a:xfrm flipH="1" rot="10800000">
              <a:off x="1709985" y="11577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36"/>
            <p:cNvSpPr/>
            <p:nvPr/>
          </p:nvSpPr>
          <p:spPr>
            <a:xfrm flipH="1" rot="10800000">
              <a:off x="465000" y="32656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36"/>
            <p:cNvSpPr/>
            <p:nvPr/>
          </p:nvSpPr>
          <p:spPr>
            <a:xfrm flipH="1" rot="10800000">
              <a:off x="1388967" y="36081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36"/>
            <p:cNvSpPr/>
            <p:nvPr/>
          </p:nvSpPr>
          <p:spPr>
            <a:xfrm flipH="1" rot="10800000">
              <a:off x="2578623" y="8590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36"/>
            <p:cNvSpPr/>
            <p:nvPr/>
          </p:nvSpPr>
          <p:spPr>
            <a:xfrm flipH="1" rot="10800000">
              <a:off x="1456231" y="2429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36"/>
            <p:cNvSpPr/>
            <p:nvPr/>
          </p:nvSpPr>
          <p:spPr>
            <a:xfrm flipH="1" rot="10800000">
              <a:off x="2668470" y="2586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36"/>
            <p:cNvSpPr/>
            <p:nvPr/>
          </p:nvSpPr>
          <p:spPr>
            <a:xfrm flipH="1" rot="10800000">
              <a:off x="545094" y="52332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36"/>
            <p:cNvSpPr/>
            <p:nvPr/>
          </p:nvSpPr>
          <p:spPr>
            <a:xfrm flipH="1" rot="10800000">
              <a:off x="1385795" y="9001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36"/>
            <p:cNvSpPr/>
            <p:nvPr/>
          </p:nvSpPr>
          <p:spPr>
            <a:xfrm flipH="1" rot="10800000">
              <a:off x="316163" y="53340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36"/>
            <p:cNvSpPr/>
            <p:nvPr/>
          </p:nvSpPr>
          <p:spPr>
            <a:xfrm flipH="1" rot="10800000">
              <a:off x="2417469" y="10697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36"/>
            <p:cNvSpPr/>
            <p:nvPr/>
          </p:nvSpPr>
          <p:spPr>
            <a:xfrm flipH="1" rot="10800000">
              <a:off x="709936" y="26047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36"/>
            <p:cNvSpPr/>
            <p:nvPr/>
          </p:nvSpPr>
          <p:spPr>
            <a:xfrm flipH="1" rot="10800000">
              <a:off x="555205" y="20005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36"/>
            <p:cNvSpPr/>
            <p:nvPr/>
          </p:nvSpPr>
          <p:spPr>
            <a:xfrm flipH="1" rot="10800000">
              <a:off x="619038" y="15244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36"/>
            <p:cNvSpPr/>
            <p:nvPr/>
          </p:nvSpPr>
          <p:spPr>
            <a:xfrm flipH="1" rot="10800000">
              <a:off x="760799" y="51633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36"/>
            <p:cNvSpPr/>
            <p:nvPr/>
          </p:nvSpPr>
          <p:spPr>
            <a:xfrm flipH="1" rot="10800000">
              <a:off x="362237" y="47139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36"/>
            <p:cNvSpPr/>
            <p:nvPr/>
          </p:nvSpPr>
          <p:spPr>
            <a:xfrm flipH="1" rot="10800000">
              <a:off x="756580" y="30669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36"/>
            <p:cNvSpPr/>
            <p:nvPr/>
          </p:nvSpPr>
          <p:spPr>
            <a:xfrm flipH="1" rot="10800000">
              <a:off x="3312373" y="3709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36"/>
            <p:cNvSpPr/>
            <p:nvPr/>
          </p:nvSpPr>
          <p:spPr>
            <a:xfrm flipH="1" rot="10800000">
              <a:off x="1302882" y="14420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36"/>
            <p:cNvSpPr/>
            <p:nvPr/>
          </p:nvSpPr>
          <p:spPr>
            <a:xfrm flipH="1" rot="10800000">
              <a:off x="2313421" y="5156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36"/>
            <p:cNvSpPr/>
            <p:nvPr/>
          </p:nvSpPr>
          <p:spPr>
            <a:xfrm flipH="1" rot="10800000">
              <a:off x="3246150" y="7847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36"/>
            <p:cNvSpPr/>
            <p:nvPr/>
          </p:nvSpPr>
          <p:spPr>
            <a:xfrm flipH="1" rot="10800000">
              <a:off x="1481091" y="20212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36"/>
            <p:cNvSpPr/>
            <p:nvPr/>
          </p:nvSpPr>
          <p:spPr>
            <a:xfrm flipH="1" rot="10800000">
              <a:off x="1743496" y="15023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36"/>
            <p:cNvSpPr/>
            <p:nvPr/>
          </p:nvSpPr>
          <p:spPr>
            <a:xfrm flipH="1" rot="10800000">
              <a:off x="3034767" y="10520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36"/>
            <p:cNvSpPr/>
            <p:nvPr/>
          </p:nvSpPr>
          <p:spPr>
            <a:xfrm>
              <a:off x="1202686" y="5464383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36"/>
            <p:cNvSpPr/>
            <p:nvPr/>
          </p:nvSpPr>
          <p:spPr>
            <a:xfrm>
              <a:off x="2365378" y="6519302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36"/>
            <p:cNvSpPr/>
            <p:nvPr/>
          </p:nvSpPr>
          <p:spPr>
            <a:xfrm>
              <a:off x="2137303" y="6631779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36"/>
            <p:cNvSpPr/>
            <p:nvPr/>
          </p:nvSpPr>
          <p:spPr>
            <a:xfrm>
              <a:off x="540440" y="5406118"/>
              <a:ext cx="18554" cy="18967"/>
            </a:xfrm>
            <a:custGeom>
              <a:rect b="b" l="l" r="r" t="t"/>
              <a:pathLst>
                <a:path extrusionOk="0" h="12316" w="12048">
                  <a:moveTo>
                    <a:pt x="9" y="6358"/>
                  </a:moveTo>
                  <a:cubicBezTo>
                    <a:pt x="9" y="9666"/>
                    <a:pt x="2623" y="12402"/>
                    <a:pt x="5919" y="12517"/>
                  </a:cubicBezTo>
                  <a:cubicBezTo>
                    <a:pt x="9307" y="12517"/>
                    <a:pt x="12057" y="9757"/>
                    <a:pt x="12057" y="6358"/>
                  </a:cubicBezTo>
                  <a:cubicBezTo>
                    <a:pt x="12057" y="2960"/>
                    <a:pt x="9307" y="200"/>
                    <a:pt x="5919" y="200"/>
                  </a:cubicBezTo>
                  <a:cubicBezTo>
                    <a:pt x="2623" y="314"/>
                    <a:pt x="9" y="3051"/>
                    <a:pt x="9" y="6358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36"/>
            <p:cNvSpPr/>
            <p:nvPr/>
          </p:nvSpPr>
          <p:spPr>
            <a:xfrm>
              <a:off x="1201985" y="5710076"/>
              <a:ext cx="110631" cy="110996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36"/>
            <p:cNvSpPr/>
            <p:nvPr/>
          </p:nvSpPr>
          <p:spPr>
            <a:xfrm>
              <a:off x="2769280" y="6380713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36"/>
            <p:cNvSpPr/>
            <p:nvPr/>
          </p:nvSpPr>
          <p:spPr>
            <a:xfrm>
              <a:off x="1916118" y="6392222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36"/>
            <p:cNvSpPr/>
            <p:nvPr/>
          </p:nvSpPr>
          <p:spPr>
            <a:xfrm>
              <a:off x="898805" y="635828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36"/>
            <p:cNvSpPr/>
            <p:nvPr/>
          </p:nvSpPr>
          <p:spPr>
            <a:xfrm>
              <a:off x="902489" y="6558857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36"/>
            <p:cNvSpPr/>
            <p:nvPr/>
          </p:nvSpPr>
          <p:spPr>
            <a:xfrm>
              <a:off x="1028115" y="6728791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36"/>
            <p:cNvSpPr/>
            <p:nvPr/>
          </p:nvSpPr>
          <p:spPr>
            <a:xfrm>
              <a:off x="716337" y="6494815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36"/>
            <p:cNvSpPr/>
            <p:nvPr/>
          </p:nvSpPr>
          <p:spPr>
            <a:xfrm>
              <a:off x="2112831" y="6353549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36"/>
            <p:cNvSpPr/>
            <p:nvPr/>
          </p:nvSpPr>
          <p:spPr>
            <a:xfrm>
              <a:off x="2795027" y="6173532"/>
              <a:ext cx="24277" cy="24035"/>
            </a:xfrm>
            <a:custGeom>
              <a:rect b="b" l="l" r="r" t="t"/>
              <a:pathLst>
                <a:path extrusionOk="0" h="15607" w="15764">
                  <a:moveTo>
                    <a:pt x="379" y="10398"/>
                  </a:moveTo>
                  <a:cubicBezTo>
                    <a:pt x="1789" y="14526"/>
                    <a:pt x="6245" y="16762"/>
                    <a:pt x="10382" y="15416"/>
                  </a:cubicBezTo>
                  <a:cubicBezTo>
                    <a:pt x="14451" y="14116"/>
                    <a:pt x="16702" y="9759"/>
                    <a:pt x="15407" y="5677"/>
                  </a:cubicBezTo>
                  <a:cubicBezTo>
                    <a:pt x="15407" y="5654"/>
                    <a:pt x="15384" y="5631"/>
                    <a:pt x="15384" y="5608"/>
                  </a:cubicBezTo>
                  <a:cubicBezTo>
                    <a:pt x="14088" y="1525"/>
                    <a:pt x="9745" y="-733"/>
                    <a:pt x="5676" y="567"/>
                  </a:cubicBezTo>
                  <a:cubicBezTo>
                    <a:pt x="5653" y="567"/>
                    <a:pt x="5631" y="590"/>
                    <a:pt x="5608" y="590"/>
                  </a:cubicBezTo>
                  <a:cubicBezTo>
                    <a:pt x="1516" y="1776"/>
                    <a:pt x="-871" y="6064"/>
                    <a:pt x="311" y="10193"/>
                  </a:cubicBezTo>
                  <a:cubicBezTo>
                    <a:pt x="334" y="10261"/>
                    <a:pt x="356" y="10329"/>
                    <a:pt x="379" y="10398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36"/>
            <p:cNvSpPr/>
            <p:nvPr/>
          </p:nvSpPr>
          <p:spPr>
            <a:xfrm>
              <a:off x="1611502" y="6629849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36"/>
            <p:cNvSpPr/>
            <p:nvPr/>
          </p:nvSpPr>
          <p:spPr>
            <a:xfrm>
              <a:off x="2731234" y="662324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36"/>
            <p:cNvSpPr/>
            <p:nvPr/>
          </p:nvSpPr>
          <p:spPr>
            <a:xfrm>
              <a:off x="835839" y="6170315"/>
              <a:ext cx="73504" cy="73430"/>
            </a:xfrm>
            <a:custGeom>
              <a:rect b="b" l="l" r="r" t="t"/>
              <a:pathLst>
                <a:path extrusionOk="0" h="47682" w="47730">
                  <a:moveTo>
                    <a:pt x="1105" y="31189"/>
                  </a:moveTo>
                  <a:cubicBezTo>
                    <a:pt x="4469" y="43323"/>
                    <a:pt x="16995" y="50417"/>
                    <a:pt x="29090" y="47041"/>
                  </a:cubicBezTo>
                  <a:cubicBezTo>
                    <a:pt x="29704" y="46882"/>
                    <a:pt x="30295" y="46699"/>
                    <a:pt x="30886" y="46471"/>
                  </a:cubicBezTo>
                  <a:cubicBezTo>
                    <a:pt x="43003" y="43209"/>
                    <a:pt x="50210" y="30710"/>
                    <a:pt x="46959" y="18531"/>
                  </a:cubicBezTo>
                  <a:cubicBezTo>
                    <a:pt x="46777" y="17869"/>
                    <a:pt x="46572" y="17231"/>
                    <a:pt x="46345" y="16592"/>
                  </a:cubicBezTo>
                  <a:cubicBezTo>
                    <a:pt x="42139" y="4184"/>
                    <a:pt x="28817" y="-2613"/>
                    <a:pt x="16336" y="1310"/>
                  </a:cubicBezTo>
                  <a:cubicBezTo>
                    <a:pt x="3992" y="5438"/>
                    <a:pt x="-2783" y="18736"/>
                    <a:pt x="1105" y="31189"/>
                  </a:cubicBezTo>
                  <a:close/>
                </a:path>
              </a:pathLst>
            </a:custGeom>
            <a:solidFill>
              <a:srgbClr val="E9E0D4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36"/>
            <p:cNvSpPr/>
            <p:nvPr/>
          </p:nvSpPr>
          <p:spPr>
            <a:xfrm>
              <a:off x="2508645" y="6458086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36"/>
            <p:cNvSpPr/>
            <p:nvPr/>
          </p:nvSpPr>
          <p:spPr>
            <a:xfrm>
              <a:off x="1735647" y="6176030"/>
              <a:ext cx="50286" cy="50457"/>
            </a:xfrm>
            <a:custGeom>
              <a:rect b="b" l="l" r="r" t="t"/>
              <a:pathLst>
                <a:path extrusionOk="0" h="32764" w="32653">
                  <a:moveTo>
                    <a:pt x="769" y="21500"/>
                  </a:moveTo>
                  <a:cubicBezTo>
                    <a:pt x="3497" y="30111"/>
                    <a:pt x="12636" y="34900"/>
                    <a:pt x="21229" y="32220"/>
                  </a:cubicBezTo>
                  <a:cubicBezTo>
                    <a:pt x="29845" y="29390"/>
                    <a:pt x="34597" y="20150"/>
                    <a:pt x="31914" y="11465"/>
                  </a:cubicBezTo>
                  <a:cubicBezTo>
                    <a:pt x="29004" y="2914"/>
                    <a:pt x="19819" y="-1741"/>
                    <a:pt x="11226" y="973"/>
                  </a:cubicBezTo>
                  <a:cubicBezTo>
                    <a:pt x="2724" y="3799"/>
                    <a:pt x="-1914" y="12940"/>
                    <a:pt x="769" y="21500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36"/>
            <p:cNvSpPr/>
            <p:nvPr/>
          </p:nvSpPr>
          <p:spPr>
            <a:xfrm>
              <a:off x="2790561" y="6294533"/>
              <a:ext cx="14755" cy="14789"/>
            </a:xfrm>
            <a:custGeom>
              <a:rect b="b" l="l" r="r" t="t"/>
              <a:pathLst>
                <a:path extrusionOk="0" h="9603" w="9581">
                  <a:moveTo>
                    <a:pt x="295" y="6415"/>
                  </a:moveTo>
                  <a:cubicBezTo>
                    <a:pt x="1068" y="8924"/>
                    <a:pt x="3705" y="10348"/>
                    <a:pt x="6206" y="9609"/>
                  </a:cubicBezTo>
                  <a:cubicBezTo>
                    <a:pt x="8729" y="8740"/>
                    <a:pt x="10139" y="6028"/>
                    <a:pt x="9389" y="3450"/>
                  </a:cubicBezTo>
                  <a:cubicBezTo>
                    <a:pt x="8548" y="946"/>
                    <a:pt x="5820" y="-395"/>
                    <a:pt x="3341" y="456"/>
                  </a:cubicBezTo>
                  <a:cubicBezTo>
                    <a:pt x="3296" y="467"/>
                    <a:pt x="3274" y="476"/>
                    <a:pt x="3251" y="485"/>
                  </a:cubicBezTo>
                  <a:cubicBezTo>
                    <a:pt x="841" y="1215"/>
                    <a:pt x="-523" y="3760"/>
                    <a:pt x="204" y="6171"/>
                  </a:cubicBezTo>
                  <a:cubicBezTo>
                    <a:pt x="250" y="6253"/>
                    <a:pt x="273" y="6336"/>
                    <a:pt x="295" y="6415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36"/>
            <p:cNvSpPr/>
            <p:nvPr/>
          </p:nvSpPr>
          <p:spPr>
            <a:xfrm>
              <a:off x="2024480" y="6654706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36"/>
            <p:cNvSpPr/>
            <p:nvPr/>
          </p:nvSpPr>
          <p:spPr>
            <a:xfrm>
              <a:off x="2370586" y="6583183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36"/>
            <p:cNvSpPr/>
            <p:nvPr/>
          </p:nvSpPr>
          <p:spPr>
            <a:xfrm>
              <a:off x="598065" y="5278029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36"/>
            <p:cNvSpPr/>
            <p:nvPr/>
          </p:nvSpPr>
          <p:spPr>
            <a:xfrm>
              <a:off x="1898385" y="6328872"/>
              <a:ext cx="38774" cy="39039"/>
            </a:xfrm>
            <a:custGeom>
              <a:rect b="b" l="l" r="r" t="t"/>
              <a:pathLst>
                <a:path extrusionOk="0" h="25350" w="25178">
                  <a:moveTo>
                    <a:pt x="652" y="16749"/>
                  </a:moveTo>
                  <a:cubicBezTo>
                    <a:pt x="2812" y="23395"/>
                    <a:pt x="9905" y="27056"/>
                    <a:pt x="16566" y="24960"/>
                  </a:cubicBezTo>
                  <a:cubicBezTo>
                    <a:pt x="23136" y="22809"/>
                    <a:pt x="26705" y="15727"/>
                    <a:pt x="24568" y="9142"/>
                  </a:cubicBezTo>
                  <a:cubicBezTo>
                    <a:pt x="24545" y="9092"/>
                    <a:pt x="24545" y="9042"/>
                    <a:pt x="24523" y="8994"/>
                  </a:cubicBezTo>
                  <a:cubicBezTo>
                    <a:pt x="22454" y="2384"/>
                    <a:pt x="15429" y="-1295"/>
                    <a:pt x="8859" y="778"/>
                  </a:cubicBezTo>
                  <a:cubicBezTo>
                    <a:pt x="8836" y="780"/>
                    <a:pt x="8836" y="780"/>
                    <a:pt x="8836" y="783"/>
                  </a:cubicBezTo>
                  <a:cubicBezTo>
                    <a:pt x="2244" y="2819"/>
                    <a:pt x="-1462" y="9838"/>
                    <a:pt x="561" y="16461"/>
                  </a:cubicBezTo>
                  <a:cubicBezTo>
                    <a:pt x="584" y="16557"/>
                    <a:pt x="630" y="16653"/>
                    <a:pt x="652" y="16749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36"/>
            <p:cNvSpPr/>
            <p:nvPr/>
          </p:nvSpPr>
          <p:spPr>
            <a:xfrm>
              <a:off x="1534327" y="6608658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36"/>
            <p:cNvSpPr/>
            <p:nvPr/>
          </p:nvSpPr>
          <p:spPr>
            <a:xfrm>
              <a:off x="2480866" y="6206707"/>
              <a:ext cx="45764" cy="46121"/>
            </a:xfrm>
            <a:custGeom>
              <a:rect b="b" l="l" r="r" t="t"/>
              <a:pathLst>
                <a:path extrusionOk="0" h="29949" w="29717">
                  <a:moveTo>
                    <a:pt x="744" y="19840"/>
                  </a:moveTo>
                  <a:cubicBezTo>
                    <a:pt x="3222" y="27638"/>
                    <a:pt x="11543" y="31935"/>
                    <a:pt x="19318" y="29440"/>
                  </a:cubicBezTo>
                  <a:cubicBezTo>
                    <a:pt x="19340" y="29433"/>
                    <a:pt x="19363" y="29426"/>
                    <a:pt x="19386" y="29419"/>
                  </a:cubicBezTo>
                  <a:cubicBezTo>
                    <a:pt x="27070" y="27084"/>
                    <a:pt x="31435" y="18934"/>
                    <a:pt x="29093" y="11218"/>
                  </a:cubicBezTo>
                  <a:cubicBezTo>
                    <a:pt x="29048" y="11049"/>
                    <a:pt x="28980" y="10883"/>
                    <a:pt x="28934" y="10716"/>
                  </a:cubicBezTo>
                  <a:cubicBezTo>
                    <a:pt x="26570" y="2881"/>
                    <a:pt x="18295" y="-1536"/>
                    <a:pt x="10497" y="845"/>
                  </a:cubicBezTo>
                  <a:cubicBezTo>
                    <a:pt x="10429" y="865"/>
                    <a:pt x="10361" y="886"/>
                    <a:pt x="10293" y="909"/>
                  </a:cubicBezTo>
                  <a:cubicBezTo>
                    <a:pt x="2472" y="3513"/>
                    <a:pt x="-1802" y="11968"/>
                    <a:pt x="744" y="19840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36"/>
            <p:cNvSpPr/>
            <p:nvPr/>
          </p:nvSpPr>
          <p:spPr>
            <a:xfrm>
              <a:off x="1829349" y="6547597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36"/>
            <p:cNvSpPr/>
            <p:nvPr/>
          </p:nvSpPr>
          <p:spPr>
            <a:xfrm>
              <a:off x="2878472" y="6728512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36"/>
            <p:cNvSpPr/>
            <p:nvPr/>
          </p:nvSpPr>
          <p:spPr>
            <a:xfrm>
              <a:off x="2575332" y="6420262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36"/>
            <p:cNvSpPr/>
            <p:nvPr/>
          </p:nvSpPr>
          <p:spPr>
            <a:xfrm>
              <a:off x="1665322" y="6191509"/>
              <a:ext cx="166905" cy="167441"/>
            </a:xfrm>
            <a:custGeom>
              <a:rect b="b" l="l" r="r" t="t"/>
              <a:pathLst>
                <a:path extrusionOk="0" h="108728" w="108380">
                  <a:moveTo>
                    <a:pt x="2754" y="71442"/>
                  </a:moveTo>
                  <a:cubicBezTo>
                    <a:pt x="11756" y="99766"/>
                    <a:pt x="41947" y="115401"/>
                    <a:pt x="70182" y="106369"/>
                  </a:cubicBezTo>
                  <a:cubicBezTo>
                    <a:pt x="70433" y="106285"/>
                    <a:pt x="70705" y="106198"/>
                    <a:pt x="70955" y="106111"/>
                  </a:cubicBezTo>
                  <a:cubicBezTo>
                    <a:pt x="99100" y="97239"/>
                    <a:pt x="114763" y="67152"/>
                    <a:pt x="105920" y="38911"/>
                  </a:cubicBezTo>
                  <a:cubicBezTo>
                    <a:pt x="105783" y="38500"/>
                    <a:pt x="105647" y="38092"/>
                    <a:pt x="105511" y="37686"/>
                  </a:cubicBezTo>
                  <a:cubicBezTo>
                    <a:pt x="96508" y="9362"/>
                    <a:pt x="66318" y="-6273"/>
                    <a:pt x="38082" y="2759"/>
                  </a:cubicBezTo>
                  <a:cubicBezTo>
                    <a:pt x="37832" y="2843"/>
                    <a:pt x="37559" y="2930"/>
                    <a:pt x="37309" y="3017"/>
                  </a:cubicBezTo>
                  <a:cubicBezTo>
                    <a:pt x="9006" y="12211"/>
                    <a:pt x="-6522" y="42688"/>
                    <a:pt x="2640" y="71091"/>
                  </a:cubicBezTo>
                  <a:cubicBezTo>
                    <a:pt x="2686" y="71210"/>
                    <a:pt x="2708" y="71326"/>
                    <a:pt x="2754" y="7144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36"/>
            <p:cNvSpPr/>
            <p:nvPr/>
          </p:nvSpPr>
          <p:spPr>
            <a:xfrm>
              <a:off x="2505412" y="6143451"/>
              <a:ext cx="50618" cy="50785"/>
            </a:xfrm>
            <a:custGeom>
              <a:rect b="b" l="l" r="r" t="t"/>
              <a:pathLst>
                <a:path extrusionOk="0" h="32977" w="32869">
                  <a:moveTo>
                    <a:pt x="757" y="21707"/>
                  </a:moveTo>
                  <a:cubicBezTo>
                    <a:pt x="3576" y="30351"/>
                    <a:pt x="12783" y="35118"/>
                    <a:pt x="21445" y="32426"/>
                  </a:cubicBezTo>
                  <a:cubicBezTo>
                    <a:pt x="30061" y="29598"/>
                    <a:pt x="34812" y="20361"/>
                    <a:pt x="32130" y="11671"/>
                  </a:cubicBezTo>
                  <a:cubicBezTo>
                    <a:pt x="29311" y="3026"/>
                    <a:pt x="20103" y="-1741"/>
                    <a:pt x="11442" y="951"/>
                  </a:cubicBezTo>
                  <a:cubicBezTo>
                    <a:pt x="2826" y="3779"/>
                    <a:pt x="-1926" y="13016"/>
                    <a:pt x="757" y="21707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36"/>
            <p:cNvSpPr/>
            <p:nvPr/>
          </p:nvSpPr>
          <p:spPr>
            <a:xfrm>
              <a:off x="969856" y="4483214"/>
              <a:ext cx="49781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36"/>
            <p:cNvSpPr/>
            <p:nvPr/>
          </p:nvSpPr>
          <p:spPr>
            <a:xfrm>
              <a:off x="1387710" y="4615690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36"/>
            <p:cNvSpPr/>
            <p:nvPr/>
          </p:nvSpPr>
          <p:spPr>
            <a:xfrm>
              <a:off x="2313234" y="644693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36"/>
            <p:cNvSpPr/>
            <p:nvPr/>
          </p:nvSpPr>
          <p:spPr>
            <a:xfrm>
              <a:off x="504824" y="4831064"/>
              <a:ext cx="12810" cy="12630"/>
            </a:xfrm>
            <a:custGeom>
              <a:rect b="b" l="l" r="r" t="t"/>
              <a:pathLst>
                <a:path extrusionOk="0" h="8201" w="8318">
                  <a:moveTo>
                    <a:pt x="159" y="5452"/>
                  </a:moveTo>
                  <a:cubicBezTo>
                    <a:pt x="795" y="7619"/>
                    <a:pt x="3069" y="8873"/>
                    <a:pt x="5228" y="8235"/>
                  </a:cubicBezTo>
                  <a:cubicBezTo>
                    <a:pt x="5296" y="8212"/>
                    <a:pt x="5342" y="8212"/>
                    <a:pt x="5387" y="8189"/>
                  </a:cubicBezTo>
                  <a:cubicBezTo>
                    <a:pt x="7547" y="7551"/>
                    <a:pt x="8798" y="5270"/>
                    <a:pt x="8161" y="3103"/>
                  </a:cubicBezTo>
                  <a:cubicBezTo>
                    <a:pt x="8138" y="3035"/>
                    <a:pt x="8138" y="2989"/>
                    <a:pt x="8116" y="2943"/>
                  </a:cubicBezTo>
                  <a:cubicBezTo>
                    <a:pt x="7365" y="799"/>
                    <a:pt x="5024" y="-318"/>
                    <a:pt x="2910" y="434"/>
                  </a:cubicBezTo>
                  <a:cubicBezTo>
                    <a:pt x="2887" y="434"/>
                    <a:pt x="2887" y="434"/>
                    <a:pt x="2887" y="434"/>
                  </a:cubicBezTo>
                  <a:cubicBezTo>
                    <a:pt x="773" y="1096"/>
                    <a:pt x="-432" y="3308"/>
                    <a:pt x="159" y="5452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36"/>
            <p:cNvSpPr/>
            <p:nvPr/>
          </p:nvSpPr>
          <p:spPr>
            <a:xfrm>
              <a:off x="1609167" y="6572459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36"/>
            <p:cNvSpPr/>
            <p:nvPr/>
          </p:nvSpPr>
          <p:spPr>
            <a:xfrm>
              <a:off x="2293511" y="6565492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36"/>
            <p:cNvSpPr/>
            <p:nvPr/>
          </p:nvSpPr>
          <p:spPr>
            <a:xfrm>
              <a:off x="352400" y="5622901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36"/>
            <p:cNvSpPr/>
            <p:nvPr/>
          </p:nvSpPr>
          <p:spPr>
            <a:xfrm>
              <a:off x="635972" y="5266102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36"/>
            <p:cNvSpPr/>
            <p:nvPr/>
          </p:nvSpPr>
          <p:spPr>
            <a:xfrm>
              <a:off x="1618403" y="6561404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36"/>
            <p:cNvSpPr/>
            <p:nvPr/>
          </p:nvSpPr>
          <p:spPr>
            <a:xfrm>
              <a:off x="1760430" y="52513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7" name="Google Shape;2617;p36"/>
          <p:cNvSpPr/>
          <p:nvPr/>
        </p:nvSpPr>
        <p:spPr>
          <a:xfrm flipH="1" rot="10800000">
            <a:off x="5100736" y="121158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8" name="Google Shape;2618;p36"/>
          <p:cNvSpPr/>
          <p:nvPr/>
        </p:nvSpPr>
        <p:spPr>
          <a:xfrm flipH="1" rot="10800000">
            <a:off x="5262694" y="207085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9" name="Google Shape;2619;p36"/>
          <p:cNvSpPr/>
          <p:nvPr/>
        </p:nvSpPr>
        <p:spPr>
          <a:xfrm flipH="1" rot="10800000">
            <a:off x="5068637" y="233884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0" name="Google Shape;2620;p36"/>
          <p:cNvSpPr/>
          <p:nvPr/>
        </p:nvSpPr>
        <p:spPr>
          <a:xfrm flipH="1" rot="10800000">
            <a:off x="5442354" y="10802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1" name="Google Shape;2621;p36"/>
          <p:cNvSpPr/>
          <p:nvPr/>
        </p:nvSpPr>
        <p:spPr>
          <a:xfrm flipH="1" rot="10800000">
            <a:off x="5908779" y="35898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2" name="Google Shape;2622;p36"/>
          <p:cNvSpPr/>
          <p:nvPr/>
        </p:nvSpPr>
        <p:spPr>
          <a:xfrm flipH="1" rot="10800000">
            <a:off x="858999" y="66482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3" name="Google Shape;2623;p36"/>
          <p:cNvSpPr/>
          <p:nvPr/>
        </p:nvSpPr>
        <p:spPr>
          <a:xfrm>
            <a:off x="6451839" y="232669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4" name="Google Shape;2624;p36"/>
          <p:cNvSpPr/>
          <p:nvPr/>
        </p:nvSpPr>
        <p:spPr>
          <a:xfrm flipH="1" rot="-5752072">
            <a:off x="7793624" y="323305"/>
            <a:ext cx="165394" cy="166413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5" name="Google Shape;2625;p36"/>
          <p:cNvSpPr/>
          <p:nvPr/>
        </p:nvSpPr>
        <p:spPr>
          <a:xfrm flipH="1" rot="-5752072">
            <a:off x="8198698" y="356768"/>
            <a:ext cx="137393" cy="137838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6" name="Google Shape;2626;p36"/>
          <p:cNvSpPr/>
          <p:nvPr/>
        </p:nvSpPr>
        <p:spPr>
          <a:xfrm flipH="1" rot="-5752072">
            <a:off x="7969542" y="437535"/>
            <a:ext cx="51834" cy="5200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7" name="Google Shape;2627;p36"/>
          <p:cNvSpPr/>
          <p:nvPr/>
        </p:nvSpPr>
        <p:spPr>
          <a:xfrm flipH="1" rot="-5752072">
            <a:off x="8021536" y="68425"/>
            <a:ext cx="32361" cy="32172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8" name="Google Shape;2628;p36"/>
          <p:cNvSpPr/>
          <p:nvPr/>
        </p:nvSpPr>
        <p:spPr>
          <a:xfrm flipH="1" rot="-5752072">
            <a:off x="7193967" y="288719"/>
            <a:ext cx="120510" cy="120906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9" name="Google Shape;2629;p36"/>
          <p:cNvSpPr/>
          <p:nvPr/>
        </p:nvSpPr>
        <p:spPr>
          <a:xfrm flipH="1" rot="-5752072">
            <a:off x="7981590" y="189073"/>
            <a:ext cx="58838" cy="59032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bg>
      <p:bgPr>
        <a:solidFill>
          <a:srgbClr val="FFFFFF"/>
        </a:solidFill>
      </p:bgPr>
    </p:bg>
    <p:spTree>
      <p:nvGrpSpPr>
        <p:cNvPr id="2630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37"/>
          <p:cNvSpPr txBox="1"/>
          <p:nvPr>
            <p:ph idx="1" type="body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32" name="Google Shape;2632;p37"/>
          <p:cNvSpPr txBox="1"/>
          <p:nvPr>
            <p:ph idx="2" type="subTitle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33" name="Google Shape;2633;p37"/>
          <p:cNvSpPr txBox="1"/>
          <p:nvPr>
            <p:ph idx="3" type="body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2634" name="Google Shape;2634;p37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2635" name="Google Shape;2635;p37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37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37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37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37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37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37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37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37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37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37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37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37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37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37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37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37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37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37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37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37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37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37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37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37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37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37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37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37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37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37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37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37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37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37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37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37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37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37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37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37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37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37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37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37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37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37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37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37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37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37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37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37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37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37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37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7" name="Google Shape;2697;p37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8" name="Google Shape;2698;p37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9" name="Google Shape;2699;p37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0" name="Google Shape;2700;p37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1" name="Google Shape;2701;p37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2" name="Google Shape;2702;p37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3" name="Google Shape;2703;p37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4" name="Google Shape;2704;p37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5" name="Google Shape;2705;p37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6" name="Google Shape;2706;p37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7" name="Google Shape;2707;p37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8" name="Google Shape;2708;p37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9" name="Google Shape;2709;p37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0" name="Google Shape;2710;p37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1" name="Google Shape;2711;p37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2" name="Google Shape;2712;p37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3" name="Google Shape;2713;p37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4" name="Google Shape;2714;p37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5" name="Google Shape;2715;p37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6" name="Google Shape;2716;p37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7" name="Google Shape;2717;p37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8" name="Google Shape;2718;p37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9" name="Google Shape;2719;p37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0" name="Google Shape;2720;p37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1" name="Google Shape;2721;p37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2" name="Google Shape;2722;p37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3" name="Google Shape;2723;p37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4" name="Google Shape;2724;p37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5" name="Google Shape;2725;p37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6" name="Google Shape;2726;p37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7" name="Google Shape;2727;p37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8" name="Google Shape;2728;p37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9" name="Google Shape;2729;p37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0" name="Google Shape;2730;p37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1" name="Google Shape;2731;p37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2" name="Google Shape;2732;p37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3" name="Google Shape;2733;p37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4" name="Google Shape;2734;p37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5" name="Google Shape;2735;p37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6" name="Google Shape;2736;p37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7" name="Google Shape;2737;p37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8" name="Google Shape;2738;p37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9" name="Google Shape;2739;p37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0" name="Google Shape;2740;p37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1" name="Google Shape;2741;p37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2" name="Google Shape;2742;p37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3" name="Google Shape;2743;p37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4" name="Google Shape;2744;p37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5" name="Google Shape;2745;p37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6" name="Google Shape;2746;p37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7" name="Google Shape;2747;p37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8" name="Google Shape;2748;p37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9" name="Google Shape;2749;p37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p37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p37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p37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3" name="Google Shape;2753;p37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4" name="Google Shape;2754;p37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5" name="Google Shape;2755;p37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37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7" name="Google Shape;2757;p37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8" name="Google Shape;2758;p37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9" name="Google Shape;2759;p37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0" name="Google Shape;2760;p37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1" name="Google Shape;2761;p37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2" name="Google Shape;2762;p37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3" name="Google Shape;2763;p37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4" name="Google Shape;2764;p37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5" name="Google Shape;2765;p37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6" name="Google Shape;2766;p37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7" name="Google Shape;2767;p37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8" name="Google Shape;2768;p37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9" name="Google Shape;2769;p37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0" name="Google Shape;2770;p37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1" name="Google Shape;2771;p37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2" name="Google Shape;2772;p37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3" name="Google Shape;2773;p37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4" name="Google Shape;2774;p37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5" name="Google Shape;2775;p37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6" name="Google Shape;2776;p37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7" name="Google Shape;2777;p37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8" name="Google Shape;2778;p37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9" name="Google Shape;2779;p37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0" name="Google Shape;2780;p37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1" name="Google Shape;2781;p37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2" name="Google Shape;2782;p37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3" name="Google Shape;2783;p37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4" name="Google Shape;2784;p37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5" name="Google Shape;2785;p37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6" name="Google Shape;2786;p37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7" name="Google Shape;2787;p37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8" name="Google Shape;2788;p37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9" name="Google Shape;2789;p37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0" name="Google Shape;2790;p37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1" name="Google Shape;2791;p37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2" name="Google Shape;2792;p37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3" name="Google Shape;2793;p37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4" name="Google Shape;2794;p37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5" name="Google Shape;2795;p37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6" name="Google Shape;2796;p37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7" name="Google Shape;2797;p37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8" name="Google Shape;2798;p37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9" name="Google Shape;2799;p37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0" name="Google Shape;2800;p37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1" name="Google Shape;2801;p37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2" name="Google Shape;2802;p37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3" name="Google Shape;2803;p37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4" name="Google Shape;2804;p37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5" name="Google Shape;2805;p37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6" name="Google Shape;2806;p37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7" name="Google Shape;2807;p37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8" name="Google Shape;2808;p37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p37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0" name="Google Shape;2810;p37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1" name="Google Shape;2811;p37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12" name="Google Shape;2812;p37"/>
          <p:cNvSpPr txBox="1"/>
          <p:nvPr>
            <p:ph idx="4" type="subTitle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13" name="Google Shape;2813;p3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ldrich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2814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38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6" name="Google Shape;2816;p38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7" name="Google Shape;2817;p38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8" name="Google Shape;2818;p38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9" name="Google Shape;2819;p38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20" name="Google Shape;2820;p38"/>
          <p:cNvSpPr txBox="1"/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821" name="Google Shape;2821;p38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2" name="Google Shape;2822;p38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3" name="Google Shape;2823;p38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4" name="Google Shape;2824;p38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5" name="Google Shape;2825;p38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6" name="Google Shape;2826;p38"/>
          <p:cNvSpPr/>
          <p:nvPr/>
        </p:nvSpPr>
        <p:spPr>
          <a:xfrm>
            <a:off x="6253761" y="661100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7" name="Google Shape;2827;p38"/>
          <p:cNvSpPr/>
          <p:nvPr/>
        </p:nvSpPr>
        <p:spPr>
          <a:xfrm>
            <a:off x="2252816" y="5551682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8" name="Google Shape;2828;p38"/>
          <p:cNvSpPr/>
          <p:nvPr/>
        </p:nvSpPr>
        <p:spPr>
          <a:xfrm>
            <a:off x="2994002" y="597728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p38"/>
          <p:cNvSpPr/>
          <p:nvPr/>
        </p:nvSpPr>
        <p:spPr>
          <a:xfrm>
            <a:off x="1004052" y="559450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38"/>
          <p:cNvSpPr/>
          <p:nvPr/>
        </p:nvSpPr>
        <p:spPr>
          <a:xfrm>
            <a:off x="3021680" y="554845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1" name="Google Shape;2831;p38"/>
          <p:cNvSpPr/>
          <p:nvPr/>
        </p:nvSpPr>
        <p:spPr>
          <a:xfrm>
            <a:off x="5213869" y="626447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38"/>
          <p:cNvSpPr/>
          <p:nvPr/>
        </p:nvSpPr>
        <p:spPr>
          <a:xfrm>
            <a:off x="1732231" y="6071330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3" name="Google Shape;2833;p38"/>
          <p:cNvSpPr/>
          <p:nvPr/>
        </p:nvSpPr>
        <p:spPr>
          <a:xfrm>
            <a:off x="1003351" y="584019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4" name="Google Shape;2834;p38"/>
          <p:cNvSpPr/>
          <p:nvPr/>
        </p:nvSpPr>
        <p:spPr>
          <a:xfrm>
            <a:off x="4764609" y="613739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5" name="Google Shape;2835;p38"/>
          <p:cNvSpPr/>
          <p:nvPr/>
        </p:nvSpPr>
        <p:spPr>
          <a:xfrm>
            <a:off x="3747296" y="610345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6" name="Google Shape;2836;p38"/>
          <p:cNvSpPr/>
          <p:nvPr/>
        </p:nvSpPr>
        <p:spPr>
          <a:xfrm>
            <a:off x="497417" y="599840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7" name="Google Shape;2837;p38"/>
          <p:cNvSpPr/>
          <p:nvPr/>
        </p:nvSpPr>
        <p:spPr>
          <a:xfrm>
            <a:off x="570330" y="6399786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8" name="Google Shape;2838;p38"/>
          <p:cNvSpPr/>
          <p:nvPr/>
        </p:nvSpPr>
        <p:spPr>
          <a:xfrm>
            <a:off x="623043" y="6168342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9" name="Google Shape;2839;p38"/>
          <p:cNvSpPr/>
          <p:nvPr/>
        </p:nvSpPr>
        <p:spPr>
          <a:xfrm>
            <a:off x="3564828" y="623998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p38"/>
          <p:cNvSpPr/>
          <p:nvPr/>
        </p:nvSpPr>
        <p:spPr>
          <a:xfrm>
            <a:off x="1206430" y="60694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1" name="Google Shape;2841;p38"/>
          <p:cNvSpPr/>
          <p:nvPr/>
        </p:nvSpPr>
        <p:spPr>
          <a:xfrm>
            <a:off x="2673492" y="5857233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2" name="Google Shape;2842;p38"/>
          <p:cNvSpPr/>
          <p:nvPr/>
        </p:nvSpPr>
        <p:spPr>
          <a:xfrm>
            <a:off x="1148716" y="631304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3" name="Google Shape;2843;p38"/>
          <p:cNvSpPr/>
          <p:nvPr/>
        </p:nvSpPr>
        <p:spPr>
          <a:xfrm>
            <a:off x="4084323" y="615367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4" name="Google Shape;2844;p38"/>
          <p:cNvSpPr/>
          <p:nvPr/>
        </p:nvSpPr>
        <p:spPr>
          <a:xfrm>
            <a:off x="1282683" y="645966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5" name="Google Shape;2845;p38"/>
          <p:cNvSpPr/>
          <p:nvPr/>
        </p:nvSpPr>
        <p:spPr>
          <a:xfrm>
            <a:off x="5357136" y="620325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6" name="Google Shape;2846;p38"/>
          <p:cNvSpPr/>
          <p:nvPr/>
        </p:nvSpPr>
        <p:spPr>
          <a:xfrm>
            <a:off x="2774246" y="6012057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p38"/>
          <p:cNvSpPr/>
          <p:nvPr/>
        </p:nvSpPr>
        <p:spPr>
          <a:xfrm>
            <a:off x="1560411" y="652285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8" name="Google Shape;2848;p38"/>
          <p:cNvSpPr/>
          <p:nvPr/>
        </p:nvSpPr>
        <p:spPr>
          <a:xfrm>
            <a:off x="1722369" y="644532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9" name="Google Shape;2849;p38"/>
          <p:cNvSpPr/>
          <p:nvPr/>
        </p:nvSpPr>
        <p:spPr>
          <a:xfrm>
            <a:off x="1619408" y="6094257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0" name="Google Shape;2850;p38"/>
          <p:cNvSpPr/>
          <p:nvPr/>
        </p:nvSpPr>
        <p:spPr>
          <a:xfrm>
            <a:off x="2312844" y="5817171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1" name="Google Shape;2851;p38"/>
          <p:cNvSpPr/>
          <p:nvPr/>
        </p:nvSpPr>
        <p:spPr>
          <a:xfrm>
            <a:off x="399431" y="540814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2" name="Google Shape;2852;p38"/>
          <p:cNvSpPr/>
          <p:nvPr/>
        </p:nvSpPr>
        <p:spPr>
          <a:xfrm>
            <a:off x="1129255" y="604820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3" name="Google Shape;2853;p38"/>
          <p:cNvSpPr/>
          <p:nvPr/>
        </p:nvSpPr>
        <p:spPr>
          <a:xfrm>
            <a:off x="377453" y="6205250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4" name="Google Shape;2854;p38"/>
          <p:cNvSpPr/>
          <p:nvPr/>
        </p:nvSpPr>
        <p:spPr>
          <a:xfrm>
            <a:off x="2636842" y="6736281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p38"/>
          <p:cNvSpPr/>
          <p:nvPr/>
        </p:nvSpPr>
        <p:spPr>
          <a:xfrm>
            <a:off x="1424277" y="5987148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6" name="Google Shape;2856;p38"/>
          <p:cNvSpPr/>
          <p:nvPr/>
        </p:nvSpPr>
        <p:spPr>
          <a:xfrm>
            <a:off x="2837117" y="6396256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7" name="Google Shape;2857;p38"/>
          <p:cNvSpPr/>
          <p:nvPr/>
        </p:nvSpPr>
        <p:spPr>
          <a:xfrm>
            <a:off x="2820730" y="596250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8" name="Google Shape;2858;p38"/>
          <p:cNvSpPr/>
          <p:nvPr/>
        </p:nvSpPr>
        <p:spPr>
          <a:xfrm>
            <a:off x="2379025" y="6363198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9" name="Google Shape;2859;p38"/>
          <p:cNvSpPr/>
          <p:nvPr/>
        </p:nvSpPr>
        <p:spPr>
          <a:xfrm>
            <a:off x="5423823" y="616543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0" name="Google Shape;2860;p38"/>
          <p:cNvSpPr/>
          <p:nvPr/>
        </p:nvSpPr>
        <p:spPr>
          <a:xfrm>
            <a:off x="1528312" y="6374618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1" name="Google Shape;2861;p38"/>
          <p:cNvSpPr/>
          <p:nvPr/>
        </p:nvSpPr>
        <p:spPr>
          <a:xfrm>
            <a:off x="2539244" y="6090807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2" name="Google Shape;2862;p38"/>
          <p:cNvSpPr/>
          <p:nvPr/>
        </p:nvSpPr>
        <p:spPr>
          <a:xfrm>
            <a:off x="982218" y="6268685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3" name="Google Shape;2863;p38"/>
          <p:cNvSpPr/>
          <p:nvPr/>
        </p:nvSpPr>
        <p:spPr>
          <a:xfrm>
            <a:off x="2204096" y="649286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4" name="Google Shape;2864;p38"/>
          <p:cNvSpPr/>
          <p:nvPr/>
        </p:nvSpPr>
        <p:spPr>
          <a:xfrm>
            <a:off x="1169616" y="654579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5" name="Google Shape;2865;p38"/>
          <p:cNvSpPr/>
          <p:nvPr/>
        </p:nvSpPr>
        <p:spPr>
          <a:xfrm>
            <a:off x="2611340" y="6217185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6" name="Google Shape;2866;p38"/>
          <p:cNvSpPr/>
          <p:nvPr/>
        </p:nvSpPr>
        <p:spPr>
          <a:xfrm>
            <a:off x="5161725" y="619210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7" name="Google Shape;2867;p38"/>
          <p:cNvSpPr/>
          <p:nvPr/>
        </p:nvSpPr>
        <p:spPr>
          <a:xfrm>
            <a:off x="979504" y="6250013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8" name="Google Shape;2868;p38"/>
          <p:cNvSpPr/>
          <p:nvPr/>
        </p:nvSpPr>
        <p:spPr>
          <a:xfrm>
            <a:off x="800138" y="6415263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9" name="Google Shape;2869;p38"/>
          <p:cNvSpPr/>
          <p:nvPr/>
        </p:nvSpPr>
        <p:spPr>
          <a:xfrm>
            <a:off x="1528285" y="5498025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0" name="Google Shape;2870;p38"/>
          <p:cNvSpPr/>
          <p:nvPr/>
        </p:nvSpPr>
        <p:spPr>
          <a:xfrm>
            <a:off x="2396923" y="5998663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1" name="Google Shape;2871;p38"/>
          <p:cNvSpPr/>
          <p:nvPr/>
        </p:nvSpPr>
        <p:spPr>
          <a:xfrm>
            <a:off x="1274531" y="6678111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2" name="Google Shape;2872;p38"/>
          <p:cNvSpPr/>
          <p:nvPr/>
        </p:nvSpPr>
        <p:spPr>
          <a:xfrm>
            <a:off x="2486770" y="663178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p38"/>
          <p:cNvSpPr/>
          <p:nvPr/>
        </p:nvSpPr>
        <p:spPr>
          <a:xfrm>
            <a:off x="1204095" y="6012010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4" name="Google Shape;2874;p38"/>
          <p:cNvSpPr/>
          <p:nvPr/>
        </p:nvSpPr>
        <p:spPr>
          <a:xfrm>
            <a:off x="2235769" y="5799480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38"/>
          <p:cNvSpPr/>
          <p:nvPr/>
        </p:nvSpPr>
        <p:spPr>
          <a:xfrm>
            <a:off x="437338" y="539622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6" name="Google Shape;2876;p38"/>
          <p:cNvSpPr/>
          <p:nvPr/>
        </p:nvSpPr>
        <p:spPr>
          <a:xfrm>
            <a:off x="3130673" y="6347819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7" name="Google Shape;2877;p38"/>
          <p:cNvSpPr/>
          <p:nvPr/>
        </p:nvSpPr>
        <p:spPr>
          <a:xfrm>
            <a:off x="1121182" y="5256676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8" name="Google Shape;2878;p38"/>
          <p:cNvSpPr/>
          <p:nvPr/>
        </p:nvSpPr>
        <p:spPr>
          <a:xfrm>
            <a:off x="2131721" y="6248118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9" name="Google Shape;2879;p38"/>
          <p:cNvSpPr/>
          <p:nvPr/>
        </p:nvSpPr>
        <p:spPr>
          <a:xfrm>
            <a:off x="3064450" y="6144113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0" name="Google Shape;2880;p38"/>
          <p:cNvSpPr/>
          <p:nvPr/>
        </p:nvSpPr>
        <p:spPr>
          <a:xfrm>
            <a:off x="1561796" y="538149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1" name="Google Shape;2881;p38"/>
          <p:cNvSpPr/>
          <p:nvPr/>
        </p:nvSpPr>
        <p:spPr>
          <a:xfrm>
            <a:off x="2853067" y="580546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2" name="Google Shape;2882;p38"/>
          <p:cNvSpPr/>
          <p:nvPr/>
        </p:nvSpPr>
        <p:spPr>
          <a:xfrm flipH="1">
            <a:off x="5855744" y="658890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3" name="Google Shape;2883;p38"/>
          <p:cNvSpPr/>
          <p:nvPr/>
        </p:nvSpPr>
        <p:spPr>
          <a:xfrm flipH="1">
            <a:off x="9770564" y="5529582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4" name="Google Shape;2884;p38"/>
          <p:cNvSpPr/>
          <p:nvPr/>
        </p:nvSpPr>
        <p:spPr>
          <a:xfrm flipH="1">
            <a:off x="9062288" y="595518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5" name="Google Shape;2885;p38"/>
          <p:cNvSpPr/>
          <p:nvPr/>
        </p:nvSpPr>
        <p:spPr>
          <a:xfrm flipH="1">
            <a:off x="11129961" y="557240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6" name="Google Shape;2886;p38"/>
          <p:cNvSpPr/>
          <p:nvPr/>
        </p:nvSpPr>
        <p:spPr>
          <a:xfrm flipH="1">
            <a:off x="9134039" y="552635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7" name="Google Shape;2887;p38"/>
          <p:cNvSpPr/>
          <p:nvPr/>
        </p:nvSpPr>
        <p:spPr>
          <a:xfrm flipH="1">
            <a:off x="6925744" y="624237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8" name="Google Shape;2888;p38"/>
          <p:cNvSpPr/>
          <p:nvPr/>
        </p:nvSpPr>
        <p:spPr>
          <a:xfrm flipH="1">
            <a:off x="10411933" y="6049230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9" name="Google Shape;2889;p38"/>
          <p:cNvSpPr/>
          <p:nvPr/>
        </p:nvSpPr>
        <p:spPr>
          <a:xfrm flipH="1">
            <a:off x="11074646" y="581809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0" name="Google Shape;2890;p38"/>
          <p:cNvSpPr/>
          <p:nvPr/>
        </p:nvSpPr>
        <p:spPr>
          <a:xfrm flipH="1">
            <a:off x="6429067" y="610378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1" name="Google Shape;2891;p38"/>
          <p:cNvSpPr/>
          <p:nvPr/>
        </p:nvSpPr>
        <p:spPr>
          <a:xfrm flipH="1">
            <a:off x="7385298" y="611529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2" name="Google Shape;2892;p38"/>
          <p:cNvSpPr/>
          <p:nvPr/>
        </p:nvSpPr>
        <p:spPr>
          <a:xfrm flipH="1">
            <a:off x="8370529" y="608135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3" name="Google Shape;2893;p38"/>
          <p:cNvSpPr/>
          <p:nvPr/>
        </p:nvSpPr>
        <p:spPr>
          <a:xfrm flipH="1">
            <a:off x="11525877" y="597630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4" name="Google Shape;2894;p38"/>
          <p:cNvSpPr/>
          <p:nvPr/>
        </p:nvSpPr>
        <p:spPr>
          <a:xfrm flipH="1">
            <a:off x="11480955" y="6377686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5" name="Google Shape;2895;p38"/>
          <p:cNvSpPr/>
          <p:nvPr/>
        </p:nvSpPr>
        <p:spPr>
          <a:xfrm flipH="1">
            <a:off x="11513769" y="6146242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6" name="Google Shape;2896;p38"/>
          <p:cNvSpPr/>
          <p:nvPr/>
        </p:nvSpPr>
        <p:spPr>
          <a:xfrm flipH="1">
            <a:off x="8513219" y="621788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Google Shape;2897;p38"/>
          <p:cNvSpPr/>
          <p:nvPr/>
        </p:nvSpPr>
        <p:spPr>
          <a:xfrm flipH="1">
            <a:off x="7093147" y="607661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8" name="Google Shape;2898;p38"/>
          <p:cNvSpPr/>
          <p:nvPr/>
        </p:nvSpPr>
        <p:spPr>
          <a:xfrm flipH="1">
            <a:off x="10926511" y="6047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9" name="Google Shape;2899;p38"/>
          <p:cNvSpPr/>
          <p:nvPr/>
        </p:nvSpPr>
        <p:spPr>
          <a:xfrm flipH="1">
            <a:off x="9487552" y="5835133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0" name="Google Shape;2900;p38"/>
          <p:cNvSpPr/>
          <p:nvPr/>
        </p:nvSpPr>
        <p:spPr>
          <a:xfrm flipH="1">
            <a:off x="10991760" y="629094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1" name="Google Shape;2901;p38"/>
          <p:cNvSpPr/>
          <p:nvPr/>
        </p:nvSpPr>
        <p:spPr>
          <a:xfrm flipH="1">
            <a:off x="10875369" y="643756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2" name="Google Shape;2902;p38"/>
          <p:cNvSpPr/>
          <p:nvPr/>
        </p:nvSpPr>
        <p:spPr>
          <a:xfrm flipH="1">
            <a:off x="6790137" y="618115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3" name="Google Shape;2903;p38"/>
          <p:cNvSpPr/>
          <p:nvPr/>
        </p:nvSpPr>
        <p:spPr>
          <a:xfrm flipH="1">
            <a:off x="9394219" y="5989957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4" name="Google Shape;2904;p38"/>
          <p:cNvSpPr/>
          <p:nvPr/>
        </p:nvSpPr>
        <p:spPr>
          <a:xfrm flipH="1">
            <a:off x="10563947" y="650075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5" name="Google Shape;2905;p38"/>
          <p:cNvSpPr/>
          <p:nvPr/>
        </p:nvSpPr>
        <p:spPr>
          <a:xfrm flipH="1">
            <a:off x="10410230" y="642322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6" name="Google Shape;2906;p38"/>
          <p:cNvSpPr/>
          <p:nvPr/>
        </p:nvSpPr>
        <p:spPr>
          <a:xfrm flipH="1">
            <a:off x="11896251" y="623681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7" name="Google Shape;2907;p38"/>
          <p:cNvSpPr/>
          <p:nvPr/>
        </p:nvSpPr>
        <p:spPr>
          <a:xfrm flipH="1">
            <a:off x="10492592" y="6072157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8" name="Google Shape;2908;p38"/>
          <p:cNvSpPr/>
          <p:nvPr/>
        </p:nvSpPr>
        <p:spPr>
          <a:xfrm flipH="1">
            <a:off x="9799473" y="5795071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9" name="Google Shape;2909;p38"/>
          <p:cNvSpPr/>
          <p:nvPr/>
        </p:nvSpPr>
        <p:spPr>
          <a:xfrm flipH="1">
            <a:off x="11668731" y="538604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0" name="Google Shape;2910;p38"/>
          <p:cNvSpPr/>
          <p:nvPr/>
        </p:nvSpPr>
        <p:spPr>
          <a:xfrm flipH="1">
            <a:off x="11017419" y="602610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1" name="Google Shape;2911;p38"/>
          <p:cNvSpPr/>
          <p:nvPr/>
        </p:nvSpPr>
        <p:spPr>
          <a:xfrm flipH="1">
            <a:off x="11752358" y="6183150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2" name="Google Shape;2912;p38"/>
          <p:cNvSpPr/>
          <p:nvPr/>
        </p:nvSpPr>
        <p:spPr>
          <a:xfrm flipH="1">
            <a:off x="9536331" y="6714181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3" name="Google Shape;2913;p38"/>
          <p:cNvSpPr/>
          <p:nvPr/>
        </p:nvSpPr>
        <p:spPr>
          <a:xfrm flipH="1">
            <a:off x="10676894" y="5965048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4" name="Google Shape;2914;p38"/>
          <p:cNvSpPr/>
          <p:nvPr/>
        </p:nvSpPr>
        <p:spPr>
          <a:xfrm flipH="1">
            <a:off x="9320059" y="6374156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5" name="Google Shape;2915;p38"/>
          <p:cNvSpPr/>
          <p:nvPr/>
        </p:nvSpPr>
        <p:spPr>
          <a:xfrm flipH="1">
            <a:off x="9318321" y="594040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6" name="Google Shape;2916;p38"/>
          <p:cNvSpPr/>
          <p:nvPr/>
        </p:nvSpPr>
        <p:spPr>
          <a:xfrm flipH="1">
            <a:off x="9761452" y="6341098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7" name="Google Shape;2917;p38"/>
          <p:cNvSpPr/>
          <p:nvPr/>
        </p:nvSpPr>
        <p:spPr>
          <a:xfrm flipH="1">
            <a:off x="6737415" y="614333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8" name="Google Shape;2918;p38"/>
          <p:cNvSpPr/>
          <p:nvPr/>
        </p:nvSpPr>
        <p:spPr>
          <a:xfrm flipH="1">
            <a:off x="10560583" y="6352518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9" name="Google Shape;2919;p38"/>
          <p:cNvSpPr/>
          <p:nvPr/>
        </p:nvSpPr>
        <p:spPr>
          <a:xfrm flipH="1">
            <a:off x="9638418" y="6068707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0" name="Google Shape;2920;p38"/>
          <p:cNvSpPr/>
          <p:nvPr/>
        </p:nvSpPr>
        <p:spPr>
          <a:xfrm flipH="1">
            <a:off x="11647759" y="5083826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1" name="Google Shape;2921;p38"/>
          <p:cNvSpPr/>
          <p:nvPr/>
        </p:nvSpPr>
        <p:spPr>
          <a:xfrm flipH="1">
            <a:off x="11313691" y="5124231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2" name="Google Shape;2922;p38"/>
          <p:cNvSpPr/>
          <p:nvPr/>
        </p:nvSpPr>
        <p:spPr>
          <a:xfrm flipH="1">
            <a:off x="11046807" y="6246585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3" name="Google Shape;2923;p38"/>
          <p:cNvSpPr/>
          <p:nvPr/>
        </p:nvSpPr>
        <p:spPr>
          <a:xfrm flipH="1">
            <a:off x="9879814" y="647076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4" name="Google Shape;2924;p38"/>
          <p:cNvSpPr/>
          <p:nvPr/>
        </p:nvSpPr>
        <p:spPr>
          <a:xfrm flipH="1">
            <a:off x="10911790" y="652369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5" name="Google Shape;2925;p38"/>
          <p:cNvSpPr/>
          <p:nvPr/>
        </p:nvSpPr>
        <p:spPr>
          <a:xfrm flipH="1">
            <a:off x="9510768" y="6195085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6" name="Google Shape;2926;p38"/>
          <p:cNvSpPr/>
          <p:nvPr/>
        </p:nvSpPr>
        <p:spPr>
          <a:xfrm flipH="1">
            <a:off x="7003297" y="617000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7" name="Google Shape;2927;p38"/>
          <p:cNvSpPr/>
          <p:nvPr/>
        </p:nvSpPr>
        <p:spPr>
          <a:xfrm flipH="1">
            <a:off x="11170583" y="6227913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8" name="Google Shape;2928;p38"/>
          <p:cNvSpPr/>
          <p:nvPr/>
        </p:nvSpPr>
        <p:spPr>
          <a:xfrm flipH="1">
            <a:off x="11379041" y="6393163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9" name="Google Shape;2929;p38"/>
          <p:cNvSpPr/>
          <p:nvPr/>
        </p:nvSpPr>
        <p:spPr>
          <a:xfrm flipH="1">
            <a:off x="10373163" y="5475925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0" name="Google Shape;2930;p38"/>
          <p:cNvSpPr/>
          <p:nvPr/>
        </p:nvSpPr>
        <p:spPr>
          <a:xfrm flipH="1">
            <a:off x="9706587" y="5976563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1" name="Google Shape;2931;p38"/>
          <p:cNvSpPr/>
          <p:nvPr/>
        </p:nvSpPr>
        <p:spPr>
          <a:xfrm flipH="1">
            <a:off x="10892519" y="6656011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2" name="Google Shape;2932;p38"/>
          <p:cNvSpPr/>
          <p:nvPr/>
        </p:nvSpPr>
        <p:spPr>
          <a:xfrm flipH="1">
            <a:off x="9649647" y="660968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3" name="Google Shape;2933;p38"/>
          <p:cNvSpPr/>
          <p:nvPr/>
        </p:nvSpPr>
        <p:spPr>
          <a:xfrm flipH="1">
            <a:off x="10953509" y="5989910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4" name="Google Shape;2934;p38"/>
          <p:cNvSpPr/>
          <p:nvPr/>
        </p:nvSpPr>
        <p:spPr>
          <a:xfrm flipH="1">
            <a:off x="9879021" y="5777380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5" name="Google Shape;2935;p38"/>
          <p:cNvSpPr/>
          <p:nvPr/>
        </p:nvSpPr>
        <p:spPr>
          <a:xfrm flipH="1">
            <a:off x="11728819" y="537412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6" name="Google Shape;2936;p38"/>
          <p:cNvSpPr/>
          <p:nvPr/>
        </p:nvSpPr>
        <p:spPr>
          <a:xfrm flipH="1">
            <a:off x="8824438" y="6325719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7" name="Google Shape;2937;p38"/>
          <p:cNvSpPr/>
          <p:nvPr/>
        </p:nvSpPr>
        <p:spPr>
          <a:xfrm flipH="1">
            <a:off x="10830077" y="5234576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8" name="Google Shape;2938;p38"/>
          <p:cNvSpPr/>
          <p:nvPr/>
        </p:nvSpPr>
        <p:spPr>
          <a:xfrm flipH="1">
            <a:off x="9870303" y="6226018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9" name="Google Shape;2939;p38"/>
          <p:cNvSpPr/>
          <p:nvPr/>
        </p:nvSpPr>
        <p:spPr>
          <a:xfrm flipH="1">
            <a:off x="9106673" y="6122013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0" name="Google Shape;2940;p38"/>
          <p:cNvSpPr/>
          <p:nvPr/>
        </p:nvSpPr>
        <p:spPr>
          <a:xfrm flipH="1">
            <a:off x="10567664" y="535939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1" name="Google Shape;2941;p38"/>
          <p:cNvSpPr/>
          <p:nvPr/>
        </p:nvSpPr>
        <p:spPr>
          <a:xfrm flipH="1">
            <a:off x="9271501" y="578336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2" name="Google Shape;2942;p38"/>
          <p:cNvSpPr/>
          <p:nvPr/>
        </p:nvSpPr>
        <p:spPr>
          <a:xfrm>
            <a:off x="5071436" y="6605128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3" name="Google Shape;2943;p38"/>
          <p:cNvSpPr/>
          <p:nvPr/>
        </p:nvSpPr>
        <p:spPr>
          <a:xfrm>
            <a:off x="5233394" y="6527595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4" name="Google Shape;2944;p38"/>
          <p:cNvSpPr/>
          <p:nvPr/>
        </p:nvSpPr>
        <p:spPr>
          <a:xfrm>
            <a:off x="5039337" y="6456893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5" name="Google Shape;2945;p38"/>
          <p:cNvSpPr/>
          <p:nvPr/>
        </p:nvSpPr>
        <p:spPr>
          <a:xfrm>
            <a:off x="5413054" y="651645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6" name="Google Shape;2946;p38"/>
          <p:cNvSpPr/>
          <p:nvPr/>
        </p:nvSpPr>
        <p:spPr>
          <a:xfrm>
            <a:off x="5879479" y="6265496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7" name="Google Shape;2947;p38"/>
          <p:cNvSpPr/>
          <p:nvPr/>
        </p:nvSpPr>
        <p:spPr>
          <a:xfrm flipH="1" rot="10800000">
            <a:off x="6422539" y="6391813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8" name="Google Shape;2948;p38"/>
          <p:cNvSpPr/>
          <p:nvPr/>
        </p:nvSpPr>
        <p:spPr>
          <a:xfrm rot="-5047928">
            <a:off x="7764324" y="6301116"/>
            <a:ext cx="165394" cy="166413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9" name="Google Shape;2949;p38"/>
          <p:cNvSpPr/>
          <p:nvPr/>
        </p:nvSpPr>
        <p:spPr>
          <a:xfrm rot="-5047928">
            <a:off x="8169398" y="6296228"/>
            <a:ext cx="137393" cy="137838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0" name="Google Shape;2950;p38"/>
          <p:cNvSpPr/>
          <p:nvPr/>
        </p:nvSpPr>
        <p:spPr>
          <a:xfrm rot="-5047928">
            <a:off x="7940242" y="6301295"/>
            <a:ext cx="51834" cy="5200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1" name="Google Shape;2951;p38"/>
          <p:cNvSpPr/>
          <p:nvPr/>
        </p:nvSpPr>
        <p:spPr>
          <a:xfrm rot="-5047928">
            <a:off x="7992236" y="6690237"/>
            <a:ext cx="32361" cy="32172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2" name="Google Shape;2952;p38"/>
          <p:cNvSpPr/>
          <p:nvPr/>
        </p:nvSpPr>
        <p:spPr>
          <a:xfrm rot="-5047928">
            <a:off x="7164667" y="6381209"/>
            <a:ext cx="120510" cy="120906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3" name="Google Shape;2953;p38"/>
          <p:cNvSpPr/>
          <p:nvPr/>
        </p:nvSpPr>
        <p:spPr>
          <a:xfrm rot="-5047928">
            <a:off x="7952290" y="6542729"/>
            <a:ext cx="58838" cy="59032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2954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39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56" name="Google Shape;2956;p39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57" name="Google Shape;2957;p39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8" name="Google Shape;2958;p39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9" name="Google Shape;2959;p39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0" name="Google Shape;2960;p39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1" name="Google Shape;2961;p39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2" name="Google Shape;2962;p39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3" name="Google Shape;2963;p39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4" name="Google Shape;2964;p39"/>
          <p:cNvSpPr/>
          <p:nvPr/>
        </p:nvSpPr>
        <p:spPr>
          <a:xfrm flipH="1" rot="10800000">
            <a:off x="893214" y="674539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5" name="Google Shape;2965;p39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6" name="Google Shape;2966;p39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7" name="Google Shape;2967;p39"/>
          <p:cNvSpPr/>
          <p:nvPr/>
        </p:nvSpPr>
        <p:spPr>
          <a:xfrm flipH="1" rot="10800000">
            <a:off x="5647071" y="524428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8" name="Google Shape;2968;p39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9" name="Google Shape;2969;p39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0" name="Google Shape;2970;p39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1" name="Google Shape;2971;p39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2" name="Google Shape;2972;p39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3" name="Google Shape;2973;p39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4" name="Google Shape;2974;p39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5" name="Google Shape;2975;p39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6" name="Google Shape;2976;p39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7" name="Google Shape;2977;p39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8" name="Google Shape;2978;p39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9" name="Google Shape;2979;p39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0" name="Google Shape;2980;p39"/>
          <p:cNvSpPr/>
          <p:nvPr/>
        </p:nvSpPr>
        <p:spPr>
          <a:xfrm flipH="1" rot="10800000">
            <a:off x="4990622" y="556292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1" name="Google Shape;2981;p39"/>
          <p:cNvSpPr/>
          <p:nvPr/>
        </p:nvSpPr>
        <p:spPr>
          <a:xfrm flipH="1" rot="10800000">
            <a:off x="61849" y="4379512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2" name="Google Shape;2982;p39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3" name="Google Shape;2983;p39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4" name="Google Shape;2984;p39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5" name="Google Shape;2985;p39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6" name="Google Shape;2986;p39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7" name="Google Shape;2987;p39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8" name="Google Shape;2988;p39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9" name="Google Shape;2989;p39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0" name="Google Shape;2990;p39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1" name="Google Shape;2991;p39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2" name="Google Shape;2992;p39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3" name="Google Shape;2993;p39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4" name="Google Shape;2994;p39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5" name="Google Shape;2995;p39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6" name="Google Shape;2996;p39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7" name="Google Shape;2997;p39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8" name="Google Shape;2998;p39"/>
          <p:cNvSpPr/>
          <p:nvPr/>
        </p:nvSpPr>
        <p:spPr>
          <a:xfrm flipH="1" rot="10800000">
            <a:off x="86715" y="5161104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9" name="Google Shape;2999;p39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0" name="Google Shape;3000;p39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1" name="Google Shape;3001;p39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2" name="Google Shape;3002;p39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3" name="Google Shape;3003;p39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4" name="Google Shape;3004;p39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5" name="Google Shape;3005;p39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6" name="Google Shape;3006;p39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7" name="Google Shape;3007;p39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8" name="Google Shape;3008;p39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9" name="Google Shape;3009;p39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0" name="Google Shape;3010;p39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1" name="Google Shape;3011;p39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2" name="Google Shape;3012;p39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3" name="Google Shape;3013;p39"/>
          <p:cNvSpPr/>
          <p:nvPr/>
        </p:nvSpPr>
        <p:spPr>
          <a:xfrm flipH="1" rot="10800000">
            <a:off x="66517" y="3631265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4" name="Google Shape;3014;p39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5" name="Google Shape;3015;p39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6" name="Google Shape;3016;p39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7" name="Google Shape;3017;p39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8" name="Google Shape;3018;p39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9" name="Google Shape;3019;p39"/>
          <p:cNvSpPr/>
          <p:nvPr/>
        </p:nvSpPr>
        <p:spPr>
          <a:xfrm flipH="1" rot="10800000">
            <a:off x="70540" y="499035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0" name="Google Shape;3020;p39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1" name="Google Shape;3021;p39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2" name="Google Shape;3022;p39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3" name="Google Shape;3023;p39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4" name="Google Shape;3024;p39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5" name="Google Shape;3025;p39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6" name="Google Shape;3026;p39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7" name="Google Shape;3027;p39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8" name="Google Shape;3028;p39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9" name="Google Shape;3029;p39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0" name="Google Shape;3030;p39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1" name="Google Shape;3031;p39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2" name="Google Shape;3032;p39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3" name="Google Shape;3033;p39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4" name="Google Shape;3034;p39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5" name="Google Shape;3035;p39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6" name="Google Shape;3036;p39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7" name="Google Shape;3037;p39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8" name="Google Shape;3038;p39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9" name="Google Shape;3039;p39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0" name="Google Shape;3040;p39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1" name="Google Shape;3041;p39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2" name="Google Shape;3042;p39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3" name="Google Shape;3043;p39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4" name="Google Shape;3044;p39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5" name="Google Shape;3045;p39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6" name="Google Shape;3046;p39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7" name="Google Shape;3047;p39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8" name="Google Shape;3048;p39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9" name="Google Shape;3049;p39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0" name="Google Shape;3050;p39"/>
          <p:cNvSpPr/>
          <p:nvPr/>
        </p:nvSpPr>
        <p:spPr>
          <a:xfrm flipH="1" rot="10800000">
            <a:off x="122502" y="347794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1" name="Google Shape;3051;p39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2" name="Google Shape;3052;p39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3" name="Google Shape;3053;p39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4" name="Google Shape;3054;p39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5" name="Google Shape;3055;p39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6" name="Google Shape;3056;p39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7" name="Google Shape;3057;p39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8" name="Google Shape;3058;p39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9" name="Google Shape;3059;p39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0" name="Google Shape;3060;p39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1" name="Google Shape;3061;p39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2" name="Google Shape;3062;p39"/>
          <p:cNvSpPr/>
          <p:nvPr/>
        </p:nvSpPr>
        <p:spPr>
          <a:xfrm flipH="1" rot="10800000">
            <a:off x="95796" y="134584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3" name="Google Shape;3063;p39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4" name="Google Shape;3064;p39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5" name="Google Shape;3065;p39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6" name="Google Shape;3066;p39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7" name="Google Shape;3067;p39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8" name="Google Shape;3068;p39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9" name="Google Shape;3069;p39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0" name="Google Shape;3070;p39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1" name="Google Shape;3071;p39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2" name="Google Shape;3072;p39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3" name="Google Shape;3073;p39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4" name="Google Shape;3074;p39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5" name="Google Shape;3075;p39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6" name="Google Shape;3076;p39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7" name="Google Shape;3077;p39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8" name="Google Shape;3078;p39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9" name="Google Shape;3079;p39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0" name="Google Shape;3080;p39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1" name="Google Shape;3081;p39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2" name="Google Shape;3082;p39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3" name="Google Shape;3083;p39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4" name="Google Shape;3084;p39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5" name="Google Shape;3085;p39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6" name="Google Shape;3086;p39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7" name="Google Shape;3087;p39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8" name="Google Shape;3088;p39"/>
          <p:cNvSpPr/>
          <p:nvPr/>
        </p:nvSpPr>
        <p:spPr>
          <a:xfrm>
            <a:off x="1401388" y="672109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p39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0" name="Google Shape;3090;p39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p39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2" name="Google Shape;3092;p39"/>
          <p:cNvSpPr/>
          <p:nvPr/>
        </p:nvSpPr>
        <p:spPr>
          <a:xfrm>
            <a:off x="2679588" y="662566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3" name="Google Shape;3093;p39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4" name="Google Shape;3094;p39"/>
          <p:cNvSpPr/>
          <p:nvPr/>
        </p:nvSpPr>
        <p:spPr>
          <a:xfrm>
            <a:off x="512699" y="666696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5" name="Google Shape;3095;p39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6" name="Google Shape;3096;p39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7" name="Google Shape;3097;p39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8" name="Google Shape;3098;p39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9" name="Google Shape;3099;p39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0" name="Google Shape;3100;p39"/>
          <p:cNvSpPr/>
          <p:nvPr/>
        </p:nvSpPr>
        <p:spPr>
          <a:xfrm>
            <a:off x="630125" y="661329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1" name="Google Shape;3101;p39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2" name="Google Shape;3102;p39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3" name="Google Shape;3103;p39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4" name="Google Shape;3104;p39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5" name="Google Shape;3105;p39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6" name="Google Shape;3106;p39"/>
          <p:cNvSpPr/>
          <p:nvPr/>
        </p:nvSpPr>
        <p:spPr>
          <a:xfrm>
            <a:off x="2444586" y="670441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7" name="Google Shape;3107;p39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8" name="Google Shape;3108;p39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9" name="Google Shape;3109;p39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0" name="Google Shape;3110;p39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1" name="Google Shape;3111;p39"/>
          <p:cNvSpPr/>
          <p:nvPr/>
        </p:nvSpPr>
        <p:spPr>
          <a:xfrm>
            <a:off x="1232176" y="665806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2" name="Google Shape;3112;p39"/>
          <p:cNvSpPr/>
          <p:nvPr/>
        </p:nvSpPr>
        <p:spPr>
          <a:xfrm>
            <a:off x="2302265" y="661227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3" name="Google Shape;3113;p39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4" name="Google Shape;3114;p39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5" name="Google Shape;3115;p39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6" name="Google Shape;3116;p39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7" name="Google Shape;3117;p39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8" name="Google Shape;3118;p39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9" name="Google Shape;3119;p39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0" name="Google Shape;3120;p39"/>
          <p:cNvSpPr/>
          <p:nvPr/>
        </p:nvSpPr>
        <p:spPr>
          <a:xfrm>
            <a:off x="2969792" y="675772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1" name="Google Shape;3121;p39"/>
          <p:cNvSpPr/>
          <p:nvPr/>
        </p:nvSpPr>
        <p:spPr>
          <a:xfrm>
            <a:off x="2867801" y="599279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2" name="Google Shape;3122;p39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3" name="Google Shape;3123;p39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4" name="Google Shape;3124;p39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3125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p40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127" name="Google Shape;3127;p40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128" name="Google Shape;3128;p40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9" name="Google Shape;3129;p40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0" name="Google Shape;3130;p40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p40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2" name="Google Shape;3132;p40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3" name="Google Shape;3133;p40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4" name="Google Shape;3134;p40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5" name="Google Shape;3135;p40"/>
          <p:cNvSpPr/>
          <p:nvPr/>
        </p:nvSpPr>
        <p:spPr>
          <a:xfrm flipH="1" rot="10800000">
            <a:off x="893214" y="674539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6" name="Google Shape;3136;p40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7" name="Google Shape;3137;p40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8" name="Google Shape;3138;p40"/>
          <p:cNvSpPr/>
          <p:nvPr/>
        </p:nvSpPr>
        <p:spPr>
          <a:xfrm flipH="1" rot="10800000">
            <a:off x="5647071" y="524428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9" name="Google Shape;3139;p40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0" name="Google Shape;3140;p40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1" name="Google Shape;3141;p40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2" name="Google Shape;3142;p40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3" name="Google Shape;3143;p40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4" name="Google Shape;3144;p40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5" name="Google Shape;3145;p40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6" name="Google Shape;3146;p40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7" name="Google Shape;3147;p40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8" name="Google Shape;3148;p40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9" name="Google Shape;3149;p40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0" name="Google Shape;3150;p40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p40"/>
          <p:cNvSpPr/>
          <p:nvPr/>
        </p:nvSpPr>
        <p:spPr>
          <a:xfrm flipH="1" rot="10800000">
            <a:off x="4990622" y="556292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2" name="Google Shape;3152;p40"/>
          <p:cNvSpPr/>
          <p:nvPr/>
        </p:nvSpPr>
        <p:spPr>
          <a:xfrm flipH="1" rot="10800000">
            <a:off x="61849" y="4379512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3" name="Google Shape;3153;p40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4" name="Google Shape;3154;p40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5" name="Google Shape;3155;p40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6" name="Google Shape;3156;p40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7" name="Google Shape;3157;p40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8" name="Google Shape;3158;p40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9" name="Google Shape;3159;p40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0" name="Google Shape;3160;p40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1" name="Google Shape;3161;p40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2" name="Google Shape;3162;p40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3" name="Google Shape;3163;p40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4" name="Google Shape;3164;p40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5" name="Google Shape;3165;p40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6" name="Google Shape;3166;p40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7" name="Google Shape;3167;p40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8" name="Google Shape;3168;p40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9" name="Google Shape;3169;p40"/>
          <p:cNvSpPr/>
          <p:nvPr/>
        </p:nvSpPr>
        <p:spPr>
          <a:xfrm flipH="1" rot="10800000">
            <a:off x="86715" y="5161104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0" name="Google Shape;3170;p40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1" name="Google Shape;3171;p40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2" name="Google Shape;3172;p40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3" name="Google Shape;3173;p40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4" name="Google Shape;3174;p40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5" name="Google Shape;3175;p40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6" name="Google Shape;3176;p40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7" name="Google Shape;3177;p40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8" name="Google Shape;3178;p40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9" name="Google Shape;3179;p40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0" name="Google Shape;3180;p40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1" name="Google Shape;3181;p40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2" name="Google Shape;3182;p40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3" name="Google Shape;3183;p40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4" name="Google Shape;3184;p40"/>
          <p:cNvSpPr/>
          <p:nvPr/>
        </p:nvSpPr>
        <p:spPr>
          <a:xfrm flipH="1" rot="10800000">
            <a:off x="66517" y="3631265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5" name="Google Shape;3185;p40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6" name="Google Shape;3186;p40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7" name="Google Shape;3187;p40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8" name="Google Shape;3188;p40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9" name="Google Shape;3189;p40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0" name="Google Shape;3190;p40"/>
          <p:cNvSpPr/>
          <p:nvPr/>
        </p:nvSpPr>
        <p:spPr>
          <a:xfrm flipH="1" rot="10800000">
            <a:off x="70540" y="499035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1" name="Google Shape;3191;p40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2" name="Google Shape;3192;p40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3" name="Google Shape;3193;p40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4" name="Google Shape;3194;p40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5" name="Google Shape;3195;p40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6" name="Google Shape;3196;p40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7" name="Google Shape;3197;p40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8" name="Google Shape;3198;p40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9" name="Google Shape;3199;p40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0" name="Google Shape;3200;p40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1" name="Google Shape;3201;p40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2" name="Google Shape;3202;p40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3" name="Google Shape;3203;p40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4" name="Google Shape;3204;p40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5" name="Google Shape;3205;p40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6" name="Google Shape;3206;p40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7" name="Google Shape;3207;p40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8" name="Google Shape;3208;p40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9" name="Google Shape;3209;p40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0" name="Google Shape;3210;p40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1" name="Google Shape;3211;p40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2" name="Google Shape;3212;p40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3" name="Google Shape;3213;p40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4" name="Google Shape;3214;p40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5" name="Google Shape;3215;p40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6" name="Google Shape;3216;p40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7" name="Google Shape;3217;p40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8" name="Google Shape;3218;p40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9" name="Google Shape;3219;p40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0" name="Google Shape;3220;p40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1" name="Google Shape;3221;p40"/>
          <p:cNvSpPr/>
          <p:nvPr/>
        </p:nvSpPr>
        <p:spPr>
          <a:xfrm flipH="1" rot="10800000">
            <a:off x="122502" y="347794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2" name="Google Shape;3222;p40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3" name="Google Shape;3223;p40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4" name="Google Shape;3224;p40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5" name="Google Shape;3225;p40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6" name="Google Shape;3226;p40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7" name="Google Shape;3227;p40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8" name="Google Shape;3228;p40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9" name="Google Shape;3229;p40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0" name="Google Shape;3230;p40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1" name="Google Shape;3231;p40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2" name="Google Shape;3232;p40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3" name="Google Shape;3233;p40"/>
          <p:cNvSpPr/>
          <p:nvPr/>
        </p:nvSpPr>
        <p:spPr>
          <a:xfrm flipH="1" rot="10800000">
            <a:off x="95796" y="134584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4" name="Google Shape;3234;p40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5" name="Google Shape;3235;p40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6" name="Google Shape;3236;p40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7" name="Google Shape;3237;p40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8" name="Google Shape;3238;p40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9" name="Google Shape;3239;p40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0" name="Google Shape;3240;p40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1" name="Google Shape;3241;p40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2" name="Google Shape;3242;p40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3" name="Google Shape;3243;p40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4" name="Google Shape;3244;p40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5" name="Google Shape;3245;p40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6" name="Google Shape;3246;p40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7" name="Google Shape;3247;p40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8" name="Google Shape;3248;p40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9" name="Google Shape;3249;p40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0" name="Google Shape;3250;p40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1" name="Google Shape;3251;p40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2" name="Google Shape;3252;p40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3" name="Google Shape;3253;p40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4" name="Google Shape;3254;p40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5" name="Google Shape;3255;p40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6" name="Google Shape;3256;p40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7" name="Google Shape;3257;p40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8" name="Google Shape;3258;p40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9" name="Google Shape;3259;p40"/>
          <p:cNvSpPr/>
          <p:nvPr/>
        </p:nvSpPr>
        <p:spPr>
          <a:xfrm>
            <a:off x="1401388" y="672109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0" name="Google Shape;3260;p40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1" name="Google Shape;3261;p40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2" name="Google Shape;3262;p40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3" name="Google Shape;3263;p40"/>
          <p:cNvSpPr/>
          <p:nvPr/>
        </p:nvSpPr>
        <p:spPr>
          <a:xfrm>
            <a:off x="2679588" y="662566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4" name="Google Shape;3264;p40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5" name="Google Shape;3265;p40"/>
          <p:cNvSpPr/>
          <p:nvPr/>
        </p:nvSpPr>
        <p:spPr>
          <a:xfrm>
            <a:off x="512699" y="666696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6" name="Google Shape;3266;p40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7" name="Google Shape;3267;p40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8" name="Google Shape;3268;p40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9" name="Google Shape;3269;p40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0" name="Google Shape;3270;p40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1" name="Google Shape;3271;p40"/>
          <p:cNvSpPr/>
          <p:nvPr/>
        </p:nvSpPr>
        <p:spPr>
          <a:xfrm>
            <a:off x="630125" y="661329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2" name="Google Shape;3272;p40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3" name="Google Shape;3273;p40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4" name="Google Shape;3274;p40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5" name="Google Shape;3275;p40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6" name="Google Shape;3276;p40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7" name="Google Shape;3277;p40"/>
          <p:cNvSpPr/>
          <p:nvPr/>
        </p:nvSpPr>
        <p:spPr>
          <a:xfrm>
            <a:off x="2444586" y="670441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8" name="Google Shape;3278;p40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9" name="Google Shape;3279;p40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0" name="Google Shape;3280;p40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1" name="Google Shape;3281;p40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2" name="Google Shape;3282;p40"/>
          <p:cNvSpPr/>
          <p:nvPr/>
        </p:nvSpPr>
        <p:spPr>
          <a:xfrm>
            <a:off x="1232176" y="665806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3" name="Google Shape;3283;p40"/>
          <p:cNvSpPr/>
          <p:nvPr/>
        </p:nvSpPr>
        <p:spPr>
          <a:xfrm>
            <a:off x="2302265" y="661227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4" name="Google Shape;3284;p40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5" name="Google Shape;3285;p40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6" name="Google Shape;3286;p40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7" name="Google Shape;3287;p40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8" name="Google Shape;3288;p40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9" name="Google Shape;3289;p40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0" name="Google Shape;3290;p40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1" name="Google Shape;3291;p40"/>
          <p:cNvSpPr/>
          <p:nvPr/>
        </p:nvSpPr>
        <p:spPr>
          <a:xfrm>
            <a:off x="2969792" y="675772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2" name="Google Shape;3292;p40"/>
          <p:cNvSpPr/>
          <p:nvPr/>
        </p:nvSpPr>
        <p:spPr>
          <a:xfrm>
            <a:off x="2867801" y="599279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3" name="Google Shape;3293;p40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4" name="Google Shape;3294;p40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5" name="Google Shape;3295;p40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22_1">
    <p:spTree>
      <p:nvGrpSpPr>
        <p:cNvPr id="3296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2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3298" name="Google Shape;3298;p42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42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p42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p42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42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42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42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42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42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42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42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42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42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42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42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p42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42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42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42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42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42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42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42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42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42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42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42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42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42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42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42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42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42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42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42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42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42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42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42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42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42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42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42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42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42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42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42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42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42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42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42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42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42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42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42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42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42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42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42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42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42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42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42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42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42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42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42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42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42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42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8" name="Google Shape;3368;p42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9" name="Google Shape;3369;p42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p42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42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p42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3" name="Google Shape;3373;p42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42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5" name="Google Shape;3375;p42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6" name="Google Shape;3376;p42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p42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42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9" name="Google Shape;3379;p42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0" name="Google Shape;3380;p42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42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42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42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42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42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42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42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42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42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42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42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42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42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42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42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42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42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42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42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42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42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42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42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42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42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42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42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42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42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42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42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42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42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42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42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42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42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42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42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42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42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42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3" name="Google Shape;3423;p42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3424" name="Google Shape;3424;p42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42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42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7" name="Google Shape;3427;p42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8" name="Google Shape;3428;p42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42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42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42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42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42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42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42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42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42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42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8" name="Google Shape;3468;p42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42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5" name="Google Shape;3485;p42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6" name="Google Shape;3486;p42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7" name="Google Shape;3487;p42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8" name="Google Shape;3488;p42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9" name="Google Shape;3489;p42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0" name="Google Shape;3490;p42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1" name="Google Shape;3491;p42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2" name="Google Shape;3492;p42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3" name="Google Shape;3493;p42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4" name="Google Shape;3494;p42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5" name="Google Shape;3495;p42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6" name="Google Shape;3496;p42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7" name="Google Shape;3497;p42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8" name="Google Shape;3498;p42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9" name="Google Shape;3499;p42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0" name="Google Shape;3500;p42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1" name="Google Shape;3501;p42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2" name="Google Shape;3502;p42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3" name="Google Shape;3503;p42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4" name="Google Shape;3504;p42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5" name="Google Shape;3505;p42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6" name="Google Shape;3506;p42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7" name="Google Shape;3507;p42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8" name="Google Shape;3508;p42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9" name="Google Shape;3509;p42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0" name="Google Shape;3510;p42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1" name="Google Shape;3511;p42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2" name="Google Shape;3512;p42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3" name="Google Shape;3513;p42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4" name="Google Shape;3514;p42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5" name="Google Shape;3515;p42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6" name="Google Shape;3516;p42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7" name="Google Shape;3517;p42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8" name="Google Shape;3518;p42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9" name="Google Shape;3519;p42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0" name="Google Shape;3520;p42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1" name="Google Shape;3521;p42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2" name="Google Shape;3522;p42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3" name="Google Shape;3523;p42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4" name="Google Shape;3524;p42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5" name="Google Shape;3525;p42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6" name="Google Shape;3526;p42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7" name="Google Shape;3527;p42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8" name="Google Shape;3528;p42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9" name="Google Shape;3529;p42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0" name="Google Shape;3530;p42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1" name="Google Shape;3531;p42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2" name="Google Shape;3532;p42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3" name="Google Shape;3533;p42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4" name="Google Shape;3534;p42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5" name="Google Shape;3535;p42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6" name="Google Shape;3536;p42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7" name="Google Shape;3537;p42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8" name="Google Shape;3538;p42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9" name="Google Shape;3539;p42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0" name="Google Shape;3540;p42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1" name="Google Shape;3541;p42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2" name="Google Shape;3542;p42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3" name="Google Shape;3543;p42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4" name="Google Shape;3544;p42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5" name="Google Shape;3545;p42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6" name="Google Shape;3546;p42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7" name="Google Shape;3547;p42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8" name="Google Shape;3548;p42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9" name="Google Shape;3549;p42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0" name="Google Shape;3550;p42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1" name="Google Shape;3551;p42"/>
          <p:cNvSpPr/>
          <p:nvPr/>
        </p:nvSpPr>
        <p:spPr>
          <a:xfrm>
            <a:off x="350875" y="1532387"/>
            <a:ext cx="4416900" cy="5102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2" name="Google Shape;3552;p42"/>
          <p:cNvSpPr/>
          <p:nvPr/>
        </p:nvSpPr>
        <p:spPr>
          <a:xfrm>
            <a:off x="351025" y="1532275"/>
            <a:ext cx="4416900" cy="5102400"/>
          </a:xfrm>
          <a:prstGeom prst="frame">
            <a:avLst>
              <a:gd fmla="val 4603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3" name="Google Shape;3553;p42"/>
          <p:cNvSpPr/>
          <p:nvPr/>
        </p:nvSpPr>
        <p:spPr>
          <a:xfrm>
            <a:off x="4983689" y="14812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4" name="Google Shape;3554;p42"/>
          <p:cNvSpPr/>
          <p:nvPr/>
        </p:nvSpPr>
        <p:spPr>
          <a:xfrm>
            <a:off x="4983689" y="41527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5" name="Google Shape;3555;p42"/>
          <p:cNvSpPr/>
          <p:nvPr/>
        </p:nvSpPr>
        <p:spPr>
          <a:xfrm>
            <a:off x="4983689" y="14812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6" name="Google Shape;3556;p42"/>
          <p:cNvSpPr/>
          <p:nvPr/>
        </p:nvSpPr>
        <p:spPr>
          <a:xfrm>
            <a:off x="4983689" y="41527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7" name="Google Shape;3557;p42"/>
          <p:cNvSpPr/>
          <p:nvPr/>
        </p:nvSpPr>
        <p:spPr>
          <a:xfrm>
            <a:off x="8775833" y="14812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8" name="Google Shape;3558;p42"/>
          <p:cNvSpPr/>
          <p:nvPr/>
        </p:nvSpPr>
        <p:spPr>
          <a:xfrm>
            <a:off x="8775833" y="14812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9" name="Google Shape;3559;p42"/>
          <p:cNvSpPr txBox="1"/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3560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1" name="Google Shape;3561;p43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3562" name="Google Shape;3562;p43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43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43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43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43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43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43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43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43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43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43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43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43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43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43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43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43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43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0" name="Google Shape;3580;p43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1" name="Google Shape;3581;p43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2" name="Google Shape;3582;p43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3" name="Google Shape;3583;p43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4" name="Google Shape;3584;p43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5" name="Google Shape;3585;p43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43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43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43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43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43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43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43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43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43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43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43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43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43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43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43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43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43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43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43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43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43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43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43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43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43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43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43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43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43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43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43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43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43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43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43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43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43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43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43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43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43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43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43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43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43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43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43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43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43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43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43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43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43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43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43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43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43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43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43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43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43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43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43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43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43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43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43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43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43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43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43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43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43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43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43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43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43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43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43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43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6" name="Google Shape;3666;p43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7" name="Google Shape;3667;p43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8" name="Google Shape;3668;p43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9" name="Google Shape;3669;p43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0" name="Google Shape;3670;p43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1" name="Google Shape;3671;p43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2" name="Google Shape;3672;p43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3" name="Google Shape;3673;p43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4" name="Google Shape;3674;p43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5" name="Google Shape;3675;p43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6" name="Google Shape;3676;p43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7" name="Google Shape;3677;p43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8" name="Google Shape;3678;p43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p43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0" name="Google Shape;3680;p43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1" name="Google Shape;3681;p43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2" name="Google Shape;3682;p43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3" name="Google Shape;3683;p43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4" name="Google Shape;3684;p43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5" name="Google Shape;3685;p43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6" name="Google Shape;3686;p43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7" name="Google Shape;3687;p43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8" name="Google Shape;3688;p43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9" name="Google Shape;3689;p43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3690" name="Google Shape;3690;p43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43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6" name="Google Shape;3716;p43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43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8" name="Google Shape;3718;p43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43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43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43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43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43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43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43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43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43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43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9" name="Google Shape;3729;p43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0" name="Google Shape;3730;p43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43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43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43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43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43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43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43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43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43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43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43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43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43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43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43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43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43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43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43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43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43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2" name="Google Shape;3752;p43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3" name="Google Shape;3753;p43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4" name="Google Shape;3754;p43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5" name="Google Shape;3755;p43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6" name="Google Shape;3756;p43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7" name="Google Shape;3757;p43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8" name="Google Shape;3758;p43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9" name="Google Shape;3759;p43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0" name="Google Shape;3760;p43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1" name="Google Shape;3761;p43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2" name="Google Shape;3762;p43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3" name="Google Shape;3763;p43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4" name="Google Shape;3764;p43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5" name="Google Shape;3765;p43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6" name="Google Shape;3766;p43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7" name="Google Shape;3767;p43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8" name="Google Shape;3768;p43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9" name="Google Shape;3769;p43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0" name="Google Shape;3770;p43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1" name="Google Shape;3771;p43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2" name="Google Shape;3772;p43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3" name="Google Shape;3773;p43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4" name="Google Shape;3774;p43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5" name="Google Shape;3775;p43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6" name="Google Shape;3776;p43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7" name="Google Shape;3777;p43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8" name="Google Shape;3778;p43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9" name="Google Shape;3779;p43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0" name="Google Shape;3780;p43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1" name="Google Shape;3781;p43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2" name="Google Shape;3782;p43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3" name="Google Shape;3783;p43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4" name="Google Shape;3784;p43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5" name="Google Shape;3785;p43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6" name="Google Shape;3786;p43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7" name="Google Shape;3787;p43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8" name="Google Shape;3788;p43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9" name="Google Shape;3789;p43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0" name="Google Shape;3790;p43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1" name="Google Shape;3791;p43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2" name="Google Shape;3792;p43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3" name="Google Shape;3793;p43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4" name="Google Shape;3794;p43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5" name="Google Shape;3795;p43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6" name="Google Shape;3796;p43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7" name="Google Shape;3797;p43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8" name="Google Shape;3798;p43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9" name="Google Shape;3799;p43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0" name="Google Shape;3800;p43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1" name="Google Shape;3801;p43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2" name="Google Shape;3802;p43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3" name="Google Shape;3803;p43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4" name="Google Shape;3804;p43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5" name="Google Shape;3805;p43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6" name="Google Shape;3806;p43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7" name="Google Shape;3807;p43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8" name="Google Shape;3808;p43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9" name="Google Shape;3809;p43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0" name="Google Shape;3810;p43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1" name="Google Shape;3811;p43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2" name="Google Shape;3812;p43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3" name="Google Shape;3813;p43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4" name="Google Shape;3814;p43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5" name="Google Shape;3815;p43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6" name="Google Shape;3816;p43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7" name="Google Shape;3817;p43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8" name="Google Shape;3818;p43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9" name="Google Shape;3819;p43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0" name="Google Shape;3820;p43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1" name="Google Shape;3821;p43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2" name="Google Shape;3822;p43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3" name="Google Shape;3823;p43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4" name="Google Shape;3824;p43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5" name="Google Shape;3825;p43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6" name="Google Shape;3826;p43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7" name="Google Shape;3827;p43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8" name="Google Shape;3828;p43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9" name="Google Shape;3829;p43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0" name="Google Shape;3830;p43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1" name="Google Shape;3831;p43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2" name="Google Shape;3832;p43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3" name="Google Shape;3833;p43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4" name="Google Shape;3834;p43"/>
          <p:cNvGrpSpPr/>
          <p:nvPr/>
        </p:nvGrpSpPr>
        <p:grpSpPr>
          <a:xfrm>
            <a:off x="623845" y="1267116"/>
            <a:ext cx="3189111" cy="4759726"/>
            <a:chOff x="7064615" y="575606"/>
            <a:chExt cx="3189111" cy="4759726"/>
          </a:xfrm>
        </p:grpSpPr>
        <p:sp>
          <p:nvSpPr>
            <p:cNvPr id="3835" name="Google Shape;3835;p43"/>
            <p:cNvSpPr/>
            <p:nvPr/>
          </p:nvSpPr>
          <p:spPr>
            <a:xfrm>
              <a:off x="7775579" y="760857"/>
              <a:ext cx="424969" cy="612457"/>
            </a:xfrm>
            <a:custGeom>
              <a:rect b="b" l="l" r="r" t="t"/>
              <a:pathLst>
                <a:path extrusionOk="0" h="612457" w="424969">
                  <a:moveTo>
                    <a:pt x="-24" y="49477"/>
                  </a:moveTo>
                  <a:cubicBezTo>
                    <a:pt x="-1547" y="79385"/>
                    <a:pt x="27123" y="117581"/>
                    <a:pt x="44553" y="160539"/>
                  </a:cubicBezTo>
                  <a:cubicBezTo>
                    <a:pt x="59889" y="198639"/>
                    <a:pt x="108657" y="331989"/>
                    <a:pt x="122849" y="371232"/>
                  </a:cubicBezTo>
                  <a:cubicBezTo>
                    <a:pt x="141899" y="424476"/>
                    <a:pt x="172093" y="502486"/>
                    <a:pt x="220004" y="611833"/>
                  </a:cubicBezTo>
                  <a:lnTo>
                    <a:pt x="424887" y="496200"/>
                  </a:lnTo>
                  <a:cubicBezTo>
                    <a:pt x="382129" y="445260"/>
                    <a:pt x="348610" y="387234"/>
                    <a:pt x="325827" y="324750"/>
                  </a:cubicBezTo>
                  <a:cubicBezTo>
                    <a:pt x="309444" y="279506"/>
                    <a:pt x="286679" y="214545"/>
                    <a:pt x="293632" y="129201"/>
                  </a:cubicBezTo>
                  <a:cubicBezTo>
                    <a:pt x="297404" y="84358"/>
                    <a:pt x="308711" y="40466"/>
                    <a:pt x="327065" y="-624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6" name="Google Shape;3836;p43"/>
            <p:cNvSpPr/>
            <p:nvPr/>
          </p:nvSpPr>
          <p:spPr>
            <a:xfrm>
              <a:off x="7772780" y="635603"/>
              <a:ext cx="475107" cy="205424"/>
            </a:xfrm>
            <a:custGeom>
              <a:rect b="b" l="l" r="r" t="t"/>
              <a:pathLst>
                <a:path extrusionOk="0" h="205424" w="475107">
                  <a:moveTo>
                    <a:pt x="-82" y="176827"/>
                  </a:moveTo>
                  <a:cubicBezTo>
                    <a:pt x="48467" y="192838"/>
                    <a:pt x="99035" y="201877"/>
                    <a:pt x="150128" y="203687"/>
                  </a:cubicBezTo>
                  <a:cubicBezTo>
                    <a:pt x="223184" y="206354"/>
                    <a:pt x="328531" y="210069"/>
                    <a:pt x="403874" y="138250"/>
                  </a:cubicBezTo>
                  <a:cubicBezTo>
                    <a:pt x="422352" y="120629"/>
                    <a:pt x="460166" y="78338"/>
                    <a:pt x="475025" y="-624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7" name="Google Shape;3837;p43"/>
            <p:cNvSpPr/>
            <p:nvPr/>
          </p:nvSpPr>
          <p:spPr>
            <a:xfrm rot="-1212217">
              <a:off x="7723884" y="667828"/>
              <a:ext cx="544647" cy="5937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43"/>
            <p:cNvSpPr/>
            <p:nvPr/>
          </p:nvSpPr>
          <p:spPr>
            <a:xfrm>
              <a:off x="8572976" y="800004"/>
              <a:ext cx="529780" cy="614171"/>
            </a:xfrm>
            <a:custGeom>
              <a:rect b="b" l="l" r="r" t="t"/>
              <a:pathLst>
                <a:path extrusionOk="0" h="614171" w="529780">
                  <a:moveTo>
                    <a:pt x="253950" y="-624"/>
                  </a:moveTo>
                  <a:cubicBezTo>
                    <a:pt x="277381" y="18426"/>
                    <a:pt x="287097" y="64812"/>
                    <a:pt x="307671" y="106341"/>
                  </a:cubicBezTo>
                  <a:cubicBezTo>
                    <a:pt x="325769" y="142632"/>
                    <a:pt x="393396" y="267695"/>
                    <a:pt x="413779" y="304557"/>
                  </a:cubicBezTo>
                  <a:cubicBezTo>
                    <a:pt x="440926" y="354182"/>
                    <a:pt x="479502" y="428382"/>
                    <a:pt x="529699" y="536585"/>
                  </a:cubicBezTo>
                  <a:lnTo>
                    <a:pt x="307385" y="613548"/>
                  </a:lnTo>
                  <a:cubicBezTo>
                    <a:pt x="297574" y="547816"/>
                    <a:pt x="276334" y="484312"/>
                    <a:pt x="244615" y="425905"/>
                  </a:cubicBezTo>
                  <a:cubicBezTo>
                    <a:pt x="221565" y="383614"/>
                    <a:pt x="187465" y="323511"/>
                    <a:pt x="119361" y="272267"/>
                  </a:cubicBezTo>
                  <a:cubicBezTo>
                    <a:pt x="83262" y="245368"/>
                    <a:pt x="42876" y="224766"/>
                    <a:pt x="-82" y="211307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9" name="Google Shape;3839;p43"/>
            <p:cNvSpPr/>
            <p:nvPr/>
          </p:nvSpPr>
          <p:spPr>
            <a:xfrm>
              <a:off x="8394954" y="800671"/>
              <a:ext cx="437483" cy="290387"/>
            </a:xfrm>
            <a:custGeom>
              <a:rect b="b" l="l" r="r" t="t"/>
              <a:pathLst>
                <a:path extrusionOk="0" h="290387" w="437483">
                  <a:moveTo>
                    <a:pt x="437401" y="-624"/>
                  </a:moveTo>
                  <a:cubicBezTo>
                    <a:pt x="419133" y="47086"/>
                    <a:pt x="394215" y="91978"/>
                    <a:pt x="363392" y="132726"/>
                  </a:cubicBezTo>
                  <a:cubicBezTo>
                    <a:pt x="319196" y="191019"/>
                    <a:pt x="255569" y="275029"/>
                    <a:pt x="152318" y="288079"/>
                  </a:cubicBezTo>
                  <a:cubicBezTo>
                    <a:pt x="126982" y="291317"/>
                    <a:pt x="70403" y="293889"/>
                    <a:pt x="-82" y="255503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0" name="Google Shape;3840;p43"/>
            <p:cNvSpPr/>
            <p:nvPr/>
          </p:nvSpPr>
          <p:spPr>
            <a:xfrm rot="-1820957">
              <a:off x="8327665" y="870801"/>
              <a:ext cx="544920" cy="5940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1" name="Google Shape;3841;p43"/>
            <p:cNvSpPr/>
            <p:nvPr/>
          </p:nvSpPr>
          <p:spPr>
            <a:xfrm>
              <a:off x="7074431" y="1618676"/>
              <a:ext cx="3128874" cy="839821"/>
            </a:xfrm>
            <a:custGeom>
              <a:rect b="b" l="l" r="r" t="t"/>
              <a:pathLst>
                <a:path extrusionOk="0" h="839821" w="3128874">
                  <a:moveTo>
                    <a:pt x="66093" y="839197"/>
                  </a:moveTo>
                  <a:cubicBezTo>
                    <a:pt x="35328" y="784714"/>
                    <a:pt x="-8202" y="687369"/>
                    <a:pt x="1228" y="569735"/>
                  </a:cubicBezTo>
                  <a:cubicBezTo>
                    <a:pt x="20278" y="329229"/>
                    <a:pt x="246021" y="192736"/>
                    <a:pt x="320125" y="147873"/>
                  </a:cubicBezTo>
                  <a:cubicBezTo>
                    <a:pt x="492623" y="43098"/>
                    <a:pt x="630259" y="47575"/>
                    <a:pt x="968778" y="36525"/>
                  </a:cubicBezTo>
                  <a:cubicBezTo>
                    <a:pt x="1525704" y="18428"/>
                    <a:pt x="1630098" y="-8147"/>
                    <a:pt x="2125589" y="1378"/>
                  </a:cubicBezTo>
                  <a:cubicBezTo>
                    <a:pt x="2272084" y="4235"/>
                    <a:pt x="2480395" y="10903"/>
                    <a:pt x="2720139" y="112725"/>
                  </a:cubicBezTo>
                  <a:cubicBezTo>
                    <a:pt x="2923403" y="199117"/>
                    <a:pt x="2994078" y="288176"/>
                    <a:pt x="3022844" y="329514"/>
                  </a:cubicBezTo>
                  <a:cubicBezTo>
                    <a:pt x="3140097" y="498012"/>
                    <a:pt x="3132095" y="695275"/>
                    <a:pt x="3125619" y="768903"/>
                  </a:cubicBezTo>
                  <a:cubicBezTo>
                    <a:pt x="2803293" y="810746"/>
                    <a:pt x="2475633" y="776666"/>
                    <a:pt x="2168833" y="669366"/>
                  </a:cubicBezTo>
                  <a:cubicBezTo>
                    <a:pt x="1933450" y="586213"/>
                    <a:pt x="1714061" y="463341"/>
                    <a:pt x="1520180" y="306083"/>
                  </a:cubicBezTo>
                  <a:cubicBezTo>
                    <a:pt x="1402803" y="404209"/>
                    <a:pt x="1276045" y="490544"/>
                    <a:pt x="1141752" y="563829"/>
                  </a:cubicBezTo>
                  <a:cubicBezTo>
                    <a:pt x="811368" y="742842"/>
                    <a:pt x="441855" y="837435"/>
                    <a:pt x="66093" y="839197"/>
                  </a:cubicBezTo>
                  <a:close/>
                </a:path>
              </a:pathLst>
            </a:custGeom>
            <a:solidFill>
              <a:srgbClr val="E2DC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2" name="Google Shape;3842;p43"/>
            <p:cNvSpPr/>
            <p:nvPr/>
          </p:nvSpPr>
          <p:spPr>
            <a:xfrm>
              <a:off x="7240143" y="3314033"/>
              <a:ext cx="2864739" cy="1006125"/>
            </a:xfrm>
            <a:custGeom>
              <a:rect b="b" l="l" r="r" t="t"/>
              <a:pathLst>
                <a:path extrusionOk="0" h="1006125" w="2864739">
                  <a:moveTo>
                    <a:pt x="2864657" y="46810"/>
                  </a:moveTo>
                  <a:cubicBezTo>
                    <a:pt x="2862085" y="262389"/>
                    <a:pt x="2859513" y="477912"/>
                    <a:pt x="2856846" y="693367"/>
                  </a:cubicBezTo>
                  <a:cubicBezTo>
                    <a:pt x="2855989" y="761880"/>
                    <a:pt x="2855132" y="830337"/>
                    <a:pt x="2854370" y="898726"/>
                  </a:cubicBezTo>
                  <a:cubicBezTo>
                    <a:pt x="2498897" y="961782"/>
                    <a:pt x="2139042" y="997120"/>
                    <a:pt x="1778045" y="1004453"/>
                  </a:cubicBezTo>
                  <a:lnTo>
                    <a:pt x="1749946" y="1004930"/>
                  </a:lnTo>
                  <a:lnTo>
                    <a:pt x="1708798" y="1005502"/>
                  </a:lnTo>
                  <a:cubicBezTo>
                    <a:pt x="1683271" y="1005502"/>
                    <a:pt x="1657459" y="1005502"/>
                    <a:pt x="1631551" y="1005502"/>
                  </a:cubicBezTo>
                  <a:cubicBezTo>
                    <a:pt x="1597385" y="1005502"/>
                    <a:pt x="1562942" y="1005216"/>
                    <a:pt x="1528205" y="1004644"/>
                  </a:cubicBezTo>
                  <a:cubicBezTo>
                    <a:pt x="1021741" y="996453"/>
                    <a:pt x="517649" y="933587"/>
                    <a:pt x="24683" y="817192"/>
                  </a:cubicBezTo>
                  <a:lnTo>
                    <a:pt x="18968" y="631074"/>
                  </a:lnTo>
                  <a:cubicBezTo>
                    <a:pt x="12615" y="420505"/>
                    <a:pt x="6271" y="209945"/>
                    <a:pt x="-82" y="-624"/>
                  </a:cubicBezTo>
                  <a:cubicBezTo>
                    <a:pt x="506648" y="4900"/>
                    <a:pt x="1013283" y="11977"/>
                    <a:pt x="1519822" y="20616"/>
                  </a:cubicBezTo>
                  <a:cubicBezTo>
                    <a:pt x="1967974" y="28046"/>
                    <a:pt x="2416315" y="36780"/>
                    <a:pt x="2864657" y="46810"/>
                  </a:cubicBezTo>
                  <a:close/>
                </a:path>
              </a:pathLst>
            </a:custGeom>
            <a:solidFill>
              <a:srgbClr val="A43E1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3" name="Google Shape;3843;p43"/>
            <p:cNvSpPr/>
            <p:nvPr/>
          </p:nvSpPr>
          <p:spPr>
            <a:xfrm>
              <a:off x="7463885" y="4156614"/>
              <a:ext cx="2416968" cy="1178718"/>
            </a:xfrm>
            <a:custGeom>
              <a:rect b="b" l="l" r="r" t="t"/>
              <a:pathLst>
                <a:path extrusionOk="0" h="1178718" w="2416968">
                  <a:moveTo>
                    <a:pt x="2386692" y="1035220"/>
                  </a:moveTo>
                  <a:cubicBezTo>
                    <a:pt x="2392027" y="1084846"/>
                    <a:pt x="2398218" y="1132471"/>
                    <a:pt x="2404981" y="1178095"/>
                  </a:cubicBezTo>
                  <a:lnTo>
                    <a:pt x="47543" y="1142376"/>
                  </a:lnTo>
                  <a:cubicBezTo>
                    <a:pt x="78632" y="760900"/>
                    <a:pt x="62640" y="376947"/>
                    <a:pt x="-82" y="-624"/>
                  </a:cubicBezTo>
                  <a:cubicBezTo>
                    <a:pt x="457909" y="58050"/>
                    <a:pt x="919319" y="85958"/>
                    <a:pt x="1381043" y="82720"/>
                  </a:cubicBezTo>
                  <a:cubicBezTo>
                    <a:pt x="1727087" y="80338"/>
                    <a:pt x="2072844" y="60431"/>
                    <a:pt x="2416887" y="23188"/>
                  </a:cubicBezTo>
                  <a:cubicBezTo>
                    <a:pt x="2402599" y="107390"/>
                    <a:pt x="2390312" y="197591"/>
                    <a:pt x="2381264" y="293508"/>
                  </a:cubicBezTo>
                  <a:cubicBezTo>
                    <a:pt x="2376120" y="348467"/>
                    <a:pt x="2372120" y="405141"/>
                    <a:pt x="2369262" y="463720"/>
                  </a:cubicBezTo>
                  <a:cubicBezTo>
                    <a:pt x="2360309" y="654410"/>
                    <a:pt x="2366119" y="845482"/>
                    <a:pt x="2386692" y="1035220"/>
                  </a:cubicBezTo>
                  <a:close/>
                </a:path>
              </a:pathLst>
            </a:custGeom>
            <a:solidFill>
              <a:srgbClr val="BC40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4" name="Google Shape;3844;p43"/>
            <p:cNvSpPr/>
            <p:nvPr/>
          </p:nvSpPr>
          <p:spPr>
            <a:xfrm>
              <a:off x="7852029" y="4394163"/>
              <a:ext cx="1998630" cy="810201"/>
            </a:xfrm>
            <a:custGeom>
              <a:rect b="b" l="l" r="r" t="t"/>
              <a:pathLst>
                <a:path extrusionOk="0" h="810201" w="1998630">
                  <a:moveTo>
                    <a:pt x="107074" y="809577"/>
                  </a:moveTo>
                  <a:cubicBezTo>
                    <a:pt x="115009" y="742140"/>
                    <a:pt x="122952" y="674703"/>
                    <a:pt x="130887" y="607171"/>
                  </a:cubicBezTo>
                  <a:lnTo>
                    <a:pt x="-82" y="595264"/>
                  </a:lnTo>
                  <a:lnTo>
                    <a:pt x="35637" y="297608"/>
                  </a:lnTo>
                  <a:lnTo>
                    <a:pt x="226137" y="273796"/>
                  </a:lnTo>
                  <a:cubicBezTo>
                    <a:pt x="222137" y="194453"/>
                    <a:pt x="218165" y="115109"/>
                    <a:pt x="214231" y="35671"/>
                  </a:cubicBezTo>
                  <a:cubicBezTo>
                    <a:pt x="429972" y="15859"/>
                    <a:pt x="660667" y="2810"/>
                    <a:pt x="904793" y="-48"/>
                  </a:cubicBezTo>
                  <a:cubicBezTo>
                    <a:pt x="1268362" y="-4239"/>
                    <a:pt x="1631836" y="14430"/>
                    <a:pt x="1993120" y="55959"/>
                  </a:cubicBezTo>
                  <a:cubicBezTo>
                    <a:pt x="1987976" y="110918"/>
                    <a:pt x="1983976" y="167592"/>
                    <a:pt x="1981118" y="226171"/>
                  </a:cubicBezTo>
                  <a:cubicBezTo>
                    <a:pt x="1972165" y="416861"/>
                    <a:pt x="1977975" y="607933"/>
                    <a:pt x="1998549" y="797671"/>
                  </a:cubicBezTo>
                  <a:close/>
                </a:path>
              </a:pathLst>
            </a:custGeom>
            <a:solidFill>
              <a:srgbClr val="EE6B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5" name="Google Shape;3845;p43"/>
            <p:cNvSpPr/>
            <p:nvPr/>
          </p:nvSpPr>
          <p:spPr>
            <a:xfrm>
              <a:off x="9158477" y="4306628"/>
              <a:ext cx="609028" cy="342618"/>
            </a:xfrm>
            <a:custGeom>
              <a:rect b="b" l="l" r="r" t="t"/>
              <a:pathLst>
                <a:path extrusionOk="0" h="342618" w="609028">
                  <a:moveTo>
                    <a:pt x="-82" y="82534"/>
                  </a:moveTo>
                  <a:cubicBezTo>
                    <a:pt x="195657" y="15764"/>
                    <a:pt x="402635" y="-11192"/>
                    <a:pt x="608947" y="3095"/>
                  </a:cubicBezTo>
                  <a:lnTo>
                    <a:pt x="608947" y="257223"/>
                  </a:lnTo>
                  <a:cubicBezTo>
                    <a:pt x="514459" y="271700"/>
                    <a:pt x="419209" y="285798"/>
                    <a:pt x="323197" y="299609"/>
                  </a:cubicBezTo>
                  <a:cubicBezTo>
                    <a:pt x="219946" y="314373"/>
                    <a:pt x="117552" y="328565"/>
                    <a:pt x="16015" y="341994"/>
                  </a:cubicBezTo>
                  <a:cubicBezTo>
                    <a:pt x="10587" y="255508"/>
                    <a:pt x="5157" y="169021"/>
                    <a:pt x="-82" y="82534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6" name="Google Shape;3846;p43"/>
            <p:cNvSpPr/>
            <p:nvPr/>
          </p:nvSpPr>
          <p:spPr>
            <a:xfrm>
              <a:off x="8851391" y="4686299"/>
              <a:ext cx="709422" cy="333661"/>
            </a:xfrm>
            <a:custGeom>
              <a:rect b="b" l="l" r="r" t="t"/>
              <a:pathLst>
                <a:path extrusionOk="0" h="333661" w="709422">
                  <a:moveTo>
                    <a:pt x="-82" y="36428"/>
                  </a:moveTo>
                  <a:cubicBezTo>
                    <a:pt x="107484" y="35095"/>
                    <a:pt x="218612" y="31570"/>
                    <a:pt x="333293" y="25856"/>
                  </a:cubicBezTo>
                  <a:cubicBezTo>
                    <a:pt x="459595" y="19473"/>
                    <a:pt x="581419" y="10711"/>
                    <a:pt x="698673" y="-624"/>
                  </a:cubicBezTo>
                  <a:cubicBezTo>
                    <a:pt x="702292" y="91197"/>
                    <a:pt x="705816" y="183018"/>
                    <a:pt x="709341" y="274744"/>
                  </a:cubicBezTo>
                  <a:cubicBezTo>
                    <a:pt x="598279" y="286173"/>
                    <a:pt x="485312" y="296747"/>
                    <a:pt x="370346" y="306557"/>
                  </a:cubicBezTo>
                  <a:cubicBezTo>
                    <a:pt x="250207" y="316654"/>
                    <a:pt x="131935" y="325512"/>
                    <a:pt x="15539" y="333037"/>
                  </a:cubicBezTo>
                  <a:cubicBezTo>
                    <a:pt x="10396" y="234167"/>
                    <a:pt x="5186" y="135298"/>
                    <a:pt x="-82" y="36428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7" name="Google Shape;3847;p43"/>
            <p:cNvSpPr/>
            <p:nvPr/>
          </p:nvSpPr>
          <p:spPr>
            <a:xfrm>
              <a:off x="9613919" y="4633341"/>
              <a:ext cx="206596" cy="312419"/>
            </a:xfrm>
            <a:custGeom>
              <a:rect b="b" l="l" r="r" t="t"/>
              <a:pathLst>
                <a:path extrusionOk="0" h="312419" w="206596">
                  <a:moveTo>
                    <a:pt x="-82" y="25856"/>
                  </a:moveTo>
                  <a:lnTo>
                    <a:pt x="206515" y="-624"/>
                  </a:lnTo>
                  <a:cubicBezTo>
                    <a:pt x="204706" y="103579"/>
                    <a:pt x="202991" y="207688"/>
                    <a:pt x="201181" y="311795"/>
                  </a:cubicBezTo>
                  <a:lnTo>
                    <a:pt x="-82" y="301222"/>
                  </a:ln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p43"/>
            <p:cNvSpPr/>
            <p:nvPr/>
          </p:nvSpPr>
          <p:spPr>
            <a:xfrm>
              <a:off x="7259193" y="3945731"/>
              <a:ext cx="2838354" cy="374427"/>
            </a:xfrm>
            <a:custGeom>
              <a:rect b="b" l="l" r="r" t="t"/>
              <a:pathLst>
                <a:path extrusionOk="0" h="374427" w="2838354">
                  <a:moveTo>
                    <a:pt x="2838273" y="61669"/>
                  </a:moveTo>
                  <a:cubicBezTo>
                    <a:pt x="2837416" y="130182"/>
                    <a:pt x="2836558" y="198639"/>
                    <a:pt x="2835796" y="267028"/>
                  </a:cubicBezTo>
                  <a:cubicBezTo>
                    <a:pt x="2480324" y="330084"/>
                    <a:pt x="2120469" y="365421"/>
                    <a:pt x="1759471" y="372755"/>
                  </a:cubicBezTo>
                  <a:lnTo>
                    <a:pt x="1731372" y="373232"/>
                  </a:lnTo>
                  <a:lnTo>
                    <a:pt x="1690224" y="373804"/>
                  </a:lnTo>
                  <a:cubicBezTo>
                    <a:pt x="1664697" y="373804"/>
                    <a:pt x="1638885" y="373804"/>
                    <a:pt x="1612977" y="373804"/>
                  </a:cubicBezTo>
                  <a:cubicBezTo>
                    <a:pt x="1578811" y="373804"/>
                    <a:pt x="1544368" y="373518"/>
                    <a:pt x="1509631" y="372946"/>
                  </a:cubicBezTo>
                  <a:cubicBezTo>
                    <a:pt x="1003005" y="364850"/>
                    <a:pt x="498752" y="301985"/>
                    <a:pt x="5633" y="185494"/>
                  </a:cubicBezTo>
                  <a:lnTo>
                    <a:pt x="-82" y="-624"/>
                  </a:lnTo>
                  <a:cubicBezTo>
                    <a:pt x="488188" y="94187"/>
                    <a:pt x="983907" y="145537"/>
                    <a:pt x="1481246" y="152823"/>
                  </a:cubicBezTo>
                  <a:cubicBezTo>
                    <a:pt x="1935303" y="159205"/>
                    <a:pt x="2389169" y="128725"/>
                    <a:pt x="2838273" y="61669"/>
                  </a:cubicBezTo>
                  <a:close/>
                </a:path>
              </a:pathLst>
            </a:custGeom>
            <a:solidFill>
              <a:srgbClr val="8622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9" name="Google Shape;3849;p43"/>
            <p:cNvSpPr/>
            <p:nvPr/>
          </p:nvSpPr>
          <p:spPr>
            <a:xfrm>
              <a:off x="7091411" y="3017424"/>
              <a:ext cx="3162315" cy="1037704"/>
            </a:xfrm>
            <a:custGeom>
              <a:rect b="b" l="l" r="r" t="t"/>
              <a:pathLst>
                <a:path extrusionOk="0" h="1037704" w="3162315">
                  <a:moveTo>
                    <a:pt x="239328" y="-624"/>
                  </a:moveTo>
                  <a:cubicBezTo>
                    <a:pt x="205038" y="5281"/>
                    <a:pt x="106454" y="27093"/>
                    <a:pt x="48828" y="112342"/>
                  </a:cubicBezTo>
                  <a:cubicBezTo>
                    <a:pt x="34635" y="133297"/>
                    <a:pt x="-15942" y="207592"/>
                    <a:pt x="17014" y="260646"/>
                  </a:cubicBezTo>
                  <a:cubicBezTo>
                    <a:pt x="38446" y="294841"/>
                    <a:pt x="83689" y="301414"/>
                    <a:pt x="98262" y="303033"/>
                  </a:cubicBezTo>
                  <a:cubicBezTo>
                    <a:pt x="86833" y="306938"/>
                    <a:pt x="16919" y="332179"/>
                    <a:pt x="3012" y="391234"/>
                  </a:cubicBezTo>
                  <a:cubicBezTo>
                    <a:pt x="1965" y="395616"/>
                    <a:pt x="-6513" y="431525"/>
                    <a:pt x="10061" y="444193"/>
                  </a:cubicBezTo>
                  <a:cubicBezTo>
                    <a:pt x="26635" y="456862"/>
                    <a:pt x="56162" y="441145"/>
                    <a:pt x="98358" y="419523"/>
                  </a:cubicBezTo>
                  <a:cubicBezTo>
                    <a:pt x="124247" y="406217"/>
                    <a:pt x="149021" y="390863"/>
                    <a:pt x="172462" y="373613"/>
                  </a:cubicBezTo>
                  <a:cubicBezTo>
                    <a:pt x="154146" y="434202"/>
                    <a:pt x="148155" y="497838"/>
                    <a:pt x="154841" y="560779"/>
                  </a:cubicBezTo>
                  <a:cubicBezTo>
                    <a:pt x="163033" y="635646"/>
                    <a:pt x="174368" y="739945"/>
                    <a:pt x="260759" y="793761"/>
                  </a:cubicBezTo>
                  <a:cubicBezTo>
                    <a:pt x="328482" y="835957"/>
                    <a:pt x="422684" y="834718"/>
                    <a:pt x="493741" y="790237"/>
                  </a:cubicBezTo>
                  <a:cubicBezTo>
                    <a:pt x="538813" y="761176"/>
                    <a:pt x="572455" y="717427"/>
                    <a:pt x="588991" y="666412"/>
                  </a:cubicBezTo>
                  <a:cubicBezTo>
                    <a:pt x="561845" y="726991"/>
                    <a:pt x="559368" y="784331"/>
                    <a:pt x="581942" y="800619"/>
                  </a:cubicBezTo>
                  <a:cubicBezTo>
                    <a:pt x="607184" y="818812"/>
                    <a:pt x="674049" y="792999"/>
                    <a:pt x="730151" y="719371"/>
                  </a:cubicBezTo>
                  <a:cubicBezTo>
                    <a:pt x="712244" y="760328"/>
                    <a:pt x="710530" y="803286"/>
                    <a:pt x="730151" y="821765"/>
                  </a:cubicBezTo>
                  <a:cubicBezTo>
                    <a:pt x="755678" y="845863"/>
                    <a:pt x="825401" y="836242"/>
                    <a:pt x="878455" y="772330"/>
                  </a:cubicBezTo>
                  <a:cubicBezTo>
                    <a:pt x="911002" y="840500"/>
                    <a:pt x="959446" y="899851"/>
                    <a:pt x="1019711" y="945399"/>
                  </a:cubicBezTo>
                  <a:cubicBezTo>
                    <a:pt x="1071241" y="983499"/>
                    <a:pt x="1173730" y="1060651"/>
                    <a:pt x="1295079" y="1030076"/>
                  </a:cubicBezTo>
                  <a:cubicBezTo>
                    <a:pt x="1416427" y="999501"/>
                    <a:pt x="1473196" y="880629"/>
                    <a:pt x="1482150" y="860626"/>
                  </a:cubicBezTo>
                  <a:cubicBezTo>
                    <a:pt x="1491675" y="920920"/>
                    <a:pt x="1527394" y="965401"/>
                    <a:pt x="1559874" y="966544"/>
                  </a:cubicBezTo>
                  <a:cubicBezTo>
                    <a:pt x="1598736" y="968449"/>
                    <a:pt x="1652076" y="910918"/>
                    <a:pt x="1648075" y="821765"/>
                  </a:cubicBezTo>
                  <a:cubicBezTo>
                    <a:pt x="1734724" y="867780"/>
                    <a:pt x="1829460" y="896564"/>
                    <a:pt x="1927062" y="906537"/>
                  </a:cubicBezTo>
                  <a:cubicBezTo>
                    <a:pt x="2020503" y="916062"/>
                    <a:pt x="2142995" y="927968"/>
                    <a:pt x="2255389" y="853578"/>
                  </a:cubicBezTo>
                  <a:cubicBezTo>
                    <a:pt x="2309396" y="816964"/>
                    <a:pt x="2353116" y="767120"/>
                    <a:pt x="2382453" y="708798"/>
                  </a:cubicBezTo>
                  <a:cubicBezTo>
                    <a:pt x="2407123" y="767757"/>
                    <a:pt x="2468178" y="793666"/>
                    <a:pt x="2513136" y="775473"/>
                  </a:cubicBezTo>
                  <a:cubicBezTo>
                    <a:pt x="2543711" y="763186"/>
                    <a:pt x="2564857" y="731182"/>
                    <a:pt x="2569620" y="694225"/>
                  </a:cubicBezTo>
                  <a:cubicBezTo>
                    <a:pt x="2633055" y="714770"/>
                    <a:pt x="2697921" y="730686"/>
                    <a:pt x="2763739" y="741850"/>
                  </a:cubicBezTo>
                  <a:cubicBezTo>
                    <a:pt x="2916139" y="767757"/>
                    <a:pt x="2949000" y="747469"/>
                    <a:pt x="2961477" y="738325"/>
                  </a:cubicBezTo>
                  <a:cubicBezTo>
                    <a:pt x="3011960" y="701368"/>
                    <a:pt x="3018056" y="628312"/>
                    <a:pt x="3017961" y="590117"/>
                  </a:cubicBezTo>
                  <a:cubicBezTo>
                    <a:pt x="3048156" y="650886"/>
                    <a:pt x="3101114" y="677270"/>
                    <a:pt x="3130927" y="664221"/>
                  </a:cubicBezTo>
                  <a:cubicBezTo>
                    <a:pt x="3162551" y="650315"/>
                    <a:pt x="3169027" y="591640"/>
                    <a:pt x="3155692" y="551254"/>
                  </a:cubicBezTo>
                  <a:cubicBezTo>
                    <a:pt x="3136071" y="491342"/>
                    <a:pt x="3074063" y="472006"/>
                    <a:pt x="3067395" y="470006"/>
                  </a:cubicBezTo>
                  <a:cubicBezTo>
                    <a:pt x="3084827" y="447079"/>
                    <a:pt x="3096924" y="420562"/>
                    <a:pt x="3102734" y="392377"/>
                  </a:cubicBezTo>
                  <a:cubicBezTo>
                    <a:pt x="3123593" y="288174"/>
                    <a:pt x="3045584" y="204925"/>
                    <a:pt x="3035582" y="194638"/>
                  </a:cubicBezTo>
                  <a:lnTo>
                    <a:pt x="2965001" y="122249"/>
                  </a:lnTo>
                  <a:close/>
                </a:path>
              </a:pathLst>
            </a:custGeom>
            <a:solidFill>
              <a:srgbClr val="E6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0" name="Google Shape;3850;p43"/>
            <p:cNvSpPr/>
            <p:nvPr/>
          </p:nvSpPr>
          <p:spPr>
            <a:xfrm>
              <a:off x="7139597" y="1289642"/>
              <a:ext cx="2979437" cy="2205399"/>
            </a:xfrm>
            <a:custGeom>
              <a:rect b="b" l="l" r="r" t="t"/>
              <a:pathLst>
                <a:path extrusionOk="0" h="2205399" w="2979437">
                  <a:moveTo>
                    <a:pt x="93606" y="1646005"/>
                  </a:moveTo>
                  <a:cubicBezTo>
                    <a:pt x="77414" y="1648577"/>
                    <a:pt x="18358" y="1659626"/>
                    <a:pt x="3595" y="1698964"/>
                  </a:cubicBezTo>
                  <a:cubicBezTo>
                    <a:pt x="-15455" y="1749161"/>
                    <a:pt x="44076" y="1821360"/>
                    <a:pt x="77699" y="1836600"/>
                  </a:cubicBezTo>
                  <a:cubicBezTo>
                    <a:pt x="165520" y="1876319"/>
                    <a:pt x="288201" y="1928135"/>
                    <a:pt x="437839" y="1979475"/>
                  </a:cubicBezTo>
                  <a:cubicBezTo>
                    <a:pt x="714064" y="2074725"/>
                    <a:pt x="1173265" y="2227697"/>
                    <a:pt x="1751146" y="2201884"/>
                  </a:cubicBezTo>
                  <a:cubicBezTo>
                    <a:pt x="2234445" y="2180358"/>
                    <a:pt x="2632494" y="2041197"/>
                    <a:pt x="2916244" y="1905371"/>
                  </a:cubicBezTo>
                  <a:cubicBezTo>
                    <a:pt x="2963869" y="1890702"/>
                    <a:pt x="2988634" y="1840601"/>
                    <a:pt x="2974442" y="1799453"/>
                  </a:cubicBezTo>
                  <a:cubicBezTo>
                    <a:pt x="2960345" y="1763029"/>
                    <a:pt x="2923102" y="1741083"/>
                    <a:pt x="2884431" y="1746494"/>
                  </a:cubicBezTo>
                  <a:cubicBezTo>
                    <a:pt x="2921388" y="1593122"/>
                    <a:pt x="2919673" y="1432941"/>
                    <a:pt x="2879192" y="1280435"/>
                  </a:cubicBezTo>
                  <a:cubicBezTo>
                    <a:pt x="2902434" y="1255051"/>
                    <a:pt x="2922055" y="1226553"/>
                    <a:pt x="2937390" y="1195758"/>
                  </a:cubicBezTo>
                  <a:cubicBezTo>
                    <a:pt x="3024067" y="1021356"/>
                    <a:pt x="2972252" y="768943"/>
                    <a:pt x="2820899" y="634355"/>
                  </a:cubicBezTo>
                  <a:cubicBezTo>
                    <a:pt x="2729555" y="553202"/>
                    <a:pt x="2627161" y="537200"/>
                    <a:pt x="2434280" y="507291"/>
                  </a:cubicBezTo>
                  <a:cubicBezTo>
                    <a:pt x="2322170" y="489879"/>
                    <a:pt x="2208632" y="484545"/>
                    <a:pt x="2095380" y="491385"/>
                  </a:cubicBezTo>
                  <a:cubicBezTo>
                    <a:pt x="2076235" y="461400"/>
                    <a:pt x="2060233" y="429472"/>
                    <a:pt x="2047755" y="396135"/>
                  </a:cubicBezTo>
                  <a:cubicBezTo>
                    <a:pt x="2017370" y="313229"/>
                    <a:pt x="2008226" y="224018"/>
                    <a:pt x="2021275" y="136674"/>
                  </a:cubicBezTo>
                  <a:lnTo>
                    <a:pt x="1724667" y="147246"/>
                  </a:lnTo>
                  <a:cubicBezTo>
                    <a:pt x="1738592" y="188204"/>
                    <a:pt x="1745765" y="231152"/>
                    <a:pt x="1745908" y="274405"/>
                  </a:cubicBezTo>
                  <a:cubicBezTo>
                    <a:pt x="1745908" y="308124"/>
                    <a:pt x="1745908" y="474430"/>
                    <a:pt x="1624083" y="560155"/>
                  </a:cubicBezTo>
                  <a:cubicBezTo>
                    <a:pt x="1504830" y="644070"/>
                    <a:pt x="1315854" y="618258"/>
                    <a:pt x="1263942" y="533676"/>
                  </a:cubicBezTo>
                  <a:cubicBezTo>
                    <a:pt x="1227462" y="474144"/>
                    <a:pt x="1286517" y="430615"/>
                    <a:pt x="1248036" y="343176"/>
                  </a:cubicBezTo>
                  <a:cubicBezTo>
                    <a:pt x="1211841" y="260689"/>
                    <a:pt x="1140594" y="256498"/>
                    <a:pt x="1099827" y="163153"/>
                  </a:cubicBezTo>
                  <a:cubicBezTo>
                    <a:pt x="1083482" y="124681"/>
                    <a:pt x="1076205" y="82962"/>
                    <a:pt x="1078586" y="41233"/>
                  </a:cubicBezTo>
                  <a:cubicBezTo>
                    <a:pt x="1003053" y="-14012"/>
                    <a:pt x="907803" y="-13345"/>
                    <a:pt x="850843" y="35994"/>
                  </a:cubicBezTo>
                  <a:cubicBezTo>
                    <a:pt x="801504" y="78761"/>
                    <a:pt x="798266" y="143151"/>
                    <a:pt x="797884" y="157724"/>
                  </a:cubicBezTo>
                  <a:cubicBezTo>
                    <a:pt x="892344" y="208778"/>
                    <a:pt x="935168" y="321297"/>
                    <a:pt x="898563" y="422233"/>
                  </a:cubicBezTo>
                  <a:cubicBezTo>
                    <a:pt x="804466" y="413879"/>
                    <a:pt x="709635" y="421062"/>
                    <a:pt x="617862" y="443474"/>
                  </a:cubicBezTo>
                  <a:cubicBezTo>
                    <a:pt x="582524" y="452142"/>
                    <a:pt x="413265" y="495956"/>
                    <a:pt x="241910" y="644642"/>
                  </a:cubicBezTo>
                  <a:cubicBezTo>
                    <a:pt x="143231" y="730367"/>
                    <a:pt x="-18599" y="870766"/>
                    <a:pt x="14167" y="1010116"/>
                  </a:cubicBezTo>
                  <a:cubicBezTo>
                    <a:pt x="24578" y="1049340"/>
                    <a:pt x="46752" y="1084440"/>
                    <a:pt x="77699" y="1110700"/>
                  </a:cubicBezTo>
                  <a:cubicBezTo>
                    <a:pt x="58401" y="1288894"/>
                    <a:pt x="63755" y="1468897"/>
                    <a:pt x="93606" y="1645624"/>
                  </a:cubicBezTo>
                  <a:close/>
                </a:path>
              </a:pathLst>
            </a:custGeom>
            <a:solidFill>
              <a:srgbClr val="CB20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1" name="Google Shape;3851;p43"/>
            <p:cNvSpPr/>
            <p:nvPr/>
          </p:nvSpPr>
          <p:spPr>
            <a:xfrm>
              <a:off x="7064615" y="1789963"/>
              <a:ext cx="3128987" cy="787730"/>
            </a:xfrm>
            <a:custGeom>
              <a:rect b="b" l="l" r="r" t="t"/>
              <a:pathLst>
                <a:path extrusionOk="0" h="787730" w="3128987">
                  <a:moveTo>
                    <a:pt x="20189" y="433977"/>
                  </a:moveTo>
                  <a:cubicBezTo>
                    <a:pt x="183257" y="506842"/>
                    <a:pt x="316797" y="518463"/>
                    <a:pt x="396140" y="518654"/>
                  </a:cubicBezTo>
                  <a:cubicBezTo>
                    <a:pt x="874200" y="520273"/>
                    <a:pt x="1322732" y="125938"/>
                    <a:pt x="1354641" y="84409"/>
                  </a:cubicBezTo>
                  <a:cubicBezTo>
                    <a:pt x="1360261" y="77265"/>
                    <a:pt x="1427317" y="-6745"/>
                    <a:pt x="1539998" y="-268"/>
                  </a:cubicBezTo>
                  <a:cubicBezTo>
                    <a:pt x="1598938" y="3742"/>
                    <a:pt x="1653831" y="31183"/>
                    <a:pt x="1692398" y="75932"/>
                  </a:cubicBezTo>
                  <a:cubicBezTo>
                    <a:pt x="1716400" y="102421"/>
                    <a:pt x="1744090" y="125319"/>
                    <a:pt x="1774598" y="143940"/>
                  </a:cubicBezTo>
                  <a:cubicBezTo>
                    <a:pt x="2163599" y="385894"/>
                    <a:pt x="2618513" y="500156"/>
                    <a:pt x="3075618" y="470743"/>
                  </a:cubicBezTo>
                  <a:cubicBezTo>
                    <a:pt x="3104193" y="499404"/>
                    <a:pt x="3122862" y="536561"/>
                    <a:pt x="3128577" y="576661"/>
                  </a:cubicBezTo>
                  <a:cubicBezTo>
                    <a:pt x="3128577" y="576661"/>
                    <a:pt x="3138102" y="660195"/>
                    <a:pt x="3054473" y="751445"/>
                  </a:cubicBezTo>
                  <a:cubicBezTo>
                    <a:pt x="2904263" y="915275"/>
                    <a:pt x="1749548" y="465695"/>
                    <a:pt x="1561047" y="391305"/>
                  </a:cubicBezTo>
                  <a:cubicBezTo>
                    <a:pt x="1104933" y="604436"/>
                    <a:pt x="608119" y="716440"/>
                    <a:pt x="104675" y="719631"/>
                  </a:cubicBezTo>
                  <a:cubicBezTo>
                    <a:pt x="9701" y="658405"/>
                    <a:pt x="-26284" y="536970"/>
                    <a:pt x="19998" y="433881"/>
                  </a:cubicBezTo>
                  <a:close/>
                </a:path>
              </a:pathLst>
            </a:custGeom>
            <a:solidFill>
              <a:srgbClr val="F4F4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2" name="Google Shape;3852;p43"/>
            <p:cNvSpPr/>
            <p:nvPr/>
          </p:nvSpPr>
          <p:spPr>
            <a:xfrm>
              <a:off x="7196042" y="2475957"/>
              <a:ext cx="2883407" cy="758024"/>
            </a:xfrm>
            <a:custGeom>
              <a:rect b="b" l="l" r="r" t="t"/>
              <a:pathLst>
                <a:path extrusionOk="0" h="758024" w="2883407">
                  <a:moveTo>
                    <a:pt x="-82" y="80024"/>
                  </a:moveTo>
                  <a:cubicBezTo>
                    <a:pt x="952751" y="-37600"/>
                    <a:pt x="1917072" y="-26513"/>
                    <a:pt x="2866943" y="112981"/>
                  </a:cubicBezTo>
                  <a:cubicBezTo>
                    <a:pt x="2872372" y="231567"/>
                    <a:pt x="2877897" y="453404"/>
                    <a:pt x="2883326" y="571990"/>
                  </a:cubicBezTo>
                  <a:cubicBezTo>
                    <a:pt x="2596147" y="668288"/>
                    <a:pt x="2119231" y="752965"/>
                    <a:pt x="1497153" y="757251"/>
                  </a:cubicBezTo>
                  <a:cubicBezTo>
                    <a:pt x="826497" y="762395"/>
                    <a:pt x="294050" y="633426"/>
                    <a:pt x="204" y="533224"/>
                  </a:cubicBezTo>
                  <a:close/>
                </a:path>
              </a:pathLst>
            </a:custGeom>
            <a:solidFill>
              <a:srgbClr val="8D22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3" name="Google Shape;3853;p43"/>
            <p:cNvSpPr/>
            <p:nvPr/>
          </p:nvSpPr>
          <p:spPr>
            <a:xfrm>
              <a:off x="7222712" y="2617279"/>
              <a:ext cx="32861" cy="5048"/>
            </a:xfrm>
            <a:custGeom>
              <a:rect b="b" l="l" r="r" t="t"/>
              <a:pathLst>
                <a:path extrusionOk="0" h="5048" w="32861">
                  <a:moveTo>
                    <a:pt x="-82" y="4424"/>
                  </a:moveTo>
                  <a:lnTo>
                    <a:pt x="32779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4" name="Google Shape;3854;p43"/>
            <p:cNvSpPr/>
            <p:nvPr/>
          </p:nvSpPr>
          <p:spPr>
            <a:xfrm>
              <a:off x="7283672" y="2527175"/>
              <a:ext cx="2718625" cy="157922"/>
            </a:xfrm>
            <a:custGeom>
              <a:rect b="b" l="l" r="r" t="t"/>
              <a:pathLst>
                <a:path extrusionOk="0" h="157922" w="2718625">
                  <a:moveTo>
                    <a:pt x="-82" y="85194"/>
                  </a:moveTo>
                  <a:cubicBezTo>
                    <a:pt x="903383" y="-49785"/>
                    <a:pt x="1823508" y="-25382"/>
                    <a:pt x="2718544" y="157298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5" name="Google Shape;3855;p43"/>
            <p:cNvSpPr/>
            <p:nvPr/>
          </p:nvSpPr>
          <p:spPr>
            <a:xfrm>
              <a:off x="10015728" y="2688050"/>
              <a:ext cx="32670" cy="6762"/>
            </a:xfrm>
            <a:custGeom>
              <a:rect b="b" l="l" r="r" t="t"/>
              <a:pathLst>
                <a:path extrusionOk="0" h="6762" w="32670">
                  <a:moveTo>
                    <a:pt x="-82" y="-624"/>
                  </a:moveTo>
                  <a:lnTo>
                    <a:pt x="32588" y="6139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6" name="Google Shape;3856;p43"/>
            <p:cNvSpPr/>
            <p:nvPr/>
          </p:nvSpPr>
          <p:spPr>
            <a:xfrm>
              <a:off x="10036778" y="2990088"/>
              <a:ext cx="32956" cy="4667"/>
            </a:xfrm>
            <a:custGeom>
              <a:rect b="b" l="l" r="r" t="t"/>
              <a:pathLst>
                <a:path extrusionOk="0" h="4667" w="32956">
                  <a:moveTo>
                    <a:pt x="32874" y="-624"/>
                  </a:moveTo>
                  <a:lnTo>
                    <a:pt x="-82" y="4043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7" name="Google Shape;3857;p43"/>
            <p:cNvSpPr/>
            <p:nvPr/>
          </p:nvSpPr>
          <p:spPr>
            <a:xfrm>
              <a:off x="7252049" y="2963418"/>
              <a:ext cx="2756153" cy="180844"/>
            </a:xfrm>
            <a:custGeom>
              <a:rect b="b" l="l" r="r" t="t"/>
              <a:pathLst>
                <a:path extrusionOk="0" h="180844" w="2756153">
                  <a:moveTo>
                    <a:pt x="2756072" y="34999"/>
                  </a:moveTo>
                  <a:cubicBezTo>
                    <a:pt x="2385454" y="91482"/>
                    <a:pt x="1882629" y="200544"/>
                    <a:pt x="1345134" y="176921"/>
                  </a:cubicBezTo>
                  <a:cubicBezTo>
                    <a:pt x="892392" y="157291"/>
                    <a:pt x="442249" y="97874"/>
                    <a:pt x="-82" y="-624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p43"/>
            <p:cNvSpPr/>
            <p:nvPr/>
          </p:nvSpPr>
          <p:spPr>
            <a:xfrm>
              <a:off x="7205471" y="2952844"/>
              <a:ext cx="32480" cy="7429"/>
            </a:xfrm>
            <a:custGeom>
              <a:rect b="b" l="l" r="r" t="t"/>
              <a:pathLst>
                <a:path extrusionOk="0" h="7429" w="32480">
                  <a:moveTo>
                    <a:pt x="32399" y="6806"/>
                  </a:moveTo>
                  <a:lnTo>
                    <a:pt x="-82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9" name="Google Shape;3859;p43"/>
            <p:cNvSpPr/>
            <p:nvPr/>
          </p:nvSpPr>
          <p:spPr>
            <a:xfrm>
              <a:off x="7316247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0" name="Google Shape;3860;p43"/>
            <p:cNvSpPr/>
            <p:nvPr/>
          </p:nvSpPr>
          <p:spPr>
            <a:xfrm>
              <a:off x="9769506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1" name="Google Shape;3861;p43"/>
            <p:cNvSpPr/>
            <p:nvPr/>
          </p:nvSpPr>
          <p:spPr>
            <a:xfrm>
              <a:off x="7615999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9" y="88964"/>
                  </a:moveTo>
                  <a:cubicBezTo>
                    <a:pt x="121349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9" y="39830"/>
                    <a:pt x="121349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2" name="Google Shape;3862;p43"/>
            <p:cNvSpPr/>
            <p:nvPr/>
          </p:nvSpPr>
          <p:spPr>
            <a:xfrm>
              <a:off x="9266586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8" y="88964"/>
                  </a:moveTo>
                  <a:cubicBezTo>
                    <a:pt x="121348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8" y="39830"/>
                    <a:pt x="121348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3" name="Google Shape;3863;p43"/>
            <p:cNvSpPr/>
            <p:nvPr/>
          </p:nvSpPr>
          <p:spPr>
            <a:xfrm>
              <a:off x="8035099" y="2721673"/>
              <a:ext cx="169544" cy="177927"/>
            </a:xfrm>
            <a:custGeom>
              <a:rect b="b" l="l" r="r" t="t"/>
              <a:pathLst>
                <a:path extrusionOk="0" h="177927" w="169544">
                  <a:moveTo>
                    <a:pt x="169545" y="88964"/>
                  </a:moveTo>
                  <a:cubicBezTo>
                    <a:pt x="169545" y="138097"/>
                    <a:pt x="131591" y="177927"/>
                    <a:pt x="84772" y="177927"/>
                  </a:cubicBezTo>
                  <a:cubicBezTo>
                    <a:pt x="37954" y="177927"/>
                    <a:pt x="0" y="138097"/>
                    <a:pt x="0" y="88964"/>
                  </a:cubicBezTo>
                  <a:cubicBezTo>
                    <a:pt x="0" y="39830"/>
                    <a:pt x="37954" y="0"/>
                    <a:pt x="84772" y="0"/>
                  </a:cubicBezTo>
                  <a:cubicBezTo>
                    <a:pt x="131591" y="0"/>
                    <a:pt x="169545" y="39830"/>
                    <a:pt x="169545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4" name="Google Shape;3864;p43"/>
            <p:cNvSpPr/>
            <p:nvPr/>
          </p:nvSpPr>
          <p:spPr>
            <a:xfrm>
              <a:off x="8147304" y="2384516"/>
              <a:ext cx="1067180" cy="941042"/>
            </a:xfrm>
            <a:custGeom>
              <a:rect b="b" l="l" r="r" t="t"/>
              <a:pathLst>
                <a:path extrusionOk="0" h="941042" w="1067180">
                  <a:moveTo>
                    <a:pt x="58973" y="131460"/>
                  </a:moveTo>
                  <a:lnTo>
                    <a:pt x="52401" y="28971"/>
                  </a:lnTo>
                  <a:cubicBezTo>
                    <a:pt x="375699" y="-20693"/>
                    <a:pt x="705530" y="-7757"/>
                    <a:pt x="1023951" y="67071"/>
                  </a:cubicBezTo>
                  <a:cubicBezTo>
                    <a:pt x="1087578" y="341515"/>
                    <a:pt x="1080720" y="627598"/>
                    <a:pt x="1004139" y="898698"/>
                  </a:cubicBezTo>
                  <a:cubicBezTo>
                    <a:pt x="674650" y="961345"/>
                    <a:pt x="335617" y="953363"/>
                    <a:pt x="9443" y="875267"/>
                  </a:cubicBezTo>
                  <a:cubicBezTo>
                    <a:pt x="6110" y="846025"/>
                    <a:pt x="2871" y="816688"/>
                    <a:pt x="-82" y="787447"/>
                  </a:cubicBezTo>
                  <a:lnTo>
                    <a:pt x="859073" y="819641"/>
                  </a:lnTo>
                  <a:cubicBezTo>
                    <a:pt x="865741" y="589260"/>
                    <a:pt x="872379" y="358888"/>
                    <a:pt x="878980" y="128507"/>
                  </a:cubicBezTo>
                  <a:close/>
                </a:path>
              </a:pathLst>
            </a:custGeom>
            <a:solidFill>
              <a:srgbClr val="AA9B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43"/>
            <p:cNvSpPr/>
            <p:nvPr/>
          </p:nvSpPr>
          <p:spPr>
            <a:xfrm>
              <a:off x="8494490" y="2776537"/>
              <a:ext cx="772096" cy="122967"/>
            </a:xfrm>
            <a:custGeom>
              <a:rect b="b" l="l" r="r" t="t"/>
              <a:pathLst>
                <a:path extrusionOk="0" h="122967" w="772096">
                  <a:moveTo>
                    <a:pt x="710565" y="0"/>
                  </a:moveTo>
                  <a:cubicBezTo>
                    <a:pt x="744548" y="0"/>
                    <a:pt x="772096" y="0"/>
                    <a:pt x="772096" y="0"/>
                  </a:cubicBezTo>
                  <a:lnTo>
                    <a:pt x="772096" y="122968"/>
                  </a:lnTo>
                  <a:cubicBezTo>
                    <a:pt x="772096" y="122968"/>
                    <a:pt x="744548" y="122968"/>
                    <a:pt x="710565" y="122968"/>
                  </a:cubicBezTo>
                  <a:lnTo>
                    <a:pt x="61531" y="122968"/>
                  </a:lnTo>
                  <a:cubicBezTo>
                    <a:pt x="27548" y="122968"/>
                    <a:pt x="-1" y="122968"/>
                    <a:pt x="-1" y="122968"/>
                  </a:cubicBezTo>
                  <a:lnTo>
                    <a:pt x="-1" y="0"/>
                  </a:lnTo>
                  <a:cubicBezTo>
                    <a:pt x="-1" y="0"/>
                    <a:pt x="27548" y="0"/>
                    <a:pt x="61531" y="0"/>
                  </a:cubicBezTo>
                  <a:close/>
                </a:path>
              </a:pathLst>
            </a:custGeom>
            <a:solidFill>
              <a:srgbClr val="BBC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43"/>
            <p:cNvSpPr/>
            <p:nvPr/>
          </p:nvSpPr>
          <p:spPr>
            <a:xfrm>
              <a:off x="7777352" y="1014974"/>
              <a:ext cx="523875" cy="469973"/>
            </a:xfrm>
            <a:custGeom>
              <a:rect b="b" l="l" r="r" t="t"/>
              <a:pathLst>
                <a:path extrusionOk="0" h="469973" w="523875">
                  <a:moveTo>
                    <a:pt x="174226" y="469349"/>
                  </a:moveTo>
                  <a:cubicBezTo>
                    <a:pt x="176988" y="458205"/>
                    <a:pt x="198324" y="376004"/>
                    <a:pt x="280144" y="336952"/>
                  </a:cubicBezTo>
                  <a:cubicBezTo>
                    <a:pt x="378728" y="289898"/>
                    <a:pt x="471596" y="349810"/>
                    <a:pt x="476073" y="352858"/>
                  </a:cubicBezTo>
                  <a:cubicBezTo>
                    <a:pt x="514173" y="332284"/>
                    <a:pt x="512554" y="223413"/>
                    <a:pt x="491980" y="183313"/>
                  </a:cubicBezTo>
                  <a:cubicBezTo>
                    <a:pt x="475407" y="151119"/>
                    <a:pt x="471216" y="97588"/>
                    <a:pt x="523793" y="3291"/>
                  </a:cubicBezTo>
                  <a:cubicBezTo>
                    <a:pt x="315767" y="-21789"/>
                    <a:pt x="111885" y="75080"/>
                    <a:pt x="-82" y="252179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43"/>
            <p:cNvSpPr/>
            <p:nvPr/>
          </p:nvSpPr>
          <p:spPr>
            <a:xfrm>
              <a:off x="8650700" y="1145351"/>
              <a:ext cx="561403" cy="419224"/>
            </a:xfrm>
            <a:custGeom>
              <a:rect b="b" l="l" r="r" t="t"/>
              <a:pathLst>
                <a:path extrusionOk="0" h="419224" w="561403">
                  <a:moveTo>
                    <a:pt x="-82" y="185524"/>
                  </a:moveTo>
                  <a:cubicBezTo>
                    <a:pt x="49924" y="117363"/>
                    <a:pt x="117705" y="64242"/>
                    <a:pt x="195847" y="31981"/>
                  </a:cubicBezTo>
                  <a:cubicBezTo>
                    <a:pt x="358439" y="-34028"/>
                    <a:pt x="505124" y="18360"/>
                    <a:pt x="540081" y="31981"/>
                  </a:cubicBezTo>
                  <a:cubicBezTo>
                    <a:pt x="547130" y="136060"/>
                    <a:pt x="554178" y="240197"/>
                    <a:pt x="561322" y="344401"/>
                  </a:cubicBezTo>
                  <a:cubicBezTo>
                    <a:pt x="429315" y="274944"/>
                    <a:pt x="266856" y="305701"/>
                    <a:pt x="169368" y="418600"/>
                  </a:cubicBezTo>
                  <a:cubicBezTo>
                    <a:pt x="182094" y="308663"/>
                    <a:pt x="108418" y="207326"/>
                    <a:pt x="-82" y="185524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8" name="Google Shape;3868;p43"/>
          <p:cNvGrpSpPr/>
          <p:nvPr/>
        </p:nvGrpSpPr>
        <p:grpSpPr>
          <a:xfrm>
            <a:off x="4621391" y="5049582"/>
            <a:ext cx="1613488" cy="1076854"/>
            <a:chOff x="-131969" y="8396132"/>
            <a:chExt cx="1384139" cy="923783"/>
          </a:xfrm>
        </p:grpSpPr>
        <p:sp>
          <p:nvSpPr>
            <p:cNvPr id="3869" name="Google Shape;3869;p43"/>
            <p:cNvSpPr/>
            <p:nvPr/>
          </p:nvSpPr>
          <p:spPr>
            <a:xfrm rot="-249423">
              <a:off x="-103641" y="8443156"/>
              <a:ext cx="1327483" cy="829736"/>
            </a:xfrm>
            <a:custGeom>
              <a:rect b="b" l="l" r="r" t="t"/>
              <a:pathLst>
                <a:path extrusionOk="0" h="829627" w="1327309">
                  <a:moveTo>
                    <a:pt x="-331" y="-657"/>
                  </a:moveTo>
                  <a:lnTo>
                    <a:pt x="1326978" y="-657"/>
                  </a:lnTo>
                  <a:lnTo>
                    <a:pt x="1326978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2E45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43"/>
            <p:cNvSpPr/>
            <p:nvPr/>
          </p:nvSpPr>
          <p:spPr>
            <a:xfrm rot="-171744">
              <a:off x="-128785" y="8834219"/>
              <a:ext cx="1352903" cy="9536"/>
            </a:xfrm>
            <a:custGeom>
              <a:rect b="b" l="l" r="r" t="t"/>
              <a:pathLst>
                <a:path extrusionOk="0" h="9524" w="1351215">
                  <a:moveTo>
                    <a:pt x="-331" y="-657"/>
                  </a:moveTo>
                  <a:lnTo>
                    <a:pt x="1350885" y="-657"/>
                  </a:lnTo>
                  <a:lnTo>
                    <a:pt x="13508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43"/>
            <p:cNvSpPr/>
            <p:nvPr/>
          </p:nvSpPr>
          <p:spPr>
            <a:xfrm rot="-171744">
              <a:off x="573365" y="8433728"/>
              <a:ext cx="9537" cy="839724"/>
            </a:xfrm>
            <a:custGeom>
              <a:rect b="b" l="l" r="r" t="t"/>
              <a:pathLst>
                <a:path extrusionOk="0" h="838676" w="9525">
                  <a:moveTo>
                    <a:pt x="-331" y="-657"/>
                  </a:moveTo>
                  <a:lnTo>
                    <a:pt x="9194" y="-657"/>
                  </a:lnTo>
                  <a:lnTo>
                    <a:pt x="9194" y="838020"/>
                  </a:lnTo>
                  <a:lnTo>
                    <a:pt x="-331" y="838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43"/>
            <p:cNvSpPr/>
            <p:nvPr/>
          </p:nvSpPr>
          <p:spPr>
            <a:xfrm>
              <a:off x="379154" y="8835557"/>
              <a:ext cx="204940" cy="139574"/>
            </a:xfrm>
            <a:custGeom>
              <a:rect b="b" l="l" r="r" t="t"/>
              <a:pathLst>
                <a:path extrusionOk="0" h="139574" w="204940">
                  <a:moveTo>
                    <a:pt x="24396" y="138759"/>
                  </a:moveTo>
                  <a:cubicBezTo>
                    <a:pt x="16367" y="139664"/>
                    <a:pt x="8394" y="136645"/>
                    <a:pt x="2965" y="130663"/>
                  </a:cubicBezTo>
                  <a:cubicBezTo>
                    <a:pt x="-11513" y="110565"/>
                    <a:pt x="24491" y="62083"/>
                    <a:pt x="56686" y="36175"/>
                  </a:cubicBezTo>
                  <a:cubicBezTo>
                    <a:pt x="108026" y="-5354"/>
                    <a:pt x="193655" y="-592"/>
                    <a:pt x="197275" y="-401"/>
                  </a:cubicBezTo>
                  <a:lnTo>
                    <a:pt x="204609" y="75"/>
                  </a:lnTo>
                  <a:lnTo>
                    <a:pt x="201561" y="6552"/>
                  </a:lnTo>
                  <a:cubicBezTo>
                    <a:pt x="200037" y="9505"/>
                    <a:pt x="163461" y="79513"/>
                    <a:pt x="114217" y="108088"/>
                  </a:cubicBezTo>
                  <a:cubicBezTo>
                    <a:pt x="93167" y="120185"/>
                    <a:pt x="51352" y="138759"/>
                    <a:pt x="24396" y="138759"/>
                  </a:cubicBezTo>
                  <a:close/>
                  <a:moveTo>
                    <a:pt x="187560" y="8933"/>
                  </a:moveTo>
                  <a:cubicBezTo>
                    <a:pt x="164223" y="8933"/>
                    <a:pt x="101835" y="12077"/>
                    <a:pt x="62686" y="43509"/>
                  </a:cubicBezTo>
                  <a:cubicBezTo>
                    <a:pt x="29254" y="70465"/>
                    <a:pt x="2108" y="113137"/>
                    <a:pt x="10680" y="125043"/>
                  </a:cubicBezTo>
                  <a:cubicBezTo>
                    <a:pt x="19252" y="136949"/>
                    <a:pt x="67830" y="123996"/>
                    <a:pt x="108978" y="99897"/>
                  </a:cubicBezTo>
                  <a:cubicBezTo>
                    <a:pt x="147078" y="77704"/>
                    <a:pt x="178511" y="27221"/>
                    <a:pt x="188988" y="89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43"/>
            <p:cNvSpPr/>
            <p:nvPr/>
          </p:nvSpPr>
          <p:spPr>
            <a:xfrm>
              <a:off x="573902" y="8703726"/>
              <a:ext cx="203057" cy="141801"/>
            </a:xfrm>
            <a:custGeom>
              <a:rect b="b" l="l" r="r" t="t"/>
              <a:pathLst>
                <a:path extrusionOk="0" h="141801" w="203057">
                  <a:moveTo>
                    <a:pt x="-331" y="141144"/>
                  </a:moveTo>
                  <a:lnTo>
                    <a:pt x="1669" y="134667"/>
                  </a:lnTo>
                  <a:cubicBezTo>
                    <a:pt x="2526" y="132096"/>
                    <a:pt x="21862" y="71993"/>
                    <a:pt x="56057" y="44371"/>
                  </a:cubicBezTo>
                  <a:cubicBezTo>
                    <a:pt x="96633" y="11604"/>
                    <a:pt x="154641" y="-4874"/>
                    <a:pt x="183216" y="270"/>
                  </a:cubicBezTo>
                  <a:cubicBezTo>
                    <a:pt x="190045" y="794"/>
                    <a:pt x="196303" y="4280"/>
                    <a:pt x="200361" y="9795"/>
                  </a:cubicBezTo>
                  <a:lnTo>
                    <a:pt x="200361" y="9795"/>
                  </a:lnTo>
                  <a:cubicBezTo>
                    <a:pt x="202961" y="14690"/>
                    <a:pt x="203437" y="20443"/>
                    <a:pt x="201694" y="25701"/>
                  </a:cubicBezTo>
                  <a:cubicBezTo>
                    <a:pt x="195217" y="50371"/>
                    <a:pt x="154736" y="91805"/>
                    <a:pt x="113111" y="115999"/>
                  </a:cubicBezTo>
                  <a:cubicBezTo>
                    <a:pt x="76345" y="137430"/>
                    <a:pt x="9194" y="140383"/>
                    <a:pt x="6432" y="140477"/>
                  </a:cubicBezTo>
                  <a:close/>
                  <a:moveTo>
                    <a:pt x="171119" y="8842"/>
                  </a:moveTo>
                  <a:cubicBezTo>
                    <a:pt x="142544" y="8842"/>
                    <a:pt x="96252" y="24368"/>
                    <a:pt x="62153" y="51800"/>
                  </a:cubicBezTo>
                  <a:cubicBezTo>
                    <a:pt x="36626" y="72469"/>
                    <a:pt x="19290" y="114570"/>
                    <a:pt x="13289" y="130858"/>
                  </a:cubicBezTo>
                  <a:cubicBezTo>
                    <a:pt x="31483" y="129524"/>
                    <a:pt x="80441" y="124476"/>
                    <a:pt x="108539" y="108188"/>
                  </a:cubicBezTo>
                  <a:cubicBezTo>
                    <a:pt x="147592" y="85423"/>
                    <a:pt x="186835" y="45894"/>
                    <a:pt x="192645" y="23701"/>
                  </a:cubicBezTo>
                  <a:cubicBezTo>
                    <a:pt x="193798" y="20930"/>
                    <a:pt x="193798" y="17805"/>
                    <a:pt x="192645" y="15033"/>
                  </a:cubicBezTo>
                  <a:lnTo>
                    <a:pt x="192645" y="15033"/>
                  </a:lnTo>
                  <a:cubicBezTo>
                    <a:pt x="189969" y="11871"/>
                    <a:pt x="186111" y="9947"/>
                    <a:pt x="181977" y="9699"/>
                  </a:cubicBezTo>
                  <a:cubicBezTo>
                    <a:pt x="178329" y="9071"/>
                    <a:pt x="174634" y="8785"/>
                    <a:pt x="170928" y="8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43"/>
            <p:cNvSpPr/>
            <p:nvPr/>
          </p:nvSpPr>
          <p:spPr>
            <a:xfrm>
              <a:off x="539288" y="8835666"/>
              <a:ext cx="198920" cy="208177"/>
            </a:xfrm>
            <a:custGeom>
              <a:rect b="b" l="l" r="r" t="t"/>
              <a:pathLst>
                <a:path extrusionOk="0" h="208177" w="198920">
                  <a:moveTo>
                    <a:pt x="4279" y="207516"/>
                  </a:moveTo>
                  <a:cubicBezTo>
                    <a:pt x="3079" y="207525"/>
                    <a:pt x="1926" y="207087"/>
                    <a:pt x="1040" y="206277"/>
                  </a:cubicBezTo>
                  <a:cubicBezTo>
                    <a:pt x="-788" y="204391"/>
                    <a:pt x="-788" y="201401"/>
                    <a:pt x="1040" y="199515"/>
                  </a:cubicBezTo>
                  <a:cubicBezTo>
                    <a:pt x="25681" y="171616"/>
                    <a:pt x="41407" y="136983"/>
                    <a:pt x="46189" y="100074"/>
                  </a:cubicBezTo>
                  <a:cubicBezTo>
                    <a:pt x="50799" y="68441"/>
                    <a:pt x="48589" y="36199"/>
                    <a:pt x="39712" y="5491"/>
                  </a:cubicBezTo>
                  <a:cubicBezTo>
                    <a:pt x="38950" y="2976"/>
                    <a:pt x="40369" y="309"/>
                    <a:pt x="42884" y="-453"/>
                  </a:cubicBezTo>
                  <a:cubicBezTo>
                    <a:pt x="44646" y="-987"/>
                    <a:pt x="46570" y="-453"/>
                    <a:pt x="47808" y="918"/>
                  </a:cubicBezTo>
                  <a:cubicBezTo>
                    <a:pt x="61610" y="15759"/>
                    <a:pt x="77307" y="28732"/>
                    <a:pt x="94481" y="39494"/>
                  </a:cubicBezTo>
                  <a:cubicBezTo>
                    <a:pt x="124170" y="58268"/>
                    <a:pt x="158698" y="67975"/>
                    <a:pt x="193826" y="67403"/>
                  </a:cubicBezTo>
                  <a:lnTo>
                    <a:pt x="193826" y="67403"/>
                  </a:lnTo>
                  <a:cubicBezTo>
                    <a:pt x="196398" y="67451"/>
                    <a:pt x="198484" y="69498"/>
                    <a:pt x="198589" y="72070"/>
                  </a:cubicBezTo>
                  <a:cubicBezTo>
                    <a:pt x="198541" y="74661"/>
                    <a:pt x="196512" y="76775"/>
                    <a:pt x="193922" y="76928"/>
                  </a:cubicBezTo>
                  <a:cubicBezTo>
                    <a:pt x="156879" y="77642"/>
                    <a:pt x="120436" y="67432"/>
                    <a:pt x="89147" y="47591"/>
                  </a:cubicBezTo>
                  <a:cubicBezTo>
                    <a:pt x="76126" y="39485"/>
                    <a:pt x="63934" y="30103"/>
                    <a:pt x="52761" y="19587"/>
                  </a:cubicBezTo>
                  <a:cubicBezTo>
                    <a:pt x="58390" y="46533"/>
                    <a:pt x="59267" y="74261"/>
                    <a:pt x="55333" y="101502"/>
                  </a:cubicBezTo>
                  <a:cubicBezTo>
                    <a:pt x="50389" y="140431"/>
                    <a:pt x="33787" y="176950"/>
                    <a:pt x="7708" y="206277"/>
                  </a:cubicBezTo>
                  <a:cubicBezTo>
                    <a:pt x="6774" y="207125"/>
                    <a:pt x="5545" y="207573"/>
                    <a:pt x="4279" y="2075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5" name="Google Shape;3875;p43"/>
          <p:cNvGrpSpPr/>
          <p:nvPr/>
        </p:nvGrpSpPr>
        <p:grpSpPr>
          <a:xfrm rot="-764947">
            <a:off x="3570386" y="4314275"/>
            <a:ext cx="1774118" cy="1982125"/>
            <a:chOff x="-571692" y="6613821"/>
            <a:chExt cx="1400775" cy="1565010"/>
          </a:xfrm>
        </p:grpSpPr>
        <p:sp>
          <p:nvSpPr>
            <p:cNvPr id="3876" name="Google Shape;3876;p43"/>
            <p:cNvSpPr/>
            <p:nvPr/>
          </p:nvSpPr>
          <p:spPr>
            <a:xfrm rot="-3509744">
              <a:off x="-534880" y="6981562"/>
              <a:ext cx="1327150" cy="829528"/>
            </a:xfrm>
            <a:custGeom>
              <a:rect b="b" l="l" r="r" t="t"/>
              <a:pathLst>
                <a:path extrusionOk="0" h="829627" w="1327308">
                  <a:moveTo>
                    <a:pt x="-331" y="-657"/>
                  </a:moveTo>
                  <a:lnTo>
                    <a:pt x="1326977" y="-657"/>
                  </a:lnTo>
                  <a:lnTo>
                    <a:pt x="1326977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E320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43"/>
            <p:cNvSpPr/>
            <p:nvPr/>
          </p:nvSpPr>
          <p:spPr>
            <a:xfrm rot="-3621697">
              <a:off x="-528292" y="7389838"/>
              <a:ext cx="1318383" cy="9533"/>
            </a:xfrm>
            <a:custGeom>
              <a:rect b="b" l="l" r="r" t="t"/>
              <a:pathLst>
                <a:path extrusionOk="0" h="9524" w="1317116">
                  <a:moveTo>
                    <a:pt x="-331" y="-657"/>
                  </a:moveTo>
                  <a:lnTo>
                    <a:pt x="1316785" y="-657"/>
                  </a:lnTo>
                  <a:lnTo>
                    <a:pt x="13167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8" name="Google Shape;3878;p43"/>
            <p:cNvSpPr/>
            <p:nvPr/>
          </p:nvSpPr>
          <p:spPr>
            <a:xfrm rot="-3640874">
              <a:off x="138810" y="6908894"/>
              <a:ext cx="9516" cy="820283"/>
            </a:xfrm>
            <a:custGeom>
              <a:rect b="b" l="l" r="r" t="t"/>
              <a:pathLst>
                <a:path extrusionOk="0" h="819727" w="9510">
                  <a:moveTo>
                    <a:pt x="-333" y="-661"/>
                  </a:moveTo>
                  <a:lnTo>
                    <a:pt x="9178" y="-661"/>
                  </a:lnTo>
                  <a:lnTo>
                    <a:pt x="9178" y="819066"/>
                  </a:lnTo>
                  <a:lnTo>
                    <a:pt x="-333" y="819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9" name="Google Shape;3879;p43"/>
            <p:cNvSpPr/>
            <p:nvPr/>
          </p:nvSpPr>
          <p:spPr>
            <a:xfrm>
              <a:off x="114891" y="7341090"/>
              <a:ext cx="92479" cy="240125"/>
            </a:xfrm>
            <a:custGeom>
              <a:rect b="b" l="l" r="r" t="t"/>
              <a:pathLst>
                <a:path extrusionOk="0" h="240125" w="92479">
                  <a:moveTo>
                    <a:pt x="49665" y="239468"/>
                  </a:moveTo>
                  <a:cubicBezTo>
                    <a:pt x="25377" y="239468"/>
                    <a:pt x="4612" y="183747"/>
                    <a:pt x="326" y="143075"/>
                  </a:cubicBezTo>
                  <a:cubicBezTo>
                    <a:pt x="-6627" y="77448"/>
                    <a:pt x="43855" y="8106"/>
                    <a:pt x="45950" y="5248"/>
                  </a:cubicBezTo>
                  <a:lnTo>
                    <a:pt x="50332" y="-657"/>
                  </a:lnTo>
                  <a:lnTo>
                    <a:pt x="53952" y="5725"/>
                  </a:lnTo>
                  <a:cubicBezTo>
                    <a:pt x="55571" y="8582"/>
                    <a:pt x="94337" y="77448"/>
                    <a:pt x="92052" y="134217"/>
                  </a:cubicBezTo>
                  <a:cubicBezTo>
                    <a:pt x="90528" y="166602"/>
                    <a:pt x="78145" y="238039"/>
                    <a:pt x="50808" y="238992"/>
                  </a:cubicBezTo>
                  <a:close/>
                  <a:moveTo>
                    <a:pt x="49665" y="17250"/>
                  </a:moveTo>
                  <a:cubicBezTo>
                    <a:pt x="37569" y="35633"/>
                    <a:pt x="4803" y="91164"/>
                    <a:pt x="10136" y="142027"/>
                  </a:cubicBezTo>
                  <a:cubicBezTo>
                    <a:pt x="14613" y="184414"/>
                    <a:pt x="35378" y="229943"/>
                    <a:pt x="50047" y="229943"/>
                  </a:cubicBezTo>
                  <a:lnTo>
                    <a:pt x="50047" y="229943"/>
                  </a:lnTo>
                  <a:cubicBezTo>
                    <a:pt x="64048" y="229181"/>
                    <a:pt x="80050" y="181556"/>
                    <a:pt x="82241" y="133741"/>
                  </a:cubicBezTo>
                  <a:cubicBezTo>
                    <a:pt x="84241" y="89735"/>
                    <a:pt x="58905" y="35919"/>
                    <a:pt x="49284" y="17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0" name="Google Shape;3880;p43"/>
            <p:cNvSpPr/>
            <p:nvPr/>
          </p:nvSpPr>
          <p:spPr>
            <a:xfrm>
              <a:off x="116167" y="7114966"/>
              <a:ext cx="92686" cy="239648"/>
            </a:xfrm>
            <a:custGeom>
              <a:rect b="b" l="l" r="r" t="t"/>
              <a:pathLst>
                <a:path extrusionOk="0" h="239648" w="92686">
                  <a:moveTo>
                    <a:pt x="51246" y="238992"/>
                  </a:moveTo>
                  <a:lnTo>
                    <a:pt x="46961" y="233753"/>
                  </a:lnTo>
                  <a:cubicBezTo>
                    <a:pt x="45246" y="231658"/>
                    <a:pt x="5241" y="182795"/>
                    <a:pt x="669" y="139075"/>
                  </a:cubicBezTo>
                  <a:cubicBezTo>
                    <a:pt x="-4760" y="87163"/>
                    <a:pt x="12766" y="29632"/>
                    <a:pt x="32673" y="8392"/>
                  </a:cubicBezTo>
                  <a:cubicBezTo>
                    <a:pt x="36950" y="2906"/>
                    <a:pt x="43436" y="-409"/>
                    <a:pt x="50389" y="-657"/>
                  </a:cubicBezTo>
                  <a:cubicBezTo>
                    <a:pt x="55895" y="-181"/>
                    <a:pt x="60953" y="2543"/>
                    <a:pt x="64391" y="6867"/>
                  </a:cubicBezTo>
                  <a:cubicBezTo>
                    <a:pt x="81631" y="25917"/>
                    <a:pt x="94300" y="82211"/>
                    <a:pt x="92109" y="130216"/>
                  </a:cubicBezTo>
                  <a:cubicBezTo>
                    <a:pt x="90204" y="172793"/>
                    <a:pt x="56200" y="230705"/>
                    <a:pt x="54676" y="233182"/>
                  </a:cubicBezTo>
                  <a:close/>
                  <a:moveTo>
                    <a:pt x="49723" y="8868"/>
                  </a:moveTo>
                  <a:cubicBezTo>
                    <a:pt x="45694" y="9506"/>
                    <a:pt x="42064" y="11688"/>
                    <a:pt x="39626" y="14964"/>
                  </a:cubicBezTo>
                  <a:cubicBezTo>
                    <a:pt x="21148" y="34586"/>
                    <a:pt x="4955" y="88783"/>
                    <a:pt x="10099" y="138122"/>
                  </a:cubicBezTo>
                  <a:cubicBezTo>
                    <a:pt x="13528" y="170793"/>
                    <a:pt x="39531" y="208226"/>
                    <a:pt x="50008" y="222133"/>
                  </a:cubicBezTo>
                  <a:cubicBezTo>
                    <a:pt x="58771" y="206131"/>
                    <a:pt x="81155" y="162316"/>
                    <a:pt x="82584" y="129836"/>
                  </a:cubicBezTo>
                  <a:cubicBezTo>
                    <a:pt x="84679" y="84687"/>
                    <a:pt x="73059" y="30204"/>
                    <a:pt x="57343" y="13250"/>
                  </a:cubicBezTo>
                  <a:cubicBezTo>
                    <a:pt x="55580" y="10878"/>
                    <a:pt x="52942" y="9296"/>
                    <a:pt x="50008" y="8868"/>
                  </a:cubicBezTo>
                  <a:lnTo>
                    <a:pt x="50008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1" name="Google Shape;3881;p43"/>
            <p:cNvSpPr/>
            <p:nvPr/>
          </p:nvSpPr>
          <p:spPr>
            <a:xfrm>
              <a:off x="164493" y="7250216"/>
              <a:ext cx="154662" cy="239463"/>
            </a:xfrm>
            <a:custGeom>
              <a:rect b="b" l="l" r="r" t="t"/>
              <a:pathLst>
                <a:path extrusionOk="0" h="239463" w="154662">
                  <a:moveTo>
                    <a:pt x="149606" y="238807"/>
                  </a:moveTo>
                  <a:cubicBezTo>
                    <a:pt x="147397" y="238825"/>
                    <a:pt x="145472" y="237330"/>
                    <a:pt x="144939" y="235187"/>
                  </a:cubicBezTo>
                  <a:cubicBezTo>
                    <a:pt x="134909" y="199345"/>
                    <a:pt x="114374" y="167331"/>
                    <a:pt x="85979" y="143271"/>
                  </a:cubicBezTo>
                  <a:cubicBezTo>
                    <a:pt x="61881" y="122268"/>
                    <a:pt x="33611" y="106618"/>
                    <a:pt x="3016" y="97360"/>
                  </a:cubicBezTo>
                  <a:cubicBezTo>
                    <a:pt x="911" y="96779"/>
                    <a:pt x="-489" y="94779"/>
                    <a:pt x="-317" y="92598"/>
                  </a:cubicBezTo>
                  <a:cubicBezTo>
                    <a:pt x="-260" y="90359"/>
                    <a:pt x="1378" y="88483"/>
                    <a:pt x="3588" y="88121"/>
                  </a:cubicBezTo>
                  <a:cubicBezTo>
                    <a:pt x="23552" y="84616"/>
                    <a:pt x="42965" y="78462"/>
                    <a:pt x="61309" y="69833"/>
                  </a:cubicBezTo>
                  <a:cubicBezTo>
                    <a:pt x="93161" y="55079"/>
                    <a:pt x="120031" y="31390"/>
                    <a:pt x="138652" y="1634"/>
                  </a:cubicBezTo>
                  <a:cubicBezTo>
                    <a:pt x="139967" y="-586"/>
                    <a:pt x="142834" y="-1319"/>
                    <a:pt x="145044" y="-4"/>
                  </a:cubicBezTo>
                  <a:cubicBezTo>
                    <a:pt x="145111" y="33"/>
                    <a:pt x="145168" y="72"/>
                    <a:pt x="145225" y="110"/>
                  </a:cubicBezTo>
                  <a:cubicBezTo>
                    <a:pt x="147406" y="1377"/>
                    <a:pt x="148159" y="4168"/>
                    <a:pt x="146892" y="6358"/>
                  </a:cubicBezTo>
                  <a:cubicBezTo>
                    <a:pt x="146844" y="6434"/>
                    <a:pt x="146797" y="6511"/>
                    <a:pt x="146749" y="6587"/>
                  </a:cubicBezTo>
                  <a:cubicBezTo>
                    <a:pt x="127184" y="37943"/>
                    <a:pt x="98924" y="62927"/>
                    <a:pt x="65405" y="78501"/>
                  </a:cubicBezTo>
                  <a:cubicBezTo>
                    <a:pt x="51537" y="85025"/>
                    <a:pt x="37049" y="90169"/>
                    <a:pt x="22162" y="93836"/>
                  </a:cubicBezTo>
                  <a:cubicBezTo>
                    <a:pt x="47822" y="103732"/>
                    <a:pt x="71549" y="118048"/>
                    <a:pt x="92266" y="136127"/>
                  </a:cubicBezTo>
                  <a:cubicBezTo>
                    <a:pt x="122203" y="161349"/>
                    <a:pt x="143796" y="195058"/>
                    <a:pt x="154178" y="232806"/>
                  </a:cubicBezTo>
                  <a:cubicBezTo>
                    <a:pt x="154836" y="235349"/>
                    <a:pt x="153311" y="237949"/>
                    <a:pt x="150769" y="238616"/>
                  </a:cubicBezTo>
                  <a:cubicBezTo>
                    <a:pt x="150759" y="238616"/>
                    <a:pt x="150759" y="238616"/>
                    <a:pt x="150749" y="2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2" name="Google Shape;3882;p43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3" name="Google Shape;3883;p43"/>
          <p:cNvSpPr txBox="1"/>
          <p:nvPr/>
        </p:nvSpPr>
        <p:spPr>
          <a:xfrm rot="5400000">
            <a:off x="-1007100" y="61754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 rot="10800000">
            <a:off x="5844483" y="129107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7"/>
          <p:cNvSpPr/>
          <p:nvPr/>
        </p:nvSpPr>
        <p:spPr>
          <a:xfrm rot="10800000">
            <a:off x="9759303" y="110202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7"/>
          <p:cNvSpPr/>
          <p:nvPr/>
        </p:nvSpPr>
        <p:spPr>
          <a:xfrm rot="10800000">
            <a:off x="9051027" y="709443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7"/>
          <p:cNvSpPr/>
          <p:nvPr/>
        </p:nvSpPr>
        <p:spPr>
          <a:xfrm rot="10800000">
            <a:off x="11118699" y="1170198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7"/>
          <p:cNvSpPr/>
          <p:nvPr/>
        </p:nvSpPr>
        <p:spPr>
          <a:xfrm rot="10800000">
            <a:off x="9122777" y="1238021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7"/>
          <p:cNvSpPr/>
          <p:nvPr/>
        </p:nvSpPr>
        <p:spPr>
          <a:xfrm rot="10800000">
            <a:off x="6914483" y="505850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7"/>
          <p:cNvSpPr/>
          <p:nvPr/>
        </p:nvSpPr>
        <p:spPr>
          <a:xfrm rot="10800000">
            <a:off x="10400672" y="703558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7"/>
          <p:cNvSpPr/>
          <p:nvPr/>
        </p:nvSpPr>
        <p:spPr>
          <a:xfrm rot="10800000">
            <a:off x="11407173" y="6680015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 rot="10800000">
            <a:off x="11279139" y="6774059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/>
          <p:nvPr/>
        </p:nvSpPr>
        <p:spPr>
          <a:xfrm rot="10800000">
            <a:off x="11821835" y="6582858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7"/>
          <p:cNvSpPr/>
          <p:nvPr/>
        </p:nvSpPr>
        <p:spPr>
          <a:xfrm rot="10800000">
            <a:off x="11924558" y="672634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7"/>
          <p:cNvSpPr/>
          <p:nvPr/>
        </p:nvSpPr>
        <p:spPr>
          <a:xfrm rot="10800000">
            <a:off x="11063384" y="868304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7"/>
          <p:cNvSpPr/>
          <p:nvPr/>
        </p:nvSpPr>
        <p:spPr>
          <a:xfrm rot="10800000">
            <a:off x="6417805" y="553091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7"/>
          <p:cNvSpPr/>
          <p:nvPr/>
        </p:nvSpPr>
        <p:spPr>
          <a:xfrm rot="10800000">
            <a:off x="7374036" y="64288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/>
          <p:nvPr/>
        </p:nvSpPr>
        <p:spPr>
          <a:xfrm rot="10800000">
            <a:off x="11991718" y="3758220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7"/>
          <p:cNvSpPr/>
          <p:nvPr/>
        </p:nvSpPr>
        <p:spPr>
          <a:xfrm rot="10800000">
            <a:off x="8359268" y="6450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7"/>
          <p:cNvSpPr/>
          <p:nvPr/>
        </p:nvSpPr>
        <p:spPr>
          <a:xfrm rot="10800000">
            <a:off x="11514616" y="65473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7"/>
          <p:cNvSpPr/>
          <p:nvPr/>
        </p:nvSpPr>
        <p:spPr>
          <a:xfrm rot="10800000">
            <a:off x="10857500" y="4177396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7"/>
          <p:cNvSpPr/>
          <p:nvPr/>
        </p:nvSpPr>
        <p:spPr>
          <a:xfrm rot="10800000">
            <a:off x="11469694" y="28192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7"/>
          <p:cNvSpPr/>
          <p:nvPr/>
        </p:nvSpPr>
        <p:spPr>
          <a:xfrm rot="10800000">
            <a:off x="11144875" y="2861360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7"/>
          <p:cNvSpPr/>
          <p:nvPr/>
        </p:nvSpPr>
        <p:spPr>
          <a:xfrm rot="10800000">
            <a:off x="11569181" y="3482396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7"/>
          <p:cNvSpPr/>
          <p:nvPr/>
        </p:nvSpPr>
        <p:spPr>
          <a:xfrm rot="10800000">
            <a:off x="11502508" y="59916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7"/>
          <p:cNvSpPr/>
          <p:nvPr/>
        </p:nvSpPr>
        <p:spPr>
          <a:xfrm rot="10800000">
            <a:off x="8501958" y="46866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7"/>
          <p:cNvSpPr/>
          <p:nvPr/>
        </p:nvSpPr>
        <p:spPr>
          <a:xfrm rot="10800000">
            <a:off x="11409509" y="5652957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7"/>
          <p:cNvSpPr/>
          <p:nvPr/>
        </p:nvSpPr>
        <p:spPr>
          <a:xfrm rot="10800000">
            <a:off x="11386123" y="3994316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7"/>
          <p:cNvSpPr/>
          <p:nvPr/>
        </p:nvSpPr>
        <p:spPr>
          <a:xfrm rot="10800000">
            <a:off x="7081885" y="584955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7"/>
          <p:cNvSpPr/>
          <p:nvPr/>
        </p:nvSpPr>
        <p:spPr>
          <a:xfrm rot="10800000">
            <a:off x="11593034" y="671649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7"/>
          <p:cNvSpPr/>
          <p:nvPr/>
        </p:nvSpPr>
        <p:spPr>
          <a:xfrm rot="10800000">
            <a:off x="12074797" y="4408175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7"/>
          <p:cNvSpPr/>
          <p:nvPr/>
        </p:nvSpPr>
        <p:spPr>
          <a:xfrm rot="10800000">
            <a:off x="11488910" y="630350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7"/>
          <p:cNvSpPr/>
          <p:nvPr/>
        </p:nvSpPr>
        <p:spPr>
          <a:xfrm rot="9716833">
            <a:off x="11423320" y="5379666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7"/>
          <p:cNvSpPr/>
          <p:nvPr/>
        </p:nvSpPr>
        <p:spPr>
          <a:xfrm rot="10800000">
            <a:off x="10915249" y="694025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7"/>
          <p:cNvSpPr/>
          <p:nvPr/>
        </p:nvSpPr>
        <p:spPr>
          <a:xfrm rot="10800000">
            <a:off x="9476291" y="934427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7"/>
          <p:cNvSpPr/>
          <p:nvPr/>
        </p:nvSpPr>
        <p:spPr>
          <a:xfrm rot="10800000">
            <a:off x="11597353" y="5771293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7"/>
          <p:cNvSpPr/>
          <p:nvPr/>
        </p:nvSpPr>
        <p:spPr>
          <a:xfrm rot="10800000">
            <a:off x="10980498" y="457921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7"/>
          <p:cNvSpPr/>
          <p:nvPr/>
        </p:nvSpPr>
        <p:spPr>
          <a:xfrm rot="10800000">
            <a:off x="11313047" y="62333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7"/>
          <p:cNvSpPr/>
          <p:nvPr/>
        </p:nvSpPr>
        <p:spPr>
          <a:xfrm rot="10800000">
            <a:off x="7704356" y="27584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7"/>
          <p:cNvSpPr/>
          <p:nvPr/>
        </p:nvSpPr>
        <p:spPr>
          <a:xfrm rot="10800000">
            <a:off x="11102979" y="4329738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7"/>
          <p:cNvSpPr/>
          <p:nvPr/>
        </p:nvSpPr>
        <p:spPr>
          <a:xfrm rot="10800000">
            <a:off x="10864107" y="32916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7"/>
          <p:cNvSpPr/>
          <p:nvPr/>
        </p:nvSpPr>
        <p:spPr>
          <a:xfrm rot="10800000">
            <a:off x="6778876" y="575037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7"/>
          <p:cNvSpPr/>
          <p:nvPr/>
        </p:nvSpPr>
        <p:spPr>
          <a:xfrm rot="10800000">
            <a:off x="11210274" y="5526369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7"/>
          <p:cNvSpPr/>
          <p:nvPr/>
        </p:nvSpPr>
        <p:spPr>
          <a:xfrm rot="10800000">
            <a:off x="11274498" y="578451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7"/>
          <p:cNvSpPr/>
          <p:nvPr/>
        </p:nvSpPr>
        <p:spPr>
          <a:xfrm rot="10800000">
            <a:off x="11606812" y="396719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7"/>
          <p:cNvSpPr/>
          <p:nvPr/>
        </p:nvSpPr>
        <p:spPr>
          <a:xfrm rot="10800000">
            <a:off x="11600744" y="6533871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7"/>
          <p:cNvSpPr/>
          <p:nvPr/>
        </p:nvSpPr>
        <p:spPr>
          <a:xfrm rot="10800000">
            <a:off x="11733902" y="526057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7"/>
          <p:cNvSpPr/>
          <p:nvPr/>
        </p:nvSpPr>
        <p:spPr>
          <a:xfrm rot="10800000">
            <a:off x="12089500" y="518976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7"/>
          <p:cNvSpPr/>
          <p:nvPr/>
        </p:nvSpPr>
        <p:spPr>
          <a:xfrm rot="10800000">
            <a:off x="9382958" y="787340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7"/>
          <p:cNvSpPr/>
          <p:nvPr/>
        </p:nvSpPr>
        <p:spPr>
          <a:xfrm rot="10800000">
            <a:off x="11300924" y="5031891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7"/>
          <p:cNvSpPr/>
          <p:nvPr/>
        </p:nvSpPr>
        <p:spPr>
          <a:xfrm rot="10800000">
            <a:off x="10552686" y="23209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7"/>
          <p:cNvSpPr/>
          <p:nvPr/>
        </p:nvSpPr>
        <p:spPr>
          <a:xfrm rot="10800000">
            <a:off x="10398968" y="318023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7"/>
          <p:cNvSpPr/>
          <p:nvPr/>
        </p:nvSpPr>
        <p:spPr>
          <a:xfrm rot="10800000">
            <a:off x="11684075" y="6050636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7"/>
          <p:cNvSpPr/>
          <p:nvPr/>
        </p:nvSpPr>
        <p:spPr>
          <a:xfrm rot="10800000">
            <a:off x="11884989" y="52842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7"/>
          <p:cNvSpPr/>
          <p:nvPr/>
        </p:nvSpPr>
        <p:spPr>
          <a:xfrm rot="10800000">
            <a:off x="11092671" y="3733155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7"/>
          <p:cNvSpPr/>
          <p:nvPr/>
        </p:nvSpPr>
        <p:spPr>
          <a:xfrm rot="10800000">
            <a:off x="10481330" y="648401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7"/>
          <p:cNvSpPr/>
          <p:nvPr/>
        </p:nvSpPr>
        <p:spPr>
          <a:xfrm rot="10800000">
            <a:off x="12085504" y="5863760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/>
          <p:nvPr/>
        </p:nvSpPr>
        <p:spPr>
          <a:xfrm rot="10800000">
            <a:off x="11229864" y="4042360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7"/>
          <p:cNvSpPr/>
          <p:nvPr/>
        </p:nvSpPr>
        <p:spPr>
          <a:xfrm rot="10800000">
            <a:off x="9788212" y="925677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7"/>
          <p:cNvSpPr/>
          <p:nvPr/>
        </p:nvSpPr>
        <p:spPr>
          <a:xfrm rot="10800000">
            <a:off x="11657470" y="129048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7"/>
          <p:cNvSpPr/>
          <p:nvPr/>
        </p:nvSpPr>
        <p:spPr>
          <a:xfrm rot="10800000">
            <a:off x="11474044" y="6524523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7"/>
          <p:cNvSpPr/>
          <p:nvPr/>
        </p:nvSpPr>
        <p:spPr>
          <a:xfrm rot="10800000">
            <a:off x="11006158" y="72931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7"/>
          <p:cNvSpPr/>
          <p:nvPr/>
        </p:nvSpPr>
        <p:spPr>
          <a:xfrm rot="10800000">
            <a:off x="11741097" y="555236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7"/>
          <p:cNvSpPr/>
          <p:nvPr/>
        </p:nvSpPr>
        <p:spPr>
          <a:xfrm rot="10800000">
            <a:off x="12097532" y="3659927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7"/>
          <p:cNvSpPr/>
          <p:nvPr/>
        </p:nvSpPr>
        <p:spPr>
          <a:xfrm rot="10800000">
            <a:off x="11628529" y="475982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7"/>
          <p:cNvSpPr/>
          <p:nvPr/>
        </p:nvSpPr>
        <p:spPr>
          <a:xfrm rot="10800000">
            <a:off x="9525070" y="67722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7"/>
          <p:cNvSpPr/>
          <p:nvPr/>
        </p:nvSpPr>
        <p:spPr>
          <a:xfrm rot="10800000">
            <a:off x="11864670" y="5679044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7"/>
          <p:cNvSpPr/>
          <p:nvPr/>
        </p:nvSpPr>
        <p:spPr>
          <a:xfrm rot="10800000">
            <a:off x="10665632" y="745501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7"/>
          <p:cNvSpPr/>
          <p:nvPr/>
        </p:nvSpPr>
        <p:spPr>
          <a:xfrm rot="10800000">
            <a:off x="9308797" y="391595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7"/>
          <p:cNvSpPr/>
          <p:nvPr/>
        </p:nvSpPr>
        <p:spPr>
          <a:xfrm rot="10800000">
            <a:off x="12090551" y="5019019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7"/>
          <p:cNvSpPr/>
          <p:nvPr/>
        </p:nvSpPr>
        <p:spPr>
          <a:xfrm rot="10800000">
            <a:off x="11445743" y="4486546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7"/>
          <p:cNvSpPr/>
          <p:nvPr/>
        </p:nvSpPr>
        <p:spPr>
          <a:xfrm rot="10800000">
            <a:off x="9307060" y="807473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7"/>
          <p:cNvSpPr/>
          <p:nvPr/>
        </p:nvSpPr>
        <p:spPr>
          <a:xfrm rot="10800000">
            <a:off x="9750191" y="407814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7"/>
          <p:cNvSpPr/>
          <p:nvPr/>
        </p:nvSpPr>
        <p:spPr>
          <a:xfrm rot="10800000">
            <a:off x="6726154" y="626587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7"/>
          <p:cNvSpPr/>
          <p:nvPr/>
        </p:nvSpPr>
        <p:spPr>
          <a:xfrm rot="10800000">
            <a:off x="10549322" y="344821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7"/>
          <p:cNvSpPr/>
          <p:nvPr/>
        </p:nvSpPr>
        <p:spPr>
          <a:xfrm rot="10800000">
            <a:off x="11776281" y="4933431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7"/>
          <p:cNvSpPr/>
          <p:nvPr/>
        </p:nvSpPr>
        <p:spPr>
          <a:xfrm rot="10800000">
            <a:off x="11430746" y="4767976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7"/>
          <p:cNvSpPr/>
          <p:nvPr/>
        </p:nvSpPr>
        <p:spPr>
          <a:xfrm rot="10800000">
            <a:off x="11374714" y="4537793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7"/>
          <p:cNvSpPr/>
          <p:nvPr/>
        </p:nvSpPr>
        <p:spPr>
          <a:xfrm rot="10800000">
            <a:off x="11775324" y="631651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7"/>
          <p:cNvSpPr/>
          <p:nvPr/>
        </p:nvSpPr>
        <p:spPr>
          <a:xfrm rot="10800000">
            <a:off x="11684407" y="4782787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7"/>
          <p:cNvSpPr/>
          <p:nvPr/>
        </p:nvSpPr>
        <p:spPr>
          <a:xfrm rot="10800000">
            <a:off x="11842155" y="4104717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7"/>
          <p:cNvSpPr/>
          <p:nvPr/>
        </p:nvSpPr>
        <p:spPr>
          <a:xfrm rot="10800000">
            <a:off x="9627157" y="717585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7"/>
          <p:cNvSpPr/>
          <p:nvPr/>
        </p:nvSpPr>
        <p:spPr>
          <a:xfrm rot="10800000">
            <a:off x="11356363" y="2156378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7"/>
          <p:cNvSpPr/>
          <p:nvPr/>
        </p:nvSpPr>
        <p:spPr>
          <a:xfrm rot="10800000">
            <a:off x="11636497" y="1671420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7"/>
          <p:cNvSpPr/>
          <p:nvPr/>
        </p:nvSpPr>
        <p:spPr>
          <a:xfrm rot="10800000">
            <a:off x="10950316" y="20352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7"/>
          <p:cNvSpPr/>
          <p:nvPr/>
        </p:nvSpPr>
        <p:spPr>
          <a:xfrm rot="10800000">
            <a:off x="11302429" y="1621702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7"/>
          <p:cNvSpPr/>
          <p:nvPr/>
        </p:nvSpPr>
        <p:spPr>
          <a:xfrm rot="10800000">
            <a:off x="11049824" y="3201375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7"/>
          <p:cNvSpPr/>
          <p:nvPr/>
        </p:nvSpPr>
        <p:spPr>
          <a:xfrm rot="10800000">
            <a:off x="11420577" y="2776378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7"/>
          <p:cNvSpPr/>
          <p:nvPr/>
        </p:nvSpPr>
        <p:spPr>
          <a:xfrm rot="10800000">
            <a:off x="11035545" y="390871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7"/>
          <p:cNvSpPr/>
          <p:nvPr/>
        </p:nvSpPr>
        <p:spPr>
          <a:xfrm rot="10800000">
            <a:off x="11939622" y="2574405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7"/>
          <p:cNvSpPr/>
          <p:nvPr/>
        </p:nvSpPr>
        <p:spPr>
          <a:xfrm rot="10800000">
            <a:off x="11531696" y="4365452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7"/>
          <p:cNvSpPr/>
          <p:nvPr/>
        </p:nvSpPr>
        <p:spPr>
          <a:xfrm rot="10800000">
            <a:off x="11738958" y="4443595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7"/>
          <p:cNvSpPr/>
          <p:nvPr/>
        </p:nvSpPr>
        <p:spPr>
          <a:xfrm rot="10800000">
            <a:off x="9868553" y="221729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7"/>
          <p:cNvSpPr/>
          <p:nvPr/>
        </p:nvSpPr>
        <p:spPr>
          <a:xfrm rot="10800000">
            <a:off x="10900529" y="166030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7"/>
          <p:cNvSpPr/>
          <p:nvPr/>
        </p:nvSpPr>
        <p:spPr>
          <a:xfrm rot="10800000">
            <a:off x="9499507" y="535573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7"/>
          <p:cNvSpPr/>
          <p:nvPr/>
        </p:nvSpPr>
        <p:spPr>
          <a:xfrm rot="10800000">
            <a:off x="6992035" y="603386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7"/>
          <p:cNvSpPr/>
          <p:nvPr/>
        </p:nvSpPr>
        <p:spPr>
          <a:xfrm rot="10800000">
            <a:off x="11159322" y="53109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7"/>
          <p:cNvSpPr/>
          <p:nvPr/>
        </p:nvSpPr>
        <p:spPr>
          <a:xfrm rot="10800000">
            <a:off x="11367780" y="39496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7"/>
          <p:cNvSpPr/>
          <p:nvPr/>
        </p:nvSpPr>
        <p:spPr>
          <a:xfrm rot="10800000">
            <a:off x="10361901" y="1034028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7"/>
          <p:cNvSpPr/>
          <p:nvPr/>
        </p:nvSpPr>
        <p:spPr>
          <a:xfrm rot="10800000">
            <a:off x="11825191" y="3141865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7"/>
          <p:cNvSpPr/>
          <p:nvPr/>
        </p:nvSpPr>
        <p:spPr>
          <a:xfrm rot="10800000">
            <a:off x="12046190" y="3506611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7"/>
          <p:cNvSpPr/>
          <p:nvPr/>
        </p:nvSpPr>
        <p:spPr>
          <a:xfrm rot="10800000">
            <a:off x="10925982" y="348444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7"/>
          <p:cNvSpPr/>
          <p:nvPr/>
        </p:nvSpPr>
        <p:spPr>
          <a:xfrm rot="10800000">
            <a:off x="9695325" y="73533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7"/>
          <p:cNvSpPr/>
          <p:nvPr/>
        </p:nvSpPr>
        <p:spPr>
          <a:xfrm rot="10800000">
            <a:off x="10881258" y="1192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7"/>
          <p:cNvSpPr/>
          <p:nvPr/>
        </p:nvSpPr>
        <p:spPr>
          <a:xfrm rot="10800000">
            <a:off x="9638385" y="13495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7"/>
          <p:cNvSpPr/>
          <p:nvPr/>
        </p:nvSpPr>
        <p:spPr>
          <a:xfrm rot="10800000">
            <a:off x="11807223" y="5109490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7"/>
          <p:cNvSpPr/>
          <p:nvPr/>
        </p:nvSpPr>
        <p:spPr>
          <a:xfrm rot="10800000">
            <a:off x="10942247" y="776364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7"/>
          <p:cNvSpPr/>
          <p:nvPr/>
        </p:nvSpPr>
        <p:spPr>
          <a:xfrm rot="10800000">
            <a:off x="11925368" y="5210333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7"/>
          <p:cNvSpPr/>
          <p:nvPr/>
        </p:nvSpPr>
        <p:spPr>
          <a:xfrm rot="10800000">
            <a:off x="9867760" y="94603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7"/>
          <p:cNvSpPr/>
          <p:nvPr/>
        </p:nvSpPr>
        <p:spPr>
          <a:xfrm rot="10800000">
            <a:off x="11362328" y="24810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7"/>
          <p:cNvSpPr/>
          <p:nvPr/>
        </p:nvSpPr>
        <p:spPr>
          <a:xfrm rot="10800000">
            <a:off x="11629509" y="187683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7"/>
          <p:cNvSpPr/>
          <p:nvPr/>
        </p:nvSpPr>
        <p:spPr>
          <a:xfrm rot="10800000">
            <a:off x="11717557" y="1400720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7"/>
          <p:cNvSpPr/>
          <p:nvPr/>
        </p:nvSpPr>
        <p:spPr>
          <a:xfrm rot="10800000">
            <a:off x="12063251" y="1374509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7"/>
          <p:cNvSpPr/>
          <p:nvPr/>
        </p:nvSpPr>
        <p:spPr>
          <a:xfrm rot="10800000">
            <a:off x="11573189" y="5039626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7"/>
          <p:cNvSpPr/>
          <p:nvPr/>
        </p:nvSpPr>
        <p:spPr>
          <a:xfrm rot="10800000">
            <a:off x="11957557" y="4590173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7"/>
          <p:cNvSpPr/>
          <p:nvPr/>
        </p:nvSpPr>
        <p:spPr>
          <a:xfrm rot="10800000">
            <a:off x="11460696" y="2943201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7"/>
          <p:cNvSpPr/>
          <p:nvPr/>
        </p:nvSpPr>
        <p:spPr>
          <a:xfrm rot="10800000">
            <a:off x="8813176" y="247228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7"/>
          <p:cNvSpPr/>
          <p:nvPr/>
        </p:nvSpPr>
        <p:spPr>
          <a:xfrm rot="10800000">
            <a:off x="11015808" y="279772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7"/>
          <p:cNvSpPr/>
          <p:nvPr/>
        </p:nvSpPr>
        <p:spPr>
          <a:xfrm rot="10800000">
            <a:off x="10715580" y="3392117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7"/>
          <p:cNvSpPr/>
          <p:nvPr/>
        </p:nvSpPr>
        <p:spPr>
          <a:xfrm rot="10800000">
            <a:off x="10578937" y="4302839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7"/>
          <p:cNvSpPr/>
          <p:nvPr/>
        </p:nvSpPr>
        <p:spPr>
          <a:xfrm rot="10800000">
            <a:off x="10818816" y="1318349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7"/>
          <p:cNvSpPr/>
          <p:nvPr/>
        </p:nvSpPr>
        <p:spPr>
          <a:xfrm rot="10800000">
            <a:off x="9859041" y="391889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7"/>
          <p:cNvSpPr/>
          <p:nvPr/>
        </p:nvSpPr>
        <p:spPr>
          <a:xfrm rot="10800000">
            <a:off x="9095412" y="660982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7"/>
          <p:cNvSpPr/>
          <p:nvPr/>
        </p:nvSpPr>
        <p:spPr>
          <a:xfrm rot="10800000">
            <a:off x="10755090" y="1897484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7"/>
          <p:cNvSpPr/>
          <p:nvPr/>
        </p:nvSpPr>
        <p:spPr>
          <a:xfrm rot="10800000">
            <a:off x="10556403" y="1378639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7"/>
          <p:cNvSpPr/>
          <p:nvPr/>
        </p:nvSpPr>
        <p:spPr>
          <a:xfrm rot="10800000">
            <a:off x="10798556" y="1949527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7"/>
          <p:cNvSpPr/>
          <p:nvPr/>
        </p:nvSpPr>
        <p:spPr>
          <a:xfrm rot="10800000">
            <a:off x="9260239" y="92833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7"/>
          <p:cNvSpPr txBox="1"/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0" name="Google Shape;420;p27"/>
          <p:cNvSpPr txBox="1"/>
          <p:nvPr>
            <p:ph idx="1" type="body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1" name="Google Shape;421;p27"/>
          <p:cNvSpPr txBox="1"/>
          <p:nvPr>
            <p:ph idx="2" type="body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2" name="Google Shape;422;p27"/>
          <p:cNvSpPr txBox="1"/>
          <p:nvPr>
            <p:ph idx="3" type="body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3" name="Google Shape;423;p27"/>
          <p:cNvSpPr txBox="1"/>
          <p:nvPr>
            <p:ph idx="4" type="body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4" name="Google Shape;424;p27"/>
          <p:cNvSpPr txBox="1"/>
          <p:nvPr>
            <p:ph idx="5" type="title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5" name="Google Shape;425;p27"/>
          <p:cNvSpPr txBox="1"/>
          <p:nvPr>
            <p:ph idx="6" type="title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6" name="Google Shape;426;p27"/>
          <p:cNvSpPr txBox="1"/>
          <p:nvPr>
            <p:ph idx="7" type="title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7" name="Google Shape;427;p27"/>
          <p:cNvSpPr txBox="1"/>
          <p:nvPr>
            <p:ph idx="8" type="title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8" name="Google Shape;428;p27"/>
          <p:cNvSpPr/>
          <p:nvPr/>
        </p:nvSpPr>
        <p:spPr>
          <a:xfrm>
            <a:off x="-161324" y="57973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7"/>
          <p:cNvSpPr/>
          <p:nvPr/>
        </p:nvSpPr>
        <p:spPr>
          <a:xfrm flipH="1">
            <a:off x="-240125" y="60527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2">
    <p:spTree>
      <p:nvGrpSpPr>
        <p:cNvPr id="3884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5" name="Google Shape;3885;p44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3886" name="Google Shape;3886;p44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7" name="Google Shape;3887;p44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8" name="Google Shape;3888;p44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9" name="Google Shape;3889;p44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0" name="Google Shape;3890;p44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p44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44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44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4" name="Google Shape;3894;p44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5" name="Google Shape;3895;p44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6" name="Google Shape;3896;p44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7" name="Google Shape;3897;p44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8" name="Google Shape;3898;p44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9" name="Google Shape;3899;p44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0" name="Google Shape;3900;p44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1" name="Google Shape;3901;p44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2" name="Google Shape;3902;p44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3" name="Google Shape;3903;p44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4" name="Google Shape;3904;p44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5" name="Google Shape;3905;p44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6" name="Google Shape;3906;p44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7" name="Google Shape;3907;p44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8" name="Google Shape;3908;p44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44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44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44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44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44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44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44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44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44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44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44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44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44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44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44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44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44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44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44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44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44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44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44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44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44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44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5" name="Google Shape;3935;p44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6" name="Google Shape;3936;p44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7" name="Google Shape;3937;p44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8" name="Google Shape;3938;p44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9" name="Google Shape;3939;p44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0" name="Google Shape;3940;p44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1" name="Google Shape;3941;p44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2" name="Google Shape;3942;p44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3" name="Google Shape;3943;p44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4" name="Google Shape;3944;p44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5" name="Google Shape;3945;p44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6" name="Google Shape;3946;p44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7" name="Google Shape;3947;p44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8" name="Google Shape;3948;p44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9" name="Google Shape;3949;p44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0" name="Google Shape;3950;p44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1" name="Google Shape;3951;p44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2" name="Google Shape;3952;p44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3" name="Google Shape;3953;p44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4" name="Google Shape;3954;p44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5" name="Google Shape;3955;p44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6" name="Google Shape;3956;p44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7" name="Google Shape;3957;p44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p44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p44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0" name="Google Shape;3960;p44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1" name="Google Shape;3961;p44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44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44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44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44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44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p44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8" name="Google Shape;3968;p44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9" name="Google Shape;3969;p44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0" name="Google Shape;3970;p44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1" name="Google Shape;3971;p44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2" name="Google Shape;3972;p44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3" name="Google Shape;3973;p44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4" name="Google Shape;3974;p44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5" name="Google Shape;3975;p44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6" name="Google Shape;3976;p44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7" name="Google Shape;3977;p44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8" name="Google Shape;3978;p44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44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44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44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44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44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44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44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44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7" name="Google Shape;3987;p44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8" name="Google Shape;3988;p44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9" name="Google Shape;3989;p44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0" name="Google Shape;3990;p44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44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44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44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44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44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44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44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44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44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0" name="Google Shape;4000;p44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44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p44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p44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44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44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6" name="Google Shape;4006;p44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7" name="Google Shape;4007;p44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p44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p44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p44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1" name="Google Shape;4011;p44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4012" name="Google Shape;4012;p44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3" name="Google Shape;4013;p44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44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44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44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44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44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44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44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44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44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44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44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44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44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44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44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44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44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44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44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44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44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44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44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44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44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44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44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44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2" name="Google Shape;4042;p44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3" name="Google Shape;4043;p44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44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44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44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44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44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44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44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44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44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44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44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44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44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44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44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44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44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44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44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44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44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44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44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44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44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44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44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44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44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44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74" name="Google Shape;4074;p44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5" name="Google Shape;4075;p44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6" name="Google Shape;4076;p44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7" name="Google Shape;4077;p44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8" name="Google Shape;4078;p44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9" name="Google Shape;4079;p44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0" name="Google Shape;4080;p44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1" name="Google Shape;4081;p44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2" name="Google Shape;4082;p44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3" name="Google Shape;4083;p44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4" name="Google Shape;4084;p44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5" name="Google Shape;4085;p44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6" name="Google Shape;4086;p44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7" name="Google Shape;4087;p44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8" name="Google Shape;4088;p44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9" name="Google Shape;4089;p44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0" name="Google Shape;4090;p44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1" name="Google Shape;4091;p44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2" name="Google Shape;4092;p44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3" name="Google Shape;4093;p44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4" name="Google Shape;4094;p44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5" name="Google Shape;4095;p44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6" name="Google Shape;4096;p44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7" name="Google Shape;4097;p44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8" name="Google Shape;4098;p44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9" name="Google Shape;4099;p44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0" name="Google Shape;4100;p44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1" name="Google Shape;4101;p44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2" name="Google Shape;4102;p44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3" name="Google Shape;4103;p44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4" name="Google Shape;4104;p44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5" name="Google Shape;4105;p44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6" name="Google Shape;4106;p44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7" name="Google Shape;4107;p44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8" name="Google Shape;4108;p44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9" name="Google Shape;4109;p44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0" name="Google Shape;4110;p44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1" name="Google Shape;4111;p44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2" name="Google Shape;4112;p44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3" name="Google Shape;4113;p44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4" name="Google Shape;4114;p44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5" name="Google Shape;4115;p44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6" name="Google Shape;4116;p44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7" name="Google Shape;4117;p44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8" name="Google Shape;4118;p44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9" name="Google Shape;4119;p44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0" name="Google Shape;4120;p44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1" name="Google Shape;4121;p44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2" name="Google Shape;4122;p44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3" name="Google Shape;4123;p44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4" name="Google Shape;4124;p44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5" name="Google Shape;4125;p44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6" name="Google Shape;4126;p44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7" name="Google Shape;4127;p44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8" name="Google Shape;4128;p44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9" name="Google Shape;4129;p44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0" name="Google Shape;4130;p44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1" name="Google Shape;4131;p44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2" name="Google Shape;4132;p44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3" name="Google Shape;4133;p44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4" name="Google Shape;4134;p44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5" name="Google Shape;4135;p44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6" name="Google Shape;4136;p44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7" name="Google Shape;4137;p44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8" name="Google Shape;4138;p44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9" name="Google Shape;4139;p44"/>
          <p:cNvSpPr/>
          <p:nvPr/>
        </p:nvSpPr>
        <p:spPr>
          <a:xfrm>
            <a:off x="350875" y="2071323"/>
            <a:ext cx="4416900" cy="4563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4"/>
          <p:cNvSpPr/>
          <p:nvPr/>
        </p:nvSpPr>
        <p:spPr>
          <a:xfrm>
            <a:off x="351025" y="2071224"/>
            <a:ext cx="4416900" cy="4563600"/>
          </a:xfrm>
          <a:prstGeom prst="frame">
            <a:avLst>
              <a:gd fmla="val 4603" name="adj1"/>
            </a:avLst>
          </a:prstGeom>
          <a:solidFill>
            <a:srgbClr val="E3201C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4"/>
          <p:cNvSpPr/>
          <p:nvPr/>
        </p:nvSpPr>
        <p:spPr>
          <a:xfrm>
            <a:off x="4983689" y="14812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4"/>
          <p:cNvSpPr/>
          <p:nvPr/>
        </p:nvSpPr>
        <p:spPr>
          <a:xfrm>
            <a:off x="4983689" y="41527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4"/>
          <p:cNvSpPr/>
          <p:nvPr/>
        </p:nvSpPr>
        <p:spPr>
          <a:xfrm>
            <a:off x="4983689" y="14812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4"/>
          <p:cNvSpPr/>
          <p:nvPr/>
        </p:nvSpPr>
        <p:spPr>
          <a:xfrm>
            <a:off x="4983689" y="41527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4"/>
          <p:cNvSpPr/>
          <p:nvPr/>
        </p:nvSpPr>
        <p:spPr>
          <a:xfrm>
            <a:off x="8775833" y="14812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4"/>
          <p:cNvSpPr/>
          <p:nvPr/>
        </p:nvSpPr>
        <p:spPr>
          <a:xfrm>
            <a:off x="8775833" y="14812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4"/>
          <p:cNvSpPr txBox="1"/>
          <p:nvPr>
            <p:ph type="title"/>
          </p:nvPr>
        </p:nvSpPr>
        <p:spPr>
          <a:xfrm>
            <a:off x="833125" y="2488725"/>
            <a:ext cx="3508200" cy="6615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0"/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solidFill>
                  <a:srgbClr val="E3201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148" name="Google Shape;4148;p44"/>
          <p:cNvSpPr/>
          <p:nvPr/>
        </p:nvSpPr>
        <p:spPr>
          <a:xfrm flipH="1">
            <a:off x="359345" y="1680975"/>
            <a:ext cx="4407921" cy="353037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9" name="Google Shape;4149;p44"/>
          <p:cNvSpPr/>
          <p:nvPr/>
        </p:nvSpPr>
        <p:spPr>
          <a:xfrm>
            <a:off x="302825" y="1685201"/>
            <a:ext cx="359100" cy="359100"/>
          </a:xfrm>
          <a:prstGeom prst="ellipse">
            <a:avLst/>
          </a:prstGeom>
          <a:solidFill>
            <a:srgbClr val="E6F6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0" name="Google Shape;4150;p44"/>
          <p:cNvSpPr/>
          <p:nvPr/>
        </p:nvSpPr>
        <p:spPr>
          <a:xfrm>
            <a:off x="4475963" y="1734764"/>
            <a:ext cx="359100" cy="359100"/>
          </a:xfrm>
          <a:prstGeom prst="ellipse">
            <a:avLst/>
          </a:prstGeom>
          <a:solidFill>
            <a:srgbClr val="E6F6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1" name="Google Shape;4151;p44"/>
          <p:cNvGrpSpPr/>
          <p:nvPr/>
        </p:nvGrpSpPr>
        <p:grpSpPr>
          <a:xfrm rot="-765108">
            <a:off x="1613311" y="1200898"/>
            <a:ext cx="644135" cy="719657"/>
            <a:chOff x="-571692" y="6613821"/>
            <a:chExt cx="1400775" cy="1565010"/>
          </a:xfrm>
        </p:grpSpPr>
        <p:sp>
          <p:nvSpPr>
            <p:cNvPr id="4152" name="Google Shape;4152;p44"/>
            <p:cNvSpPr/>
            <p:nvPr/>
          </p:nvSpPr>
          <p:spPr>
            <a:xfrm rot="-3509744">
              <a:off x="-534880" y="6981562"/>
              <a:ext cx="1327150" cy="829528"/>
            </a:xfrm>
            <a:custGeom>
              <a:rect b="b" l="l" r="r" t="t"/>
              <a:pathLst>
                <a:path extrusionOk="0" h="829627" w="1327308">
                  <a:moveTo>
                    <a:pt x="-331" y="-657"/>
                  </a:moveTo>
                  <a:lnTo>
                    <a:pt x="1326977" y="-657"/>
                  </a:lnTo>
                  <a:lnTo>
                    <a:pt x="1326977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E320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3" name="Google Shape;4153;p44"/>
            <p:cNvSpPr/>
            <p:nvPr/>
          </p:nvSpPr>
          <p:spPr>
            <a:xfrm rot="-3621697">
              <a:off x="-528292" y="7389838"/>
              <a:ext cx="1318383" cy="9533"/>
            </a:xfrm>
            <a:custGeom>
              <a:rect b="b" l="l" r="r" t="t"/>
              <a:pathLst>
                <a:path extrusionOk="0" h="9524" w="1317116">
                  <a:moveTo>
                    <a:pt x="-331" y="-657"/>
                  </a:moveTo>
                  <a:lnTo>
                    <a:pt x="1316785" y="-657"/>
                  </a:lnTo>
                  <a:lnTo>
                    <a:pt x="13167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4" name="Google Shape;4154;p44"/>
            <p:cNvSpPr/>
            <p:nvPr/>
          </p:nvSpPr>
          <p:spPr>
            <a:xfrm rot="-3640874">
              <a:off x="138810" y="6908894"/>
              <a:ext cx="9516" cy="820283"/>
            </a:xfrm>
            <a:custGeom>
              <a:rect b="b" l="l" r="r" t="t"/>
              <a:pathLst>
                <a:path extrusionOk="0" h="819727" w="9510">
                  <a:moveTo>
                    <a:pt x="-333" y="-661"/>
                  </a:moveTo>
                  <a:lnTo>
                    <a:pt x="9178" y="-661"/>
                  </a:lnTo>
                  <a:lnTo>
                    <a:pt x="9178" y="819066"/>
                  </a:lnTo>
                  <a:lnTo>
                    <a:pt x="-333" y="819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5" name="Google Shape;4155;p44"/>
            <p:cNvSpPr/>
            <p:nvPr/>
          </p:nvSpPr>
          <p:spPr>
            <a:xfrm>
              <a:off x="114891" y="7341090"/>
              <a:ext cx="92479" cy="240125"/>
            </a:xfrm>
            <a:custGeom>
              <a:rect b="b" l="l" r="r" t="t"/>
              <a:pathLst>
                <a:path extrusionOk="0" h="240125" w="92479">
                  <a:moveTo>
                    <a:pt x="49665" y="239468"/>
                  </a:moveTo>
                  <a:cubicBezTo>
                    <a:pt x="25377" y="239468"/>
                    <a:pt x="4612" y="183747"/>
                    <a:pt x="326" y="143075"/>
                  </a:cubicBezTo>
                  <a:cubicBezTo>
                    <a:pt x="-6627" y="77448"/>
                    <a:pt x="43855" y="8106"/>
                    <a:pt x="45950" y="5248"/>
                  </a:cubicBezTo>
                  <a:lnTo>
                    <a:pt x="50332" y="-657"/>
                  </a:lnTo>
                  <a:lnTo>
                    <a:pt x="53952" y="5725"/>
                  </a:lnTo>
                  <a:cubicBezTo>
                    <a:pt x="55571" y="8582"/>
                    <a:pt x="94337" y="77448"/>
                    <a:pt x="92052" y="134217"/>
                  </a:cubicBezTo>
                  <a:cubicBezTo>
                    <a:pt x="90528" y="166602"/>
                    <a:pt x="78145" y="238039"/>
                    <a:pt x="50808" y="238992"/>
                  </a:cubicBezTo>
                  <a:close/>
                  <a:moveTo>
                    <a:pt x="49665" y="17250"/>
                  </a:moveTo>
                  <a:cubicBezTo>
                    <a:pt x="37569" y="35633"/>
                    <a:pt x="4803" y="91164"/>
                    <a:pt x="10136" y="142027"/>
                  </a:cubicBezTo>
                  <a:cubicBezTo>
                    <a:pt x="14613" y="184414"/>
                    <a:pt x="35378" y="229943"/>
                    <a:pt x="50047" y="229943"/>
                  </a:cubicBezTo>
                  <a:lnTo>
                    <a:pt x="50047" y="229943"/>
                  </a:lnTo>
                  <a:cubicBezTo>
                    <a:pt x="64048" y="229181"/>
                    <a:pt x="80050" y="181556"/>
                    <a:pt x="82241" y="133741"/>
                  </a:cubicBezTo>
                  <a:cubicBezTo>
                    <a:pt x="84241" y="89735"/>
                    <a:pt x="58905" y="35919"/>
                    <a:pt x="49284" y="17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6" name="Google Shape;4156;p44"/>
            <p:cNvSpPr/>
            <p:nvPr/>
          </p:nvSpPr>
          <p:spPr>
            <a:xfrm>
              <a:off x="116167" y="7114966"/>
              <a:ext cx="92686" cy="239648"/>
            </a:xfrm>
            <a:custGeom>
              <a:rect b="b" l="l" r="r" t="t"/>
              <a:pathLst>
                <a:path extrusionOk="0" h="239648" w="92686">
                  <a:moveTo>
                    <a:pt x="51246" y="238992"/>
                  </a:moveTo>
                  <a:lnTo>
                    <a:pt x="46961" y="233753"/>
                  </a:lnTo>
                  <a:cubicBezTo>
                    <a:pt x="45246" y="231658"/>
                    <a:pt x="5241" y="182795"/>
                    <a:pt x="669" y="139075"/>
                  </a:cubicBezTo>
                  <a:cubicBezTo>
                    <a:pt x="-4760" y="87163"/>
                    <a:pt x="12766" y="29632"/>
                    <a:pt x="32673" y="8392"/>
                  </a:cubicBezTo>
                  <a:cubicBezTo>
                    <a:pt x="36950" y="2906"/>
                    <a:pt x="43436" y="-409"/>
                    <a:pt x="50389" y="-657"/>
                  </a:cubicBezTo>
                  <a:cubicBezTo>
                    <a:pt x="55895" y="-181"/>
                    <a:pt x="60953" y="2543"/>
                    <a:pt x="64391" y="6867"/>
                  </a:cubicBezTo>
                  <a:cubicBezTo>
                    <a:pt x="81631" y="25917"/>
                    <a:pt x="94300" y="82211"/>
                    <a:pt x="92109" y="130216"/>
                  </a:cubicBezTo>
                  <a:cubicBezTo>
                    <a:pt x="90204" y="172793"/>
                    <a:pt x="56200" y="230705"/>
                    <a:pt x="54676" y="233182"/>
                  </a:cubicBezTo>
                  <a:close/>
                  <a:moveTo>
                    <a:pt x="49723" y="8868"/>
                  </a:moveTo>
                  <a:cubicBezTo>
                    <a:pt x="45694" y="9506"/>
                    <a:pt x="42064" y="11688"/>
                    <a:pt x="39626" y="14964"/>
                  </a:cubicBezTo>
                  <a:cubicBezTo>
                    <a:pt x="21148" y="34586"/>
                    <a:pt x="4955" y="88783"/>
                    <a:pt x="10099" y="138122"/>
                  </a:cubicBezTo>
                  <a:cubicBezTo>
                    <a:pt x="13528" y="170793"/>
                    <a:pt x="39531" y="208226"/>
                    <a:pt x="50008" y="222133"/>
                  </a:cubicBezTo>
                  <a:cubicBezTo>
                    <a:pt x="58771" y="206131"/>
                    <a:pt x="81155" y="162316"/>
                    <a:pt x="82584" y="129836"/>
                  </a:cubicBezTo>
                  <a:cubicBezTo>
                    <a:pt x="84679" y="84687"/>
                    <a:pt x="73059" y="30204"/>
                    <a:pt x="57343" y="13250"/>
                  </a:cubicBezTo>
                  <a:cubicBezTo>
                    <a:pt x="55580" y="10878"/>
                    <a:pt x="52942" y="9296"/>
                    <a:pt x="50008" y="8868"/>
                  </a:cubicBezTo>
                  <a:lnTo>
                    <a:pt x="50008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7" name="Google Shape;4157;p44"/>
            <p:cNvSpPr/>
            <p:nvPr/>
          </p:nvSpPr>
          <p:spPr>
            <a:xfrm>
              <a:off x="164493" y="7250216"/>
              <a:ext cx="154662" cy="239463"/>
            </a:xfrm>
            <a:custGeom>
              <a:rect b="b" l="l" r="r" t="t"/>
              <a:pathLst>
                <a:path extrusionOk="0" h="239463" w="154662">
                  <a:moveTo>
                    <a:pt x="149606" y="238807"/>
                  </a:moveTo>
                  <a:cubicBezTo>
                    <a:pt x="147397" y="238825"/>
                    <a:pt x="145472" y="237330"/>
                    <a:pt x="144939" y="235187"/>
                  </a:cubicBezTo>
                  <a:cubicBezTo>
                    <a:pt x="134909" y="199345"/>
                    <a:pt x="114374" y="167331"/>
                    <a:pt x="85979" y="143271"/>
                  </a:cubicBezTo>
                  <a:cubicBezTo>
                    <a:pt x="61881" y="122268"/>
                    <a:pt x="33611" y="106618"/>
                    <a:pt x="3016" y="97360"/>
                  </a:cubicBezTo>
                  <a:cubicBezTo>
                    <a:pt x="911" y="96779"/>
                    <a:pt x="-489" y="94779"/>
                    <a:pt x="-317" y="92598"/>
                  </a:cubicBezTo>
                  <a:cubicBezTo>
                    <a:pt x="-260" y="90359"/>
                    <a:pt x="1378" y="88483"/>
                    <a:pt x="3588" y="88121"/>
                  </a:cubicBezTo>
                  <a:cubicBezTo>
                    <a:pt x="23552" y="84616"/>
                    <a:pt x="42965" y="78462"/>
                    <a:pt x="61309" y="69833"/>
                  </a:cubicBezTo>
                  <a:cubicBezTo>
                    <a:pt x="93161" y="55079"/>
                    <a:pt x="120031" y="31390"/>
                    <a:pt x="138652" y="1634"/>
                  </a:cubicBezTo>
                  <a:cubicBezTo>
                    <a:pt x="139967" y="-586"/>
                    <a:pt x="142834" y="-1319"/>
                    <a:pt x="145044" y="-4"/>
                  </a:cubicBezTo>
                  <a:cubicBezTo>
                    <a:pt x="145111" y="33"/>
                    <a:pt x="145168" y="72"/>
                    <a:pt x="145225" y="110"/>
                  </a:cubicBezTo>
                  <a:cubicBezTo>
                    <a:pt x="147406" y="1377"/>
                    <a:pt x="148159" y="4168"/>
                    <a:pt x="146892" y="6358"/>
                  </a:cubicBezTo>
                  <a:cubicBezTo>
                    <a:pt x="146844" y="6434"/>
                    <a:pt x="146797" y="6511"/>
                    <a:pt x="146749" y="6587"/>
                  </a:cubicBezTo>
                  <a:cubicBezTo>
                    <a:pt x="127184" y="37943"/>
                    <a:pt x="98924" y="62927"/>
                    <a:pt x="65405" y="78501"/>
                  </a:cubicBezTo>
                  <a:cubicBezTo>
                    <a:pt x="51537" y="85025"/>
                    <a:pt x="37049" y="90169"/>
                    <a:pt x="22162" y="93836"/>
                  </a:cubicBezTo>
                  <a:cubicBezTo>
                    <a:pt x="47822" y="103732"/>
                    <a:pt x="71549" y="118048"/>
                    <a:pt x="92266" y="136127"/>
                  </a:cubicBezTo>
                  <a:cubicBezTo>
                    <a:pt x="122203" y="161349"/>
                    <a:pt x="143796" y="195058"/>
                    <a:pt x="154178" y="232806"/>
                  </a:cubicBezTo>
                  <a:cubicBezTo>
                    <a:pt x="154836" y="235349"/>
                    <a:pt x="153311" y="237949"/>
                    <a:pt x="150769" y="238616"/>
                  </a:cubicBezTo>
                  <a:cubicBezTo>
                    <a:pt x="150759" y="238616"/>
                    <a:pt x="150759" y="238616"/>
                    <a:pt x="150749" y="2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8" name="Google Shape;4158;p44"/>
          <p:cNvGrpSpPr/>
          <p:nvPr/>
        </p:nvGrpSpPr>
        <p:grpSpPr>
          <a:xfrm>
            <a:off x="543768" y="16556"/>
            <a:ext cx="1312319" cy="1958627"/>
            <a:chOff x="7064615" y="575606"/>
            <a:chExt cx="3189111" cy="4759726"/>
          </a:xfrm>
        </p:grpSpPr>
        <p:sp>
          <p:nvSpPr>
            <p:cNvPr id="4159" name="Google Shape;4159;p44"/>
            <p:cNvSpPr/>
            <p:nvPr/>
          </p:nvSpPr>
          <p:spPr>
            <a:xfrm>
              <a:off x="7775579" y="760857"/>
              <a:ext cx="424969" cy="612457"/>
            </a:xfrm>
            <a:custGeom>
              <a:rect b="b" l="l" r="r" t="t"/>
              <a:pathLst>
                <a:path extrusionOk="0" h="612457" w="424969">
                  <a:moveTo>
                    <a:pt x="-24" y="49477"/>
                  </a:moveTo>
                  <a:cubicBezTo>
                    <a:pt x="-1547" y="79385"/>
                    <a:pt x="27123" y="117581"/>
                    <a:pt x="44553" y="160539"/>
                  </a:cubicBezTo>
                  <a:cubicBezTo>
                    <a:pt x="59889" y="198639"/>
                    <a:pt x="108657" y="331989"/>
                    <a:pt x="122849" y="371232"/>
                  </a:cubicBezTo>
                  <a:cubicBezTo>
                    <a:pt x="141899" y="424476"/>
                    <a:pt x="172093" y="502486"/>
                    <a:pt x="220004" y="611833"/>
                  </a:cubicBezTo>
                  <a:lnTo>
                    <a:pt x="424887" y="496200"/>
                  </a:lnTo>
                  <a:cubicBezTo>
                    <a:pt x="382129" y="445260"/>
                    <a:pt x="348610" y="387234"/>
                    <a:pt x="325827" y="324750"/>
                  </a:cubicBezTo>
                  <a:cubicBezTo>
                    <a:pt x="309444" y="279506"/>
                    <a:pt x="286679" y="214545"/>
                    <a:pt x="293632" y="129201"/>
                  </a:cubicBezTo>
                  <a:cubicBezTo>
                    <a:pt x="297404" y="84358"/>
                    <a:pt x="308711" y="40466"/>
                    <a:pt x="327065" y="-624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0" name="Google Shape;4160;p44"/>
            <p:cNvSpPr/>
            <p:nvPr/>
          </p:nvSpPr>
          <p:spPr>
            <a:xfrm>
              <a:off x="7772780" y="635603"/>
              <a:ext cx="475107" cy="205424"/>
            </a:xfrm>
            <a:custGeom>
              <a:rect b="b" l="l" r="r" t="t"/>
              <a:pathLst>
                <a:path extrusionOk="0" h="205424" w="475107">
                  <a:moveTo>
                    <a:pt x="-82" y="176827"/>
                  </a:moveTo>
                  <a:cubicBezTo>
                    <a:pt x="48467" y="192838"/>
                    <a:pt x="99035" y="201877"/>
                    <a:pt x="150128" y="203687"/>
                  </a:cubicBezTo>
                  <a:cubicBezTo>
                    <a:pt x="223184" y="206354"/>
                    <a:pt x="328531" y="210069"/>
                    <a:pt x="403874" y="138250"/>
                  </a:cubicBezTo>
                  <a:cubicBezTo>
                    <a:pt x="422352" y="120629"/>
                    <a:pt x="460166" y="78338"/>
                    <a:pt x="475025" y="-624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1" name="Google Shape;4161;p44"/>
            <p:cNvSpPr/>
            <p:nvPr/>
          </p:nvSpPr>
          <p:spPr>
            <a:xfrm rot="-1212217">
              <a:off x="7723884" y="667828"/>
              <a:ext cx="544647" cy="5937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2" name="Google Shape;4162;p44"/>
            <p:cNvSpPr/>
            <p:nvPr/>
          </p:nvSpPr>
          <p:spPr>
            <a:xfrm>
              <a:off x="8572976" y="800004"/>
              <a:ext cx="529780" cy="614171"/>
            </a:xfrm>
            <a:custGeom>
              <a:rect b="b" l="l" r="r" t="t"/>
              <a:pathLst>
                <a:path extrusionOk="0" h="614171" w="529780">
                  <a:moveTo>
                    <a:pt x="253950" y="-624"/>
                  </a:moveTo>
                  <a:cubicBezTo>
                    <a:pt x="277381" y="18426"/>
                    <a:pt x="287097" y="64812"/>
                    <a:pt x="307671" y="106341"/>
                  </a:cubicBezTo>
                  <a:cubicBezTo>
                    <a:pt x="325769" y="142632"/>
                    <a:pt x="393396" y="267695"/>
                    <a:pt x="413779" y="304557"/>
                  </a:cubicBezTo>
                  <a:cubicBezTo>
                    <a:pt x="440926" y="354182"/>
                    <a:pt x="479502" y="428382"/>
                    <a:pt x="529699" y="536585"/>
                  </a:cubicBezTo>
                  <a:lnTo>
                    <a:pt x="307385" y="613548"/>
                  </a:lnTo>
                  <a:cubicBezTo>
                    <a:pt x="297574" y="547816"/>
                    <a:pt x="276334" y="484312"/>
                    <a:pt x="244615" y="425905"/>
                  </a:cubicBezTo>
                  <a:cubicBezTo>
                    <a:pt x="221565" y="383614"/>
                    <a:pt x="187465" y="323511"/>
                    <a:pt x="119361" y="272267"/>
                  </a:cubicBezTo>
                  <a:cubicBezTo>
                    <a:pt x="83262" y="245368"/>
                    <a:pt x="42876" y="224766"/>
                    <a:pt x="-82" y="211307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3" name="Google Shape;4163;p44"/>
            <p:cNvSpPr/>
            <p:nvPr/>
          </p:nvSpPr>
          <p:spPr>
            <a:xfrm>
              <a:off x="8394954" y="800671"/>
              <a:ext cx="437483" cy="290387"/>
            </a:xfrm>
            <a:custGeom>
              <a:rect b="b" l="l" r="r" t="t"/>
              <a:pathLst>
                <a:path extrusionOk="0" h="290387" w="437483">
                  <a:moveTo>
                    <a:pt x="437401" y="-624"/>
                  </a:moveTo>
                  <a:cubicBezTo>
                    <a:pt x="419133" y="47086"/>
                    <a:pt x="394215" y="91978"/>
                    <a:pt x="363392" y="132726"/>
                  </a:cubicBezTo>
                  <a:cubicBezTo>
                    <a:pt x="319196" y="191019"/>
                    <a:pt x="255569" y="275029"/>
                    <a:pt x="152318" y="288079"/>
                  </a:cubicBezTo>
                  <a:cubicBezTo>
                    <a:pt x="126982" y="291317"/>
                    <a:pt x="70403" y="293889"/>
                    <a:pt x="-82" y="255503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4" name="Google Shape;4164;p44"/>
            <p:cNvSpPr/>
            <p:nvPr/>
          </p:nvSpPr>
          <p:spPr>
            <a:xfrm rot="-1820957">
              <a:off x="8327665" y="870801"/>
              <a:ext cx="544920" cy="5940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5" name="Google Shape;4165;p44"/>
            <p:cNvSpPr/>
            <p:nvPr/>
          </p:nvSpPr>
          <p:spPr>
            <a:xfrm>
              <a:off x="7074431" y="1618676"/>
              <a:ext cx="3128874" cy="839821"/>
            </a:xfrm>
            <a:custGeom>
              <a:rect b="b" l="l" r="r" t="t"/>
              <a:pathLst>
                <a:path extrusionOk="0" h="839821" w="3128874">
                  <a:moveTo>
                    <a:pt x="66093" y="839197"/>
                  </a:moveTo>
                  <a:cubicBezTo>
                    <a:pt x="35328" y="784714"/>
                    <a:pt x="-8202" y="687369"/>
                    <a:pt x="1228" y="569735"/>
                  </a:cubicBezTo>
                  <a:cubicBezTo>
                    <a:pt x="20278" y="329229"/>
                    <a:pt x="246021" y="192736"/>
                    <a:pt x="320125" y="147873"/>
                  </a:cubicBezTo>
                  <a:cubicBezTo>
                    <a:pt x="492623" y="43098"/>
                    <a:pt x="630259" y="47575"/>
                    <a:pt x="968778" y="36525"/>
                  </a:cubicBezTo>
                  <a:cubicBezTo>
                    <a:pt x="1525704" y="18428"/>
                    <a:pt x="1630098" y="-8147"/>
                    <a:pt x="2125589" y="1378"/>
                  </a:cubicBezTo>
                  <a:cubicBezTo>
                    <a:pt x="2272084" y="4235"/>
                    <a:pt x="2480395" y="10903"/>
                    <a:pt x="2720139" y="112725"/>
                  </a:cubicBezTo>
                  <a:cubicBezTo>
                    <a:pt x="2923403" y="199117"/>
                    <a:pt x="2994078" y="288176"/>
                    <a:pt x="3022844" y="329514"/>
                  </a:cubicBezTo>
                  <a:cubicBezTo>
                    <a:pt x="3140097" y="498012"/>
                    <a:pt x="3132095" y="695275"/>
                    <a:pt x="3125619" y="768903"/>
                  </a:cubicBezTo>
                  <a:cubicBezTo>
                    <a:pt x="2803293" y="810746"/>
                    <a:pt x="2475633" y="776666"/>
                    <a:pt x="2168833" y="669366"/>
                  </a:cubicBezTo>
                  <a:cubicBezTo>
                    <a:pt x="1933450" y="586213"/>
                    <a:pt x="1714061" y="463341"/>
                    <a:pt x="1520180" y="306083"/>
                  </a:cubicBezTo>
                  <a:cubicBezTo>
                    <a:pt x="1402803" y="404209"/>
                    <a:pt x="1276045" y="490544"/>
                    <a:pt x="1141752" y="563829"/>
                  </a:cubicBezTo>
                  <a:cubicBezTo>
                    <a:pt x="811368" y="742842"/>
                    <a:pt x="441855" y="837435"/>
                    <a:pt x="66093" y="839197"/>
                  </a:cubicBezTo>
                  <a:close/>
                </a:path>
              </a:pathLst>
            </a:custGeom>
            <a:solidFill>
              <a:srgbClr val="E2DC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6" name="Google Shape;4166;p44"/>
            <p:cNvSpPr/>
            <p:nvPr/>
          </p:nvSpPr>
          <p:spPr>
            <a:xfrm>
              <a:off x="7240143" y="3314033"/>
              <a:ext cx="2864739" cy="1006125"/>
            </a:xfrm>
            <a:custGeom>
              <a:rect b="b" l="l" r="r" t="t"/>
              <a:pathLst>
                <a:path extrusionOk="0" h="1006125" w="2864739">
                  <a:moveTo>
                    <a:pt x="2864657" y="46810"/>
                  </a:moveTo>
                  <a:cubicBezTo>
                    <a:pt x="2862085" y="262389"/>
                    <a:pt x="2859513" y="477912"/>
                    <a:pt x="2856846" y="693367"/>
                  </a:cubicBezTo>
                  <a:cubicBezTo>
                    <a:pt x="2855989" y="761880"/>
                    <a:pt x="2855132" y="830337"/>
                    <a:pt x="2854370" y="898726"/>
                  </a:cubicBezTo>
                  <a:cubicBezTo>
                    <a:pt x="2498897" y="961782"/>
                    <a:pt x="2139042" y="997120"/>
                    <a:pt x="1778045" y="1004453"/>
                  </a:cubicBezTo>
                  <a:lnTo>
                    <a:pt x="1749946" y="1004930"/>
                  </a:lnTo>
                  <a:lnTo>
                    <a:pt x="1708798" y="1005502"/>
                  </a:lnTo>
                  <a:cubicBezTo>
                    <a:pt x="1683271" y="1005502"/>
                    <a:pt x="1657459" y="1005502"/>
                    <a:pt x="1631551" y="1005502"/>
                  </a:cubicBezTo>
                  <a:cubicBezTo>
                    <a:pt x="1597385" y="1005502"/>
                    <a:pt x="1562942" y="1005216"/>
                    <a:pt x="1528205" y="1004644"/>
                  </a:cubicBezTo>
                  <a:cubicBezTo>
                    <a:pt x="1021741" y="996453"/>
                    <a:pt x="517649" y="933587"/>
                    <a:pt x="24683" y="817192"/>
                  </a:cubicBezTo>
                  <a:lnTo>
                    <a:pt x="18968" y="631074"/>
                  </a:lnTo>
                  <a:cubicBezTo>
                    <a:pt x="12615" y="420505"/>
                    <a:pt x="6271" y="209945"/>
                    <a:pt x="-82" y="-624"/>
                  </a:cubicBezTo>
                  <a:cubicBezTo>
                    <a:pt x="506648" y="4900"/>
                    <a:pt x="1013283" y="11977"/>
                    <a:pt x="1519822" y="20616"/>
                  </a:cubicBezTo>
                  <a:cubicBezTo>
                    <a:pt x="1967974" y="28046"/>
                    <a:pt x="2416315" y="36780"/>
                    <a:pt x="2864657" y="46810"/>
                  </a:cubicBezTo>
                  <a:close/>
                </a:path>
              </a:pathLst>
            </a:custGeom>
            <a:solidFill>
              <a:srgbClr val="A43E1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7" name="Google Shape;4167;p44"/>
            <p:cNvSpPr/>
            <p:nvPr/>
          </p:nvSpPr>
          <p:spPr>
            <a:xfrm>
              <a:off x="7463885" y="4156614"/>
              <a:ext cx="2416968" cy="1178718"/>
            </a:xfrm>
            <a:custGeom>
              <a:rect b="b" l="l" r="r" t="t"/>
              <a:pathLst>
                <a:path extrusionOk="0" h="1178718" w="2416968">
                  <a:moveTo>
                    <a:pt x="2386692" y="1035220"/>
                  </a:moveTo>
                  <a:cubicBezTo>
                    <a:pt x="2392027" y="1084846"/>
                    <a:pt x="2398218" y="1132471"/>
                    <a:pt x="2404981" y="1178095"/>
                  </a:cubicBezTo>
                  <a:lnTo>
                    <a:pt x="47543" y="1142376"/>
                  </a:lnTo>
                  <a:cubicBezTo>
                    <a:pt x="78632" y="760900"/>
                    <a:pt x="62640" y="376947"/>
                    <a:pt x="-82" y="-624"/>
                  </a:cubicBezTo>
                  <a:cubicBezTo>
                    <a:pt x="457909" y="58050"/>
                    <a:pt x="919319" y="85958"/>
                    <a:pt x="1381043" y="82720"/>
                  </a:cubicBezTo>
                  <a:cubicBezTo>
                    <a:pt x="1727087" y="80338"/>
                    <a:pt x="2072844" y="60431"/>
                    <a:pt x="2416887" y="23188"/>
                  </a:cubicBezTo>
                  <a:cubicBezTo>
                    <a:pt x="2402599" y="107390"/>
                    <a:pt x="2390312" y="197591"/>
                    <a:pt x="2381264" y="293508"/>
                  </a:cubicBezTo>
                  <a:cubicBezTo>
                    <a:pt x="2376120" y="348467"/>
                    <a:pt x="2372120" y="405141"/>
                    <a:pt x="2369262" y="463720"/>
                  </a:cubicBezTo>
                  <a:cubicBezTo>
                    <a:pt x="2360309" y="654410"/>
                    <a:pt x="2366119" y="845482"/>
                    <a:pt x="2386692" y="1035220"/>
                  </a:cubicBezTo>
                  <a:close/>
                </a:path>
              </a:pathLst>
            </a:custGeom>
            <a:solidFill>
              <a:srgbClr val="BC40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8" name="Google Shape;4168;p44"/>
            <p:cNvSpPr/>
            <p:nvPr/>
          </p:nvSpPr>
          <p:spPr>
            <a:xfrm>
              <a:off x="7852029" y="4394163"/>
              <a:ext cx="1998630" cy="810201"/>
            </a:xfrm>
            <a:custGeom>
              <a:rect b="b" l="l" r="r" t="t"/>
              <a:pathLst>
                <a:path extrusionOk="0" h="810201" w="1998630">
                  <a:moveTo>
                    <a:pt x="107074" y="809577"/>
                  </a:moveTo>
                  <a:cubicBezTo>
                    <a:pt x="115009" y="742140"/>
                    <a:pt x="122952" y="674703"/>
                    <a:pt x="130887" y="607171"/>
                  </a:cubicBezTo>
                  <a:lnTo>
                    <a:pt x="-82" y="595264"/>
                  </a:lnTo>
                  <a:lnTo>
                    <a:pt x="35637" y="297608"/>
                  </a:lnTo>
                  <a:lnTo>
                    <a:pt x="226137" y="273796"/>
                  </a:lnTo>
                  <a:cubicBezTo>
                    <a:pt x="222137" y="194453"/>
                    <a:pt x="218165" y="115109"/>
                    <a:pt x="214231" y="35671"/>
                  </a:cubicBezTo>
                  <a:cubicBezTo>
                    <a:pt x="429972" y="15859"/>
                    <a:pt x="660667" y="2810"/>
                    <a:pt x="904793" y="-48"/>
                  </a:cubicBezTo>
                  <a:cubicBezTo>
                    <a:pt x="1268362" y="-4239"/>
                    <a:pt x="1631836" y="14430"/>
                    <a:pt x="1993120" y="55959"/>
                  </a:cubicBezTo>
                  <a:cubicBezTo>
                    <a:pt x="1987976" y="110918"/>
                    <a:pt x="1983976" y="167592"/>
                    <a:pt x="1981118" y="226171"/>
                  </a:cubicBezTo>
                  <a:cubicBezTo>
                    <a:pt x="1972165" y="416861"/>
                    <a:pt x="1977975" y="607933"/>
                    <a:pt x="1998549" y="797671"/>
                  </a:cubicBezTo>
                  <a:close/>
                </a:path>
              </a:pathLst>
            </a:custGeom>
            <a:solidFill>
              <a:srgbClr val="EE6B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9" name="Google Shape;4169;p44"/>
            <p:cNvSpPr/>
            <p:nvPr/>
          </p:nvSpPr>
          <p:spPr>
            <a:xfrm>
              <a:off x="9158477" y="4306628"/>
              <a:ext cx="609028" cy="342618"/>
            </a:xfrm>
            <a:custGeom>
              <a:rect b="b" l="l" r="r" t="t"/>
              <a:pathLst>
                <a:path extrusionOk="0" h="342618" w="609028">
                  <a:moveTo>
                    <a:pt x="-82" y="82534"/>
                  </a:moveTo>
                  <a:cubicBezTo>
                    <a:pt x="195657" y="15764"/>
                    <a:pt x="402635" y="-11192"/>
                    <a:pt x="608947" y="3095"/>
                  </a:cubicBezTo>
                  <a:lnTo>
                    <a:pt x="608947" y="257223"/>
                  </a:lnTo>
                  <a:cubicBezTo>
                    <a:pt x="514459" y="271700"/>
                    <a:pt x="419209" y="285798"/>
                    <a:pt x="323197" y="299609"/>
                  </a:cubicBezTo>
                  <a:cubicBezTo>
                    <a:pt x="219946" y="314373"/>
                    <a:pt x="117552" y="328565"/>
                    <a:pt x="16015" y="341994"/>
                  </a:cubicBezTo>
                  <a:cubicBezTo>
                    <a:pt x="10587" y="255508"/>
                    <a:pt x="5157" y="169021"/>
                    <a:pt x="-82" y="82534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0" name="Google Shape;4170;p44"/>
            <p:cNvSpPr/>
            <p:nvPr/>
          </p:nvSpPr>
          <p:spPr>
            <a:xfrm>
              <a:off x="8851391" y="4686299"/>
              <a:ext cx="709422" cy="333661"/>
            </a:xfrm>
            <a:custGeom>
              <a:rect b="b" l="l" r="r" t="t"/>
              <a:pathLst>
                <a:path extrusionOk="0" h="333661" w="709422">
                  <a:moveTo>
                    <a:pt x="-82" y="36428"/>
                  </a:moveTo>
                  <a:cubicBezTo>
                    <a:pt x="107484" y="35095"/>
                    <a:pt x="218612" y="31570"/>
                    <a:pt x="333293" y="25856"/>
                  </a:cubicBezTo>
                  <a:cubicBezTo>
                    <a:pt x="459595" y="19473"/>
                    <a:pt x="581419" y="10711"/>
                    <a:pt x="698673" y="-624"/>
                  </a:cubicBezTo>
                  <a:cubicBezTo>
                    <a:pt x="702292" y="91197"/>
                    <a:pt x="705816" y="183018"/>
                    <a:pt x="709341" y="274744"/>
                  </a:cubicBezTo>
                  <a:cubicBezTo>
                    <a:pt x="598279" y="286173"/>
                    <a:pt x="485312" y="296747"/>
                    <a:pt x="370346" y="306557"/>
                  </a:cubicBezTo>
                  <a:cubicBezTo>
                    <a:pt x="250207" y="316654"/>
                    <a:pt x="131935" y="325512"/>
                    <a:pt x="15539" y="333037"/>
                  </a:cubicBezTo>
                  <a:cubicBezTo>
                    <a:pt x="10396" y="234167"/>
                    <a:pt x="5186" y="135298"/>
                    <a:pt x="-82" y="36428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1" name="Google Shape;4171;p44"/>
            <p:cNvSpPr/>
            <p:nvPr/>
          </p:nvSpPr>
          <p:spPr>
            <a:xfrm>
              <a:off x="9613919" y="4633341"/>
              <a:ext cx="206596" cy="312419"/>
            </a:xfrm>
            <a:custGeom>
              <a:rect b="b" l="l" r="r" t="t"/>
              <a:pathLst>
                <a:path extrusionOk="0" h="312419" w="206596">
                  <a:moveTo>
                    <a:pt x="-82" y="25856"/>
                  </a:moveTo>
                  <a:lnTo>
                    <a:pt x="206515" y="-624"/>
                  </a:lnTo>
                  <a:cubicBezTo>
                    <a:pt x="204706" y="103579"/>
                    <a:pt x="202991" y="207688"/>
                    <a:pt x="201181" y="311795"/>
                  </a:cubicBezTo>
                  <a:lnTo>
                    <a:pt x="-82" y="301222"/>
                  </a:ln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2" name="Google Shape;4172;p44"/>
            <p:cNvSpPr/>
            <p:nvPr/>
          </p:nvSpPr>
          <p:spPr>
            <a:xfrm>
              <a:off x="7259193" y="3945731"/>
              <a:ext cx="2838354" cy="374427"/>
            </a:xfrm>
            <a:custGeom>
              <a:rect b="b" l="l" r="r" t="t"/>
              <a:pathLst>
                <a:path extrusionOk="0" h="374427" w="2838354">
                  <a:moveTo>
                    <a:pt x="2838273" y="61669"/>
                  </a:moveTo>
                  <a:cubicBezTo>
                    <a:pt x="2837416" y="130182"/>
                    <a:pt x="2836558" y="198639"/>
                    <a:pt x="2835796" y="267028"/>
                  </a:cubicBezTo>
                  <a:cubicBezTo>
                    <a:pt x="2480324" y="330084"/>
                    <a:pt x="2120469" y="365421"/>
                    <a:pt x="1759471" y="372755"/>
                  </a:cubicBezTo>
                  <a:lnTo>
                    <a:pt x="1731372" y="373232"/>
                  </a:lnTo>
                  <a:lnTo>
                    <a:pt x="1690224" y="373804"/>
                  </a:lnTo>
                  <a:cubicBezTo>
                    <a:pt x="1664697" y="373804"/>
                    <a:pt x="1638885" y="373804"/>
                    <a:pt x="1612977" y="373804"/>
                  </a:cubicBezTo>
                  <a:cubicBezTo>
                    <a:pt x="1578811" y="373804"/>
                    <a:pt x="1544368" y="373518"/>
                    <a:pt x="1509631" y="372946"/>
                  </a:cubicBezTo>
                  <a:cubicBezTo>
                    <a:pt x="1003005" y="364850"/>
                    <a:pt x="498752" y="301985"/>
                    <a:pt x="5633" y="185494"/>
                  </a:cubicBezTo>
                  <a:lnTo>
                    <a:pt x="-82" y="-624"/>
                  </a:lnTo>
                  <a:cubicBezTo>
                    <a:pt x="488188" y="94187"/>
                    <a:pt x="983907" y="145537"/>
                    <a:pt x="1481246" y="152823"/>
                  </a:cubicBezTo>
                  <a:cubicBezTo>
                    <a:pt x="1935303" y="159205"/>
                    <a:pt x="2389169" y="128725"/>
                    <a:pt x="2838273" y="61669"/>
                  </a:cubicBezTo>
                  <a:close/>
                </a:path>
              </a:pathLst>
            </a:custGeom>
            <a:solidFill>
              <a:srgbClr val="8622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3" name="Google Shape;4173;p44"/>
            <p:cNvSpPr/>
            <p:nvPr/>
          </p:nvSpPr>
          <p:spPr>
            <a:xfrm>
              <a:off x="7091411" y="3017424"/>
              <a:ext cx="3162315" cy="1037704"/>
            </a:xfrm>
            <a:custGeom>
              <a:rect b="b" l="l" r="r" t="t"/>
              <a:pathLst>
                <a:path extrusionOk="0" h="1037704" w="3162315">
                  <a:moveTo>
                    <a:pt x="239328" y="-624"/>
                  </a:moveTo>
                  <a:cubicBezTo>
                    <a:pt x="205038" y="5281"/>
                    <a:pt x="106454" y="27093"/>
                    <a:pt x="48828" y="112342"/>
                  </a:cubicBezTo>
                  <a:cubicBezTo>
                    <a:pt x="34635" y="133297"/>
                    <a:pt x="-15942" y="207592"/>
                    <a:pt x="17014" y="260646"/>
                  </a:cubicBezTo>
                  <a:cubicBezTo>
                    <a:pt x="38446" y="294841"/>
                    <a:pt x="83689" y="301414"/>
                    <a:pt x="98262" y="303033"/>
                  </a:cubicBezTo>
                  <a:cubicBezTo>
                    <a:pt x="86833" y="306938"/>
                    <a:pt x="16919" y="332179"/>
                    <a:pt x="3012" y="391234"/>
                  </a:cubicBezTo>
                  <a:cubicBezTo>
                    <a:pt x="1965" y="395616"/>
                    <a:pt x="-6513" y="431525"/>
                    <a:pt x="10061" y="444193"/>
                  </a:cubicBezTo>
                  <a:cubicBezTo>
                    <a:pt x="26635" y="456862"/>
                    <a:pt x="56162" y="441145"/>
                    <a:pt x="98358" y="419523"/>
                  </a:cubicBezTo>
                  <a:cubicBezTo>
                    <a:pt x="124247" y="406217"/>
                    <a:pt x="149021" y="390863"/>
                    <a:pt x="172462" y="373613"/>
                  </a:cubicBezTo>
                  <a:cubicBezTo>
                    <a:pt x="154146" y="434202"/>
                    <a:pt x="148155" y="497838"/>
                    <a:pt x="154841" y="560779"/>
                  </a:cubicBezTo>
                  <a:cubicBezTo>
                    <a:pt x="163033" y="635646"/>
                    <a:pt x="174368" y="739945"/>
                    <a:pt x="260759" y="793761"/>
                  </a:cubicBezTo>
                  <a:cubicBezTo>
                    <a:pt x="328482" y="835957"/>
                    <a:pt x="422684" y="834718"/>
                    <a:pt x="493741" y="790237"/>
                  </a:cubicBezTo>
                  <a:cubicBezTo>
                    <a:pt x="538813" y="761176"/>
                    <a:pt x="572455" y="717427"/>
                    <a:pt x="588991" y="666412"/>
                  </a:cubicBezTo>
                  <a:cubicBezTo>
                    <a:pt x="561845" y="726991"/>
                    <a:pt x="559368" y="784331"/>
                    <a:pt x="581942" y="800619"/>
                  </a:cubicBezTo>
                  <a:cubicBezTo>
                    <a:pt x="607184" y="818812"/>
                    <a:pt x="674049" y="792999"/>
                    <a:pt x="730151" y="719371"/>
                  </a:cubicBezTo>
                  <a:cubicBezTo>
                    <a:pt x="712244" y="760328"/>
                    <a:pt x="710530" y="803286"/>
                    <a:pt x="730151" y="821765"/>
                  </a:cubicBezTo>
                  <a:cubicBezTo>
                    <a:pt x="755678" y="845863"/>
                    <a:pt x="825401" y="836242"/>
                    <a:pt x="878455" y="772330"/>
                  </a:cubicBezTo>
                  <a:cubicBezTo>
                    <a:pt x="911002" y="840500"/>
                    <a:pt x="959446" y="899851"/>
                    <a:pt x="1019711" y="945399"/>
                  </a:cubicBezTo>
                  <a:cubicBezTo>
                    <a:pt x="1071241" y="983499"/>
                    <a:pt x="1173730" y="1060651"/>
                    <a:pt x="1295079" y="1030076"/>
                  </a:cubicBezTo>
                  <a:cubicBezTo>
                    <a:pt x="1416427" y="999501"/>
                    <a:pt x="1473196" y="880629"/>
                    <a:pt x="1482150" y="860626"/>
                  </a:cubicBezTo>
                  <a:cubicBezTo>
                    <a:pt x="1491675" y="920920"/>
                    <a:pt x="1527394" y="965401"/>
                    <a:pt x="1559874" y="966544"/>
                  </a:cubicBezTo>
                  <a:cubicBezTo>
                    <a:pt x="1598736" y="968449"/>
                    <a:pt x="1652076" y="910918"/>
                    <a:pt x="1648075" y="821765"/>
                  </a:cubicBezTo>
                  <a:cubicBezTo>
                    <a:pt x="1734724" y="867780"/>
                    <a:pt x="1829460" y="896564"/>
                    <a:pt x="1927062" y="906537"/>
                  </a:cubicBezTo>
                  <a:cubicBezTo>
                    <a:pt x="2020503" y="916062"/>
                    <a:pt x="2142995" y="927968"/>
                    <a:pt x="2255389" y="853578"/>
                  </a:cubicBezTo>
                  <a:cubicBezTo>
                    <a:pt x="2309396" y="816964"/>
                    <a:pt x="2353116" y="767120"/>
                    <a:pt x="2382453" y="708798"/>
                  </a:cubicBezTo>
                  <a:cubicBezTo>
                    <a:pt x="2407123" y="767757"/>
                    <a:pt x="2468178" y="793666"/>
                    <a:pt x="2513136" y="775473"/>
                  </a:cubicBezTo>
                  <a:cubicBezTo>
                    <a:pt x="2543711" y="763186"/>
                    <a:pt x="2564857" y="731182"/>
                    <a:pt x="2569620" y="694225"/>
                  </a:cubicBezTo>
                  <a:cubicBezTo>
                    <a:pt x="2633055" y="714770"/>
                    <a:pt x="2697921" y="730686"/>
                    <a:pt x="2763739" y="741850"/>
                  </a:cubicBezTo>
                  <a:cubicBezTo>
                    <a:pt x="2916139" y="767757"/>
                    <a:pt x="2949000" y="747469"/>
                    <a:pt x="2961477" y="738325"/>
                  </a:cubicBezTo>
                  <a:cubicBezTo>
                    <a:pt x="3011960" y="701368"/>
                    <a:pt x="3018056" y="628312"/>
                    <a:pt x="3017961" y="590117"/>
                  </a:cubicBezTo>
                  <a:cubicBezTo>
                    <a:pt x="3048156" y="650886"/>
                    <a:pt x="3101114" y="677270"/>
                    <a:pt x="3130927" y="664221"/>
                  </a:cubicBezTo>
                  <a:cubicBezTo>
                    <a:pt x="3162551" y="650315"/>
                    <a:pt x="3169027" y="591640"/>
                    <a:pt x="3155692" y="551254"/>
                  </a:cubicBezTo>
                  <a:cubicBezTo>
                    <a:pt x="3136071" y="491342"/>
                    <a:pt x="3074063" y="472006"/>
                    <a:pt x="3067395" y="470006"/>
                  </a:cubicBezTo>
                  <a:cubicBezTo>
                    <a:pt x="3084827" y="447079"/>
                    <a:pt x="3096924" y="420562"/>
                    <a:pt x="3102734" y="392377"/>
                  </a:cubicBezTo>
                  <a:cubicBezTo>
                    <a:pt x="3123593" y="288174"/>
                    <a:pt x="3045584" y="204925"/>
                    <a:pt x="3035582" y="194638"/>
                  </a:cubicBezTo>
                  <a:lnTo>
                    <a:pt x="2965001" y="122249"/>
                  </a:lnTo>
                  <a:close/>
                </a:path>
              </a:pathLst>
            </a:custGeom>
            <a:solidFill>
              <a:srgbClr val="E6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4" name="Google Shape;4174;p44"/>
            <p:cNvSpPr/>
            <p:nvPr/>
          </p:nvSpPr>
          <p:spPr>
            <a:xfrm>
              <a:off x="7139597" y="1289642"/>
              <a:ext cx="2979437" cy="2205399"/>
            </a:xfrm>
            <a:custGeom>
              <a:rect b="b" l="l" r="r" t="t"/>
              <a:pathLst>
                <a:path extrusionOk="0" h="2205399" w="2979437">
                  <a:moveTo>
                    <a:pt x="93606" y="1646005"/>
                  </a:moveTo>
                  <a:cubicBezTo>
                    <a:pt x="77414" y="1648577"/>
                    <a:pt x="18358" y="1659626"/>
                    <a:pt x="3595" y="1698964"/>
                  </a:cubicBezTo>
                  <a:cubicBezTo>
                    <a:pt x="-15455" y="1749161"/>
                    <a:pt x="44076" y="1821360"/>
                    <a:pt x="77699" y="1836600"/>
                  </a:cubicBezTo>
                  <a:cubicBezTo>
                    <a:pt x="165520" y="1876319"/>
                    <a:pt x="288201" y="1928135"/>
                    <a:pt x="437839" y="1979475"/>
                  </a:cubicBezTo>
                  <a:cubicBezTo>
                    <a:pt x="714064" y="2074725"/>
                    <a:pt x="1173265" y="2227697"/>
                    <a:pt x="1751146" y="2201884"/>
                  </a:cubicBezTo>
                  <a:cubicBezTo>
                    <a:pt x="2234445" y="2180358"/>
                    <a:pt x="2632494" y="2041197"/>
                    <a:pt x="2916244" y="1905371"/>
                  </a:cubicBezTo>
                  <a:cubicBezTo>
                    <a:pt x="2963869" y="1890702"/>
                    <a:pt x="2988634" y="1840601"/>
                    <a:pt x="2974442" y="1799453"/>
                  </a:cubicBezTo>
                  <a:cubicBezTo>
                    <a:pt x="2960345" y="1763029"/>
                    <a:pt x="2923102" y="1741083"/>
                    <a:pt x="2884431" y="1746494"/>
                  </a:cubicBezTo>
                  <a:cubicBezTo>
                    <a:pt x="2921388" y="1593122"/>
                    <a:pt x="2919673" y="1432941"/>
                    <a:pt x="2879192" y="1280435"/>
                  </a:cubicBezTo>
                  <a:cubicBezTo>
                    <a:pt x="2902434" y="1255051"/>
                    <a:pt x="2922055" y="1226553"/>
                    <a:pt x="2937390" y="1195758"/>
                  </a:cubicBezTo>
                  <a:cubicBezTo>
                    <a:pt x="3024067" y="1021356"/>
                    <a:pt x="2972252" y="768943"/>
                    <a:pt x="2820899" y="634355"/>
                  </a:cubicBezTo>
                  <a:cubicBezTo>
                    <a:pt x="2729555" y="553202"/>
                    <a:pt x="2627161" y="537200"/>
                    <a:pt x="2434280" y="507291"/>
                  </a:cubicBezTo>
                  <a:cubicBezTo>
                    <a:pt x="2322170" y="489879"/>
                    <a:pt x="2208632" y="484545"/>
                    <a:pt x="2095380" y="491385"/>
                  </a:cubicBezTo>
                  <a:cubicBezTo>
                    <a:pt x="2076235" y="461400"/>
                    <a:pt x="2060233" y="429472"/>
                    <a:pt x="2047755" y="396135"/>
                  </a:cubicBezTo>
                  <a:cubicBezTo>
                    <a:pt x="2017370" y="313229"/>
                    <a:pt x="2008226" y="224018"/>
                    <a:pt x="2021275" y="136674"/>
                  </a:cubicBezTo>
                  <a:lnTo>
                    <a:pt x="1724667" y="147246"/>
                  </a:lnTo>
                  <a:cubicBezTo>
                    <a:pt x="1738592" y="188204"/>
                    <a:pt x="1745765" y="231152"/>
                    <a:pt x="1745908" y="274405"/>
                  </a:cubicBezTo>
                  <a:cubicBezTo>
                    <a:pt x="1745908" y="308124"/>
                    <a:pt x="1745908" y="474430"/>
                    <a:pt x="1624083" y="560155"/>
                  </a:cubicBezTo>
                  <a:cubicBezTo>
                    <a:pt x="1504830" y="644070"/>
                    <a:pt x="1315854" y="618258"/>
                    <a:pt x="1263942" y="533676"/>
                  </a:cubicBezTo>
                  <a:cubicBezTo>
                    <a:pt x="1227462" y="474144"/>
                    <a:pt x="1286517" y="430615"/>
                    <a:pt x="1248036" y="343176"/>
                  </a:cubicBezTo>
                  <a:cubicBezTo>
                    <a:pt x="1211841" y="260689"/>
                    <a:pt x="1140594" y="256498"/>
                    <a:pt x="1099827" y="163153"/>
                  </a:cubicBezTo>
                  <a:cubicBezTo>
                    <a:pt x="1083482" y="124681"/>
                    <a:pt x="1076205" y="82962"/>
                    <a:pt x="1078586" y="41233"/>
                  </a:cubicBezTo>
                  <a:cubicBezTo>
                    <a:pt x="1003053" y="-14012"/>
                    <a:pt x="907803" y="-13345"/>
                    <a:pt x="850843" y="35994"/>
                  </a:cubicBezTo>
                  <a:cubicBezTo>
                    <a:pt x="801504" y="78761"/>
                    <a:pt x="798266" y="143151"/>
                    <a:pt x="797884" y="157724"/>
                  </a:cubicBezTo>
                  <a:cubicBezTo>
                    <a:pt x="892344" y="208778"/>
                    <a:pt x="935168" y="321297"/>
                    <a:pt x="898563" y="422233"/>
                  </a:cubicBezTo>
                  <a:cubicBezTo>
                    <a:pt x="804466" y="413879"/>
                    <a:pt x="709635" y="421062"/>
                    <a:pt x="617862" y="443474"/>
                  </a:cubicBezTo>
                  <a:cubicBezTo>
                    <a:pt x="582524" y="452142"/>
                    <a:pt x="413265" y="495956"/>
                    <a:pt x="241910" y="644642"/>
                  </a:cubicBezTo>
                  <a:cubicBezTo>
                    <a:pt x="143231" y="730367"/>
                    <a:pt x="-18599" y="870766"/>
                    <a:pt x="14167" y="1010116"/>
                  </a:cubicBezTo>
                  <a:cubicBezTo>
                    <a:pt x="24578" y="1049340"/>
                    <a:pt x="46752" y="1084440"/>
                    <a:pt x="77699" y="1110700"/>
                  </a:cubicBezTo>
                  <a:cubicBezTo>
                    <a:pt x="58401" y="1288894"/>
                    <a:pt x="63755" y="1468897"/>
                    <a:pt x="93606" y="1645624"/>
                  </a:cubicBezTo>
                  <a:close/>
                </a:path>
              </a:pathLst>
            </a:custGeom>
            <a:solidFill>
              <a:srgbClr val="CB20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5" name="Google Shape;4175;p44"/>
            <p:cNvSpPr/>
            <p:nvPr/>
          </p:nvSpPr>
          <p:spPr>
            <a:xfrm>
              <a:off x="7064615" y="1789963"/>
              <a:ext cx="3128987" cy="787730"/>
            </a:xfrm>
            <a:custGeom>
              <a:rect b="b" l="l" r="r" t="t"/>
              <a:pathLst>
                <a:path extrusionOk="0" h="787730" w="3128987">
                  <a:moveTo>
                    <a:pt x="20189" y="433977"/>
                  </a:moveTo>
                  <a:cubicBezTo>
                    <a:pt x="183257" y="506842"/>
                    <a:pt x="316797" y="518463"/>
                    <a:pt x="396140" y="518654"/>
                  </a:cubicBezTo>
                  <a:cubicBezTo>
                    <a:pt x="874200" y="520273"/>
                    <a:pt x="1322732" y="125938"/>
                    <a:pt x="1354641" y="84409"/>
                  </a:cubicBezTo>
                  <a:cubicBezTo>
                    <a:pt x="1360261" y="77265"/>
                    <a:pt x="1427317" y="-6745"/>
                    <a:pt x="1539998" y="-268"/>
                  </a:cubicBezTo>
                  <a:cubicBezTo>
                    <a:pt x="1598938" y="3742"/>
                    <a:pt x="1653831" y="31183"/>
                    <a:pt x="1692398" y="75932"/>
                  </a:cubicBezTo>
                  <a:cubicBezTo>
                    <a:pt x="1716400" y="102421"/>
                    <a:pt x="1744090" y="125319"/>
                    <a:pt x="1774598" y="143940"/>
                  </a:cubicBezTo>
                  <a:cubicBezTo>
                    <a:pt x="2163599" y="385894"/>
                    <a:pt x="2618513" y="500156"/>
                    <a:pt x="3075618" y="470743"/>
                  </a:cubicBezTo>
                  <a:cubicBezTo>
                    <a:pt x="3104193" y="499404"/>
                    <a:pt x="3122862" y="536561"/>
                    <a:pt x="3128577" y="576661"/>
                  </a:cubicBezTo>
                  <a:cubicBezTo>
                    <a:pt x="3128577" y="576661"/>
                    <a:pt x="3138102" y="660195"/>
                    <a:pt x="3054473" y="751445"/>
                  </a:cubicBezTo>
                  <a:cubicBezTo>
                    <a:pt x="2904263" y="915275"/>
                    <a:pt x="1749548" y="465695"/>
                    <a:pt x="1561047" y="391305"/>
                  </a:cubicBezTo>
                  <a:cubicBezTo>
                    <a:pt x="1104933" y="604436"/>
                    <a:pt x="608119" y="716440"/>
                    <a:pt x="104675" y="719631"/>
                  </a:cubicBezTo>
                  <a:cubicBezTo>
                    <a:pt x="9701" y="658405"/>
                    <a:pt x="-26284" y="536970"/>
                    <a:pt x="19998" y="433881"/>
                  </a:cubicBezTo>
                  <a:close/>
                </a:path>
              </a:pathLst>
            </a:custGeom>
            <a:solidFill>
              <a:srgbClr val="F4F4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6" name="Google Shape;4176;p44"/>
            <p:cNvSpPr/>
            <p:nvPr/>
          </p:nvSpPr>
          <p:spPr>
            <a:xfrm>
              <a:off x="7196042" y="2475957"/>
              <a:ext cx="2883407" cy="758024"/>
            </a:xfrm>
            <a:custGeom>
              <a:rect b="b" l="l" r="r" t="t"/>
              <a:pathLst>
                <a:path extrusionOk="0" h="758024" w="2883407">
                  <a:moveTo>
                    <a:pt x="-82" y="80024"/>
                  </a:moveTo>
                  <a:cubicBezTo>
                    <a:pt x="952751" y="-37600"/>
                    <a:pt x="1917072" y="-26513"/>
                    <a:pt x="2866943" y="112981"/>
                  </a:cubicBezTo>
                  <a:cubicBezTo>
                    <a:pt x="2872372" y="231567"/>
                    <a:pt x="2877897" y="453404"/>
                    <a:pt x="2883326" y="571990"/>
                  </a:cubicBezTo>
                  <a:cubicBezTo>
                    <a:pt x="2596147" y="668288"/>
                    <a:pt x="2119231" y="752965"/>
                    <a:pt x="1497153" y="757251"/>
                  </a:cubicBezTo>
                  <a:cubicBezTo>
                    <a:pt x="826497" y="762395"/>
                    <a:pt x="294050" y="633426"/>
                    <a:pt x="204" y="533224"/>
                  </a:cubicBezTo>
                  <a:close/>
                </a:path>
              </a:pathLst>
            </a:custGeom>
            <a:solidFill>
              <a:srgbClr val="8D22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7" name="Google Shape;4177;p44"/>
            <p:cNvSpPr/>
            <p:nvPr/>
          </p:nvSpPr>
          <p:spPr>
            <a:xfrm>
              <a:off x="7222712" y="2617279"/>
              <a:ext cx="32861" cy="5048"/>
            </a:xfrm>
            <a:custGeom>
              <a:rect b="b" l="l" r="r" t="t"/>
              <a:pathLst>
                <a:path extrusionOk="0" h="5048" w="32861">
                  <a:moveTo>
                    <a:pt x="-82" y="4424"/>
                  </a:moveTo>
                  <a:lnTo>
                    <a:pt x="32779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8" name="Google Shape;4178;p44"/>
            <p:cNvSpPr/>
            <p:nvPr/>
          </p:nvSpPr>
          <p:spPr>
            <a:xfrm>
              <a:off x="7283672" y="2527175"/>
              <a:ext cx="2718625" cy="157922"/>
            </a:xfrm>
            <a:custGeom>
              <a:rect b="b" l="l" r="r" t="t"/>
              <a:pathLst>
                <a:path extrusionOk="0" h="157922" w="2718625">
                  <a:moveTo>
                    <a:pt x="-82" y="85194"/>
                  </a:moveTo>
                  <a:cubicBezTo>
                    <a:pt x="903383" y="-49785"/>
                    <a:pt x="1823508" y="-25382"/>
                    <a:pt x="2718544" y="157298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9" name="Google Shape;4179;p44"/>
            <p:cNvSpPr/>
            <p:nvPr/>
          </p:nvSpPr>
          <p:spPr>
            <a:xfrm>
              <a:off x="10015728" y="2688050"/>
              <a:ext cx="32670" cy="6762"/>
            </a:xfrm>
            <a:custGeom>
              <a:rect b="b" l="l" r="r" t="t"/>
              <a:pathLst>
                <a:path extrusionOk="0" h="6762" w="32670">
                  <a:moveTo>
                    <a:pt x="-82" y="-624"/>
                  </a:moveTo>
                  <a:lnTo>
                    <a:pt x="32588" y="6139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0" name="Google Shape;4180;p44"/>
            <p:cNvSpPr/>
            <p:nvPr/>
          </p:nvSpPr>
          <p:spPr>
            <a:xfrm>
              <a:off x="10036778" y="2990088"/>
              <a:ext cx="32956" cy="4667"/>
            </a:xfrm>
            <a:custGeom>
              <a:rect b="b" l="l" r="r" t="t"/>
              <a:pathLst>
                <a:path extrusionOk="0" h="4667" w="32956">
                  <a:moveTo>
                    <a:pt x="32874" y="-624"/>
                  </a:moveTo>
                  <a:lnTo>
                    <a:pt x="-82" y="4043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1" name="Google Shape;4181;p44"/>
            <p:cNvSpPr/>
            <p:nvPr/>
          </p:nvSpPr>
          <p:spPr>
            <a:xfrm>
              <a:off x="7252049" y="2963418"/>
              <a:ext cx="2756153" cy="180844"/>
            </a:xfrm>
            <a:custGeom>
              <a:rect b="b" l="l" r="r" t="t"/>
              <a:pathLst>
                <a:path extrusionOk="0" h="180844" w="2756153">
                  <a:moveTo>
                    <a:pt x="2756072" y="34999"/>
                  </a:moveTo>
                  <a:cubicBezTo>
                    <a:pt x="2385454" y="91482"/>
                    <a:pt x="1882629" y="200544"/>
                    <a:pt x="1345134" y="176921"/>
                  </a:cubicBezTo>
                  <a:cubicBezTo>
                    <a:pt x="892392" y="157291"/>
                    <a:pt x="442249" y="97874"/>
                    <a:pt x="-82" y="-624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2" name="Google Shape;4182;p44"/>
            <p:cNvSpPr/>
            <p:nvPr/>
          </p:nvSpPr>
          <p:spPr>
            <a:xfrm>
              <a:off x="7205471" y="2952844"/>
              <a:ext cx="32480" cy="7429"/>
            </a:xfrm>
            <a:custGeom>
              <a:rect b="b" l="l" r="r" t="t"/>
              <a:pathLst>
                <a:path extrusionOk="0" h="7429" w="32480">
                  <a:moveTo>
                    <a:pt x="32399" y="6806"/>
                  </a:moveTo>
                  <a:lnTo>
                    <a:pt x="-82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3" name="Google Shape;4183;p44"/>
            <p:cNvSpPr/>
            <p:nvPr/>
          </p:nvSpPr>
          <p:spPr>
            <a:xfrm>
              <a:off x="7316247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4" name="Google Shape;4184;p44"/>
            <p:cNvSpPr/>
            <p:nvPr/>
          </p:nvSpPr>
          <p:spPr>
            <a:xfrm>
              <a:off x="9769506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5" name="Google Shape;4185;p44"/>
            <p:cNvSpPr/>
            <p:nvPr/>
          </p:nvSpPr>
          <p:spPr>
            <a:xfrm>
              <a:off x="7615999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9" y="88964"/>
                  </a:moveTo>
                  <a:cubicBezTo>
                    <a:pt x="121349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9" y="39830"/>
                    <a:pt x="121349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6" name="Google Shape;4186;p44"/>
            <p:cNvSpPr/>
            <p:nvPr/>
          </p:nvSpPr>
          <p:spPr>
            <a:xfrm>
              <a:off x="9266586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8" y="88964"/>
                  </a:moveTo>
                  <a:cubicBezTo>
                    <a:pt x="121348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8" y="39830"/>
                    <a:pt x="121348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7" name="Google Shape;4187;p44"/>
            <p:cNvSpPr/>
            <p:nvPr/>
          </p:nvSpPr>
          <p:spPr>
            <a:xfrm>
              <a:off x="8035099" y="2721673"/>
              <a:ext cx="169544" cy="177927"/>
            </a:xfrm>
            <a:custGeom>
              <a:rect b="b" l="l" r="r" t="t"/>
              <a:pathLst>
                <a:path extrusionOk="0" h="177927" w="169544">
                  <a:moveTo>
                    <a:pt x="169545" y="88964"/>
                  </a:moveTo>
                  <a:cubicBezTo>
                    <a:pt x="169545" y="138097"/>
                    <a:pt x="131591" y="177927"/>
                    <a:pt x="84772" y="177927"/>
                  </a:cubicBezTo>
                  <a:cubicBezTo>
                    <a:pt x="37954" y="177927"/>
                    <a:pt x="0" y="138097"/>
                    <a:pt x="0" y="88964"/>
                  </a:cubicBezTo>
                  <a:cubicBezTo>
                    <a:pt x="0" y="39830"/>
                    <a:pt x="37954" y="0"/>
                    <a:pt x="84772" y="0"/>
                  </a:cubicBezTo>
                  <a:cubicBezTo>
                    <a:pt x="131591" y="0"/>
                    <a:pt x="169545" y="39830"/>
                    <a:pt x="169545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8" name="Google Shape;4188;p44"/>
            <p:cNvSpPr/>
            <p:nvPr/>
          </p:nvSpPr>
          <p:spPr>
            <a:xfrm>
              <a:off x="8147304" y="2384516"/>
              <a:ext cx="1067180" cy="941042"/>
            </a:xfrm>
            <a:custGeom>
              <a:rect b="b" l="l" r="r" t="t"/>
              <a:pathLst>
                <a:path extrusionOk="0" h="941042" w="1067180">
                  <a:moveTo>
                    <a:pt x="58973" y="131460"/>
                  </a:moveTo>
                  <a:lnTo>
                    <a:pt x="52401" y="28971"/>
                  </a:lnTo>
                  <a:cubicBezTo>
                    <a:pt x="375699" y="-20693"/>
                    <a:pt x="705530" y="-7757"/>
                    <a:pt x="1023951" y="67071"/>
                  </a:cubicBezTo>
                  <a:cubicBezTo>
                    <a:pt x="1087578" y="341515"/>
                    <a:pt x="1080720" y="627598"/>
                    <a:pt x="1004139" y="898698"/>
                  </a:cubicBezTo>
                  <a:cubicBezTo>
                    <a:pt x="674650" y="961345"/>
                    <a:pt x="335617" y="953363"/>
                    <a:pt x="9443" y="875267"/>
                  </a:cubicBezTo>
                  <a:cubicBezTo>
                    <a:pt x="6110" y="846025"/>
                    <a:pt x="2871" y="816688"/>
                    <a:pt x="-82" y="787447"/>
                  </a:cubicBezTo>
                  <a:lnTo>
                    <a:pt x="859073" y="819641"/>
                  </a:lnTo>
                  <a:cubicBezTo>
                    <a:pt x="865741" y="589260"/>
                    <a:pt x="872379" y="358888"/>
                    <a:pt x="878980" y="128507"/>
                  </a:cubicBezTo>
                  <a:close/>
                </a:path>
              </a:pathLst>
            </a:custGeom>
            <a:solidFill>
              <a:srgbClr val="AA9B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9" name="Google Shape;4189;p44"/>
            <p:cNvSpPr/>
            <p:nvPr/>
          </p:nvSpPr>
          <p:spPr>
            <a:xfrm>
              <a:off x="8494490" y="2776537"/>
              <a:ext cx="772096" cy="122967"/>
            </a:xfrm>
            <a:custGeom>
              <a:rect b="b" l="l" r="r" t="t"/>
              <a:pathLst>
                <a:path extrusionOk="0" h="122967" w="772096">
                  <a:moveTo>
                    <a:pt x="710565" y="0"/>
                  </a:moveTo>
                  <a:cubicBezTo>
                    <a:pt x="744548" y="0"/>
                    <a:pt x="772096" y="0"/>
                    <a:pt x="772096" y="0"/>
                  </a:cubicBezTo>
                  <a:lnTo>
                    <a:pt x="772096" y="122968"/>
                  </a:lnTo>
                  <a:cubicBezTo>
                    <a:pt x="772096" y="122968"/>
                    <a:pt x="744548" y="122968"/>
                    <a:pt x="710565" y="122968"/>
                  </a:cubicBezTo>
                  <a:lnTo>
                    <a:pt x="61531" y="122968"/>
                  </a:lnTo>
                  <a:cubicBezTo>
                    <a:pt x="27548" y="122968"/>
                    <a:pt x="-1" y="122968"/>
                    <a:pt x="-1" y="122968"/>
                  </a:cubicBezTo>
                  <a:lnTo>
                    <a:pt x="-1" y="0"/>
                  </a:lnTo>
                  <a:cubicBezTo>
                    <a:pt x="-1" y="0"/>
                    <a:pt x="27548" y="0"/>
                    <a:pt x="61531" y="0"/>
                  </a:cubicBezTo>
                  <a:close/>
                </a:path>
              </a:pathLst>
            </a:custGeom>
            <a:solidFill>
              <a:srgbClr val="BBC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0" name="Google Shape;4190;p44"/>
            <p:cNvSpPr/>
            <p:nvPr/>
          </p:nvSpPr>
          <p:spPr>
            <a:xfrm>
              <a:off x="7777352" y="1014974"/>
              <a:ext cx="523875" cy="469973"/>
            </a:xfrm>
            <a:custGeom>
              <a:rect b="b" l="l" r="r" t="t"/>
              <a:pathLst>
                <a:path extrusionOk="0" h="469973" w="523875">
                  <a:moveTo>
                    <a:pt x="174226" y="469349"/>
                  </a:moveTo>
                  <a:cubicBezTo>
                    <a:pt x="176988" y="458205"/>
                    <a:pt x="198324" y="376004"/>
                    <a:pt x="280144" y="336952"/>
                  </a:cubicBezTo>
                  <a:cubicBezTo>
                    <a:pt x="378728" y="289898"/>
                    <a:pt x="471596" y="349810"/>
                    <a:pt x="476073" y="352858"/>
                  </a:cubicBezTo>
                  <a:cubicBezTo>
                    <a:pt x="514173" y="332284"/>
                    <a:pt x="512554" y="223413"/>
                    <a:pt x="491980" y="183313"/>
                  </a:cubicBezTo>
                  <a:cubicBezTo>
                    <a:pt x="475407" y="151119"/>
                    <a:pt x="471216" y="97588"/>
                    <a:pt x="523793" y="3291"/>
                  </a:cubicBezTo>
                  <a:cubicBezTo>
                    <a:pt x="315767" y="-21789"/>
                    <a:pt x="111885" y="75080"/>
                    <a:pt x="-82" y="252179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1" name="Google Shape;4191;p44"/>
            <p:cNvSpPr/>
            <p:nvPr/>
          </p:nvSpPr>
          <p:spPr>
            <a:xfrm>
              <a:off x="8650700" y="1145351"/>
              <a:ext cx="561403" cy="419224"/>
            </a:xfrm>
            <a:custGeom>
              <a:rect b="b" l="l" r="r" t="t"/>
              <a:pathLst>
                <a:path extrusionOk="0" h="419224" w="561403">
                  <a:moveTo>
                    <a:pt x="-82" y="185524"/>
                  </a:moveTo>
                  <a:cubicBezTo>
                    <a:pt x="49924" y="117363"/>
                    <a:pt x="117705" y="64242"/>
                    <a:pt x="195847" y="31981"/>
                  </a:cubicBezTo>
                  <a:cubicBezTo>
                    <a:pt x="358439" y="-34028"/>
                    <a:pt x="505124" y="18360"/>
                    <a:pt x="540081" y="31981"/>
                  </a:cubicBezTo>
                  <a:cubicBezTo>
                    <a:pt x="547130" y="136060"/>
                    <a:pt x="554178" y="240197"/>
                    <a:pt x="561322" y="344401"/>
                  </a:cubicBezTo>
                  <a:cubicBezTo>
                    <a:pt x="429315" y="274944"/>
                    <a:pt x="266856" y="305701"/>
                    <a:pt x="169368" y="418600"/>
                  </a:cubicBezTo>
                  <a:cubicBezTo>
                    <a:pt x="182094" y="308663"/>
                    <a:pt x="108418" y="207326"/>
                    <a:pt x="-82" y="185524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2" name="Google Shape;4192;p44"/>
          <p:cNvSpPr/>
          <p:nvPr/>
        </p:nvSpPr>
        <p:spPr>
          <a:xfrm>
            <a:off x="351376" y="1737793"/>
            <a:ext cx="4407921" cy="353037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4193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p45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4195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6" name="Google Shape;4196;p4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97" name="Google Shape;4197;p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b="0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b="0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30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i="0" sz="3000" u="none" cap="none" strike="noStrike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b="0" i="0" lang="en" sz="2700" u="sng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i="0" lang="en" sz="44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0" i="0" lang="en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b="0" i="0" sz="27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b="0" i="0" sz="20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199" name="Google Shape;4199;p4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4200" name="Google Shape;4200;p46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1" name="Google Shape;4201;p46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2" name="Google Shape;4202;p46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3" name="Google Shape;4203;p46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4" name="Google Shape;4204;p4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i="0" sz="2400" u="none" cap="none" strike="noStrike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4205" name="Google Shape;4205;p46"/>
          <p:cNvPicPr preferRelativeResize="0"/>
          <p:nvPr/>
        </p:nvPicPr>
        <p:blipFill rotWithShape="1">
          <a:blip r:embed="rId11">
            <a:alphaModFix/>
          </a:blip>
          <a:srcRect b="20905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4"/>
          <p:cNvSpPr txBox="1"/>
          <p:nvPr>
            <p:ph type="title"/>
          </p:nvPr>
        </p:nvSpPr>
        <p:spPr>
          <a:xfrm>
            <a:off x="1195788" y="28790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32" name="Google Shape;432;p34"/>
          <p:cNvSpPr txBox="1"/>
          <p:nvPr>
            <p:ph idx="2" type="title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433" name="Google Shape;433;p34"/>
          <p:cNvSpPr txBox="1"/>
          <p:nvPr>
            <p:ph idx="3" type="title"/>
          </p:nvPr>
        </p:nvSpPr>
        <p:spPr>
          <a:xfrm>
            <a:off x="4616098" y="28790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34" name="Google Shape;434;p34"/>
          <p:cNvSpPr txBox="1"/>
          <p:nvPr>
            <p:ph idx="4" type="title"/>
          </p:nvPr>
        </p:nvSpPr>
        <p:spPr>
          <a:xfrm>
            <a:off x="8047816" y="28790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35" name="Google Shape;435;p34"/>
          <p:cNvSpPr txBox="1"/>
          <p:nvPr>
            <p:ph idx="1" type="body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36" name="Google Shape;436;p34"/>
          <p:cNvSpPr txBox="1"/>
          <p:nvPr>
            <p:ph idx="5" type="body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37" name="Google Shape;437;p34"/>
          <p:cNvSpPr txBox="1"/>
          <p:nvPr>
            <p:ph idx="6" type="body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38" name="Google Shape;438;p34"/>
          <p:cNvSpPr/>
          <p:nvPr/>
        </p:nvSpPr>
        <p:spPr>
          <a:xfrm>
            <a:off x="2282116" y="571565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4"/>
          <p:cNvSpPr/>
          <p:nvPr/>
        </p:nvSpPr>
        <p:spPr>
          <a:xfrm>
            <a:off x="3023302" y="6141252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4"/>
          <p:cNvSpPr/>
          <p:nvPr/>
        </p:nvSpPr>
        <p:spPr>
          <a:xfrm>
            <a:off x="1033352" y="5758475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4"/>
          <p:cNvSpPr/>
          <p:nvPr/>
        </p:nvSpPr>
        <p:spPr>
          <a:xfrm>
            <a:off x="3050980" y="571242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4"/>
          <p:cNvSpPr/>
          <p:nvPr/>
        </p:nvSpPr>
        <p:spPr>
          <a:xfrm>
            <a:off x="5243169" y="6428444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4"/>
          <p:cNvSpPr/>
          <p:nvPr/>
        </p:nvSpPr>
        <p:spPr>
          <a:xfrm>
            <a:off x="1761531" y="6235302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4"/>
          <p:cNvSpPr/>
          <p:nvPr/>
        </p:nvSpPr>
        <p:spPr>
          <a:xfrm>
            <a:off x="542169" y="45284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4"/>
          <p:cNvSpPr/>
          <p:nvPr/>
        </p:nvSpPr>
        <p:spPr>
          <a:xfrm>
            <a:off x="893214" y="17463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4"/>
          <p:cNvSpPr/>
          <p:nvPr/>
        </p:nvSpPr>
        <p:spPr>
          <a:xfrm>
            <a:off x="335817" y="35143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4"/>
          <p:cNvSpPr/>
          <p:nvPr/>
        </p:nvSpPr>
        <p:spPr>
          <a:xfrm>
            <a:off x="126313" y="10047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4"/>
          <p:cNvSpPr/>
          <p:nvPr/>
        </p:nvSpPr>
        <p:spPr>
          <a:xfrm>
            <a:off x="1032651" y="6004168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4"/>
          <p:cNvSpPr/>
          <p:nvPr/>
        </p:nvSpPr>
        <p:spPr>
          <a:xfrm>
            <a:off x="5647071" y="6289855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4"/>
          <p:cNvSpPr/>
          <p:nvPr/>
        </p:nvSpPr>
        <p:spPr>
          <a:xfrm>
            <a:off x="4793909" y="63013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4"/>
          <p:cNvSpPr/>
          <p:nvPr/>
        </p:nvSpPr>
        <p:spPr>
          <a:xfrm>
            <a:off x="106969" y="3116923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4"/>
          <p:cNvSpPr/>
          <p:nvPr/>
        </p:nvSpPr>
        <p:spPr>
          <a:xfrm>
            <a:off x="3776596" y="62674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4"/>
          <p:cNvSpPr/>
          <p:nvPr/>
        </p:nvSpPr>
        <p:spPr>
          <a:xfrm>
            <a:off x="526717" y="6162380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4"/>
          <p:cNvSpPr/>
          <p:nvPr/>
        </p:nvSpPr>
        <p:spPr>
          <a:xfrm>
            <a:off x="1326418" y="2783260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4"/>
          <p:cNvSpPr/>
          <p:nvPr/>
        </p:nvSpPr>
        <p:spPr>
          <a:xfrm>
            <a:off x="599630" y="656375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4"/>
          <p:cNvSpPr/>
          <p:nvPr/>
        </p:nvSpPr>
        <p:spPr>
          <a:xfrm>
            <a:off x="1005926" y="4066346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4"/>
          <p:cNvSpPr/>
          <p:nvPr/>
        </p:nvSpPr>
        <p:spPr>
          <a:xfrm>
            <a:off x="601935" y="3465532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4"/>
          <p:cNvSpPr/>
          <p:nvPr/>
        </p:nvSpPr>
        <p:spPr>
          <a:xfrm>
            <a:off x="652343" y="633231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4"/>
          <p:cNvSpPr/>
          <p:nvPr/>
        </p:nvSpPr>
        <p:spPr>
          <a:xfrm>
            <a:off x="3594128" y="640395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4"/>
          <p:cNvSpPr/>
          <p:nvPr/>
        </p:nvSpPr>
        <p:spPr>
          <a:xfrm>
            <a:off x="638245" y="117108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4"/>
          <p:cNvSpPr/>
          <p:nvPr/>
        </p:nvSpPr>
        <p:spPr>
          <a:xfrm>
            <a:off x="646583" y="2814702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4990622" y="6262691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453278" y="10631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4"/>
          <p:cNvSpPr/>
          <p:nvPr/>
        </p:nvSpPr>
        <p:spPr>
          <a:xfrm>
            <a:off x="61849" y="2505043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4"/>
          <p:cNvSpPr/>
          <p:nvPr/>
        </p:nvSpPr>
        <p:spPr>
          <a:xfrm>
            <a:off x="677146" y="63905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4"/>
          <p:cNvSpPr/>
          <p:nvPr/>
        </p:nvSpPr>
        <p:spPr>
          <a:xfrm rot="-1083167">
            <a:off x="733639" y="1553932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4"/>
          <p:cNvSpPr/>
          <p:nvPr/>
        </p:nvSpPr>
        <p:spPr>
          <a:xfrm>
            <a:off x="1235730" y="623337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4"/>
          <p:cNvSpPr/>
          <p:nvPr/>
        </p:nvSpPr>
        <p:spPr>
          <a:xfrm>
            <a:off x="2702792" y="602120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4"/>
          <p:cNvSpPr/>
          <p:nvPr/>
        </p:nvSpPr>
        <p:spPr>
          <a:xfrm>
            <a:off x="568248" y="1171197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4"/>
          <p:cNvSpPr/>
          <p:nvPr/>
        </p:nvSpPr>
        <p:spPr>
          <a:xfrm>
            <a:off x="1178016" y="6477020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4"/>
          <p:cNvSpPr/>
          <p:nvPr/>
        </p:nvSpPr>
        <p:spPr>
          <a:xfrm>
            <a:off x="842155" y="6984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4"/>
          <p:cNvSpPr/>
          <p:nvPr/>
        </p:nvSpPr>
        <p:spPr>
          <a:xfrm>
            <a:off x="4113623" y="6317646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4"/>
          <p:cNvSpPr/>
          <p:nvPr/>
        </p:nvSpPr>
        <p:spPr>
          <a:xfrm>
            <a:off x="1027333" y="2577129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4"/>
          <p:cNvSpPr/>
          <p:nvPr/>
        </p:nvSpPr>
        <p:spPr>
          <a:xfrm>
            <a:off x="1311983" y="662363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4"/>
          <p:cNvSpPr/>
          <p:nvPr/>
        </p:nvSpPr>
        <p:spPr>
          <a:xfrm>
            <a:off x="5386436" y="6367228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4"/>
          <p:cNvSpPr/>
          <p:nvPr/>
        </p:nvSpPr>
        <p:spPr>
          <a:xfrm>
            <a:off x="897873" y="1358573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4"/>
          <p:cNvSpPr/>
          <p:nvPr/>
        </p:nvSpPr>
        <p:spPr>
          <a:xfrm>
            <a:off x="881361" y="114798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4"/>
          <p:cNvSpPr/>
          <p:nvPr/>
        </p:nvSpPr>
        <p:spPr>
          <a:xfrm>
            <a:off x="454364" y="287088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4"/>
          <p:cNvSpPr/>
          <p:nvPr/>
        </p:nvSpPr>
        <p:spPr>
          <a:xfrm>
            <a:off x="575531" y="419260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4"/>
          <p:cNvSpPr/>
          <p:nvPr/>
        </p:nvSpPr>
        <p:spPr>
          <a:xfrm>
            <a:off x="405559" y="165524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4"/>
          <p:cNvSpPr/>
          <p:nvPr/>
        </p:nvSpPr>
        <p:spPr>
          <a:xfrm>
            <a:off x="86715" y="176327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4"/>
          <p:cNvSpPr/>
          <p:nvPr/>
        </p:nvSpPr>
        <p:spPr>
          <a:xfrm>
            <a:off x="2803546" y="617602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4"/>
          <p:cNvSpPr/>
          <p:nvPr/>
        </p:nvSpPr>
        <p:spPr>
          <a:xfrm>
            <a:off x="854573" y="1900173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4"/>
          <p:cNvSpPr/>
          <p:nvPr/>
        </p:nvSpPr>
        <p:spPr>
          <a:xfrm>
            <a:off x="1589711" y="668682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4"/>
          <p:cNvSpPr/>
          <p:nvPr/>
        </p:nvSpPr>
        <p:spPr>
          <a:xfrm>
            <a:off x="1751669" y="6609292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4"/>
          <p:cNvSpPr/>
          <p:nvPr/>
        </p:nvSpPr>
        <p:spPr>
          <a:xfrm>
            <a:off x="328050" y="737669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4"/>
          <p:cNvSpPr/>
          <p:nvPr/>
        </p:nvSpPr>
        <p:spPr>
          <a:xfrm>
            <a:off x="289327" y="6422885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4"/>
          <p:cNvSpPr/>
          <p:nvPr/>
        </p:nvSpPr>
        <p:spPr>
          <a:xfrm>
            <a:off x="1082751" y="3219188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4"/>
          <p:cNvSpPr/>
          <p:nvPr/>
        </p:nvSpPr>
        <p:spPr>
          <a:xfrm>
            <a:off x="1648708" y="6258229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4"/>
          <p:cNvSpPr/>
          <p:nvPr/>
        </p:nvSpPr>
        <p:spPr>
          <a:xfrm>
            <a:off x="43470" y="1041932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4"/>
          <p:cNvSpPr/>
          <p:nvPr/>
        </p:nvSpPr>
        <p:spPr>
          <a:xfrm>
            <a:off x="870355" y="283437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4"/>
          <p:cNvSpPr/>
          <p:nvPr/>
        </p:nvSpPr>
        <p:spPr>
          <a:xfrm>
            <a:off x="2342144" y="598114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4"/>
          <p:cNvSpPr/>
          <p:nvPr/>
        </p:nvSpPr>
        <p:spPr>
          <a:xfrm>
            <a:off x="428731" y="557212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4"/>
          <p:cNvSpPr/>
          <p:nvPr/>
        </p:nvSpPr>
        <p:spPr>
          <a:xfrm>
            <a:off x="706599" y="432752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4"/>
          <p:cNvSpPr/>
          <p:nvPr/>
        </p:nvSpPr>
        <p:spPr>
          <a:xfrm>
            <a:off x="1158555" y="621218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4"/>
          <p:cNvSpPr/>
          <p:nvPr/>
        </p:nvSpPr>
        <p:spPr>
          <a:xfrm>
            <a:off x="406753" y="6369222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4"/>
          <p:cNvSpPr/>
          <p:nvPr/>
        </p:nvSpPr>
        <p:spPr>
          <a:xfrm>
            <a:off x="66517" y="3280684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4"/>
          <p:cNvSpPr/>
          <p:nvPr/>
        </p:nvSpPr>
        <p:spPr>
          <a:xfrm>
            <a:off x="554182" y="219969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4"/>
          <p:cNvSpPr/>
          <p:nvPr/>
        </p:nvSpPr>
        <p:spPr>
          <a:xfrm>
            <a:off x="263021" y="122416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4"/>
          <p:cNvSpPr/>
          <p:nvPr/>
        </p:nvSpPr>
        <p:spPr>
          <a:xfrm>
            <a:off x="1453577" y="6151120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4"/>
          <p:cNvSpPr/>
          <p:nvPr/>
        </p:nvSpPr>
        <p:spPr>
          <a:xfrm>
            <a:off x="2866417" y="6560227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4"/>
          <p:cNvSpPr/>
          <p:nvPr/>
        </p:nvSpPr>
        <p:spPr>
          <a:xfrm>
            <a:off x="70540" y="191832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4"/>
          <p:cNvSpPr/>
          <p:nvPr/>
        </p:nvSpPr>
        <p:spPr>
          <a:xfrm>
            <a:off x="630468" y="236619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4"/>
          <p:cNvSpPr/>
          <p:nvPr/>
        </p:nvSpPr>
        <p:spPr>
          <a:xfrm>
            <a:off x="2850030" y="612647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4"/>
          <p:cNvSpPr/>
          <p:nvPr/>
        </p:nvSpPr>
        <p:spPr>
          <a:xfrm>
            <a:off x="2408325" y="6527170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4"/>
          <p:cNvSpPr/>
          <p:nvPr/>
        </p:nvSpPr>
        <p:spPr>
          <a:xfrm>
            <a:off x="5453123" y="6329404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4"/>
          <p:cNvSpPr/>
          <p:nvPr/>
        </p:nvSpPr>
        <p:spPr>
          <a:xfrm>
            <a:off x="1557612" y="6538590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4"/>
          <p:cNvSpPr/>
          <p:nvPr/>
        </p:nvSpPr>
        <p:spPr>
          <a:xfrm>
            <a:off x="381582" y="2000865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4"/>
          <p:cNvSpPr/>
          <p:nvPr/>
        </p:nvSpPr>
        <p:spPr>
          <a:xfrm>
            <a:off x="744300" y="2183765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4"/>
          <p:cNvSpPr/>
          <p:nvPr/>
        </p:nvSpPr>
        <p:spPr>
          <a:xfrm>
            <a:off x="804737" y="2418364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4"/>
          <p:cNvSpPr/>
          <p:nvPr/>
        </p:nvSpPr>
        <p:spPr>
          <a:xfrm>
            <a:off x="388109" y="62358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4"/>
          <p:cNvSpPr/>
          <p:nvPr/>
        </p:nvSpPr>
        <p:spPr>
          <a:xfrm>
            <a:off x="493906" y="2172146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4"/>
          <p:cNvSpPr/>
          <p:nvPr/>
        </p:nvSpPr>
        <p:spPr>
          <a:xfrm>
            <a:off x="308482" y="2822518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4"/>
          <p:cNvSpPr/>
          <p:nvPr/>
        </p:nvSpPr>
        <p:spPr>
          <a:xfrm>
            <a:off x="2568544" y="625477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4"/>
          <p:cNvSpPr/>
          <p:nvPr/>
        </p:nvSpPr>
        <p:spPr>
          <a:xfrm>
            <a:off x="800522" y="477730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4"/>
          <p:cNvSpPr/>
          <p:nvPr/>
        </p:nvSpPr>
        <p:spPr>
          <a:xfrm>
            <a:off x="528157" y="5269898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4"/>
          <p:cNvSpPr/>
          <p:nvPr/>
        </p:nvSpPr>
        <p:spPr>
          <a:xfrm>
            <a:off x="1218376" y="490978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4"/>
          <p:cNvSpPr/>
          <p:nvPr/>
        </p:nvSpPr>
        <p:spPr>
          <a:xfrm>
            <a:off x="856809" y="5310303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4"/>
          <p:cNvSpPr/>
          <p:nvPr/>
        </p:nvSpPr>
        <p:spPr>
          <a:xfrm>
            <a:off x="1045190" y="3671419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4"/>
          <p:cNvSpPr/>
          <p:nvPr/>
        </p:nvSpPr>
        <p:spPr>
          <a:xfrm>
            <a:off x="717120" y="413795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4"/>
          <p:cNvSpPr/>
          <p:nvPr/>
        </p:nvSpPr>
        <p:spPr>
          <a:xfrm>
            <a:off x="1011518" y="6432657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4"/>
          <p:cNvSpPr/>
          <p:nvPr/>
        </p:nvSpPr>
        <p:spPr>
          <a:xfrm>
            <a:off x="166642" y="4308254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4"/>
          <p:cNvSpPr/>
          <p:nvPr/>
        </p:nvSpPr>
        <p:spPr>
          <a:xfrm>
            <a:off x="628694" y="2571414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4"/>
          <p:cNvSpPr/>
          <p:nvPr/>
        </p:nvSpPr>
        <p:spPr>
          <a:xfrm>
            <a:off x="314305" y="2385756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4"/>
          <p:cNvSpPr/>
          <p:nvPr/>
        </p:nvSpPr>
        <p:spPr>
          <a:xfrm>
            <a:off x="2233396" y="665683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4"/>
          <p:cNvSpPr/>
          <p:nvPr/>
        </p:nvSpPr>
        <p:spPr>
          <a:xfrm>
            <a:off x="1198916" y="6709769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4"/>
          <p:cNvSpPr/>
          <p:nvPr/>
        </p:nvSpPr>
        <p:spPr>
          <a:xfrm>
            <a:off x="2640640" y="638115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4"/>
          <p:cNvSpPr/>
          <p:nvPr/>
        </p:nvSpPr>
        <p:spPr>
          <a:xfrm>
            <a:off x="5191025" y="6356075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4"/>
          <p:cNvSpPr/>
          <p:nvPr/>
        </p:nvSpPr>
        <p:spPr>
          <a:xfrm>
            <a:off x="1008804" y="6413985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4"/>
          <p:cNvSpPr/>
          <p:nvPr/>
        </p:nvSpPr>
        <p:spPr>
          <a:xfrm>
            <a:off x="829438" y="657923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4"/>
          <p:cNvSpPr/>
          <p:nvPr/>
        </p:nvSpPr>
        <p:spPr>
          <a:xfrm>
            <a:off x="1557585" y="5661997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4"/>
          <p:cNvSpPr/>
          <p:nvPr/>
        </p:nvSpPr>
        <p:spPr>
          <a:xfrm>
            <a:off x="312600" y="3772498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4"/>
          <p:cNvSpPr/>
          <p:nvPr/>
        </p:nvSpPr>
        <p:spPr>
          <a:xfrm>
            <a:off x="122502" y="343842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1236567" y="345467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4"/>
          <p:cNvSpPr/>
          <p:nvPr/>
        </p:nvSpPr>
        <p:spPr>
          <a:xfrm>
            <a:off x="2426223" y="616263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4"/>
          <p:cNvSpPr/>
          <p:nvPr/>
        </p:nvSpPr>
        <p:spPr>
          <a:xfrm>
            <a:off x="392694" y="1867034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4"/>
          <p:cNvSpPr/>
          <p:nvPr/>
        </p:nvSpPr>
        <p:spPr>
          <a:xfrm>
            <a:off x="1233395" y="6175982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4"/>
          <p:cNvSpPr/>
          <p:nvPr/>
        </p:nvSpPr>
        <p:spPr>
          <a:xfrm>
            <a:off x="163763" y="1654792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4"/>
          <p:cNvSpPr/>
          <p:nvPr/>
        </p:nvSpPr>
        <p:spPr>
          <a:xfrm>
            <a:off x="2265069" y="596345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4"/>
          <p:cNvSpPr/>
          <p:nvPr/>
        </p:nvSpPr>
        <p:spPr>
          <a:xfrm>
            <a:off x="557536" y="42146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4"/>
          <p:cNvSpPr/>
          <p:nvPr/>
        </p:nvSpPr>
        <p:spPr>
          <a:xfrm>
            <a:off x="402805" y="49317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4"/>
          <p:cNvSpPr/>
          <p:nvPr/>
        </p:nvSpPr>
        <p:spPr>
          <a:xfrm>
            <a:off x="466638" y="5560194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4"/>
          <p:cNvSpPr/>
          <p:nvPr/>
        </p:nvSpPr>
        <p:spPr>
          <a:xfrm>
            <a:off x="95796" y="556117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4"/>
          <p:cNvSpPr/>
          <p:nvPr/>
        </p:nvSpPr>
        <p:spPr>
          <a:xfrm>
            <a:off x="608399" y="1918768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4"/>
          <p:cNvSpPr/>
          <p:nvPr/>
        </p:nvSpPr>
        <p:spPr>
          <a:xfrm>
            <a:off x="209837" y="2353942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4"/>
          <p:cNvSpPr/>
          <p:nvPr/>
        </p:nvSpPr>
        <p:spPr>
          <a:xfrm>
            <a:off x="604180" y="3895904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4"/>
          <p:cNvSpPr/>
          <p:nvPr/>
        </p:nvSpPr>
        <p:spPr>
          <a:xfrm>
            <a:off x="3159973" y="6511791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4"/>
          <p:cNvSpPr/>
          <p:nvPr/>
        </p:nvSpPr>
        <p:spPr>
          <a:xfrm>
            <a:off x="1150482" y="5420648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4"/>
          <p:cNvSpPr/>
          <p:nvPr/>
        </p:nvSpPr>
        <p:spPr>
          <a:xfrm>
            <a:off x="2161021" y="6412090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4"/>
          <p:cNvSpPr/>
          <p:nvPr/>
        </p:nvSpPr>
        <p:spPr>
          <a:xfrm>
            <a:off x="3093750" y="630808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4"/>
          <p:cNvSpPr/>
          <p:nvPr/>
        </p:nvSpPr>
        <p:spPr>
          <a:xfrm>
            <a:off x="1328691" y="4967613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4"/>
          <p:cNvSpPr/>
          <p:nvPr/>
        </p:nvSpPr>
        <p:spPr>
          <a:xfrm>
            <a:off x="1591096" y="5545468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4"/>
          <p:cNvSpPr/>
          <p:nvPr/>
        </p:nvSpPr>
        <p:spPr>
          <a:xfrm>
            <a:off x="2882367" y="5969433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4"/>
          <p:cNvSpPr/>
          <p:nvPr/>
        </p:nvSpPr>
        <p:spPr>
          <a:xfrm rot="10800000">
            <a:off x="5808845" y="61382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4"/>
          <p:cNvSpPr/>
          <p:nvPr/>
        </p:nvSpPr>
        <p:spPr>
          <a:xfrm rot="10800000">
            <a:off x="9723665" y="103429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4"/>
          <p:cNvSpPr/>
          <p:nvPr/>
        </p:nvSpPr>
        <p:spPr>
          <a:xfrm rot="10800000">
            <a:off x="9015389" y="641718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4"/>
          <p:cNvSpPr/>
          <p:nvPr/>
        </p:nvSpPr>
        <p:spPr>
          <a:xfrm rot="10800000">
            <a:off x="11083062" y="110247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4"/>
          <p:cNvSpPr/>
          <p:nvPr/>
        </p:nvSpPr>
        <p:spPr>
          <a:xfrm rot="10800000">
            <a:off x="9087140" y="1170296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4"/>
          <p:cNvSpPr/>
          <p:nvPr/>
        </p:nvSpPr>
        <p:spPr>
          <a:xfrm rot="10800000">
            <a:off x="6878845" y="438125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4"/>
          <p:cNvSpPr/>
          <p:nvPr/>
        </p:nvSpPr>
        <p:spPr>
          <a:xfrm rot="10800000">
            <a:off x="10365034" y="635833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4"/>
          <p:cNvSpPr/>
          <p:nvPr/>
        </p:nvSpPr>
        <p:spPr>
          <a:xfrm rot="10800000">
            <a:off x="11371536" y="6612290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4"/>
          <p:cNvSpPr/>
          <p:nvPr/>
        </p:nvSpPr>
        <p:spPr>
          <a:xfrm rot="10800000">
            <a:off x="11243501" y="6706334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4"/>
          <p:cNvSpPr/>
          <p:nvPr/>
        </p:nvSpPr>
        <p:spPr>
          <a:xfrm rot="10800000">
            <a:off x="11786197" y="6515133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4"/>
          <p:cNvSpPr/>
          <p:nvPr/>
        </p:nvSpPr>
        <p:spPr>
          <a:xfrm rot="10800000">
            <a:off x="11888921" y="665861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4"/>
          <p:cNvSpPr/>
          <p:nvPr/>
        </p:nvSpPr>
        <p:spPr>
          <a:xfrm rot="10800000">
            <a:off x="11027747" y="800579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4"/>
          <p:cNvSpPr/>
          <p:nvPr/>
        </p:nvSpPr>
        <p:spPr>
          <a:xfrm rot="10800000">
            <a:off x="6382168" y="485366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4"/>
          <p:cNvSpPr/>
          <p:nvPr/>
        </p:nvSpPr>
        <p:spPr>
          <a:xfrm rot="10800000">
            <a:off x="7338399" y="5751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4"/>
          <p:cNvSpPr/>
          <p:nvPr/>
        </p:nvSpPr>
        <p:spPr>
          <a:xfrm rot="10800000">
            <a:off x="11956080" y="3690495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4"/>
          <p:cNvSpPr/>
          <p:nvPr/>
        </p:nvSpPr>
        <p:spPr>
          <a:xfrm rot="10800000">
            <a:off x="8323630" y="5772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4"/>
          <p:cNvSpPr/>
          <p:nvPr/>
        </p:nvSpPr>
        <p:spPr>
          <a:xfrm rot="10800000">
            <a:off x="11478978" y="587012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4"/>
          <p:cNvSpPr/>
          <p:nvPr/>
        </p:nvSpPr>
        <p:spPr>
          <a:xfrm rot="10800000">
            <a:off x="10821863" y="4109671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4"/>
          <p:cNvSpPr/>
          <p:nvPr/>
        </p:nvSpPr>
        <p:spPr>
          <a:xfrm rot="10800000">
            <a:off x="11434056" y="21419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4"/>
          <p:cNvSpPr/>
          <p:nvPr/>
        </p:nvSpPr>
        <p:spPr>
          <a:xfrm rot="10800000">
            <a:off x="11109237" y="2793635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4"/>
          <p:cNvSpPr/>
          <p:nvPr/>
        </p:nvSpPr>
        <p:spPr>
          <a:xfrm rot="10800000">
            <a:off x="11533544" y="3414671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4"/>
          <p:cNvSpPr/>
          <p:nvPr/>
        </p:nvSpPr>
        <p:spPr>
          <a:xfrm rot="10800000">
            <a:off x="11466870" y="53144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4"/>
          <p:cNvSpPr/>
          <p:nvPr/>
        </p:nvSpPr>
        <p:spPr>
          <a:xfrm rot="10800000">
            <a:off x="8466320" y="40093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4"/>
          <p:cNvSpPr/>
          <p:nvPr/>
        </p:nvSpPr>
        <p:spPr>
          <a:xfrm rot="10800000">
            <a:off x="11373872" y="5585232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4"/>
          <p:cNvSpPr/>
          <p:nvPr/>
        </p:nvSpPr>
        <p:spPr>
          <a:xfrm rot="10800000">
            <a:off x="11350485" y="3926591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4"/>
          <p:cNvSpPr/>
          <p:nvPr/>
        </p:nvSpPr>
        <p:spPr>
          <a:xfrm rot="10800000">
            <a:off x="7046248" y="517230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4"/>
          <p:cNvSpPr/>
          <p:nvPr/>
        </p:nvSpPr>
        <p:spPr>
          <a:xfrm rot="10800000">
            <a:off x="11557396" y="664877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4"/>
          <p:cNvSpPr/>
          <p:nvPr/>
        </p:nvSpPr>
        <p:spPr>
          <a:xfrm rot="10800000">
            <a:off x="12039160" y="4340450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4"/>
          <p:cNvSpPr/>
          <p:nvPr/>
        </p:nvSpPr>
        <p:spPr>
          <a:xfrm rot="10800000">
            <a:off x="11453272" y="623578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4"/>
          <p:cNvSpPr/>
          <p:nvPr/>
        </p:nvSpPr>
        <p:spPr>
          <a:xfrm rot="9716833">
            <a:off x="11387682" y="5311941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4"/>
          <p:cNvSpPr/>
          <p:nvPr/>
        </p:nvSpPr>
        <p:spPr>
          <a:xfrm rot="10800000">
            <a:off x="10879612" y="626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4"/>
          <p:cNvSpPr/>
          <p:nvPr/>
        </p:nvSpPr>
        <p:spPr>
          <a:xfrm rot="10800000">
            <a:off x="9440653" y="866702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4"/>
          <p:cNvSpPr/>
          <p:nvPr/>
        </p:nvSpPr>
        <p:spPr>
          <a:xfrm rot="10800000">
            <a:off x="11561716" y="5703568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4"/>
          <p:cNvSpPr/>
          <p:nvPr/>
        </p:nvSpPr>
        <p:spPr>
          <a:xfrm rot="10800000">
            <a:off x="10944861" y="390196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4"/>
          <p:cNvSpPr/>
          <p:nvPr/>
        </p:nvSpPr>
        <p:spPr>
          <a:xfrm rot="10800000">
            <a:off x="11277409" y="61655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4"/>
          <p:cNvSpPr/>
          <p:nvPr/>
        </p:nvSpPr>
        <p:spPr>
          <a:xfrm rot="10800000">
            <a:off x="7668718" y="208119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4"/>
          <p:cNvSpPr/>
          <p:nvPr/>
        </p:nvSpPr>
        <p:spPr>
          <a:xfrm rot="10800000">
            <a:off x="11067342" y="4262013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4"/>
          <p:cNvSpPr/>
          <p:nvPr/>
        </p:nvSpPr>
        <p:spPr>
          <a:xfrm rot="10800000">
            <a:off x="10828470" y="26144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4"/>
          <p:cNvSpPr/>
          <p:nvPr/>
        </p:nvSpPr>
        <p:spPr>
          <a:xfrm rot="10800000">
            <a:off x="6743238" y="507312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4"/>
          <p:cNvSpPr/>
          <p:nvPr/>
        </p:nvSpPr>
        <p:spPr>
          <a:xfrm rot="10800000">
            <a:off x="11174637" y="5458644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4"/>
          <p:cNvSpPr/>
          <p:nvPr/>
        </p:nvSpPr>
        <p:spPr>
          <a:xfrm rot="10800000">
            <a:off x="11238861" y="571678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4"/>
          <p:cNvSpPr/>
          <p:nvPr/>
        </p:nvSpPr>
        <p:spPr>
          <a:xfrm rot="10800000">
            <a:off x="11571174" y="389947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4"/>
          <p:cNvSpPr/>
          <p:nvPr/>
        </p:nvSpPr>
        <p:spPr>
          <a:xfrm rot="10800000">
            <a:off x="11565107" y="6466146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4"/>
          <p:cNvSpPr/>
          <p:nvPr/>
        </p:nvSpPr>
        <p:spPr>
          <a:xfrm rot="10800000">
            <a:off x="11698265" y="519285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4"/>
          <p:cNvSpPr/>
          <p:nvPr/>
        </p:nvSpPr>
        <p:spPr>
          <a:xfrm rot="10800000">
            <a:off x="12053863" y="512204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4"/>
          <p:cNvSpPr/>
          <p:nvPr/>
        </p:nvSpPr>
        <p:spPr>
          <a:xfrm rot="10800000">
            <a:off x="9347320" y="719615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4"/>
          <p:cNvSpPr/>
          <p:nvPr/>
        </p:nvSpPr>
        <p:spPr>
          <a:xfrm rot="10800000">
            <a:off x="11265287" y="4964166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4"/>
          <p:cNvSpPr/>
          <p:nvPr/>
        </p:nvSpPr>
        <p:spPr>
          <a:xfrm rot="10800000">
            <a:off x="10517048" y="16437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4"/>
          <p:cNvSpPr/>
          <p:nvPr/>
        </p:nvSpPr>
        <p:spPr>
          <a:xfrm rot="10800000">
            <a:off x="10363331" y="250298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4"/>
          <p:cNvSpPr/>
          <p:nvPr/>
        </p:nvSpPr>
        <p:spPr>
          <a:xfrm rot="10800000">
            <a:off x="11648438" y="5982911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4"/>
          <p:cNvSpPr/>
          <p:nvPr/>
        </p:nvSpPr>
        <p:spPr>
          <a:xfrm rot="10800000">
            <a:off x="11849352" y="460698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4"/>
          <p:cNvSpPr/>
          <p:nvPr/>
        </p:nvSpPr>
        <p:spPr>
          <a:xfrm rot="10800000">
            <a:off x="11057034" y="3665430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4"/>
          <p:cNvSpPr/>
          <p:nvPr/>
        </p:nvSpPr>
        <p:spPr>
          <a:xfrm rot="10800000">
            <a:off x="10445693" y="58067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4"/>
          <p:cNvSpPr/>
          <p:nvPr/>
        </p:nvSpPr>
        <p:spPr>
          <a:xfrm rot="10800000">
            <a:off x="12049867" y="5796035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4"/>
          <p:cNvSpPr/>
          <p:nvPr/>
        </p:nvSpPr>
        <p:spPr>
          <a:xfrm rot="10800000">
            <a:off x="11194227" y="3974635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4"/>
          <p:cNvSpPr/>
          <p:nvPr/>
        </p:nvSpPr>
        <p:spPr>
          <a:xfrm rot="10800000">
            <a:off x="9752574" y="857952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4"/>
          <p:cNvSpPr/>
          <p:nvPr/>
        </p:nvSpPr>
        <p:spPr>
          <a:xfrm rot="10800000">
            <a:off x="11621832" y="122276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4"/>
          <p:cNvSpPr/>
          <p:nvPr/>
        </p:nvSpPr>
        <p:spPr>
          <a:xfrm rot="10800000">
            <a:off x="11438406" y="6456798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4"/>
          <p:cNvSpPr/>
          <p:nvPr/>
        </p:nvSpPr>
        <p:spPr>
          <a:xfrm rot="10800000">
            <a:off x="10970520" y="66158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4"/>
          <p:cNvSpPr/>
          <p:nvPr/>
        </p:nvSpPr>
        <p:spPr>
          <a:xfrm rot="10800000">
            <a:off x="11705459" y="487511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4"/>
          <p:cNvSpPr/>
          <p:nvPr/>
        </p:nvSpPr>
        <p:spPr>
          <a:xfrm rot="10800000">
            <a:off x="12061895" y="3592202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4"/>
          <p:cNvSpPr/>
          <p:nvPr/>
        </p:nvSpPr>
        <p:spPr>
          <a:xfrm rot="10800000">
            <a:off x="11592891" y="469210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4"/>
          <p:cNvSpPr/>
          <p:nvPr/>
        </p:nvSpPr>
        <p:spPr>
          <a:xfrm rot="10800000">
            <a:off x="9489432" y="-3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4"/>
          <p:cNvSpPr/>
          <p:nvPr/>
        </p:nvSpPr>
        <p:spPr>
          <a:xfrm rot="10800000">
            <a:off x="11829033" y="5611319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4"/>
          <p:cNvSpPr/>
          <p:nvPr/>
        </p:nvSpPr>
        <p:spPr>
          <a:xfrm rot="10800000">
            <a:off x="10629995" y="677776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4"/>
          <p:cNvSpPr/>
          <p:nvPr/>
        </p:nvSpPr>
        <p:spPr>
          <a:xfrm rot="10800000">
            <a:off x="9273160" y="323870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4"/>
          <p:cNvSpPr/>
          <p:nvPr/>
        </p:nvSpPr>
        <p:spPr>
          <a:xfrm rot="10800000">
            <a:off x="12054913" y="4951294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4"/>
          <p:cNvSpPr/>
          <p:nvPr/>
        </p:nvSpPr>
        <p:spPr>
          <a:xfrm rot="10800000">
            <a:off x="11410105" y="4418821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4"/>
          <p:cNvSpPr/>
          <p:nvPr/>
        </p:nvSpPr>
        <p:spPr>
          <a:xfrm rot="10800000">
            <a:off x="9271422" y="739748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4"/>
          <p:cNvSpPr/>
          <p:nvPr/>
        </p:nvSpPr>
        <p:spPr>
          <a:xfrm rot="10800000">
            <a:off x="9714553" y="340089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4"/>
          <p:cNvSpPr/>
          <p:nvPr/>
        </p:nvSpPr>
        <p:spPr>
          <a:xfrm rot="10800000">
            <a:off x="6690516" y="558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4"/>
          <p:cNvSpPr/>
          <p:nvPr/>
        </p:nvSpPr>
        <p:spPr>
          <a:xfrm rot="10800000">
            <a:off x="10513684" y="277096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4"/>
          <p:cNvSpPr/>
          <p:nvPr/>
        </p:nvSpPr>
        <p:spPr>
          <a:xfrm rot="10800000">
            <a:off x="11740643" y="4865706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4"/>
          <p:cNvSpPr/>
          <p:nvPr/>
        </p:nvSpPr>
        <p:spPr>
          <a:xfrm rot="10800000">
            <a:off x="11395109" y="4700251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4"/>
          <p:cNvSpPr/>
          <p:nvPr/>
        </p:nvSpPr>
        <p:spPr>
          <a:xfrm rot="10800000">
            <a:off x="11339076" y="4470068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4"/>
          <p:cNvSpPr/>
          <p:nvPr/>
        </p:nvSpPr>
        <p:spPr>
          <a:xfrm rot="10800000">
            <a:off x="11739687" y="624878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4"/>
          <p:cNvSpPr/>
          <p:nvPr/>
        </p:nvSpPr>
        <p:spPr>
          <a:xfrm rot="10800000">
            <a:off x="11648769" y="4715062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4"/>
          <p:cNvSpPr/>
          <p:nvPr/>
        </p:nvSpPr>
        <p:spPr>
          <a:xfrm rot="10800000">
            <a:off x="11806518" y="4036992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4"/>
          <p:cNvSpPr/>
          <p:nvPr/>
        </p:nvSpPr>
        <p:spPr>
          <a:xfrm rot="10800000">
            <a:off x="9591519" y="649860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4"/>
          <p:cNvSpPr/>
          <p:nvPr/>
        </p:nvSpPr>
        <p:spPr>
          <a:xfrm rot="10800000">
            <a:off x="11320726" y="2088653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4"/>
          <p:cNvSpPr/>
          <p:nvPr/>
        </p:nvSpPr>
        <p:spPr>
          <a:xfrm rot="10800000">
            <a:off x="11600860" y="1603695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4"/>
          <p:cNvSpPr/>
          <p:nvPr/>
        </p:nvSpPr>
        <p:spPr>
          <a:xfrm rot="10800000">
            <a:off x="10914679" y="196753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4"/>
          <p:cNvSpPr/>
          <p:nvPr/>
        </p:nvSpPr>
        <p:spPr>
          <a:xfrm rot="10800000">
            <a:off x="11266792" y="1553977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4"/>
          <p:cNvSpPr/>
          <p:nvPr/>
        </p:nvSpPr>
        <p:spPr>
          <a:xfrm rot="10800000">
            <a:off x="11014186" y="3133650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4"/>
          <p:cNvSpPr/>
          <p:nvPr/>
        </p:nvSpPr>
        <p:spPr>
          <a:xfrm rot="10800000">
            <a:off x="11384939" y="2708653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4"/>
          <p:cNvSpPr/>
          <p:nvPr/>
        </p:nvSpPr>
        <p:spPr>
          <a:xfrm rot="10800000">
            <a:off x="10999908" y="323146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4"/>
          <p:cNvSpPr/>
          <p:nvPr/>
        </p:nvSpPr>
        <p:spPr>
          <a:xfrm rot="10800000">
            <a:off x="11903984" y="2506680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4"/>
          <p:cNvSpPr/>
          <p:nvPr/>
        </p:nvSpPr>
        <p:spPr>
          <a:xfrm rot="10800000">
            <a:off x="11496059" y="4297727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4"/>
          <p:cNvSpPr/>
          <p:nvPr/>
        </p:nvSpPr>
        <p:spPr>
          <a:xfrm rot="10800000">
            <a:off x="11703321" y="4375870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4"/>
          <p:cNvSpPr/>
          <p:nvPr/>
        </p:nvSpPr>
        <p:spPr>
          <a:xfrm rot="10800000">
            <a:off x="9832915" y="15400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4"/>
          <p:cNvSpPr/>
          <p:nvPr/>
        </p:nvSpPr>
        <p:spPr>
          <a:xfrm rot="10800000">
            <a:off x="10864891" y="98305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4"/>
          <p:cNvSpPr/>
          <p:nvPr/>
        </p:nvSpPr>
        <p:spPr>
          <a:xfrm rot="10800000">
            <a:off x="9463869" y="467848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4"/>
          <p:cNvSpPr/>
          <p:nvPr/>
        </p:nvSpPr>
        <p:spPr>
          <a:xfrm rot="10800000">
            <a:off x="6956398" y="535661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4"/>
          <p:cNvSpPr/>
          <p:nvPr/>
        </p:nvSpPr>
        <p:spPr>
          <a:xfrm rot="10800000">
            <a:off x="11123684" y="463367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4"/>
          <p:cNvSpPr/>
          <p:nvPr/>
        </p:nvSpPr>
        <p:spPr>
          <a:xfrm rot="10800000">
            <a:off x="11332142" y="32724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4"/>
          <p:cNvSpPr/>
          <p:nvPr/>
        </p:nvSpPr>
        <p:spPr>
          <a:xfrm rot="10800000">
            <a:off x="10326264" y="966303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4"/>
          <p:cNvSpPr/>
          <p:nvPr/>
        </p:nvSpPr>
        <p:spPr>
          <a:xfrm rot="10800000">
            <a:off x="11789553" y="3074140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4"/>
          <p:cNvSpPr/>
          <p:nvPr/>
        </p:nvSpPr>
        <p:spPr>
          <a:xfrm rot="10800000">
            <a:off x="12010553" y="3438886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4"/>
          <p:cNvSpPr/>
          <p:nvPr/>
        </p:nvSpPr>
        <p:spPr>
          <a:xfrm rot="10800000">
            <a:off x="10890345" y="341671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4"/>
          <p:cNvSpPr/>
          <p:nvPr/>
        </p:nvSpPr>
        <p:spPr>
          <a:xfrm rot="10800000">
            <a:off x="9659688" y="66760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4"/>
          <p:cNvSpPr/>
          <p:nvPr/>
        </p:nvSpPr>
        <p:spPr>
          <a:xfrm rot="10800000">
            <a:off x="10845620" y="51533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4"/>
          <p:cNvSpPr/>
          <p:nvPr/>
        </p:nvSpPr>
        <p:spPr>
          <a:xfrm rot="10800000">
            <a:off x="9602748" y="67230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4"/>
          <p:cNvSpPr/>
          <p:nvPr/>
        </p:nvSpPr>
        <p:spPr>
          <a:xfrm rot="10800000">
            <a:off x="11771586" y="5041765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4"/>
          <p:cNvSpPr/>
          <p:nvPr/>
        </p:nvSpPr>
        <p:spPr>
          <a:xfrm rot="10800000">
            <a:off x="10906610" y="70863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4"/>
          <p:cNvSpPr/>
          <p:nvPr/>
        </p:nvSpPr>
        <p:spPr>
          <a:xfrm rot="10800000">
            <a:off x="11889731" y="5142608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4"/>
          <p:cNvSpPr/>
          <p:nvPr/>
        </p:nvSpPr>
        <p:spPr>
          <a:xfrm rot="10800000">
            <a:off x="9832122" y="87831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4"/>
          <p:cNvSpPr/>
          <p:nvPr/>
        </p:nvSpPr>
        <p:spPr>
          <a:xfrm rot="10800000">
            <a:off x="11326690" y="24133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4"/>
          <p:cNvSpPr/>
          <p:nvPr/>
        </p:nvSpPr>
        <p:spPr>
          <a:xfrm rot="10800000">
            <a:off x="11593872" y="18091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4"/>
          <p:cNvSpPr/>
          <p:nvPr/>
        </p:nvSpPr>
        <p:spPr>
          <a:xfrm rot="10800000">
            <a:off x="11681920" y="1332995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4"/>
          <p:cNvSpPr/>
          <p:nvPr/>
        </p:nvSpPr>
        <p:spPr>
          <a:xfrm rot="10800000">
            <a:off x="12027614" y="1306784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4"/>
          <p:cNvSpPr/>
          <p:nvPr/>
        </p:nvSpPr>
        <p:spPr>
          <a:xfrm rot="10800000">
            <a:off x="11537552" y="4971901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4"/>
          <p:cNvSpPr/>
          <p:nvPr/>
        </p:nvSpPr>
        <p:spPr>
          <a:xfrm rot="10800000">
            <a:off x="11921920" y="4522448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4"/>
          <p:cNvSpPr/>
          <p:nvPr/>
        </p:nvSpPr>
        <p:spPr>
          <a:xfrm rot="10800000">
            <a:off x="11425059" y="2875476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4"/>
          <p:cNvSpPr/>
          <p:nvPr/>
        </p:nvSpPr>
        <p:spPr>
          <a:xfrm rot="10800000">
            <a:off x="8777539" y="179503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4"/>
          <p:cNvSpPr/>
          <p:nvPr/>
        </p:nvSpPr>
        <p:spPr>
          <a:xfrm rot="10800000">
            <a:off x="10980170" y="2730003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4"/>
          <p:cNvSpPr/>
          <p:nvPr/>
        </p:nvSpPr>
        <p:spPr>
          <a:xfrm rot="10800000">
            <a:off x="10783178" y="125062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4"/>
          <p:cNvSpPr/>
          <p:nvPr/>
        </p:nvSpPr>
        <p:spPr>
          <a:xfrm rot="10800000">
            <a:off x="9823404" y="324164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4"/>
          <p:cNvSpPr/>
          <p:nvPr/>
        </p:nvSpPr>
        <p:spPr>
          <a:xfrm rot="10800000">
            <a:off x="9059774" y="593257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4"/>
          <p:cNvSpPr/>
          <p:nvPr/>
        </p:nvSpPr>
        <p:spPr>
          <a:xfrm rot="10800000">
            <a:off x="10719453" y="1829759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4"/>
          <p:cNvSpPr/>
          <p:nvPr/>
        </p:nvSpPr>
        <p:spPr>
          <a:xfrm rot="10800000">
            <a:off x="10520765" y="1310914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4"/>
          <p:cNvSpPr/>
          <p:nvPr/>
        </p:nvSpPr>
        <p:spPr>
          <a:xfrm rot="10800000">
            <a:off x="9224602" y="860606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8"/>
          <p:cNvSpPr txBox="1"/>
          <p:nvPr>
            <p:ph idx="1" type="body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77" name="Google Shape;677;p28"/>
          <p:cNvSpPr txBox="1"/>
          <p:nvPr>
            <p:ph type="title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678" name="Google Shape;678;p28"/>
          <p:cNvGrpSpPr/>
          <p:nvPr/>
        </p:nvGrpSpPr>
        <p:grpSpPr>
          <a:xfrm flipH="1" rot="-1185681">
            <a:off x="-459253" y="223460"/>
            <a:ext cx="3064040" cy="4321161"/>
            <a:chOff x="5521751" y="689626"/>
            <a:chExt cx="3064070" cy="4321203"/>
          </a:xfrm>
        </p:grpSpPr>
        <p:sp>
          <p:nvSpPr>
            <p:cNvPr id="679" name="Google Shape;679;p28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1" name="Google Shape;741;p28"/>
          <p:cNvSpPr/>
          <p:nvPr/>
        </p:nvSpPr>
        <p:spPr>
          <a:xfrm flipH="1">
            <a:off x="313282" y="12588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8"/>
          <p:cNvSpPr/>
          <p:nvPr/>
        </p:nvSpPr>
        <p:spPr>
          <a:xfrm flipH="1">
            <a:off x="294429" y="26914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8"/>
          <p:cNvSpPr/>
          <p:nvPr/>
        </p:nvSpPr>
        <p:spPr>
          <a:xfrm flipH="1">
            <a:off x="2084575" y="59898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28"/>
          <p:cNvSpPr/>
          <p:nvPr/>
        </p:nvSpPr>
        <p:spPr>
          <a:xfrm flipH="1">
            <a:off x="388175" y="22318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8"/>
          <p:cNvSpPr/>
          <p:nvPr/>
        </p:nvSpPr>
        <p:spPr>
          <a:xfrm flipH="1">
            <a:off x="211826" y="34410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8"/>
          <p:cNvSpPr/>
          <p:nvPr/>
        </p:nvSpPr>
        <p:spPr>
          <a:xfrm flipH="1">
            <a:off x="1229851" y="47802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8"/>
          <p:cNvSpPr/>
          <p:nvPr/>
        </p:nvSpPr>
        <p:spPr>
          <a:xfrm flipH="1">
            <a:off x="470364" y="49267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8"/>
          <p:cNvSpPr/>
          <p:nvPr/>
        </p:nvSpPr>
        <p:spPr>
          <a:xfrm flipH="1" rot="-2101268">
            <a:off x="-227088" y="55501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8"/>
          <p:cNvSpPr/>
          <p:nvPr/>
        </p:nvSpPr>
        <p:spPr>
          <a:xfrm flipH="1">
            <a:off x="9783114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8"/>
          <p:cNvSpPr/>
          <p:nvPr/>
        </p:nvSpPr>
        <p:spPr>
          <a:xfrm flipH="1">
            <a:off x="9074838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8"/>
          <p:cNvSpPr/>
          <p:nvPr/>
        </p:nvSpPr>
        <p:spPr>
          <a:xfrm flipH="1">
            <a:off x="11142510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8"/>
          <p:cNvSpPr/>
          <p:nvPr/>
        </p:nvSpPr>
        <p:spPr>
          <a:xfrm flipH="1">
            <a:off x="9146588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8"/>
          <p:cNvSpPr/>
          <p:nvPr/>
        </p:nvSpPr>
        <p:spPr>
          <a:xfrm flipH="1">
            <a:off x="6938294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8"/>
          <p:cNvSpPr/>
          <p:nvPr/>
        </p:nvSpPr>
        <p:spPr>
          <a:xfrm flipH="1">
            <a:off x="10424483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8"/>
          <p:cNvSpPr/>
          <p:nvPr/>
        </p:nvSpPr>
        <p:spPr>
          <a:xfrm flipH="1">
            <a:off x="11430984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8"/>
          <p:cNvSpPr/>
          <p:nvPr/>
        </p:nvSpPr>
        <p:spPr>
          <a:xfrm flipH="1">
            <a:off x="11302950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8"/>
          <p:cNvSpPr/>
          <p:nvPr/>
        </p:nvSpPr>
        <p:spPr>
          <a:xfrm flipH="1">
            <a:off x="11845646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8"/>
          <p:cNvSpPr/>
          <p:nvPr/>
        </p:nvSpPr>
        <p:spPr>
          <a:xfrm flipH="1">
            <a:off x="11948369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8"/>
          <p:cNvSpPr/>
          <p:nvPr/>
        </p:nvSpPr>
        <p:spPr>
          <a:xfrm flipH="1">
            <a:off x="11087195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8"/>
          <p:cNvSpPr/>
          <p:nvPr/>
        </p:nvSpPr>
        <p:spPr>
          <a:xfrm flipH="1">
            <a:off x="6441616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8"/>
          <p:cNvSpPr/>
          <p:nvPr/>
        </p:nvSpPr>
        <p:spPr>
          <a:xfrm flipH="1">
            <a:off x="7397847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8"/>
          <p:cNvSpPr/>
          <p:nvPr/>
        </p:nvSpPr>
        <p:spPr>
          <a:xfrm flipH="1">
            <a:off x="12015529" y="31106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8"/>
          <p:cNvSpPr/>
          <p:nvPr/>
        </p:nvSpPr>
        <p:spPr>
          <a:xfrm flipH="1">
            <a:off x="8383079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8"/>
          <p:cNvSpPr/>
          <p:nvPr/>
        </p:nvSpPr>
        <p:spPr>
          <a:xfrm flipH="1">
            <a:off x="1153842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8"/>
          <p:cNvSpPr/>
          <p:nvPr/>
        </p:nvSpPr>
        <p:spPr>
          <a:xfrm flipH="1">
            <a:off x="10881311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8"/>
          <p:cNvSpPr/>
          <p:nvPr/>
        </p:nvSpPr>
        <p:spPr>
          <a:xfrm flipH="1">
            <a:off x="11493505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8"/>
          <p:cNvSpPr/>
          <p:nvPr/>
        </p:nvSpPr>
        <p:spPr>
          <a:xfrm flipH="1">
            <a:off x="11168685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8"/>
          <p:cNvSpPr/>
          <p:nvPr/>
        </p:nvSpPr>
        <p:spPr>
          <a:xfrm flipH="1">
            <a:off x="11592992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8"/>
          <p:cNvSpPr/>
          <p:nvPr/>
        </p:nvSpPr>
        <p:spPr>
          <a:xfrm flipH="1">
            <a:off x="11526319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28"/>
          <p:cNvSpPr/>
          <p:nvPr/>
        </p:nvSpPr>
        <p:spPr>
          <a:xfrm flipH="1">
            <a:off x="8525769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28"/>
          <p:cNvSpPr/>
          <p:nvPr/>
        </p:nvSpPr>
        <p:spPr>
          <a:xfrm flipH="1">
            <a:off x="11433320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28"/>
          <p:cNvSpPr/>
          <p:nvPr/>
        </p:nvSpPr>
        <p:spPr>
          <a:xfrm flipH="1">
            <a:off x="11409934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8"/>
          <p:cNvSpPr/>
          <p:nvPr/>
        </p:nvSpPr>
        <p:spPr>
          <a:xfrm flipH="1">
            <a:off x="7105696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28"/>
          <p:cNvSpPr/>
          <p:nvPr/>
        </p:nvSpPr>
        <p:spPr>
          <a:xfrm flipH="1">
            <a:off x="11616844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28"/>
          <p:cNvSpPr/>
          <p:nvPr/>
        </p:nvSpPr>
        <p:spPr>
          <a:xfrm flipH="1">
            <a:off x="12098608" y="24988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28"/>
          <p:cNvSpPr/>
          <p:nvPr/>
        </p:nvSpPr>
        <p:spPr>
          <a:xfrm flipH="1">
            <a:off x="11512721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28"/>
          <p:cNvSpPr/>
          <p:nvPr/>
        </p:nvSpPr>
        <p:spPr>
          <a:xfrm flipH="1" rot="1083167">
            <a:off x="11447131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28"/>
          <p:cNvSpPr/>
          <p:nvPr/>
        </p:nvSpPr>
        <p:spPr>
          <a:xfrm flipH="1">
            <a:off x="1093906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8"/>
          <p:cNvSpPr/>
          <p:nvPr/>
        </p:nvSpPr>
        <p:spPr>
          <a:xfrm flipH="1">
            <a:off x="950010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28"/>
          <p:cNvSpPr/>
          <p:nvPr/>
        </p:nvSpPr>
        <p:spPr>
          <a:xfrm flipH="1">
            <a:off x="11621164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28"/>
          <p:cNvSpPr/>
          <p:nvPr/>
        </p:nvSpPr>
        <p:spPr>
          <a:xfrm flipH="1">
            <a:off x="11004309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28"/>
          <p:cNvSpPr/>
          <p:nvPr/>
        </p:nvSpPr>
        <p:spPr>
          <a:xfrm flipH="1">
            <a:off x="11336858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28"/>
          <p:cNvSpPr/>
          <p:nvPr/>
        </p:nvSpPr>
        <p:spPr>
          <a:xfrm flipH="1">
            <a:off x="7728167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28"/>
          <p:cNvSpPr/>
          <p:nvPr/>
        </p:nvSpPr>
        <p:spPr>
          <a:xfrm flipH="1">
            <a:off x="11126790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28"/>
          <p:cNvSpPr/>
          <p:nvPr/>
        </p:nvSpPr>
        <p:spPr>
          <a:xfrm flipH="1">
            <a:off x="6802687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28"/>
          <p:cNvSpPr/>
          <p:nvPr/>
        </p:nvSpPr>
        <p:spPr>
          <a:xfrm flipH="1">
            <a:off x="11234085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28"/>
          <p:cNvSpPr/>
          <p:nvPr/>
        </p:nvSpPr>
        <p:spPr>
          <a:xfrm flipH="1">
            <a:off x="11298309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8"/>
          <p:cNvSpPr/>
          <p:nvPr/>
        </p:nvSpPr>
        <p:spPr>
          <a:xfrm flipH="1">
            <a:off x="11630622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8"/>
          <p:cNvSpPr/>
          <p:nvPr/>
        </p:nvSpPr>
        <p:spPr>
          <a:xfrm flipH="1">
            <a:off x="11624555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28"/>
          <p:cNvSpPr/>
          <p:nvPr/>
        </p:nvSpPr>
        <p:spPr>
          <a:xfrm flipH="1">
            <a:off x="11757713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8"/>
          <p:cNvSpPr/>
          <p:nvPr/>
        </p:nvSpPr>
        <p:spPr>
          <a:xfrm flipH="1">
            <a:off x="12113311" y="17570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28"/>
          <p:cNvSpPr/>
          <p:nvPr/>
        </p:nvSpPr>
        <p:spPr>
          <a:xfrm flipH="1">
            <a:off x="9406769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28"/>
          <p:cNvSpPr/>
          <p:nvPr/>
        </p:nvSpPr>
        <p:spPr>
          <a:xfrm flipH="1">
            <a:off x="11324735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28"/>
          <p:cNvSpPr/>
          <p:nvPr/>
        </p:nvSpPr>
        <p:spPr>
          <a:xfrm flipH="1">
            <a:off x="11707886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28"/>
          <p:cNvSpPr/>
          <p:nvPr/>
        </p:nvSpPr>
        <p:spPr>
          <a:xfrm flipH="1">
            <a:off x="11908800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28"/>
          <p:cNvSpPr/>
          <p:nvPr/>
        </p:nvSpPr>
        <p:spPr>
          <a:xfrm flipH="1">
            <a:off x="11116482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8"/>
          <p:cNvSpPr/>
          <p:nvPr/>
        </p:nvSpPr>
        <p:spPr>
          <a:xfrm flipH="1">
            <a:off x="10505141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28"/>
          <p:cNvSpPr/>
          <p:nvPr/>
        </p:nvSpPr>
        <p:spPr>
          <a:xfrm flipH="1">
            <a:off x="12109315" y="10357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28"/>
          <p:cNvSpPr/>
          <p:nvPr/>
        </p:nvSpPr>
        <p:spPr>
          <a:xfrm flipH="1">
            <a:off x="1125367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28"/>
          <p:cNvSpPr/>
          <p:nvPr/>
        </p:nvSpPr>
        <p:spPr>
          <a:xfrm flipH="1">
            <a:off x="9812022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28"/>
          <p:cNvSpPr/>
          <p:nvPr/>
        </p:nvSpPr>
        <p:spPr>
          <a:xfrm flipH="1">
            <a:off x="1168128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28"/>
          <p:cNvSpPr/>
          <p:nvPr/>
        </p:nvSpPr>
        <p:spPr>
          <a:xfrm flipH="1">
            <a:off x="11497855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28"/>
          <p:cNvSpPr/>
          <p:nvPr/>
        </p:nvSpPr>
        <p:spPr>
          <a:xfrm flipH="1">
            <a:off x="11029969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28"/>
          <p:cNvSpPr/>
          <p:nvPr/>
        </p:nvSpPr>
        <p:spPr>
          <a:xfrm flipH="1">
            <a:off x="11764908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8"/>
          <p:cNvSpPr/>
          <p:nvPr/>
        </p:nvSpPr>
        <p:spPr>
          <a:xfrm flipH="1">
            <a:off x="12121343" y="32744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8"/>
          <p:cNvSpPr/>
          <p:nvPr/>
        </p:nvSpPr>
        <p:spPr>
          <a:xfrm flipH="1">
            <a:off x="11652340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8"/>
          <p:cNvSpPr/>
          <p:nvPr/>
        </p:nvSpPr>
        <p:spPr>
          <a:xfrm flipH="1">
            <a:off x="1188848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8"/>
          <p:cNvSpPr/>
          <p:nvPr/>
        </p:nvSpPr>
        <p:spPr>
          <a:xfrm flipH="1">
            <a:off x="10689443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8"/>
          <p:cNvSpPr/>
          <p:nvPr/>
        </p:nvSpPr>
        <p:spPr>
          <a:xfrm flipH="1">
            <a:off x="9332608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8"/>
          <p:cNvSpPr/>
          <p:nvPr/>
        </p:nvSpPr>
        <p:spPr>
          <a:xfrm flipH="1">
            <a:off x="12114362" y="19121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8"/>
          <p:cNvSpPr/>
          <p:nvPr/>
        </p:nvSpPr>
        <p:spPr>
          <a:xfrm flipH="1">
            <a:off x="11469554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8"/>
          <p:cNvSpPr/>
          <p:nvPr/>
        </p:nvSpPr>
        <p:spPr>
          <a:xfrm flipH="1">
            <a:off x="9330871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8"/>
          <p:cNvSpPr/>
          <p:nvPr/>
        </p:nvSpPr>
        <p:spPr>
          <a:xfrm flipH="1">
            <a:off x="9774002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8"/>
          <p:cNvSpPr/>
          <p:nvPr/>
        </p:nvSpPr>
        <p:spPr>
          <a:xfrm flipH="1">
            <a:off x="6749965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8"/>
          <p:cNvSpPr/>
          <p:nvPr/>
        </p:nvSpPr>
        <p:spPr>
          <a:xfrm flipH="1">
            <a:off x="10573133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8"/>
          <p:cNvSpPr/>
          <p:nvPr/>
        </p:nvSpPr>
        <p:spPr>
          <a:xfrm flipH="1">
            <a:off x="1180009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8"/>
          <p:cNvSpPr/>
          <p:nvPr/>
        </p:nvSpPr>
        <p:spPr>
          <a:xfrm flipH="1">
            <a:off x="11454557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28"/>
          <p:cNvSpPr/>
          <p:nvPr/>
        </p:nvSpPr>
        <p:spPr>
          <a:xfrm flipH="1">
            <a:off x="11398525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28"/>
          <p:cNvSpPr/>
          <p:nvPr/>
        </p:nvSpPr>
        <p:spPr>
          <a:xfrm flipH="1">
            <a:off x="11799135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28"/>
          <p:cNvSpPr/>
          <p:nvPr/>
        </p:nvSpPr>
        <p:spPr>
          <a:xfrm flipH="1">
            <a:off x="11708218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8"/>
          <p:cNvSpPr/>
          <p:nvPr/>
        </p:nvSpPr>
        <p:spPr>
          <a:xfrm flipH="1">
            <a:off x="11865966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8"/>
          <p:cNvSpPr/>
          <p:nvPr/>
        </p:nvSpPr>
        <p:spPr>
          <a:xfrm flipH="1">
            <a:off x="9650968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8"/>
          <p:cNvSpPr/>
          <p:nvPr/>
        </p:nvSpPr>
        <p:spPr>
          <a:xfrm flipH="1">
            <a:off x="11380174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8"/>
          <p:cNvSpPr/>
          <p:nvPr/>
        </p:nvSpPr>
        <p:spPr>
          <a:xfrm flipH="1">
            <a:off x="11660308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8"/>
          <p:cNvSpPr/>
          <p:nvPr/>
        </p:nvSpPr>
        <p:spPr>
          <a:xfrm flipH="1">
            <a:off x="10974127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8"/>
          <p:cNvSpPr/>
          <p:nvPr/>
        </p:nvSpPr>
        <p:spPr>
          <a:xfrm flipH="1">
            <a:off x="11326240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28"/>
          <p:cNvSpPr/>
          <p:nvPr/>
        </p:nvSpPr>
        <p:spPr>
          <a:xfrm flipH="1">
            <a:off x="11073635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28"/>
          <p:cNvSpPr/>
          <p:nvPr/>
        </p:nvSpPr>
        <p:spPr>
          <a:xfrm flipH="1">
            <a:off x="11444388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28"/>
          <p:cNvSpPr/>
          <p:nvPr/>
        </p:nvSpPr>
        <p:spPr>
          <a:xfrm flipH="1">
            <a:off x="11059356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28"/>
          <p:cNvSpPr/>
          <p:nvPr/>
        </p:nvSpPr>
        <p:spPr>
          <a:xfrm flipH="1">
            <a:off x="11963433" y="43020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28"/>
          <p:cNvSpPr/>
          <p:nvPr/>
        </p:nvSpPr>
        <p:spPr>
          <a:xfrm flipH="1">
            <a:off x="11555507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28"/>
          <p:cNvSpPr/>
          <p:nvPr/>
        </p:nvSpPr>
        <p:spPr>
          <a:xfrm flipH="1">
            <a:off x="11762769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28"/>
          <p:cNvSpPr/>
          <p:nvPr/>
        </p:nvSpPr>
        <p:spPr>
          <a:xfrm flipH="1">
            <a:off x="9523318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28"/>
          <p:cNvSpPr/>
          <p:nvPr/>
        </p:nvSpPr>
        <p:spPr>
          <a:xfrm flipH="1">
            <a:off x="7015846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28"/>
          <p:cNvSpPr/>
          <p:nvPr/>
        </p:nvSpPr>
        <p:spPr>
          <a:xfrm flipH="1">
            <a:off x="11183132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28"/>
          <p:cNvSpPr/>
          <p:nvPr/>
        </p:nvSpPr>
        <p:spPr>
          <a:xfrm flipH="1">
            <a:off x="10385712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8"/>
          <p:cNvSpPr/>
          <p:nvPr/>
        </p:nvSpPr>
        <p:spPr>
          <a:xfrm flipH="1">
            <a:off x="11849002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28"/>
          <p:cNvSpPr/>
          <p:nvPr/>
        </p:nvSpPr>
        <p:spPr>
          <a:xfrm flipH="1">
            <a:off x="12070001" y="34322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28"/>
          <p:cNvSpPr/>
          <p:nvPr/>
        </p:nvSpPr>
        <p:spPr>
          <a:xfrm flipH="1">
            <a:off x="10949793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28"/>
          <p:cNvSpPr/>
          <p:nvPr/>
        </p:nvSpPr>
        <p:spPr>
          <a:xfrm flipH="1">
            <a:off x="9719136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28"/>
          <p:cNvSpPr/>
          <p:nvPr/>
        </p:nvSpPr>
        <p:spPr>
          <a:xfrm flipH="1">
            <a:off x="1183103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8"/>
          <p:cNvSpPr/>
          <p:nvPr/>
        </p:nvSpPr>
        <p:spPr>
          <a:xfrm flipH="1">
            <a:off x="10966058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28"/>
          <p:cNvSpPr/>
          <p:nvPr/>
        </p:nvSpPr>
        <p:spPr>
          <a:xfrm flipH="1">
            <a:off x="11949179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28"/>
          <p:cNvSpPr/>
          <p:nvPr/>
        </p:nvSpPr>
        <p:spPr>
          <a:xfrm flipH="1">
            <a:off x="9891571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28"/>
          <p:cNvSpPr/>
          <p:nvPr/>
        </p:nvSpPr>
        <p:spPr>
          <a:xfrm flipH="1">
            <a:off x="11386139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28"/>
          <p:cNvSpPr/>
          <p:nvPr/>
        </p:nvSpPr>
        <p:spPr>
          <a:xfrm flipH="1">
            <a:off x="11653320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8"/>
          <p:cNvSpPr/>
          <p:nvPr/>
        </p:nvSpPr>
        <p:spPr>
          <a:xfrm flipH="1">
            <a:off x="1174136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28"/>
          <p:cNvSpPr/>
          <p:nvPr/>
        </p:nvSpPr>
        <p:spPr>
          <a:xfrm flipH="1">
            <a:off x="12087062" y="55549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8"/>
          <p:cNvSpPr/>
          <p:nvPr/>
        </p:nvSpPr>
        <p:spPr>
          <a:xfrm flipH="1">
            <a:off x="11597000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28"/>
          <p:cNvSpPr/>
          <p:nvPr/>
        </p:nvSpPr>
        <p:spPr>
          <a:xfrm flipH="1">
            <a:off x="11981368" y="23477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28"/>
          <p:cNvSpPr/>
          <p:nvPr/>
        </p:nvSpPr>
        <p:spPr>
          <a:xfrm flipH="1">
            <a:off x="11484507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28"/>
          <p:cNvSpPr/>
          <p:nvPr/>
        </p:nvSpPr>
        <p:spPr>
          <a:xfrm flipH="1">
            <a:off x="8836987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28"/>
          <p:cNvSpPr/>
          <p:nvPr/>
        </p:nvSpPr>
        <p:spPr>
          <a:xfrm flipH="1">
            <a:off x="11039619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28"/>
          <p:cNvSpPr/>
          <p:nvPr/>
        </p:nvSpPr>
        <p:spPr>
          <a:xfrm flipH="1">
            <a:off x="10739391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28"/>
          <p:cNvSpPr/>
          <p:nvPr/>
        </p:nvSpPr>
        <p:spPr>
          <a:xfrm flipH="1">
            <a:off x="10602748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8"/>
          <p:cNvSpPr/>
          <p:nvPr/>
        </p:nvSpPr>
        <p:spPr>
          <a:xfrm flipH="1">
            <a:off x="10842627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8"/>
          <p:cNvSpPr/>
          <p:nvPr/>
        </p:nvSpPr>
        <p:spPr>
          <a:xfrm flipH="1">
            <a:off x="9882852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28"/>
          <p:cNvSpPr/>
          <p:nvPr/>
        </p:nvSpPr>
        <p:spPr>
          <a:xfrm flipH="1">
            <a:off x="9119223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28"/>
          <p:cNvSpPr/>
          <p:nvPr/>
        </p:nvSpPr>
        <p:spPr>
          <a:xfrm flipH="1">
            <a:off x="1077890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28"/>
          <p:cNvSpPr/>
          <p:nvPr/>
        </p:nvSpPr>
        <p:spPr>
          <a:xfrm flipH="1">
            <a:off x="10580214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28"/>
          <p:cNvSpPr/>
          <p:nvPr/>
        </p:nvSpPr>
        <p:spPr>
          <a:xfrm flipH="1">
            <a:off x="10822367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28"/>
          <p:cNvSpPr/>
          <p:nvPr/>
        </p:nvSpPr>
        <p:spPr>
          <a:xfrm flipH="1">
            <a:off x="9284050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865" name="Google Shape;865;p31"/>
          <p:cNvSpPr txBox="1"/>
          <p:nvPr>
            <p:ph idx="1" type="subTitle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866" name="Google Shape;866;p31"/>
          <p:cNvSpPr/>
          <p:nvPr/>
        </p:nvSpPr>
        <p:spPr>
          <a:xfrm>
            <a:off x="9773280" y="794516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31"/>
          <p:cNvSpPr/>
          <p:nvPr/>
        </p:nvSpPr>
        <p:spPr>
          <a:xfrm>
            <a:off x="8938004" y="5148978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31"/>
          <p:cNvSpPr/>
          <p:nvPr/>
        </p:nvSpPr>
        <p:spPr>
          <a:xfrm>
            <a:off x="11282090" y="1455722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31"/>
          <p:cNvSpPr/>
          <p:nvPr/>
        </p:nvSpPr>
        <p:spPr>
          <a:xfrm>
            <a:off x="-54684" y="6015591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31"/>
          <p:cNvSpPr/>
          <p:nvPr/>
        </p:nvSpPr>
        <p:spPr>
          <a:xfrm>
            <a:off x="9778414" y="4245113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31"/>
          <p:cNvSpPr/>
          <p:nvPr/>
        </p:nvSpPr>
        <p:spPr>
          <a:xfrm>
            <a:off x="11059149" y="4150616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31"/>
          <p:cNvSpPr/>
          <p:nvPr/>
        </p:nvSpPr>
        <p:spPr>
          <a:xfrm rot="2101268">
            <a:off x="10869317" y="4795257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31"/>
          <p:cNvSpPr/>
          <p:nvPr/>
        </p:nvSpPr>
        <p:spPr>
          <a:xfrm>
            <a:off x="-152400" y="14947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31"/>
          <p:cNvSpPr/>
          <p:nvPr/>
        </p:nvSpPr>
        <p:spPr>
          <a:xfrm>
            <a:off x="11318609" y="2817287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31"/>
          <p:cNvSpPr/>
          <p:nvPr/>
        </p:nvSpPr>
        <p:spPr>
          <a:xfrm>
            <a:off x="-152400" y="4348715"/>
            <a:ext cx="1953521" cy="1978564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31"/>
          <p:cNvSpPr/>
          <p:nvPr/>
        </p:nvSpPr>
        <p:spPr>
          <a:xfrm flipH="1">
            <a:off x="-272655" y="53322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31"/>
          <p:cNvSpPr/>
          <p:nvPr/>
        </p:nvSpPr>
        <p:spPr>
          <a:xfrm>
            <a:off x="-243638" y="5570670"/>
            <a:ext cx="1282304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31"/>
          <p:cNvSpPr/>
          <p:nvPr/>
        </p:nvSpPr>
        <p:spPr>
          <a:xfrm rot="10800000">
            <a:off x="-283288" y="-345152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31"/>
          <p:cNvSpPr/>
          <p:nvPr/>
        </p:nvSpPr>
        <p:spPr>
          <a:xfrm flipH="1" rot="10800000">
            <a:off x="-261361" y="-496573"/>
            <a:ext cx="1282304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2"/>
          <p:cNvSpPr txBox="1"/>
          <p:nvPr>
            <p:ph idx="1" type="subTitle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82" name="Google Shape;882;p32"/>
          <p:cNvSpPr txBox="1"/>
          <p:nvPr>
            <p:ph idx="2" type="subTitle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83" name="Google Shape;883;p32"/>
          <p:cNvSpPr txBox="1"/>
          <p:nvPr>
            <p:ph idx="3" type="subTitle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84" name="Google Shape;884;p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85" name="Google Shape;885;p32"/>
          <p:cNvSpPr txBox="1"/>
          <p:nvPr>
            <p:ph idx="4" type="body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86" name="Google Shape;886;p32"/>
          <p:cNvSpPr txBox="1"/>
          <p:nvPr>
            <p:ph idx="5" type="body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87" name="Google Shape;887;p32"/>
          <p:cNvSpPr txBox="1"/>
          <p:nvPr>
            <p:ph idx="6" type="body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888" name="Google Shape;888;p32"/>
          <p:cNvGrpSpPr/>
          <p:nvPr/>
        </p:nvGrpSpPr>
        <p:grpSpPr>
          <a:xfrm flipH="1" rot="-1185681">
            <a:off x="-454253" y="196960"/>
            <a:ext cx="3064040" cy="4321161"/>
            <a:chOff x="5521751" y="689626"/>
            <a:chExt cx="3064070" cy="4321203"/>
          </a:xfrm>
        </p:grpSpPr>
        <p:sp>
          <p:nvSpPr>
            <p:cNvPr id="889" name="Google Shape;889;p32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1" name="Google Shape;951;p32"/>
          <p:cNvSpPr/>
          <p:nvPr/>
        </p:nvSpPr>
        <p:spPr>
          <a:xfrm flipH="1">
            <a:off x="318282" y="12323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32"/>
          <p:cNvSpPr/>
          <p:nvPr/>
        </p:nvSpPr>
        <p:spPr>
          <a:xfrm flipH="1">
            <a:off x="299429" y="26649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32"/>
          <p:cNvSpPr/>
          <p:nvPr/>
        </p:nvSpPr>
        <p:spPr>
          <a:xfrm flipH="1">
            <a:off x="2089575" y="59633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32"/>
          <p:cNvSpPr/>
          <p:nvPr/>
        </p:nvSpPr>
        <p:spPr>
          <a:xfrm flipH="1">
            <a:off x="393175" y="22053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32"/>
          <p:cNvSpPr/>
          <p:nvPr/>
        </p:nvSpPr>
        <p:spPr>
          <a:xfrm flipH="1">
            <a:off x="216826" y="34145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32"/>
          <p:cNvSpPr/>
          <p:nvPr/>
        </p:nvSpPr>
        <p:spPr>
          <a:xfrm flipH="1">
            <a:off x="1234851" y="47537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32"/>
          <p:cNvSpPr/>
          <p:nvPr/>
        </p:nvSpPr>
        <p:spPr>
          <a:xfrm flipH="1">
            <a:off x="475364" y="49002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32"/>
          <p:cNvSpPr/>
          <p:nvPr/>
        </p:nvSpPr>
        <p:spPr>
          <a:xfrm flipH="1" rot="-2101268">
            <a:off x="-222088" y="55236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32"/>
          <p:cNvSpPr/>
          <p:nvPr/>
        </p:nvSpPr>
        <p:spPr>
          <a:xfrm flipH="1">
            <a:off x="5873293" y="67422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32"/>
          <p:cNvSpPr/>
          <p:nvPr/>
        </p:nvSpPr>
        <p:spPr>
          <a:xfrm flipH="1">
            <a:off x="11147510" y="57257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32"/>
          <p:cNvSpPr/>
          <p:nvPr/>
        </p:nvSpPr>
        <p:spPr>
          <a:xfrm flipH="1">
            <a:off x="9151588" y="56797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32"/>
          <p:cNvSpPr/>
          <p:nvPr/>
        </p:nvSpPr>
        <p:spPr>
          <a:xfrm flipH="1">
            <a:off x="6943294" y="63957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32"/>
          <p:cNvSpPr/>
          <p:nvPr/>
        </p:nvSpPr>
        <p:spPr>
          <a:xfrm flipH="1">
            <a:off x="10429483" y="62025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32"/>
          <p:cNvSpPr/>
          <p:nvPr/>
        </p:nvSpPr>
        <p:spPr>
          <a:xfrm flipH="1">
            <a:off x="11435984" y="125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32"/>
          <p:cNvSpPr/>
          <p:nvPr/>
        </p:nvSpPr>
        <p:spPr>
          <a:xfrm flipH="1">
            <a:off x="11307950" y="1419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32"/>
          <p:cNvSpPr/>
          <p:nvPr/>
        </p:nvSpPr>
        <p:spPr>
          <a:xfrm flipH="1">
            <a:off x="11850646" y="3187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32"/>
          <p:cNvSpPr/>
          <p:nvPr/>
        </p:nvSpPr>
        <p:spPr>
          <a:xfrm flipH="1">
            <a:off x="11953369" y="677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32"/>
          <p:cNvSpPr/>
          <p:nvPr/>
        </p:nvSpPr>
        <p:spPr>
          <a:xfrm flipH="1">
            <a:off x="11092195" y="59714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32"/>
          <p:cNvSpPr/>
          <p:nvPr/>
        </p:nvSpPr>
        <p:spPr>
          <a:xfrm flipH="1">
            <a:off x="6446616" y="62571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32"/>
          <p:cNvSpPr/>
          <p:nvPr/>
        </p:nvSpPr>
        <p:spPr>
          <a:xfrm flipH="1">
            <a:off x="7402847" y="62686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32"/>
          <p:cNvSpPr/>
          <p:nvPr/>
        </p:nvSpPr>
        <p:spPr>
          <a:xfrm flipH="1">
            <a:off x="12020529" y="30841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32"/>
          <p:cNvSpPr/>
          <p:nvPr/>
        </p:nvSpPr>
        <p:spPr>
          <a:xfrm flipH="1">
            <a:off x="8388079" y="62346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32"/>
          <p:cNvSpPr/>
          <p:nvPr/>
        </p:nvSpPr>
        <p:spPr>
          <a:xfrm flipH="1">
            <a:off x="11543427" y="61296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32"/>
          <p:cNvSpPr/>
          <p:nvPr/>
        </p:nvSpPr>
        <p:spPr>
          <a:xfrm flipH="1">
            <a:off x="10886311" y="27505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32"/>
          <p:cNvSpPr/>
          <p:nvPr/>
        </p:nvSpPr>
        <p:spPr>
          <a:xfrm flipH="1">
            <a:off x="11498505" y="65310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32"/>
          <p:cNvSpPr/>
          <p:nvPr/>
        </p:nvSpPr>
        <p:spPr>
          <a:xfrm flipH="1">
            <a:off x="11173685" y="40336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32"/>
          <p:cNvSpPr/>
          <p:nvPr/>
        </p:nvSpPr>
        <p:spPr>
          <a:xfrm flipH="1">
            <a:off x="11597992" y="34328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32"/>
          <p:cNvSpPr/>
          <p:nvPr/>
        </p:nvSpPr>
        <p:spPr>
          <a:xfrm flipH="1">
            <a:off x="11531319" y="62995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32"/>
          <p:cNvSpPr/>
          <p:nvPr/>
        </p:nvSpPr>
        <p:spPr>
          <a:xfrm flipH="1">
            <a:off x="8530769" y="63712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32"/>
          <p:cNvSpPr/>
          <p:nvPr/>
        </p:nvSpPr>
        <p:spPr>
          <a:xfrm flipH="1">
            <a:off x="11438320" y="11383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32"/>
          <p:cNvSpPr/>
          <p:nvPr/>
        </p:nvSpPr>
        <p:spPr>
          <a:xfrm flipH="1">
            <a:off x="11414934" y="27819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32"/>
          <p:cNvSpPr/>
          <p:nvPr/>
        </p:nvSpPr>
        <p:spPr>
          <a:xfrm flipH="1">
            <a:off x="7110696" y="62299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32"/>
          <p:cNvSpPr/>
          <p:nvPr/>
        </p:nvSpPr>
        <p:spPr>
          <a:xfrm flipH="1">
            <a:off x="11621844" y="735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32"/>
          <p:cNvSpPr/>
          <p:nvPr/>
        </p:nvSpPr>
        <p:spPr>
          <a:xfrm flipH="1">
            <a:off x="12103608" y="24723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32"/>
          <p:cNvSpPr/>
          <p:nvPr/>
        </p:nvSpPr>
        <p:spPr>
          <a:xfrm flipH="1">
            <a:off x="11517721" y="6063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32"/>
          <p:cNvSpPr/>
          <p:nvPr/>
        </p:nvSpPr>
        <p:spPr>
          <a:xfrm flipH="1" rot="1083167">
            <a:off x="11452131" y="15212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32"/>
          <p:cNvSpPr/>
          <p:nvPr/>
        </p:nvSpPr>
        <p:spPr>
          <a:xfrm flipH="1">
            <a:off x="10944060" y="62006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32"/>
          <p:cNvSpPr/>
          <p:nvPr/>
        </p:nvSpPr>
        <p:spPr>
          <a:xfrm flipH="1">
            <a:off x="9505102" y="59884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32"/>
          <p:cNvSpPr/>
          <p:nvPr/>
        </p:nvSpPr>
        <p:spPr>
          <a:xfrm flipH="1">
            <a:off x="11626164" y="11384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32"/>
          <p:cNvSpPr/>
          <p:nvPr/>
        </p:nvSpPr>
        <p:spPr>
          <a:xfrm flipH="1">
            <a:off x="11009309" y="64442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32"/>
          <p:cNvSpPr/>
          <p:nvPr/>
        </p:nvSpPr>
        <p:spPr>
          <a:xfrm flipH="1">
            <a:off x="11341858" y="6656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32"/>
          <p:cNvSpPr/>
          <p:nvPr/>
        </p:nvSpPr>
        <p:spPr>
          <a:xfrm flipH="1">
            <a:off x="11131790" y="25444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32"/>
          <p:cNvSpPr/>
          <p:nvPr/>
        </p:nvSpPr>
        <p:spPr>
          <a:xfrm flipH="1">
            <a:off x="10892918" y="65909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32"/>
          <p:cNvSpPr/>
          <p:nvPr/>
        </p:nvSpPr>
        <p:spPr>
          <a:xfrm flipH="1">
            <a:off x="6807687" y="63345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32"/>
          <p:cNvSpPr/>
          <p:nvPr/>
        </p:nvSpPr>
        <p:spPr>
          <a:xfrm flipH="1">
            <a:off x="11239085" y="13258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32"/>
          <p:cNvSpPr/>
          <p:nvPr/>
        </p:nvSpPr>
        <p:spPr>
          <a:xfrm flipH="1">
            <a:off x="11303309" y="11152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32"/>
          <p:cNvSpPr/>
          <p:nvPr/>
        </p:nvSpPr>
        <p:spPr>
          <a:xfrm flipH="1">
            <a:off x="11635622" y="28381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32"/>
          <p:cNvSpPr/>
          <p:nvPr/>
        </p:nvSpPr>
        <p:spPr>
          <a:xfrm flipH="1">
            <a:off x="11629555" y="3865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32"/>
          <p:cNvSpPr/>
          <p:nvPr/>
        </p:nvSpPr>
        <p:spPr>
          <a:xfrm flipH="1">
            <a:off x="11762713" y="16225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32"/>
          <p:cNvSpPr/>
          <p:nvPr/>
        </p:nvSpPr>
        <p:spPr>
          <a:xfrm flipH="1">
            <a:off x="12118311" y="17305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32"/>
          <p:cNvSpPr/>
          <p:nvPr/>
        </p:nvSpPr>
        <p:spPr>
          <a:xfrm flipH="1">
            <a:off x="9411769" y="61433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32"/>
          <p:cNvSpPr/>
          <p:nvPr/>
        </p:nvSpPr>
        <p:spPr>
          <a:xfrm flipH="1">
            <a:off x="11329735" y="18674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32"/>
          <p:cNvSpPr/>
          <p:nvPr/>
        </p:nvSpPr>
        <p:spPr>
          <a:xfrm flipH="1">
            <a:off x="10581497" y="66541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32"/>
          <p:cNvSpPr/>
          <p:nvPr/>
        </p:nvSpPr>
        <p:spPr>
          <a:xfrm flipH="1">
            <a:off x="10427779" y="65765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32"/>
          <p:cNvSpPr/>
          <p:nvPr/>
        </p:nvSpPr>
        <p:spPr>
          <a:xfrm flipH="1">
            <a:off x="11712886" y="7049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32"/>
          <p:cNvSpPr/>
          <p:nvPr/>
        </p:nvSpPr>
        <p:spPr>
          <a:xfrm flipH="1">
            <a:off x="11913800" y="63901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32"/>
          <p:cNvSpPr/>
          <p:nvPr/>
        </p:nvSpPr>
        <p:spPr>
          <a:xfrm flipH="1">
            <a:off x="11121482" y="31864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32"/>
          <p:cNvSpPr/>
          <p:nvPr/>
        </p:nvSpPr>
        <p:spPr>
          <a:xfrm flipH="1">
            <a:off x="10510141" y="62255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32"/>
          <p:cNvSpPr/>
          <p:nvPr/>
        </p:nvSpPr>
        <p:spPr>
          <a:xfrm flipH="1">
            <a:off x="12114315" y="10092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32"/>
          <p:cNvSpPr/>
          <p:nvPr/>
        </p:nvSpPr>
        <p:spPr>
          <a:xfrm flipH="1">
            <a:off x="11258675" y="28016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32"/>
          <p:cNvSpPr/>
          <p:nvPr/>
        </p:nvSpPr>
        <p:spPr>
          <a:xfrm flipH="1">
            <a:off x="9817022" y="59484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32"/>
          <p:cNvSpPr/>
          <p:nvPr/>
        </p:nvSpPr>
        <p:spPr>
          <a:xfrm flipH="1">
            <a:off x="11686281" y="55393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32"/>
          <p:cNvSpPr/>
          <p:nvPr/>
        </p:nvSpPr>
        <p:spPr>
          <a:xfrm flipH="1">
            <a:off x="11502855" y="4000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32"/>
          <p:cNvSpPr/>
          <p:nvPr/>
        </p:nvSpPr>
        <p:spPr>
          <a:xfrm flipH="1">
            <a:off x="11034969" y="61794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32"/>
          <p:cNvSpPr/>
          <p:nvPr/>
        </p:nvSpPr>
        <p:spPr>
          <a:xfrm flipH="1">
            <a:off x="11769908" y="63364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32"/>
          <p:cNvSpPr/>
          <p:nvPr/>
        </p:nvSpPr>
        <p:spPr>
          <a:xfrm flipH="1">
            <a:off x="12126343" y="32479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32"/>
          <p:cNvSpPr/>
          <p:nvPr/>
        </p:nvSpPr>
        <p:spPr>
          <a:xfrm flipH="1">
            <a:off x="11657340" y="21669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32"/>
          <p:cNvSpPr/>
          <p:nvPr/>
        </p:nvSpPr>
        <p:spPr>
          <a:xfrm flipH="1">
            <a:off x="11893481" y="11914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32"/>
          <p:cNvSpPr/>
          <p:nvPr/>
        </p:nvSpPr>
        <p:spPr>
          <a:xfrm flipH="1">
            <a:off x="10694443" y="61183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32"/>
          <p:cNvSpPr/>
          <p:nvPr/>
        </p:nvSpPr>
        <p:spPr>
          <a:xfrm flipH="1">
            <a:off x="9337608" y="65275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32"/>
          <p:cNvSpPr/>
          <p:nvPr/>
        </p:nvSpPr>
        <p:spPr>
          <a:xfrm flipH="1">
            <a:off x="12119362" y="18856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32"/>
          <p:cNvSpPr/>
          <p:nvPr/>
        </p:nvSpPr>
        <p:spPr>
          <a:xfrm flipH="1">
            <a:off x="11474554" y="23334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32"/>
          <p:cNvSpPr/>
          <p:nvPr/>
        </p:nvSpPr>
        <p:spPr>
          <a:xfrm flipH="1">
            <a:off x="9335871" y="60937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32"/>
          <p:cNvSpPr/>
          <p:nvPr/>
        </p:nvSpPr>
        <p:spPr>
          <a:xfrm flipH="1">
            <a:off x="9779002" y="64944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32"/>
          <p:cNvSpPr/>
          <p:nvPr/>
        </p:nvSpPr>
        <p:spPr>
          <a:xfrm flipH="1">
            <a:off x="6754965" y="62966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32"/>
          <p:cNvSpPr/>
          <p:nvPr/>
        </p:nvSpPr>
        <p:spPr>
          <a:xfrm flipH="1">
            <a:off x="10578133" y="65058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32"/>
          <p:cNvSpPr/>
          <p:nvPr/>
        </p:nvSpPr>
        <p:spPr>
          <a:xfrm flipH="1">
            <a:off x="11805092" y="19681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32"/>
          <p:cNvSpPr/>
          <p:nvPr/>
        </p:nvSpPr>
        <p:spPr>
          <a:xfrm flipH="1">
            <a:off x="11459557" y="21510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32"/>
          <p:cNvSpPr/>
          <p:nvPr/>
        </p:nvSpPr>
        <p:spPr>
          <a:xfrm flipH="1">
            <a:off x="11403525" y="23856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32"/>
          <p:cNvSpPr/>
          <p:nvPr/>
        </p:nvSpPr>
        <p:spPr>
          <a:xfrm flipH="1">
            <a:off x="11804135" y="5908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32"/>
          <p:cNvSpPr/>
          <p:nvPr/>
        </p:nvSpPr>
        <p:spPr>
          <a:xfrm flipH="1">
            <a:off x="11713218" y="21394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32"/>
          <p:cNvSpPr/>
          <p:nvPr/>
        </p:nvSpPr>
        <p:spPr>
          <a:xfrm flipH="1">
            <a:off x="11870966" y="27897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32"/>
          <p:cNvSpPr/>
          <p:nvPr/>
        </p:nvSpPr>
        <p:spPr>
          <a:xfrm flipH="1">
            <a:off x="9655968" y="62220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32"/>
          <p:cNvSpPr/>
          <p:nvPr/>
        </p:nvSpPr>
        <p:spPr>
          <a:xfrm flipH="1">
            <a:off x="11385174" y="47445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32"/>
          <p:cNvSpPr/>
          <p:nvPr/>
        </p:nvSpPr>
        <p:spPr>
          <a:xfrm flipH="1">
            <a:off x="11665308" y="52371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32"/>
          <p:cNvSpPr/>
          <p:nvPr/>
        </p:nvSpPr>
        <p:spPr>
          <a:xfrm flipH="1">
            <a:off x="10979127" y="48770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32"/>
          <p:cNvSpPr/>
          <p:nvPr/>
        </p:nvSpPr>
        <p:spPr>
          <a:xfrm flipH="1">
            <a:off x="11331240" y="52775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32"/>
          <p:cNvSpPr/>
          <p:nvPr/>
        </p:nvSpPr>
        <p:spPr>
          <a:xfrm flipH="1">
            <a:off x="11078635" y="36386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32"/>
          <p:cNvSpPr/>
          <p:nvPr/>
        </p:nvSpPr>
        <p:spPr>
          <a:xfrm flipH="1">
            <a:off x="11449388" y="41052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32"/>
          <p:cNvSpPr/>
          <p:nvPr/>
        </p:nvSpPr>
        <p:spPr>
          <a:xfrm flipH="1">
            <a:off x="11064356" y="63999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32"/>
          <p:cNvSpPr/>
          <p:nvPr/>
        </p:nvSpPr>
        <p:spPr>
          <a:xfrm flipH="1">
            <a:off x="11968433" y="42755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32"/>
          <p:cNvSpPr/>
          <p:nvPr/>
        </p:nvSpPr>
        <p:spPr>
          <a:xfrm flipH="1">
            <a:off x="11560507" y="25386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32"/>
          <p:cNvSpPr/>
          <p:nvPr/>
        </p:nvSpPr>
        <p:spPr>
          <a:xfrm flipH="1">
            <a:off x="11767769" y="23530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32"/>
          <p:cNvSpPr/>
          <p:nvPr/>
        </p:nvSpPr>
        <p:spPr>
          <a:xfrm flipH="1">
            <a:off x="9897363" y="66241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32"/>
          <p:cNvSpPr/>
          <p:nvPr/>
        </p:nvSpPr>
        <p:spPr>
          <a:xfrm flipH="1">
            <a:off x="10929339" y="66770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32"/>
          <p:cNvSpPr/>
          <p:nvPr/>
        </p:nvSpPr>
        <p:spPr>
          <a:xfrm flipH="1">
            <a:off x="9528318" y="63484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32"/>
          <p:cNvSpPr/>
          <p:nvPr/>
        </p:nvSpPr>
        <p:spPr>
          <a:xfrm flipH="1">
            <a:off x="7020846" y="63233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32"/>
          <p:cNvSpPr/>
          <p:nvPr/>
        </p:nvSpPr>
        <p:spPr>
          <a:xfrm flipH="1">
            <a:off x="11188132" y="63812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32"/>
          <p:cNvSpPr/>
          <p:nvPr/>
        </p:nvSpPr>
        <p:spPr>
          <a:xfrm flipH="1">
            <a:off x="11396591" y="65465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32"/>
          <p:cNvSpPr/>
          <p:nvPr/>
        </p:nvSpPr>
        <p:spPr>
          <a:xfrm flipH="1">
            <a:off x="11854002" y="37397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32"/>
          <p:cNvSpPr/>
          <p:nvPr/>
        </p:nvSpPr>
        <p:spPr>
          <a:xfrm flipH="1">
            <a:off x="12075001" y="34057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32"/>
          <p:cNvSpPr/>
          <p:nvPr/>
        </p:nvSpPr>
        <p:spPr>
          <a:xfrm flipH="1">
            <a:off x="10954793" y="34219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32"/>
          <p:cNvSpPr/>
          <p:nvPr/>
        </p:nvSpPr>
        <p:spPr>
          <a:xfrm flipH="1">
            <a:off x="9724136" y="61299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32"/>
          <p:cNvSpPr/>
          <p:nvPr/>
        </p:nvSpPr>
        <p:spPr>
          <a:xfrm flipH="1">
            <a:off x="10910069" y="68093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32"/>
          <p:cNvSpPr/>
          <p:nvPr/>
        </p:nvSpPr>
        <p:spPr>
          <a:xfrm flipH="1">
            <a:off x="9667196" y="67630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32"/>
          <p:cNvSpPr/>
          <p:nvPr/>
        </p:nvSpPr>
        <p:spPr>
          <a:xfrm flipH="1">
            <a:off x="11836034" y="18343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32"/>
          <p:cNvSpPr/>
          <p:nvPr/>
        </p:nvSpPr>
        <p:spPr>
          <a:xfrm flipH="1">
            <a:off x="10971058" y="61432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32"/>
          <p:cNvSpPr/>
          <p:nvPr/>
        </p:nvSpPr>
        <p:spPr>
          <a:xfrm flipH="1">
            <a:off x="11954179" y="16220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32"/>
          <p:cNvSpPr/>
          <p:nvPr/>
        </p:nvSpPr>
        <p:spPr>
          <a:xfrm flipH="1">
            <a:off x="9896571" y="59307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2"/>
          <p:cNvSpPr/>
          <p:nvPr/>
        </p:nvSpPr>
        <p:spPr>
          <a:xfrm flipH="1">
            <a:off x="11391139" y="41819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2"/>
          <p:cNvSpPr/>
          <p:nvPr/>
        </p:nvSpPr>
        <p:spPr>
          <a:xfrm flipH="1">
            <a:off x="11658320" y="48989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32"/>
          <p:cNvSpPr/>
          <p:nvPr/>
        </p:nvSpPr>
        <p:spPr>
          <a:xfrm flipH="1">
            <a:off x="11746368" y="55274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32"/>
          <p:cNvSpPr/>
          <p:nvPr/>
        </p:nvSpPr>
        <p:spPr>
          <a:xfrm flipH="1">
            <a:off x="12092062" y="55284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32"/>
          <p:cNvSpPr/>
          <p:nvPr/>
        </p:nvSpPr>
        <p:spPr>
          <a:xfrm flipH="1">
            <a:off x="11602000" y="18860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32"/>
          <p:cNvSpPr/>
          <p:nvPr/>
        </p:nvSpPr>
        <p:spPr>
          <a:xfrm flipH="1">
            <a:off x="11986368" y="23212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32"/>
          <p:cNvSpPr/>
          <p:nvPr/>
        </p:nvSpPr>
        <p:spPr>
          <a:xfrm flipH="1">
            <a:off x="11489507" y="38631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2"/>
          <p:cNvSpPr/>
          <p:nvPr/>
        </p:nvSpPr>
        <p:spPr>
          <a:xfrm flipH="1">
            <a:off x="8841987" y="64790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32"/>
          <p:cNvSpPr/>
          <p:nvPr/>
        </p:nvSpPr>
        <p:spPr>
          <a:xfrm flipH="1">
            <a:off x="9887852" y="63793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32"/>
          <p:cNvSpPr/>
          <p:nvPr/>
        </p:nvSpPr>
        <p:spPr>
          <a:xfrm flipH="1">
            <a:off x="9124223" y="62753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32"/>
          <p:cNvSpPr/>
          <p:nvPr/>
        </p:nvSpPr>
        <p:spPr>
          <a:xfrm flipH="1">
            <a:off x="10585214" y="55127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32"/>
          <p:cNvSpPr/>
          <p:nvPr/>
        </p:nvSpPr>
        <p:spPr>
          <a:xfrm flipH="1">
            <a:off x="9289050" y="59367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bg>
      <p:bgPr>
        <a:solidFill>
          <a:srgbClr val="FFFFFF"/>
        </a:solidFill>
      </p:bgPr>
    </p:bg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29"/>
          <p:cNvSpPr txBox="1"/>
          <p:nvPr>
            <p:ph type="title"/>
          </p:nvPr>
        </p:nvSpPr>
        <p:spPr>
          <a:xfrm>
            <a:off x="2473000" y="1202975"/>
            <a:ext cx="62772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ldrich"/>
              <a:buNone/>
              <a:defRPr>
                <a:solidFill>
                  <a:srgbClr val="2E457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74" name="Google Shape;1074;p29"/>
          <p:cNvSpPr txBox="1"/>
          <p:nvPr>
            <p:ph idx="1" type="body"/>
          </p:nvPr>
        </p:nvSpPr>
        <p:spPr>
          <a:xfrm>
            <a:off x="2515566" y="2150950"/>
            <a:ext cx="6277200" cy="3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9pPr>
          </a:lstStyle>
          <a:p/>
        </p:txBody>
      </p:sp>
      <p:grpSp>
        <p:nvGrpSpPr>
          <p:cNvPr id="1075" name="Google Shape;1075;p29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076" name="Google Shape;1076;p29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9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9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9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9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9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9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9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9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9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9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9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9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8" name="Google Shape;1138;p29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9"/>
          <p:cNvSpPr/>
          <p:nvPr/>
        </p:nvSpPr>
        <p:spPr>
          <a:xfrm>
            <a:off x="9496726" y="2317266"/>
            <a:ext cx="2142412" cy="216987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29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29"/>
          <p:cNvSpPr/>
          <p:nvPr/>
        </p:nvSpPr>
        <p:spPr>
          <a:xfrm>
            <a:off x="11081148" y="4242838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9"/>
          <p:cNvSpPr/>
          <p:nvPr/>
        </p:nvSpPr>
        <p:spPr>
          <a:xfrm>
            <a:off x="9342277" y="46008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29"/>
          <p:cNvSpPr/>
          <p:nvPr/>
        </p:nvSpPr>
        <p:spPr>
          <a:xfrm rot="2101268">
            <a:off x="10490716" y="5122793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E2D8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29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29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29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29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29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29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29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29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29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29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29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29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29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29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29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29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29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29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29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29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29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29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29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29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29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29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29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29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29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29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29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29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29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29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29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29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29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29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29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29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29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29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29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29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29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29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29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29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29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29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29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29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29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29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29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29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29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29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29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29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29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29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29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29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29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29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29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29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29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29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29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29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29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29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29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29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29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29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29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29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29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29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29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29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29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29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29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29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29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9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9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29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29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29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29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29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29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29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29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29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29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29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29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29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29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29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29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Google Shape;1259;p41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1260" name="Google Shape;1260;p41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1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1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1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1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1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1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1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1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1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1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1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1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1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1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1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1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1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1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1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1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1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1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1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1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1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1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1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1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1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1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1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1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1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1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1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1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1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1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1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1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1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1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1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1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1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1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1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1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1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1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1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1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1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1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1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1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1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1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1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1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1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1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1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1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1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1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1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1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1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1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1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1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1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1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1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1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1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1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1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1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1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1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1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1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1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1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1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1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1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1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1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1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1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1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1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1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1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1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1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1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1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1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1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1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1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1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1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1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1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1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1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1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1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1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1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1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1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1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1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1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1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1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1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1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1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1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1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388" name="Google Shape;1388;p41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1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1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1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1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1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1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1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1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1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1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1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1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1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1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1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1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0" name="Google Shape;1450;p41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41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41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41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41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41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41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41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41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41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41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41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41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41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41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41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41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41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41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41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41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41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41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41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41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41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41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41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41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41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41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41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41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41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41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41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41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41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41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41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41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41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41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41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41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41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41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41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41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41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41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41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41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41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41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41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41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41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41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41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41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41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41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41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41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41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41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41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41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41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41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41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41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41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41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41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41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41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41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41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41"/>
          <p:cNvSpPr/>
          <p:nvPr/>
        </p:nvSpPr>
        <p:spPr>
          <a:xfrm>
            <a:off x="-4909" y="4331080"/>
            <a:ext cx="4804230" cy="2526921"/>
          </a:xfrm>
          <a:custGeom>
            <a:rect b="b" l="l" r="r" t="t"/>
            <a:pathLst>
              <a:path extrusionOk="0" h="2526921" w="480423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41"/>
          <p:cNvSpPr/>
          <p:nvPr/>
        </p:nvSpPr>
        <p:spPr>
          <a:xfrm>
            <a:off x="5344857" y="3913640"/>
            <a:ext cx="6891656" cy="3050841"/>
          </a:xfrm>
          <a:custGeom>
            <a:rect b="b" l="l" r="r" t="t"/>
            <a:pathLst>
              <a:path extrusionOk="0" h="3050841" w="6891656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41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41"/>
          <p:cNvSpPr/>
          <p:nvPr/>
        </p:nvSpPr>
        <p:spPr>
          <a:xfrm>
            <a:off x="-20933" y="5403319"/>
            <a:ext cx="3351659" cy="1524731"/>
          </a:xfrm>
          <a:custGeom>
            <a:rect b="b" l="l" r="r" t="t"/>
            <a:pathLst>
              <a:path extrusionOk="0" h="1524731" w="3351659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41"/>
          <p:cNvSpPr/>
          <p:nvPr/>
        </p:nvSpPr>
        <p:spPr>
          <a:xfrm>
            <a:off x="43477" y="11716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41"/>
          <p:cNvSpPr/>
          <p:nvPr/>
        </p:nvSpPr>
        <p:spPr>
          <a:xfrm>
            <a:off x="1468488" y="1115930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41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41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41"/>
          <p:cNvSpPr txBox="1"/>
          <p:nvPr>
            <p:ph idx="1" type="subTitle"/>
          </p:nvPr>
        </p:nvSpPr>
        <p:spPr>
          <a:xfrm>
            <a:off x="3305225" y="2222950"/>
            <a:ext cx="55815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39" name="Google Shape;1539;p41"/>
          <p:cNvSpPr txBox="1"/>
          <p:nvPr>
            <p:ph type="title"/>
          </p:nvPr>
        </p:nvSpPr>
        <p:spPr>
          <a:xfrm>
            <a:off x="3305225" y="1290100"/>
            <a:ext cx="55815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40" name="Google Shape;1540;p41"/>
          <p:cNvSpPr txBox="1"/>
          <p:nvPr>
            <p:ph idx="2" type="body"/>
          </p:nvPr>
        </p:nvSpPr>
        <p:spPr>
          <a:xfrm>
            <a:off x="3305275" y="3087750"/>
            <a:ext cx="5581500" cy="13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41" name="Google Shape;1541;p41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6"/>
          <p:cNvSpPr txBox="1"/>
          <p:nvPr>
            <p:ph type="title"/>
          </p:nvPr>
        </p:nvSpPr>
        <p:spPr>
          <a:xfrm>
            <a:off x="2405117" y="2994175"/>
            <a:ext cx="7381800" cy="13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44" name="Google Shape;1544;p26"/>
          <p:cNvSpPr txBox="1"/>
          <p:nvPr>
            <p:ph idx="1" type="body"/>
          </p:nvPr>
        </p:nvSpPr>
        <p:spPr>
          <a:xfrm>
            <a:off x="2405083" y="4398475"/>
            <a:ext cx="7381800" cy="22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1545" name="Google Shape;1545;p26"/>
          <p:cNvGrpSpPr/>
          <p:nvPr/>
        </p:nvGrpSpPr>
        <p:grpSpPr>
          <a:xfrm rot="1185681">
            <a:off x="9625689" y="223460"/>
            <a:ext cx="3064040" cy="4321161"/>
            <a:chOff x="5521751" y="689626"/>
            <a:chExt cx="3064070" cy="4321203"/>
          </a:xfrm>
        </p:grpSpPr>
        <p:sp>
          <p:nvSpPr>
            <p:cNvPr id="1546" name="Google Shape;1546;p26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8" name="Google Shape;1608;p26"/>
          <p:cNvSpPr/>
          <p:nvPr/>
        </p:nvSpPr>
        <p:spPr>
          <a:xfrm>
            <a:off x="9617335" y="12588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26"/>
          <p:cNvSpPr/>
          <p:nvPr/>
        </p:nvSpPr>
        <p:spPr>
          <a:xfrm>
            <a:off x="9038076" y="26914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26"/>
          <p:cNvSpPr/>
          <p:nvPr/>
        </p:nvSpPr>
        <p:spPr>
          <a:xfrm>
            <a:off x="9179008" y="59898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26"/>
          <p:cNvSpPr/>
          <p:nvPr/>
        </p:nvSpPr>
        <p:spPr>
          <a:xfrm>
            <a:off x="11197029" y="22318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26"/>
          <p:cNvSpPr/>
          <p:nvPr/>
        </p:nvSpPr>
        <p:spPr>
          <a:xfrm>
            <a:off x="11081148" y="34410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26"/>
          <p:cNvSpPr/>
          <p:nvPr/>
        </p:nvSpPr>
        <p:spPr>
          <a:xfrm>
            <a:off x="9679177" y="47802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26"/>
          <p:cNvSpPr/>
          <p:nvPr/>
        </p:nvSpPr>
        <p:spPr>
          <a:xfrm>
            <a:off x="10974088" y="49267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26"/>
          <p:cNvSpPr/>
          <p:nvPr/>
        </p:nvSpPr>
        <p:spPr>
          <a:xfrm rot="2101268">
            <a:off x="10855141" y="55501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26"/>
          <p:cNvSpPr/>
          <p:nvPr/>
        </p:nvSpPr>
        <p:spPr>
          <a:xfrm>
            <a:off x="6283061" y="67687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7" name="Google Shape;1617;p26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26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26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26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26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26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26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26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26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26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26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Google Shape;1628;p26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26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26"/>
          <p:cNvSpPr/>
          <p:nvPr/>
        </p:nvSpPr>
        <p:spPr>
          <a:xfrm>
            <a:off x="106969" y="31106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26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26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26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26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6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26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26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26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26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26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26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2" name="Google Shape;1642;p26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26"/>
          <p:cNvSpPr/>
          <p:nvPr/>
        </p:nvSpPr>
        <p:spPr>
          <a:xfrm>
            <a:off x="61849" y="24988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26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26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26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7" name="Google Shape;1647;p26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8" name="Google Shape;1648;p26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9" name="Google Shape;1649;p26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p26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" name="Google Shape;1651;p26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" name="Google Shape;1652;p26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3" name="Google Shape;1653;p26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p26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26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26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26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8" name="Google Shape;1658;p26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9" name="Google Shape;1659;p26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0" name="Google Shape;1660;p26"/>
          <p:cNvSpPr/>
          <p:nvPr/>
        </p:nvSpPr>
        <p:spPr>
          <a:xfrm>
            <a:off x="86715" y="17570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1" name="Google Shape;1661;p26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2" name="Google Shape;1662;p26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26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26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26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" name="Google Shape;1666;p26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7" name="Google Shape;1667;p26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8" name="Google Shape;1668;p26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26"/>
          <p:cNvSpPr/>
          <p:nvPr/>
        </p:nvSpPr>
        <p:spPr>
          <a:xfrm>
            <a:off x="43470" y="10357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26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1" name="Google Shape;1671;p26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26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26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26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26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26"/>
          <p:cNvSpPr/>
          <p:nvPr/>
        </p:nvSpPr>
        <p:spPr>
          <a:xfrm>
            <a:off x="66517" y="32744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26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26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26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26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26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26"/>
          <p:cNvSpPr/>
          <p:nvPr/>
        </p:nvSpPr>
        <p:spPr>
          <a:xfrm>
            <a:off x="70540" y="19121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26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26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26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26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26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26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26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26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26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26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26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26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26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6" name="Google Shape;1696;p26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26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26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26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26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26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26"/>
          <p:cNvSpPr/>
          <p:nvPr/>
        </p:nvSpPr>
        <p:spPr>
          <a:xfrm>
            <a:off x="166642" y="43020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26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4" name="Google Shape;1704;p26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5" name="Google Shape;1705;p26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26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26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26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26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26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26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26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26"/>
          <p:cNvSpPr/>
          <p:nvPr/>
        </p:nvSpPr>
        <p:spPr>
          <a:xfrm>
            <a:off x="122502" y="34322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26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26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26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26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26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26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26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1" name="Google Shape;1721;p26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2" name="Google Shape;1722;p26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3" name="Google Shape;1723;p26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4" name="Google Shape;1724;p26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5" name="Google Shape;1725;p26"/>
          <p:cNvSpPr/>
          <p:nvPr/>
        </p:nvSpPr>
        <p:spPr>
          <a:xfrm>
            <a:off x="95796" y="55549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6" name="Google Shape;1726;p26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7" name="Google Shape;1727;p26"/>
          <p:cNvSpPr/>
          <p:nvPr/>
        </p:nvSpPr>
        <p:spPr>
          <a:xfrm>
            <a:off x="209837" y="23477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8" name="Google Shape;1728;p26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9" name="Google Shape;1729;p26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p26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26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2" name="Google Shape;1732;p26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3" name="Google Shape;1733;p26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26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26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26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26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26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26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B91D4"/>
            </a:gs>
            <a:gs pos="43000">
              <a:srgbClr val="275E98"/>
            </a:gs>
            <a:gs pos="65000">
              <a:srgbClr val="2A538B"/>
            </a:gs>
            <a:gs pos="89000">
              <a:srgbClr val="362657"/>
            </a:gs>
            <a:gs pos="100000">
              <a:srgbClr val="36265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■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■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Comfortaa Medium"/>
              <a:buChar char="■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24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9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g10d5be83799_0_1"/>
          <p:cNvSpPr txBox="1"/>
          <p:nvPr>
            <p:ph type="title"/>
          </p:nvPr>
        </p:nvSpPr>
        <p:spPr>
          <a:xfrm>
            <a:off x="1487700" y="0"/>
            <a:ext cx="9216600" cy="371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Executive Director’s Report</a:t>
            </a:r>
            <a:endParaRPr sz="11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11" name="Google Shape;4211;g10d5be83799_0_1"/>
          <p:cNvSpPr txBox="1"/>
          <p:nvPr/>
        </p:nvSpPr>
        <p:spPr>
          <a:xfrm>
            <a:off x="3694800" y="3713100"/>
            <a:ext cx="480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January 2022</a:t>
            </a:r>
            <a:endParaRPr b="1" i="0" sz="40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212" name="Google Shape;4212;g10d5be83799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250" y="4858525"/>
            <a:ext cx="2108723" cy="188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6" name="Shape 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" name="Google Shape;4217;p3"/>
          <p:cNvSpPr txBox="1"/>
          <p:nvPr>
            <p:ph type="title"/>
          </p:nvPr>
        </p:nvSpPr>
        <p:spPr>
          <a:xfrm>
            <a:off x="1579475" y="971475"/>
            <a:ext cx="59811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6300">
                <a:latin typeface="Merriweather"/>
                <a:ea typeface="Merriweather"/>
                <a:cs typeface="Merriweather"/>
                <a:sym typeface="Merriweather"/>
              </a:rPr>
              <a:t>Agenda</a:t>
            </a:r>
            <a:endParaRPr sz="6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18" name="Google Shape;4218;p3"/>
          <p:cNvSpPr txBox="1"/>
          <p:nvPr>
            <p:ph idx="1" type="body"/>
          </p:nvPr>
        </p:nvSpPr>
        <p:spPr>
          <a:xfrm>
            <a:off x="2857550" y="2372300"/>
            <a:ext cx="5981100" cy="31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Enrollment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Covid Updates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Staff Development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Semester 2 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Planning for 2022-23</a:t>
            </a:r>
            <a:endParaRPr sz="2800">
              <a:solidFill>
                <a:schemeClr val="accent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t/>
            </a:r>
            <a:endParaRPr sz="2800">
              <a:solidFill>
                <a:schemeClr val="accent3"/>
              </a:solidFill>
            </a:endParaRPr>
          </a:p>
        </p:txBody>
      </p:sp>
      <p:sp>
        <p:nvSpPr>
          <p:cNvPr id="4219" name="Google Shape;4219;p3"/>
          <p:cNvSpPr/>
          <p:nvPr/>
        </p:nvSpPr>
        <p:spPr>
          <a:xfrm rot="-646231">
            <a:off x="-288935" y="-133360"/>
            <a:ext cx="2300945" cy="2171573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0" name="Google Shape;4220;p3"/>
          <p:cNvSpPr/>
          <p:nvPr/>
        </p:nvSpPr>
        <p:spPr>
          <a:xfrm>
            <a:off x="9860324" y="2065225"/>
            <a:ext cx="1586391" cy="1667229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1" name="Google Shape;4221;p3"/>
          <p:cNvSpPr/>
          <p:nvPr/>
        </p:nvSpPr>
        <p:spPr>
          <a:xfrm>
            <a:off x="143588" y="1604149"/>
            <a:ext cx="1435892" cy="1155914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2" name="Google Shape;4222;p3"/>
          <p:cNvSpPr/>
          <p:nvPr/>
        </p:nvSpPr>
        <p:spPr>
          <a:xfrm>
            <a:off x="315876" y="5020624"/>
            <a:ext cx="1435929" cy="1667229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6" name="Shape 4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7" name="Google Shape;4227;g10d6d7bd1a3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862" y="748175"/>
            <a:ext cx="10806275" cy="53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p4"/>
          <p:cNvSpPr txBox="1"/>
          <p:nvPr>
            <p:ph idx="1" type="body"/>
          </p:nvPr>
        </p:nvSpPr>
        <p:spPr>
          <a:xfrm>
            <a:off x="2714250" y="1129675"/>
            <a:ext cx="8227200" cy="5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Survey sent to staff for at-home tests for second semester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Tests are being distributed from 3 locations and mailed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Each county has different reporting requirements, so it has been a challenge keeping up with each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Several staff have had positive cases since returning from winter break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ITA’s are working with their teams to cover for teachers who are out ill and SGCA are doing the same to cover for their staff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Special ‘Thank You’s’ to Shelli Ninke &amp; Drew Kimzey from SGCA for their help on notification and reporting processes and to Director, Darcy Belleza for her constant support and communication of policies to staff</a:t>
            </a:r>
            <a:endParaRPr sz="2000"/>
          </a:p>
        </p:txBody>
      </p:sp>
      <p:sp>
        <p:nvSpPr>
          <p:cNvPr id="4233" name="Google Shape;4233;p4"/>
          <p:cNvSpPr txBox="1"/>
          <p:nvPr>
            <p:ph type="title"/>
          </p:nvPr>
        </p:nvSpPr>
        <p:spPr>
          <a:xfrm>
            <a:off x="2401350" y="97725"/>
            <a:ext cx="73893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700">
                <a:latin typeface="Merriweather"/>
                <a:ea typeface="Merriweather"/>
                <a:cs typeface="Merriweather"/>
                <a:sym typeface="Merriweather"/>
              </a:rPr>
              <a:t>Covid Updates</a:t>
            </a:r>
            <a:endParaRPr sz="47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7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7"/>
          <p:cNvSpPr txBox="1"/>
          <p:nvPr/>
        </p:nvSpPr>
        <p:spPr>
          <a:xfrm>
            <a:off x="2849750" y="1158600"/>
            <a:ext cx="5961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" sz="4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Staff Development</a:t>
            </a:r>
            <a:endParaRPr b="0" i="0" sz="45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39" name="Google Shape;4239;p7"/>
          <p:cNvSpPr txBox="1"/>
          <p:nvPr/>
        </p:nvSpPr>
        <p:spPr>
          <a:xfrm>
            <a:off x="2410550" y="1943400"/>
            <a:ext cx="6839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l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Friday, January 28th for all staff</a:t>
            </a:r>
            <a:endParaRPr b="0" i="0" sz="2600" u="none" cap="none" strike="noStrike">
              <a:solidFill>
                <a:schemeClr val="l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4240" name="Google Shape;4240;p7"/>
          <p:cNvSpPr txBox="1"/>
          <p:nvPr/>
        </p:nvSpPr>
        <p:spPr>
          <a:xfrm>
            <a:off x="2597450" y="2840375"/>
            <a:ext cx="64656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Virtual format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Conference style - teachers select the sessions they wish to attend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Sessions led by ITAs &amp; Teachers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Opening with an Inspirational Speaker &amp; Life Coach Paula Taylor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4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p8"/>
          <p:cNvSpPr txBox="1"/>
          <p:nvPr>
            <p:ph type="title"/>
          </p:nvPr>
        </p:nvSpPr>
        <p:spPr>
          <a:xfrm>
            <a:off x="2867850" y="593375"/>
            <a:ext cx="79920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5000">
                <a:latin typeface="Merriweather"/>
                <a:ea typeface="Merriweather"/>
                <a:cs typeface="Merriweather"/>
                <a:sym typeface="Merriweather"/>
              </a:rPr>
              <a:t>Semester 2 Has Begun!</a:t>
            </a:r>
            <a:endParaRPr sz="5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46" name="Google Shape;4246;p8"/>
          <p:cNvSpPr txBox="1"/>
          <p:nvPr>
            <p:ph idx="1" type="subTitle"/>
          </p:nvPr>
        </p:nvSpPr>
        <p:spPr>
          <a:xfrm>
            <a:off x="2867850" y="1729975"/>
            <a:ext cx="80679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chemeClr val="accent2"/>
                </a:solidFill>
              </a:rPr>
              <a:t>January 11 marked the beginning of semester 2!</a:t>
            </a:r>
            <a:endParaRPr sz="2300">
              <a:solidFill>
                <a:schemeClr val="accent2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Winter testing window opened</a:t>
            </a: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Start of LP5</a:t>
            </a: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HSVA &amp; JHVA new classes starting </a:t>
            </a: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New session of Clubs and Adventure Academy Classes starting 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Teachers completing report cards &amp; closing out Semester 1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0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5"/>
          <p:cNvSpPr txBox="1"/>
          <p:nvPr>
            <p:ph type="title"/>
          </p:nvPr>
        </p:nvSpPr>
        <p:spPr>
          <a:xfrm>
            <a:off x="2445900" y="687025"/>
            <a:ext cx="73002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9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Planning for the 2022-23 School Year</a:t>
            </a:r>
            <a:endParaRPr sz="49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52" name="Google Shape;4252;p5"/>
          <p:cNvSpPr txBox="1"/>
          <p:nvPr>
            <p:ph idx="1" type="body"/>
          </p:nvPr>
        </p:nvSpPr>
        <p:spPr>
          <a:xfrm>
            <a:off x="2515575" y="2684350"/>
            <a:ext cx="68004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" sz="2100">
                <a:solidFill>
                  <a:schemeClr val="accent1"/>
                </a:solidFill>
              </a:rPr>
              <a:t>Our staff is beginning to plan for the upcoming school year in the following ways:</a:t>
            </a:r>
            <a:endParaRPr sz="2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53" name="Google Shape;4253;p5"/>
          <p:cNvSpPr txBox="1"/>
          <p:nvPr/>
        </p:nvSpPr>
        <p:spPr>
          <a:xfrm>
            <a:off x="2695800" y="3798025"/>
            <a:ext cx="6800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School Calendar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Budget Planning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Staffing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Enrollment Goals &amp; Timeline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Organizational Structure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Intent to Return process for Staff &amp; Families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7" name="Shape 4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8" name="Google Shape;4258;p17"/>
          <p:cNvSpPr txBox="1"/>
          <p:nvPr>
            <p:ph idx="1" type="subTitle"/>
          </p:nvPr>
        </p:nvSpPr>
        <p:spPr>
          <a:xfrm>
            <a:off x="3648575" y="3852313"/>
            <a:ext cx="5581500" cy="71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2100"/>
              <a:buNone/>
            </a:pPr>
            <a:r>
              <a:rPr lang="en" sz="2700">
                <a:solidFill>
                  <a:schemeClr val="accent2"/>
                </a:solidFill>
              </a:rPr>
              <a:t>Do you have any questions?</a:t>
            </a:r>
            <a:endParaRPr sz="2700">
              <a:solidFill>
                <a:schemeClr val="accent2"/>
              </a:solidFill>
            </a:endParaRPr>
          </a:p>
        </p:txBody>
      </p:sp>
      <p:sp>
        <p:nvSpPr>
          <p:cNvPr id="4259" name="Google Shape;4259;p17"/>
          <p:cNvSpPr txBox="1"/>
          <p:nvPr/>
        </p:nvSpPr>
        <p:spPr>
          <a:xfrm>
            <a:off x="3305225" y="1027800"/>
            <a:ext cx="6268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 for all</a:t>
            </a:r>
            <a:endParaRPr b="0" i="0" sz="4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you do to support our schools!</a:t>
            </a:r>
            <a:endParaRPr b="0" i="0" sz="4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2E457B"/>
      </a:accent1>
      <a:accent2>
        <a:srgbClr val="E2D8BD"/>
      </a:accent2>
      <a:accent3>
        <a:srgbClr val="C5A57E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