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Bellota Text"/>
      <p:regular r:id="rId12"/>
      <p:bold r:id="rId13"/>
      <p:italic r:id="rId14"/>
      <p:boldItalic r:id="rId15"/>
    </p:embeddedFont>
    <p:embeddedFont>
      <p:font typeface="Jua"/>
      <p:regular r:id="rId16"/>
    </p:embeddedFont>
    <p:embeddedFont>
      <p:font typeface="Clicker Script"/>
      <p:regular r:id="rId17"/>
    </p:embeddedFont>
    <p:embeddedFont>
      <p:font typeface="Barlow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-italic.fntdata"/><Relationship Id="rId21" Type="http://schemas.openxmlformats.org/officeDocument/2006/relationships/font" Target="fonts/Barlow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BellotaText-bold.fntdata"/><Relationship Id="rId12" Type="http://schemas.openxmlformats.org/officeDocument/2006/relationships/font" Target="fonts/BellotaText-regular.fntdata"/><Relationship Id="rId15" Type="http://schemas.openxmlformats.org/officeDocument/2006/relationships/font" Target="fonts/BellotaText-boldItalic.fntdata"/><Relationship Id="rId14" Type="http://schemas.openxmlformats.org/officeDocument/2006/relationships/font" Target="fonts/BellotaText-italic.fntdata"/><Relationship Id="rId17" Type="http://schemas.openxmlformats.org/officeDocument/2006/relationships/font" Target="fonts/ClickerScript-regular.fntdata"/><Relationship Id="rId16" Type="http://schemas.openxmlformats.org/officeDocument/2006/relationships/font" Target="fonts/Jua-regular.fntdata"/><Relationship Id="rId19" Type="http://schemas.openxmlformats.org/officeDocument/2006/relationships/font" Target="fonts/Barlow-bold.fntdata"/><Relationship Id="rId18" Type="http://schemas.openxmlformats.org/officeDocument/2006/relationships/font" Target="fonts/Barlow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f886bdb6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f886bdb6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d36770f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d36770f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886bdb68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886bdb68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789307ae5_0_22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789307ae5_0_22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85540a01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f85540a01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591A06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21fa792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21fa792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4.png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5" Type="http://schemas.openxmlformats.org/officeDocument/2006/relationships/image" Target="../media/image7.png"/><Relationship Id="rId1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3.png"/><Relationship Id="rId4" Type="http://schemas.openxmlformats.org/officeDocument/2006/relationships/image" Target="../media/image63.png"/><Relationship Id="rId9" Type="http://schemas.openxmlformats.org/officeDocument/2006/relationships/image" Target="../media/image25.png"/><Relationship Id="rId5" Type="http://schemas.openxmlformats.org/officeDocument/2006/relationships/image" Target="../media/image57.png"/><Relationship Id="rId6" Type="http://schemas.openxmlformats.org/officeDocument/2006/relationships/image" Target="../media/image50.png"/><Relationship Id="rId7" Type="http://schemas.openxmlformats.org/officeDocument/2006/relationships/image" Target="../media/image40.png"/><Relationship Id="rId8" Type="http://schemas.openxmlformats.org/officeDocument/2006/relationships/image" Target="../media/image4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2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1.png"/><Relationship Id="rId7" Type="http://schemas.openxmlformats.org/officeDocument/2006/relationships/image" Target="../media/image35.png"/><Relationship Id="rId8" Type="http://schemas.openxmlformats.org/officeDocument/2006/relationships/image" Target="../media/image3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0.png"/><Relationship Id="rId4" Type="http://schemas.openxmlformats.org/officeDocument/2006/relationships/image" Target="../media/image65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5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27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59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2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8.png"/><Relationship Id="rId6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1.png"/><Relationship Id="rId4" Type="http://schemas.openxmlformats.org/officeDocument/2006/relationships/image" Target="../media/image60.png"/><Relationship Id="rId5" Type="http://schemas.openxmlformats.org/officeDocument/2006/relationships/image" Target="../media/image2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62.png"/><Relationship Id="rId8" Type="http://schemas.openxmlformats.org/officeDocument/2006/relationships/image" Target="../media/image6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28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7.png"/><Relationship Id="rId7" Type="http://schemas.openxmlformats.org/officeDocument/2006/relationships/image" Target="../media/image2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75.png"/><Relationship Id="rId4" Type="http://schemas.openxmlformats.org/officeDocument/2006/relationships/image" Target="../media/image6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image" Target="../media/image68.png"/><Relationship Id="rId5" Type="http://schemas.openxmlformats.org/officeDocument/2006/relationships/image" Target="../media/image2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b="15249" l="30870" r="25850" t="15242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b="10828" l="12178" r="12178" t="10820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b="10828" l="12422" r="12422" t="10820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b="17214" l="19282" r="19288" t="17207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b="13034" l="17570" r="17570" t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b="14962" l="14225" r="14218" t="14955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/>
          <p:nvPr>
            <p:ph idx="1" type="subTitle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" name="Google Shape;26;p2"/>
          <p:cNvSpPr txBox="1"/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>
            <a:off x="-1198562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>
            <a:off x="7783063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 rotWithShape="1">
          <a:blip r:embed="rId4">
            <a:alphaModFix/>
          </a:blip>
          <a:srcRect b="0" l="0" r="0" t="33457"/>
          <a:stretch/>
        </p:blipFill>
        <p:spPr>
          <a:xfrm rot="10800000">
            <a:off x="-4876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4">
            <a:alphaModFix/>
          </a:blip>
          <a:srcRect b="0" l="0" r="0" t="33457"/>
          <a:stretch/>
        </p:blipFill>
        <p:spPr>
          <a:xfrm flipH="1">
            <a:off x="6758044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751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761324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>
            <p:ph hasCustomPrompt="1" type="title"/>
          </p:nvPr>
        </p:nvSpPr>
        <p:spPr>
          <a:xfrm rot="402">
            <a:off x="720000" y="947836"/>
            <a:ext cx="7704000" cy="26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/>
          <p:nvPr>
            <p:ph idx="1" type="subTitle"/>
          </p:nvPr>
        </p:nvSpPr>
        <p:spPr>
          <a:xfrm>
            <a:off x="2804250" y="3583513"/>
            <a:ext cx="35355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 b="16604" l="32021" r="23037" t="21460"/>
          <a:stretch/>
        </p:blipFill>
        <p:spPr>
          <a:xfrm>
            <a:off x="7082175" y="-335288"/>
            <a:ext cx="2769651" cy="21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 rotWithShape="1">
          <a:blip r:embed="rId3">
            <a:alphaModFix/>
          </a:blip>
          <a:srcRect b="16604" l="32021" r="23037" t="21460"/>
          <a:stretch/>
        </p:blipFill>
        <p:spPr>
          <a:xfrm rot="-8861693">
            <a:off x="-718475" y="3418939"/>
            <a:ext cx="2769650" cy="214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 rotWithShape="1">
          <a:blip r:embed="rId4">
            <a:alphaModFix/>
          </a:blip>
          <a:srcRect b="20247" l="0" r="0" t="15415"/>
          <a:stretch/>
        </p:blipFill>
        <p:spPr>
          <a:xfrm flipH="1" rot="10800000">
            <a:off x="2646713" y="2507912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5">
            <a:alphaModFix/>
          </a:blip>
          <a:srcRect b="20247" l="0" r="0" t="15415"/>
          <a:stretch/>
        </p:blipFill>
        <p:spPr>
          <a:xfrm flipH="1">
            <a:off x="5289788" y="2507912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 rotWithShape="1">
          <a:blip r:embed="rId6">
            <a:alphaModFix/>
          </a:blip>
          <a:srcRect b="20247" l="0" r="0" t="15415"/>
          <a:stretch/>
        </p:blipFill>
        <p:spPr>
          <a:xfrm flipH="1" rot="10800000">
            <a:off x="4008825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7">
            <a:alphaModFix/>
          </a:blip>
          <a:srcRect b="20247" l="0" r="0" t="15415"/>
          <a:stretch/>
        </p:blipFill>
        <p:spPr>
          <a:xfrm>
            <a:off x="6651900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8">
            <a:alphaModFix/>
          </a:blip>
          <a:srcRect b="20247" l="0" r="0" t="15415"/>
          <a:stretch/>
        </p:blipFill>
        <p:spPr>
          <a:xfrm flipH="1">
            <a:off x="1284600" y="311387"/>
            <a:ext cx="1207500" cy="120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/>
          <p:nvPr>
            <p:ph type="title"/>
          </p:nvPr>
        </p:nvSpPr>
        <p:spPr>
          <a:xfrm>
            <a:off x="72014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7" name="Google Shape;117;p13"/>
          <p:cNvSpPr txBox="1"/>
          <p:nvPr>
            <p:ph idx="1" type="subTitle"/>
          </p:nvPr>
        </p:nvSpPr>
        <p:spPr>
          <a:xfrm>
            <a:off x="720150" y="1813282"/>
            <a:ext cx="23364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hasCustomPrompt="1" idx="2" type="title"/>
          </p:nvPr>
        </p:nvSpPr>
        <p:spPr>
          <a:xfrm rot="1973">
            <a:off x="136575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/>
          <p:nvPr>
            <p:ph idx="3" type="title"/>
          </p:nvPr>
        </p:nvSpPr>
        <p:spPr>
          <a:xfrm>
            <a:off x="340379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0" name="Google Shape;120;p13"/>
          <p:cNvSpPr txBox="1"/>
          <p:nvPr>
            <p:ph idx="4" type="subTitle"/>
          </p:nvPr>
        </p:nvSpPr>
        <p:spPr>
          <a:xfrm>
            <a:off x="3403800" y="1813282"/>
            <a:ext cx="23364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3"/>
          <p:cNvSpPr txBox="1"/>
          <p:nvPr>
            <p:ph hasCustomPrompt="1" idx="5" type="title"/>
          </p:nvPr>
        </p:nvSpPr>
        <p:spPr>
          <a:xfrm rot="1973">
            <a:off x="404940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/>
          <p:nvPr>
            <p:ph idx="6" type="title"/>
          </p:nvPr>
        </p:nvSpPr>
        <p:spPr>
          <a:xfrm>
            <a:off x="6087440" y="1134340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3" name="Google Shape;123;p13"/>
          <p:cNvSpPr txBox="1"/>
          <p:nvPr>
            <p:ph idx="7" type="subTitle"/>
          </p:nvPr>
        </p:nvSpPr>
        <p:spPr>
          <a:xfrm>
            <a:off x="6087450" y="1813282"/>
            <a:ext cx="23364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3"/>
          <p:cNvSpPr txBox="1"/>
          <p:nvPr>
            <p:ph hasCustomPrompt="1" idx="8" type="title"/>
          </p:nvPr>
        </p:nvSpPr>
        <p:spPr>
          <a:xfrm rot="1973">
            <a:off x="6733056" y="616492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/>
          <p:nvPr>
            <p:ph idx="9" type="title"/>
          </p:nvPr>
        </p:nvSpPr>
        <p:spPr>
          <a:xfrm>
            <a:off x="2061965" y="333086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6" name="Google Shape;126;p13"/>
          <p:cNvSpPr txBox="1"/>
          <p:nvPr>
            <p:ph idx="13" type="subTitle"/>
          </p:nvPr>
        </p:nvSpPr>
        <p:spPr>
          <a:xfrm>
            <a:off x="2061975" y="4009807"/>
            <a:ext cx="23364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>
            <p:ph hasCustomPrompt="1" idx="14" type="title"/>
          </p:nvPr>
        </p:nvSpPr>
        <p:spPr>
          <a:xfrm rot="1973">
            <a:off x="2707581" y="2813017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/>
          <p:nvPr>
            <p:ph idx="15" type="title"/>
          </p:nvPr>
        </p:nvSpPr>
        <p:spPr>
          <a:xfrm>
            <a:off x="4745615" y="333086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9" name="Google Shape;129;p13"/>
          <p:cNvSpPr txBox="1"/>
          <p:nvPr>
            <p:ph idx="16" type="subTitle"/>
          </p:nvPr>
        </p:nvSpPr>
        <p:spPr>
          <a:xfrm>
            <a:off x="4745625" y="4009807"/>
            <a:ext cx="23364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hasCustomPrompt="1" idx="17" type="title"/>
          </p:nvPr>
        </p:nvSpPr>
        <p:spPr>
          <a:xfrm rot="1973">
            <a:off x="5391231" y="2813017"/>
            <a:ext cx="10452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7050" y="2456705"/>
            <a:ext cx="3694999" cy="369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025" y="2711175"/>
            <a:ext cx="5825300" cy="14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/>
          <p:cNvPicPr preferRelativeResize="0"/>
          <p:nvPr/>
        </p:nvPicPr>
        <p:blipFill rotWithShape="1">
          <a:blip r:embed="rId5">
            <a:alphaModFix/>
          </a:blip>
          <a:srcRect b="0" l="0" r="0"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/>
          <p:nvPr>
            <p:ph type="title"/>
          </p:nvPr>
        </p:nvSpPr>
        <p:spPr>
          <a:xfrm rot="-1029">
            <a:off x="4324600" y="3090096"/>
            <a:ext cx="3006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2" name="Google Shape;142;p14"/>
          <p:cNvSpPr txBox="1"/>
          <p:nvPr>
            <p:ph idx="1" type="subTitle"/>
          </p:nvPr>
        </p:nvSpPr>
        <p:spPr>
          <a:xfrm>
            <a:off x="3254175" y="1552150"/>
            <a:ext cx="4076400" cy="159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5">
            <a:alphaModFix/>
          </a:blip>
          <a:srcRect b="11721" l="24479" r="24479" t="11714"/>
          <a:stretch/>
        </p:blipFill>
        <p:spPr>
          <a:xfrm rot="-4293862">
            <a:off x="7716525" y="73750"/>
            <a:ext cx="622849" cy="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dk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967343" y="166311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b="0" l="17371" r="17371" t="0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>
            <p:ph type="title"/>
          </p:nvPr>
        </p:nvSpPr>
        <p:spPr>
          <a:xfrm>
            <a:off x="3532900" y="3057125"/>
            <a:ext cx="4360200" cy="10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16"/>
          <p:cNvSpPr txBox="1"/>
          <p:nvPr>
            <p:ph hasCustomPrompt="1" idx="2" type="title"/>
          </p:nvPr>
        </p:nvSpPr>
        <p:spPr>
          <a:xfrm>
            <a:off x="42763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16"/>
          <p:cNvSpPr txBox="1"/>
          <p:nvPr>
            <p:ph idx="1" type="subTitle"/>
          </p:nvPr>
        </p:nvSpPr>
        <p:spPr>
          <a:xfrm rot="462">
            <a:off x="45964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56" name="Google Shape;15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9601" y="3305170"/>
            <a:ext cx="1320025" cy="92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6">
            <a:alphaModFix/>
          </a:blip>
          <a:srcRect b="0" l="16966" r="16966" t="0"/>
          <a:stretch/>
        </p:blipFill>
        <p:spPr>
          <a:xfrm>
            <a:off x="2810838" y="1820012"/>
            <a:ext cx="592575" cy="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316" y="1392750"/>
            <a:ext cx="2270594" cy="2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2875" y="2636552"/>
            <a:ext cx="1320025" cy="92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 rotWithShape="1">
          <a:blip r:embed="rId9">
            <a:alphaModFix/>
          </a:blip>
          <a:srcRect b="0" l="0" r="16317" t="0"/>
          <a:stretch/>
        </p:blipFill>
        <p:spPr>
          <a:xfrm flipH="1">
            <a:off x="684326" y="3057125"/>
            <a:ext cx="1104642" cy="9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2">
    <p:bg>
      <p:bgPr>
        <a:solidFill>
          <a:schemeClr val="dk2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 b="16854" l="31810" r="25966" t="20976"/>
          <a:stretch/>
        </p:blipFill>
        <p:spPr>
          <a:xfrm rot="-2700000">
            <a:off x="-930244" y="-374554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4">
            <a:alphaModFix/>
          </a:blip>
          <a:srcRect b="32803" l="30869" r="39541" t="15243"/>
          <a:stretch/>
        </p:blipFill>
        <p:spPr>
          <a:xfrm flipH="1">
            <a:off x="-292303" y="3972600"/>
            <a:ext cx="1536451" cy="151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 flipH="1" rot="-2954321">
            <a:off x="7529744" y="-403012"/>
            <a:ext cx="3082975" cy="27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 txBox="1"/>
          <p:nvPr>
            <p:ph type="title"/>
          </p:nvPr>
        </p:nvSpPr>
        <p:spPr>
          <a:xfrm>
            <a:off x="2391900" y="3057125"/>
            <a:ext cx="4360200" cy="10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hasCustomPrompt="1" idx="2" type="title"/>
          </p:nvPr>
        </p:nvSpPr>
        <p:spPr>
          <a:xfrm>
            <a:off x="3135300" y="540000"/>
            <a:ext cx="28734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17"/>
          <p:cNvSpPr txBox="1"/>
          <p:nvPr>
            <p:ph idx="1" type="subTitle"/>
          </p:nvPr>
        </p:nvSpPr>
        <p:spPr>
          <a:xfrm rot="462">
            <a:off x="34554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5">
            <a:alphaModFix/>
          </a:blip>
          <a:srcRect b="15629" l="16675" r="17956" t="16181"/>
          <a:stretch/>
        </p:blipFill>
        <p:spPr>
          <a:xfrm>
            <a:off x="7899850" y="3525093"/>
            <a:ext cx="1829231" cy="19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6">
            <a:alphaModFix/>
          </a:blip>
          <a:srcRect b="4545" l="6918" r="6918" t="4536"/>
          <a:stretch/>
        </p:blipFill>
        <p:spPr>
          <a:xfrm flipH="1">
            <a:off x="-1572676" y="1230672"/>
            <a:ext cx="3867151" cy="40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7">
            <a:alphaModFix/>
          </a:blip>
          <a:srcRect b="8874" l="20838" r="20838" t="8874"/>
          <a:stretch/>
        </p:blipFill>
        <p:spPr>
          <a:xfrm rot="-5624859">
            <a:off x="8075475" y="2888488"/>
            <a:ext cx="547374" cy="7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 rotWithShape="1">
          <a:blip r:embed="rId8">
            <a:alphaModFix/>
          </a:blip>
          <a:srcRect b="12791" l="20838" r="20838" t="12798"/>
          <a:stretch/>
        </p:blipFill>
        <p:spPr>
          <a:xfrm>
            <a:off x="7205650" y="3939575"/>
            <a:ext cx="547375" cy="6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_1">
    <p:bg>
      <p:bgPr>
        <a:solidFill>
          <a:schemeClr val="dk2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/>
          <p:nvPr>
            <p:ph hasCustomPrompt="1" type="title"/>
          </p:nvPr>
        </p:nvSpPr>
        <p:spPr>
          <a:xfrm>
            <a:off x="5550600" y="15558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8"/>
          <p:cNvSpPr txBox="1"/>
          <p:nvPr>
            <p:ph idx="1" type="subTitle"/>
          </p:nvPr>
        </p:nvSpPr>
        <p:spPr>
          <a:xfrm rot="462">
            <a:off x="1783576" y="2714187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79" name="Google Shape;1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525" y="3312475"/>
            <a:ext cx="1969200" cy="19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5">
            <a:alphaModFix/>
          </a:blip>
          <a:srcRect b="11229" l="11221" r="11229" t="11221"/>
          <a:stretch/>
        </p:blipFill>
        <p:spPr>
          <a:xfrm flipH="1" rot="10800000">
            <a:off x="5246575" y="337475"/>
            <a:ext cx="543800" cy="5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6">
            <a:alphaModFix/>
          </a:blip>
          <a:srcRect b="11596" l="11604" r="11596" t="11604"/>
          <a:stretch/>
        </p:blipFill>
        <p:spPr>
          <a:xfrm flipH="1" rot="10800000">
            <a:off x="3469223" y="647575"/>
            <a:ext cx="632153" cy="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>
            <p:ph idx="2" type="title"/>
          </p:nvPr>
        </p:nvSpPr>
        <p:spPr>
          <a:xfrm>
            <a:off x="720000" y="1798563"/>
            <a:ext cx="4360200" cy="10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995918" y="-567114"/>
            <a:ext cx="2958088" cy="24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1_1_1_1">
    <p:bg>
      <p:bgPr>
        <a:solidFill>
          <a:schemeClr val="dk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681470">
            <a:off x="792056" y="3031171"/>
            <a:ext cx="2812334" cy="233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6067531" y="3224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607" y="2571910"/>
            <a:ext cx="6460787" cy="36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>
            <p:ph type="title"/>
          </p:nvPr>
        </p:nvSpPr>
        <p:spPr>
          <a:xfrm>
            <a:off x="720000" y="782763"/>
            <a:ext cx="4360200" cy="10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0" name="Google Shape;190;p19"/>
          <p:cNvSpPr txBox="1"/>
          <p:nvPr>
            <p:ph hasCustomPrompt="1" idx="2" type="title"/>
          </p:nvPr>
        </p:nvSpPr>
        <p:spPr>
          <a:xfrm>
            <a:off x="55506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19"/>
          <p:cNvSpPr txBox="1"/>
          <p:nvPr>
            <p:ph idx="1" type="subTitle"/>
          </p:nvPr>
        </p:nvSpPr>
        <p:spPr>
          <a:xfrm rot="462">
            <a:off x="1783576" y="1698387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MAIN_POINT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b="0" l="0" r="0" t="33457"/>
          <a:stretch/>
        </p:blipFill>
        <p:spPr>
          <a:xfrm flipH="1" rot="10800000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b="0" l="0" r="0"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>
            <p:ph idx="1" type="subTitle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0"/>
          <p:cNvSpPr txBox="1"/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7318431" y="2975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200" y="317300"/>
            <a:ext cx="3350024" cy="33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 txBox="1"/>
          <p:nvPr>
            <p:ph type="title"/>
          </p:nvPr>
        </p:nvSpPr>
        <p:spPr>
          <a:xfrm>
            <a:off x="720000" y="3057125"/>
            <a:ext cx="4360200" cy="109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hasCustomPrompt="1" idx="2" type="title"/>
          </p:nvPr>
        </p:nvSpPr>
        <p:spPr>
          <a:xfrm>
            <a:off x="1463400" y="540000"/>
            <a:ext cx="2873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5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/>
          <p:nvPr>
            <p:ph idx="1" type="subTitle"/>
          </p:nvPr>
        </p:nvSpPr>
        <p:spPr>
          <a:xfrm rot="462">
            <a:off x="1783576" y="3972750"/>
            <a:ext cx="22332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ONLY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>
            <p:ph idx="1" type="subTitle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b="0" l="26883" r="26883" t="0"/>
          <a:stretch/>
        </p:blipFill>
        <p:spPr>
          <a:xfrm flipH="1" rot="10800000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b="15878" l="18509" r="18509" t="15885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b="11222" l="15127" r="15127" t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5183200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 rot="10800000">
            <a:off x="6913139" y="-422020"/>
            <a:ext cx="1904380" cy="172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5">
            <a:alphaModFix/>
          </a:blip>
          <a:srcRect b="10828" l="12178" r="12178" t="10820"/>
          <a:stretch/>
        </p:blipFill>
        <p:spPr>
          <a:xfrm rot="-8731851">
            <a:off x="6870527" y="-105811"/>
            <a:ext cx="868730" cy="89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6">
            <a:alphaModFix/>
          </a:blip>
          <a:srcRect b="10828" l="12422" r="12422" t="10820"/>
          <a:stretch/>
        </p:blipFill>
        <p:spPr>
          <a:xfrm rot="10800000">
            <a:off x="8459369" y="120777"/>
            <a:ext cx="805832" cy="83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 rotWithShape="1">
          <a:blip r:embed="rId7">
            <a:alphaModFix/>
          </a:blip>
          <a:srcRect b="13034" l="17570" r="17570" t="13034"/>
          <a:stretch/>
        </p:blipFill>
        <p:spPr>
          <a:xfrm rot="9490208">
            <a:off x="6210075" y="192091"/>
            <a:ext cx="598028" cy="6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 rotWithShape="1">
          <a:blip r:embed="rId8">
            <a:alphaModFix/>
          </a:blip>
          <a:srcRect b="14962" l="14225" r="14218" t="14955"/>
          <a:stretch/>
        </p:blipFill>
        <p:spPr>
          <a:xfrm rot="10800000">
            <a:off x="7382675" y="-183664"/>
            <a:ext cx="1330600" cy="13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21" name="Google Shape;221;p22"/>
          <p:cNvSpPr txBox="1"/>
          <p:nvPr>
            <p:ph idx="2" type="title"/>
          </p:nvPr>
        </p:nvSpPr>
        <p:spPr>
          <a:xfrm>
            <a:off x="7218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2" name="Google Shape;222;p22"/>
          <p:cNvSpPr txBox="1"/>
          <p:nvPr>
            <p:ph idx="1" type="subTitle"/>
          </p:nvPr>
        </p:nvSpPr>
        <p:spPr>
          <a:xfrm>
            <a:off x="721846" y="4000803"/>
            <a:ext cx="23364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22"/>
          <p:cNvSpPr txBox="1"/>
          <p:nvPr>
            <p:ph idx="3" type="title"/>
          </p:nvPr>
        </p:nvSpPr>
        <p:spPr>
          <a:xfrm>
            <a:off x="3404263" y="1415444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4" name="Google Shape;224;p22"/>
          <p:cNvSpPr txBox="1"/>
          <p:nvPr>
            <p:ph idx="4" type="subTitle"/>
          </p:nvPr>
        </p:nvSpPr>
        <p:spPr>
          <a:xfrm>
            <a:off x="3404263" y="4000816"/>
            <a:ext cx="23364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22"/>
          <p:cNvSpPr txBox="1"/>
          <p:nvPr>
            <p:ph idx="5" type="title"/>
          </p:nvPr>
        </p:nvSpPr>
        <p:spPr>
          <a:xfrm>
            <a:off x="6085750" y="1415425"/>
            <a:ext cx="23364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6" name="Google Shape;226;p22"/>
          <p:cNvSpPr txBox="1"/>
          <p:nvPr>
            <p:ph idx="6" type="subTitle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b="0" l="17371" r="17371" t="0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/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2" name="Google Shape;232;p23"/>
          <p:cNvSpPr txBox="1"/>
          <p:nvPr>
            <p:ph idx="1" type="subTitle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3"/>
          <p:cNvSpPr txBox="1"/>
          <p:nvPr>
            <p:ph idx="2" type="title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4" name="Google Shape;234;p23"/>
          <p:cNvSpPr txBox="1"/>
          <p:nvPr>
            <p:ph idx="3" type="subTitle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3"/>
          <p:cNvSpPr txBox="1"/>
          <p:nvPr>
            <p:ph idx="4" type="title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6" name="Google Shape;236;p23"/>
          <p:cNvSpPr txBox="1"/>
          <p:nvPr>
            <p:ph idx="5" type="subTitle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23"/>
          <p:cNvSpPr txBox="1"/>
          <p:nvPr>
            <p:ph idx="6" type="title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38" name="Google Shape;238;p23"/>
          <p:cNvSpPr txBox="1"/>
          <p:nvPr>
            <p:ph idx="7" type="subTitle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b="15872" l="32087" r="25355" t="20128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b="0" l="20829" r="20823" t="0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b="11994" l="18253" r="18253" t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>
            <p:ph idx="8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b="17452" l="32567" r="25802" t="20723"/>
          <a:stretch/>
        </p:blipFill>
        <p:spPr>
          <a:xfrm>
            <a:off x="7049250" y="-340675"/>
            <a:ext cx="1697501" cy="1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b="10967" l="6039" r="6048" t="10298"/>
          <a:stretch/>
        </p:blipFill>
        <p:spPr>
          <a:xfrm flipH="1" rot="-9368130">
            <a:off x="7663750" y="-299012"/>
            <a:ext cx="1873750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50" name="Google Shape;250;p24"/>
          <p:cNvSpPr txBox="1"/>
          <p:nvPr>
            <p:ph idx="2" type="title"/>
          </p:nvPr>
        </p:nvSpPr>
        <p:spPr>
          <a:xfrm>
            <a:off x="720000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51" name="Google Shape;251;p24"/>
          <p:cNvSpPr txBox="1"/>
          <p:nvPr>
            <p:ph idx="1" type="subTitle"/>
          </p:nvPr>
        </p:nvSpPr>
        <p:spPr>
          <a:xfrm>
            <a:off x="720000" y="20895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4"/>
          <p:cNvSpPr txBox="1"/>
          <p:nvPr>
            <p:ph idx="3" type="title"/>
          </p:nvPr>
        </p:nvSpPr>
        <p:spPr>
          <a:xfrm>
            <a:off x="3419269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53" name="Google Shape;253;p24"/>
          <p:cNvSpPr txBox="1"/>
          <p:nvPr>
            <p:ph idx="4" type="subTitle"/>
          </p:nvPr>
        </p:nvSpPr>
        <p:spPr>
          <a:xfrm>
            <a:off x="3419271" y="20895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24"/>
          <p:cNvSpPr txBox="1"/>
          <p:nvPr>
            <p:ph idx="5" type="title"/>
          </p:nvPr>
        </p:nvSpPr>
        <p:spPr>
          <a:xfrm>
            <a:off x="720000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55" name="Google Shape;255;p24"/>
          <p:cNvSpPr txBox="1"/>
          <p:nvPr>
            <p:ph idx="6" type="subTitle"/>
          </p:nvPr>
        </p:nvSpPr>
        <p:spPr>
          <a:xfrm>
            <a:off x="720000" y="40758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4"/>
          <p:cNvSpPr txBox="1"/>
          <p:nvPr>
            <p:ph idx="7" type="title"/>
          </p:nvPr>
        </p:nvSpPr>
        <p:spPr>
          <a:xfrm>
            <a:off x="3419269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57" name="Google Shape;257;p24"/>
          <p:cNvSpPr txBox="1"/>
          <p:nvPr>
            <p:ph idx="8" type="subTitle"/>
          </p:nvPr>
        </p:nvSpPr>
        <p:spPr>
          <a:xfrm>
            <a:off x="3419271" y="40758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24"/>
          <p:cNvSpPr txBox="1"/>
          <p:nvPr>
            <p:ph idx="9" type="title"/>
          </p:nvPr>
        </p:nvSpPr>
        <p:spPr>
          <a:xfrm>
            <a:off x="6118545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59" name="Google Shape;259;p24"/>
          <p:cNvSpPr txBox="1"/>
          <p:nvPr>
            <p:ph idx="13" type="subTitle"/>
          </p:nvPr>
        </p:nvSpPr>
        <p:spPr>
          <a:xfrm>
            <a:off x="6118550" y="20895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24"/>
          <p:cNvSpPr txBox="1"/>
          <p:nvPr>
            <p:ph idx="14" type="title"/>
          </p:nvPr>
        </p:nvSpPr>
        <p:spPr>
          <a:xfrm>
            <a:off x="6118545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61" name="Google Shape;261;p24"/>
          <p:cNvSpPr txBox="1"/>
          <p:nvPr>
            <p:ph idx="15" type="subTitle"/>
          </p:nvPr>
        </p:nvSpPr>
        <p:spPr>
          <a:xfrm>
            <a:off x="6118550" y="4075800"/>
            <a:ext cx="23055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 rot="4866783">
            <a:off x="5526089" y="-560212"/>
            <a:ext cx="3082973" cy="27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525" y="-634125"/>
            <a:ext cx="545347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>
            <a:off x="912588" y="2851112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 rot="4866783">
            <a:off x="-686361" y="2363938"/>
            <a:ext cx="3082973" cy="27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5">
            <a:alphaModFix/>
          </a:blip>
          <a:srcRect b="11436" l="0" r="0" t="11444"/>
          <a:stretch/>
        </p:blipFill>
        <p:spPr>
          <a:xfrm flipH="1">
            <a:off x="231100" y="2571750"/>
            <a:ext cx="3645275" cy="28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6">
            <a:alphaModFix/>
          </a:blip>
          <a:srcRect b="0" l="0" r="0" t="33457"/>
          <a:stretch/>
        </p:blipFill>
        <p:spPr>
          <a:xfrm flipH="1" rot="-5400000">
            <a:off x="4414430" y="832083"/>
            <a:ext cx="8019124" cy="30038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 txBox="1"/>
          <p:nvPr>
            <p:ph hasCustomPrompt="1" type="title"/>
          </p:nvPr>
        </p:nvSpPr>
        <p:spPr>
          <a:xfrm rot="-255">
            <a:off x="1415758" y="540158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1" name="Google Shape;271;p25"/>
          <p:cNvSpPr txBox="1"/>
          <p:nvPr>
            <p:ph idx="1" type="subTitle"/>
          </p:nvPr>
        </p:nvSpPr>
        <p:spPr>
          <a:xfrm>
            <a:off x="1415792" y="1968688"/>
            <a:ext cx="40497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25"/>
          <p:cNvSpPr txBox="1"/>
          <p:nvPr>
            <p:ph hasCustomPrompt="1" idx="2" type="title"/>
          </p:nvPr>
        </p:nvSpPr>
        <p:spPr>
          <a:xfrm>
            <a:off x="3703508" y="2729703"/>
            <a:ext cx="40497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3" name="Google Shape;273;p25"/>
          <p:cNvSpPr txBox="1"/>
          <p:nvPr>
            <p:ph idx="3" type="subTitle"/>
          </p:nvPr>
        </p:nvSpPr>
        <p:spPr>
          <a:xfrm>
            <a:off x="3703492" y="4158288"/>
            <a:ext cx="40497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 b="16485" l="31663" r="25110" t="20853"/>
          <a:stretch/>
        </p:blipFill>
        <p:spPr>
          <a:xfrm>
            <a:off x="7733075" y="-7"/>
            <a:ext cx="1709377" cy="139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4">
            <a:alphaModFix/>
          </a:blip>
          <a:srcRect b="7014" l="0" r="0" t="33486"/>
          <a:stretch/>
        </p:blipFill>
        <p:spPr>
          <a:xfrm flipH="1" rot="10800000">
            <a:off x="6695672" y="-181450"/>
            <a:ext cx="3047927" cy="10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05400" y="180425"/>
            <a:ext cx="10405600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 txBox="1"/>
          <p:nvPr>
            <p:ph idx="1" type="subTitle"/>
          </p:nvPr>
        </p:nvSpPr>
        <p:spPr>
          <a:xfrm>
            <a:off x="5516400" y="1552866"/>
            <a:ext cx="29076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26"/>
          <p:cNvSpPr txBox="1"/>
          <p:nvPr>
            <p:ph hasCustomPrompt="1" type="title"/>
          </p:nvPr>
        </p:nvSpPr>
        <p:spPr>
          <a:xfrm>
            <a:off x="720000" y="1615275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1" name="Google Shape;281;p26"/>
          <p:cNvSpPr txBox="1"/>
          <p:nvPr>
            <p:ph idx="2"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282" name="Google Shape;282;p26"/>
          <p:cNvSpPr txBox="1"/>
          <p:nvPr>
            <p:ph idx="3" type="subTitle"/>
          </p:nvPr>
        </p:nvSpPr>
        <p:spPr>
          <a:xfrm>
            <a:off x="5516400" y="2650403"/>
            <a:ext cx="29076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26"/>
          <p:cNvSpPr txBox="1"/>
          <p:nvPr>
            <p:ph hasCustomPrompt="1" idx="4" type="title"/>
          </p:nvPr>
        </p:nvSpPr>
        <p:spPr>
          <a:xfrm>
            <a:off x="720000" y="2722863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84" name="Google Shape;284;p26"/>
          <p:cNvSpPr txBox="1"/>
          <p:nvPr>
            <p:ph idx="5" type="subTitle"/>
          </p:nvPr>
        </p:nvSpPr>
        <p:spPr>
          <a:xfrm>
            <a:off x="5516400" y="3769025"/>
            <a:ext cx="29076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6"/>
          <p:cNvSpPr txBox="1"/>
          <p:nvPr>
            <p:ph hasCustomPrompt="1" idx="6" type="title"/>
          </p:nvPr>
        </p:nvSpPr>
        <p:spPr>
          <a:xfrm>
            <a:off x="720000" y="3831425"/>
            <a:ext cx="1147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3805552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04" y="540001"/>
            <a:ext cx="7395591" cy="14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>
            <a:off x="2963750" y="3389075"/>
            <a:ext cx="32166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b="1" lang="en" sz="1100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including icons by </a:t>
            </a:r>
            <a:r>
              <a:rPr b="1" lang="en" sz="1100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b="1" lang="en" sz="1100">
                <a:solidFill>
                  <a:schemeClr val="accent4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7">
            <a:alphaModFix/>
          </a:blip>
          <a:srcRect b="0" l="17914" r="17921" t="0"/>
          <a:stretch/>
        </p:blipFill>
        <p:spPr>
          <a:xfrm>
            <a:off x="8010650" y="-155925"/>
            <a:ext cx="1456150" cy="54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 rotWithShape="1">
          <a:blip r:embed="rId8">
            <a:alphaModFix/>
          </a:blip>
          <a:srcRect b="0" l="14071" r="14063" t="0"/>
          <a:stretch/>
        </p:blipFill>
        <p:spPr>
          <a:xfrm>
            <a:off x="-416225" y="-155925"/>
            <a:ext cx="1630851" cy="5455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7"/>
          <p:cNvSpPr txBox="1"/>
          <p:nvPr>
            <p:ph type="ctrTitle"/>
          </p:nvPr>
        </p:nvSpPr>
        <p:spPr>
          <a:xfrm>
            <a:off x="1989700" y="540050"/>
            <a:ext cx="5164800" cy="12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94" name="Google Shape;294;p27"/>
          <p:cNvSpPr txBox="1"/>
          <p:nvPr>
            <p:ph idx="1" type="subTitle"/>
          </p:nvPr>
        </p:nvSpPr>
        <p:spPr>
          <a:xfrm>
            <a:off x="2963700" y="2121850"/>
            <a:ext cx="3216600" cy="10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5" name="Google Shape;295;p27"/>
          <p:cNvSpPr txBox="1"/>
          <p:nvPr>
            <p:ph idx="2" type="subTitle"/>
          </p:nvPr>
        </p:nvSpPr>
        <p:spPr>
          <a:xfrm rot="-962">
            <a:off x="2963725" y="4211838"/>
            <a:ext cx="32166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SECTION_HEADER_2">
    <p:bg>
      <p:bgPr>
        <a:solidFill>
          <a:schemeClr val="accent2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SECTION_HEADER_2_1">
    <p:bg>
      <p:bgPr>
        <a:solidFill>
          <a:schemeClr val="accent2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b="6717" l="0" r="0" t="32924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b="6717" l="0" r="0" t="32924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b="7819" l="8534" r="8526" t="7827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b="12802" l="10362" r="10354" t="12809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ONE_COLUMN_TEXT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b="6717" l="0" r="0" t="32924"/>
          <a:stretch/>
        </p:blipFill>
        <p:spPr>
          <a:xfrm flipH="1" rot="5400000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b="9225" l="0" r="0" t="20829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b="15913" l="25606" r="25601" t="15906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b="15913" l="15824" r="15817" t="15906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MAIN_POINT_2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b="6717" l="22257" r="0" t="32924"/>
          <a:stretch/>
        </p:blipFill>
        <p:spPr>
          <a:xfrm flipH="1" rot="5400000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b="15913" l="25606" r="25601" t="15906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b="15913" l="15824" r="15817" t="15906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b="6717" l="0" r="51590" t="32924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BLANK_1_1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b="0" l="0" r="0"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b="0" l="0" r="0"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6">
  <p:cSld name="SECTION_HEADER_1_1_1_2">
    <p:bg>
      <p:bgPr>
        <a:solidFill>
          <a:schemeClr val="accent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b="6717" l="0" r="0" t="32924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b="6717" l="0" r="0" t="32924"/>
          <a:stretch/>
        </p:blipFill>
        <p:spPr>
          <a:xfrm flipH="1" rot="10800000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7">
  <p:cSld name="SECTION_HEADER_1_3">
    <p:bg>
      <p:bgPr>
        <a:solidFill>
          <a:schemeClr val="dk2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b="16854" l="31810" r="25966" t="20976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b="0" l="17371" r="17371" t="0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>
            <p:ph idx="1" type="subTitle"/>
          </p:nvPr>
        </p:nvSpPr>
        <p:spPr>
          <a:xfrm>
            <a:off x="720008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2" type="subTitle"/>
          </p:nvPr>
        </p:nvSpPr>
        <p:spPr>
          <a:xfrm>
            <a:off x="5791153" y="1855525"/>
            <a:ext cx="23580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2pPr>
            <a:lvl3pPr lvl="2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3pPr>
            <a:lvl4pPr lvl="3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4pPr>
            <a:lvl5pPr lvl="4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5pPr>
            <a:lvl6pPr lvl="5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6pPr>
            <a:lvl7pPr lvl="6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7pPr>
            <a:lvl8pPr lvl="7" rtl="0" algn="ctr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8pPr>
            <a:lvl9pPr lvl="8" rtl="0" algn="ctr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SzPts val="3000"/>
              <a:buFont typeface="Jua"/>
              <a:buNone/>
              <a:defRPr b="1" sz="30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3" type="subTitle"/>
          </p:nvPr>
        </p:nvSpPr>
        <p:spPr>
          <a:xfrm>
            <a:off x="719998" y="3248025"/>
            <a:ext cx="2358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4" type="subTitle"/>
          </p:nvPr>
        </p:nvSpPr>
        <p:spPr>
          <a:xfrm>
            <a:off x="5791149" y="3248025"/>
            <a:ext cx="2358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6632750" y="-641700"/>
            <a:ext cx="2774950" cy="27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b="17053" l="5030" r="3176" t="26608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5">
            <a:alphaModFix/>
          </a:blip>
          <a:srcRect b="6717" l="0" r="0" t="32924"/>
          <a:stretch/>
        </p:blipFill>
        <p:spPr>
          <a:xfrm flipH="1" rot="5400000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 rotWithShape="1">
          <a:blip r:embed="rId6">
            <a:alphaModFix/>
          </a:blip>
          <a:srcRect b="9225" l="0" r="0" t="20829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 rotWithShape="1">
          <a:blip r:embed="rId7">
            <a:alphaModFix/>
          </a:blip>
          <a:srcRect b="15913" l="25606" r="25601" t="15906"/>
          <a:stretch/>
        </p:blipFill>
        <p:spPr>
          <a:xfrm rot="-3494887">
            <a:off x="5162295" y="4245853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 rotWithShape="1">
          <a:blip r:embed="rId8">
            <a:alphaModFix/>
          </a:blip>
          <a:srcRect b="15913" l="15824" r="15817" t="15906"/>
          <a:stretch/>
        </p:blipFill>
        <p:spPr>
          <a:xfrm>
            <a:off x="5893360" y="4072823"/>
            <a:ext cx="1088164" cy="108536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>
            <p:ph type="title"/>
          </p:nvPr>
        </p:nvSpPr>
        <p:spPr>
          <a:xfrm>
            <a:off x="3233800" y="540000"/>
            <a:ext cx="51903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" type="subTitle"/>
          </p:nvPr>
        </p:nvSpPr>
        <p:spPr>
          <a:xfrm rot="-490">
            <a:off x="3233800" y="1892627"/>
            <a:ext cx="42114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b="15249" l="30870" r="25850" t="15242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b="6717" l="22257" r="0" t="32924"/>
          <a:stretch/>
        </p:blipFill>
        <p:spPr>
          <a:xfrm flipH="1" rot="5400000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b="15913" l="25606" r="25601" t="15906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b="15913" l="15824" r="15817" t="15906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b="6717" l="0" r="51590" t="32924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b="15249" l="30870" r="25850" t="15242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b="10828" l="12178" r="12178" t="10820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b="17214" l="19282" r="19288" t="17207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/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" name="Google Shape;89;p9"/>
          <p:cNvSpPr txBox="1"/>
          <p:nvPr>
            <p:ph idx="1" type="subTitle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flipH="1" rot="10800000">
            <a:off x="-2850" y="2690400"/>
            <a:ext cx="9149700" cy="2453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591A06">
                  <a:alpha val="0"/>
                </a:srgbClr>
              </a:gs>
              <a:gs pos="100000">
                <a:srgbClr val="591A0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0"/>
          <p:cNvSpPr/>
          <p:nvPr/>
        </p:nvSpPr>
        <p:spPr>
          <a:xfrm flipH="1">
            <a:off x="-2850" y="0"/>
            <a:ext cx="9149700" cy="24531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591A06">
                  <a:alpha val="0"/>
                </a:srgbClr>
              </a:gs>
              <a:gs pos="100000">
                <a:srgbClr val="591A0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 b="6717" l="0" r="0" t="32924"/>
          <a:stretch/>
        </p:blipFill>
        <p:spPr>
          <a:xfrm flipH="1" rot="10800000">
            <a:off x="1399450" y="-352351"/>
            <a:ext cx="6344900" cy="21558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>
            <p:ph type="title"/>
          </p:nvPr>
        </p:nvSpPr>
        <p:spPr>
          <a:xfrm>
            <a:off x="1492100" y="3274500"/>
            <a:ext cx="6159600" cy="13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b="1" sz="3800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>
            <p:ph idx="1" type="subTitle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"/>
                <a:ea typeface="Bellota Text"/>
                <a:cs typeface="Bellota Text"/>
                <a:sym typeface="Bellota Text"/>
              </a:rPr>
              <a:t>November 2021</a:t>
            </a:r>
            <a:endParaRPr sz="1600"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346" name="Google Shape;346;p36"/>
          <p:cNvSpPr txBox="1"/>
          <p:nvPr>
            <p:ph type="ctrTitle"/>
          </p:nvPr>
        </p:nvSpPr>
        <p:spPr>
          <a:xfrm>
            <a:off x="383250" y="1271825"/>
            <a:ext cx="8377500" cy="199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Executive Director Report</a:t>
            </a:r>
            <a:endParaRPr sz="4800"/>
          </a:p>
        </p:txBody>
      </p:sp>
      <p:pic>
        <p:nvPicPr>
          <p:cNvPr id="347" name="Google Shape;3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0275" y="124475"/>
            <a:ext cx="1587502" cy="1420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/>
          <p:nvPr>
            <p:ph type="title"/>
          </p:nvPr>
        </p:nvSpPr>
        <p:spPr>
          <a:xfrm>
            <a:off x="1073175" y="528725"/>
            <a:ext cx="75651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Agenda </a:t>
            </a:r>
            <a:endParaRPr sz="4400"/>
          </a:p>
        </p:txBody>
      </p:sp>
      <p:sp>
        <p:nvSpPr>
          <p:cNvPr id="353" name="Google Shape;353;p37"/>
          <p:cNvSpPr txBox="1"/>
          <p:nvPr>
            <p:ph idx="1" type="body"/>
          </p:nvPr>
        </p:nvSpPr>
        <p:spPr>
          <a:xfrm>
            <a:off x="708725" y="1608802"/>
            <a:ext cx="7322400" cy="27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●"/>
            </a:pPr>
            <a:r>
              <a:rPr lang="en"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Enrollment Update</a:t>
            </a:r>
            <a:endParaRPr sz="180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●"/>
            </a:pPr>
            <a:r>
              <a:rPr lang="en"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Board Member Recruitment</a:t>
            </a:r>
            <a:endParaRPr sz="180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●"/>
            </a:pPr>
            <a:r>
              <a:rPr lang="en"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New System</a:t>
            </a:r>
            <a:endParaRPr sz="180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ota Text"/>
              <a:buChar char="●"/>
            </a:pPr>
            <a:r>
              <a:rPr lang="en" sz="18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Programs Update</a:t>
            </a:r>
            <a:endParaRPr sz="1000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 txBox="1"/>
          <p:nvPr/>
        </p:nvSpPr>
        <p:spPr>
          <a:xfrm>
            <a:off x="570300" y="312700"/>
            <a:ext cx="80034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59" name="Google Shape;359;p38"/>
          <p:cNvSpPr txBox="1"/>
          <p:nvPr>
            <p:ph type="title"/>
          </p:nvPr>
        </p:nvSpPr>
        <p:spPr>
          <a:xfrm>
            <a:off x="720000" y="172150"/>
            <a:ext cx="7704000" cy="5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Enrollment Report</a:t>
            </a:r>
            <a:endParaRPr sz="3400"/>
          </a:p>
        </p:txBody>
      </p:sp>
      <p:pic>
        <p:nvPicPr>
          <p:cNvPr id="360" name="Google Shape;3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87" y="945225"/>
            <a:ext cx="7993228" cy="404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78000"/>
            <a:ext cx="845975" cy="8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/>
          <p:nvPr>
            <p:ph type="title"/>
          </p:nvPr>
        </p:nvSpPr>
        <p:spPr>
          <a:xfrm>
            <a:off x="1351650" y="427200"/>
            <a:ext cx="64407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Exciting News! Coming Soon!</a:t>
            </a:r>
            <a:endParaRPr sz="4600"/>
          </a:p>
        </p:txBody>
      </p:sp>
      <p:sp>
        <p:nvSpPr>
          <p:cNvPr id="367" name="Google Shape;367;p39"/>
          <p:cNvSpPr txBox="1"/>
          <p:nvPr>
            <p:ph type="title"/>
          </p:nvPr>
        </p:nvSpPr>
        <p:spPr>
          <a:xfrm>
            <a:off x="1041450" y="1016950"/>
            <a:ext cx="70611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Bellota Text"/>
                <a:ea typeface="Bellota Text"/>
                <a:cs typeface="Bellota Text"/>
                <a:sym typeface="Bellota Text"/>
              </a:rPr>
              <a:t>NEW: </a:t>
            </a:r>
            <a:r>
              <a:rPr lang="en" sz="2700"/>
              <a:t>Field Trips, Classes &amp; Events System</a:t>
            </a:r>
            <a:endParaRPr sz="2700"/>
          </a:p>
        </p:txBody>
      </p:sp>
      <p:pic>
        <p:nvPicPr>
          <p:cNvPr id="368" name="Google Shape;3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133" y="1581250"/>
            <a:ext cx="5515730" cy="356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3" name="Google Shape;373;p40"/>
          <p:cNvCxnSpPr>
            <a:stCxn id="374" idx="3"/>
          </p:cNvCxnSpPr>
          <p:nvPr/>
        </p:nvCxnSpPr>
        <p:spPr>
          <a:xfrm>
            <a:off x="2840325" y="1502125"/>
            <a:ext cx="1063200" cy="323100"/>
          </a:xfrm>
          <a:prstGeom prst="bentConnector3">
            <a:avLst>
              <a:gd fmla="val 50000" name="adj1"/>
            </a:avLst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40"/>
          <p:cNvCxnSpPr>
            <a:stCxn id="376" idx="3"/>
          </p:cNvCxnSpPr>
          <p:nvPr/>
        </p:nvCxnSpPr>
        <p:spPr>
          <a:xfrm flipH="1" rot="10800000">
            <a:off x="2840397" y="3133025"/>
            <a:ext cx="857100" cy="278700"/>
          </a:xfrm>
          <a:prstGeom prst="bentConnector3">
            <a:avLst>
              <a:gd fmla="val 50000" name="adj1"/>
            </a:avLst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40"/>
          <p:cNvCxnSpPr/>
          <p:nvPr/>
        </p:nvCxnSpPr>
        <p:spPr>
          <a:xfrm rot="5400000">
            <a:off x="5766031" y="1323963"/>
            <a:ext cx="660300" cy="607200"/>
          </a:xfrm>
          <a:prstGeom prst="bentConnector3">
            <a:avLst>
              <a:gd fmla="val 50000" name="adj1"/>
            </a:avLst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40"/>
          <p:cNvCxnSpPr>
            <a:stCxn id="379" idx="1"/>
          </p:cNvCxnSpPr>
          <p:nvPr/>
        </p:nvCxnSpPr>
        <p:spPr>
          <a:xfrm rot="10800000">
            <a:off x="5156850" y="3280775"/>
            <a:ext cx="844500" cy="197400"/>
          </a:xfrm>
          <a:prstGeom prst="bentConnector3">
            <a:avLst>
              <a:gd fmla="val 50000" name="adj1"/>
            </a:avLst>
          </a:prstGeom>
          <a:noFill/>
          <a:ln cap="rnd" cmpd="sng" w="19050">
            <a:solidFill>
              <a:schemeClr val="accent4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80" name="Google Shape;380;p40"/>
          <p:cNvSpPr txBox="1"/>
          <p:nvPr>
            <p:ph type="title"/>
          </p:nvPr>
        </p:nvSpPr>
        <p:spPr>
          <a:xfrm>
            <a:off x="1001975" y="47345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Programs Update</a:t>
            </a:r>
            <a:endParaRPr/>
          </a:p>
        </p:txBody>
      </p:sp>
      <p:pic>
        <p:nvPicPr>
          <p:cNvPr id="381" name="Google Shape;381;p40"/>
          <p:cNvPicPr preferRelativeResize="0"/>
          <p:nvPr/>
        </p:nvPicPr>
        <p:blipFill rotWithShape="1">
          <a:blip r:embed="rId3">
            <a:alphaModFix/>
          </a:blip>
          <a:srcRect b="2970" l="0" r="0" t="-2970"/>
          <a:stretch/>
        </p:blipFill>
        <p:spPr>
          <a:xfrm>
            <a:off x="2595437" y="969400"/>
            <a:ext cx="3035550" cy="303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0"/>
          <p:cNvSpPr txBox="1"/>
          <p:nvPr/>
        </p:nvSpPr>
        <p:spPr>
          <a:xfrm>
            <a:off x="654225" y="1190725"/>
            <a:ext cx="2186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Adventure Academy</a:t>
            </a:r>
            <a:r>
              <a:rPr b="1" lang="en" sz="23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 </a:t>
            </a:r>
            <a:endParaRPr b="1" sz="2000">
              <a:solidFill>
                <a:srgbClr val="591A06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  <p:sp>
        <p:nvSpPr>
          <p:cNvPr id="382" name="Google Shape;382;p40"/>
          <p:cNvSpPr txBox="1"/>
          <p:nvPr/>
        </p:nvSpPr>
        <p:spPr>
          <a:xfrm>
            <a:off x="445125" y="2289600"/>
            <a:ext cx="26043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Growing Options &amp; Participation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German, Math Options, Holidays around the World, etc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...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719997" y="3147875"/>
            <a:ext cx="2120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Clubs</a:t>
            </a:r>
            <a:endParaRPr b="1" sz="2600">
              <a:solidFill>
                <a:srgbClr val="591A06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  <p:sp>
        <p:nvSpPr>
          <p:cNvPr id="383" name="Google Shape;383;p40"/>
          <p:cNvSpPr txBox="1"/>
          <p:nvPr/>
        </p:nvSpPr>
        <p:spPr>
          <a:xfrm>
            <a:off x="309375" y="4065000"/>
            <a:ext cx="29649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Session 3 Clubs starting November 15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Photography, Fitness, Blackout Poetry, Spanish, etc…..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4" name="Google Shape;384;p40"/>
          <p:cNvSpPr txBox="1"/>
          <p:nvPr/>
        </p:nvSpPr>
        <p:spPr>
          <a:xfrm>
            <a:off x="6023250" y="1185975"/>
            <a:ext cx="28539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Junior High Virtual Academy </a:t>
            </a:r>
            <a:endParaRPr b="1" sz="2300">
              <a:solidFill>
                <a:srgbClr val="591A06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6023250" y="2270650"/>
            <a:ext cx="26043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1A06"/>
                </a:solidFill>
                <a:latin typeface="Barlow"/>
                <a:ea typeface="Barlow"/>
                <a:cs typeface="Barlow"/>
                <a:sym typeface="Barlow"/>
              </a:rPr>
              <a:t>Registration for Spring opens 12/1</a:t>
            </a:r>
            <a:endParaRPr sz="1300">
              <a:solidFill>
                <a:srgbClr val="591A0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1A06"/>
                </a:solidFill>
                <a:latin typeface="Barlow"/>
                <a:ea typeface="Barlow"/>
                <a:cs typeface="Barlow"/>
                <a:sym typeface="Barlow"/>
              </a:rPr>
              <a:t>Current students have option to roll over</a:t>
            </a:r>
            <a:endParaRPr sz="1300">
              <a:solidFill>
                <a:srgbClr val="591A0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9" name="Google Shape;379;p40"/>
          <p:cNvSpPr txBox="1"/>
          <p:nvPr/>
        </p:nvSpPr>
        <p:spPr>
          <a:xfrm>
            <a:off x="6001350" y="3214325"/>
            <a:ext cx="3091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High School Virtual </a:t>
            </a:r>
            <a:endParaRPr b="1" sz="2300">
              <a:solidFill>
                <a:srgbClr val="591A06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591A06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Academy</a:t>
            </a:r>
            <a:endParaRPr b="1" sz="2300">
              <a:solidFill>
                <a:srgbClr val="591A06"/>
              </a:solidFill>
              <a:latin typeface="Clicker Script"/>
              <a:ea typeface="Clicker Script"/>
              <a:cs typeface="Clicker Script"/>
              <a:sym typeface="Clicker Script"/>
            </a:endParaRPr>
          </a:p>
        </p:txBody>
      </p:sp>
      <p:sp>
        <p:nvSpPr>
          <p:cNvPr id="386" name="Google Shape;386;p40"/>
          <p:cNvSpPr txBox="1"/>
          <p:nvPr/>
        </p:nvSpPr>
        <p:spPr>
          <a:xfrm>
            <a:off x="6216750" y="4298475"/>
            <a:ext cx="26604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Registration for Spring opens 12/6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Section A rolls over to Section B</a:t>
            </a:r>
            <a:endParaRPr sz="1500">
              <a:solidFill>
                <a:srgbClr val="591A0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87" name="Google Shape;387;p40"/>
          <p:cNvPicPr preferRelativeResize="0"/>
          <p:nvPr/>
        </p:nvPicPr>
        <p:blipFill rotWithShape="1">
          <a:blip r:embed="rId4">
            <a:alphaModFix/>
          </a:blip>
          <a:srcRect b="6263" l="23715" r="23710" t="6263"/>
          <a:stretch/>
        </p:blipFill>
        <p:spPr>
          <a:xfrm>
            <a:off x="7262650" y="3778700"/>
            <a:ext cx="375100" cy="6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0"/>
          <p:cNvPicPr preferRelativeResize="0"/>
          <p:nvPr/>
        </p:nvPicPr>
        <p:blipFill rotWithShape="1">
          <a:blip r:embed="rId5">
            <a:alphaModFix/>
          </a:blip>
          <a:srcRect b="10373" l="17709" r="17703" t="10381"/>
          <a:stretch/>
        </p:blipFill>
        <p:spPr>
          <a:xfrm>
            <a:off x="7133400" y="1713675"/>
            <a:ext cx="460800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/>
          <p:cNvPicPr preferRelativeResize="0"/>
          <p:nvPr/>
        </p:nvPicPr>
        <p:blipFill rotWithShape="1">
          <a:blip r:embed="rId6">
            <a:alphaModFix/>
          </a:blip>
          <a:srcRect b="10373" l="10381" r="10373" t="10381"/>
          <a:stretch/>
        </p:blipFill>
        <p:spPr>
          <a:xfrm>
            <a:off x="1497495" y="3593250"/>
            <a:ext cx="565410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/>
          <p:cNvPicPr preferRelativeResize="0"/>
          <p:nvPr/>
        </p:nvPicPr>
        <p:blipFill rotWithShape="1">
          <a:blip r:embed="rId7">
            <a:alphaModFix/>
          </a:blip>
          <a:srcRect b="12946" l="12355" r="12355" t="12946"/>
          <a:stretch/>
        </p:blipFill>
        <p:spPr>
          <a:xfrm>
            <a:off x="1511600" y="1713675"/>
            <a:ext cx="537200" cy="5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/>
          <p:nvPr>
            <p:ph type="title"/>
          </p:nvPr>
        </p:nvSpPr>
        <p:spPr>
          <a:xfrm>
            <a:off x="1492100" y="3941075"/>
            <a:ext cx="6159600" cy="6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Your dedication to our school is appreciated!</a:t>
            </a:r>
            <a:endParaRPr sz="3000"/>
          </a:p>
        </p:txBody>
      </p:sp>
      <p:sp>
        <p:nvSpPr>
          <p:cNvPr id="396" name="Google Shape;396;p41"/>
          <p:cNvSpPr txBox="1"/>
          <p:nvPr/>
        </p:nvSpPr>
        <p:spPr>
          <a:xfrm>
            <a:off x="1082350" y="1588975"/>
            <a:ext cx="63888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lt1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Thank you!</a:t>
            </a:r>
            <a:endParaRPr sz="7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