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25" r:id="rId2"/>
    <p:sldId id="343" r:id="rId3"/>
    <p:sldId id="34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3" autoAdjust="0"/>
    <p:restoredTop sz="94660"/>
  </p:normalViewPr>
  <p:slideViewPr>
    <p:cSldViewPr snapToGrid="0">
      <p:cViewPr varScale="1">
        <p:scale>
          <a:sx n="162" d="100"/>
          <a:sy n="162" d="100"/>
        </p:scale>
        <p:origin x="250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5824A-0C5B-4A6C-A944-1B3D2D26B460}" type="datetimeFigureOut">
              <a:rPr lang="en-US" smtClean="0"/>
              <a:t>7/15/2021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BD2E0-EBD5-40BF-9B8D-957C7DA35477}" type="slidenum">
              <a:rPr lang="en-US" smtClean="0"/>
              <a:t>‹#›</a:t>
            </a:fld>
            <a:endParaRPr lang="en-US"/>
          </a:p>
        </p:txBody>
      </p:sp>
    </p:spTree>
    <p:extLst>
      <p:ext uri="{BB962C8B-B14F-4D97-AF65-F5344CB8AC3E}">
        <p14:creationId xmlns:p14="http://schemas.microsoft.com/office/powerpoint/2010/main" val="2004354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76ACAE-A51B-A14C-9250-7D102F164E4C}"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23232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26896" y="1999067"/>
            <a:ext cx="10363200" cy="1901880"/>
          </a:xfrm>
        </p:spPr>
        <p:txBody>
          <a:bodyPr anchor="b">
            <a:normAutofit/>
          </a:bodyPr>
          <a:lstStyle>
            <a:lvl1pPr algn="l">
              <a:lnSpc>
                <a:spcPts val="5200"/>
              </a:lnSpc>
              <a:defRPr sz="4800" spc="-300">
                <a:solidFill>
                  <a:schemeClr val="bg1"/>
                </a:solidFill>
              </a:defRPr>
            </a:lvl1pPr>
          </a:lstStyle>
          <a:p>
            <a:r>
              <a:rPr lang="en-US" dirty="0"/>
              <a:t>Click To Edit Cover Style</a:t>
            </a:r>
          </a:p>
        </p:txBody>
      </p:sp>
      <p:sp>
        <p:nvSpPr>
          <p:cNvPr id="3" name="Subtitle 2"/>
          <p:cNvSpPr>
            <a:spLocks noGrp="1"/>
          </p:cNvSpPr>
          <p:nvPr>
            <p:ph type="subTitle" idx="1" hasCustomPrompt="1"/>
          </p:nvPr>
        </p:nvSpPr>
        <p:spPr>
          <a:xfrm>
            <a:off x="626896" y="4090146"/>
            <a:ext cx="9144000" cy="578977"/>
          </a:xfrm>
          <a:prstGeom prst="rect">
            <a:avLst/>
          </a:prstGeom>
        </p:spPr>
        <p:txBody>
          <a:bodyPr lIns="0" tIns="0" rIns="0" bIns="0">
            <a:normAutofit/>
          </a:bodyPr>
          <a:lstStyle>
            <a:lvl1pPr marL="0" indent="0" algn="l">
              <a:buNone/>
              <a:defRPr sz="1200" b="1" i="0">
                <a:solidFill>
                  <a:srgbClr val="C4C4C4"/>
                </a:solidFill>
                <a:latin typeface="Ringside Regular Office"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sp>
        <p:nvSpPr>
          <p:cNvPr id="9" name="Rectangle 8">
            <a:extLst>
              <a:ext uri="{FF2B5EF4-FFF2-40B4-BE49-F238E27FC236}">
                <a16:creationId xmlns:a16="http://schemas.microsoft.com/office/drawing/2014/main" id="{27502731-B422-A24B-B3E1-671125172AD4}"/>
              </a:ext>
            </a:extLst>
          </p:cNvPr>
          <p:cNvSpPr/>
          <p:nvPr userDrawn="1"/>
        </p:nvSpPr>
        <p:spPr>
          <a:xfrm>
            <a:off x="626896" y="690131"/>
            <a:ext cx="3262411" cy="623936"/>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dirty="0">
              <a:latin typeface="Calibri" panose="020F0502020204030204" pitchFamily="34" charset="0"/>
            </a:endParaRPr>
          </a:p>
        </p:txBody>
      </p:sp>
      <p:sp>
        <p:nvSpPr>
          <p:cNvPr id="11" name="Slide Number Placeholder 10">
            <a:extLst>
              <a:ext uri="{FF2B5EF4-FFF2-40B4-BE49-F238E27FC236}">
                <a16:creationId xmlns:a16="http://schemas.microsoft.com/office/drawing/2014/main" id="{34C2E73B-8A2C-EF43-8CA9-5B28826B099A}"/>
              </a:ext>
            </a:extLst>
          </p:cNvPr>
          <p:cNvSpPr>
            <a:spLocks noGrp="1"/>
          </p:cNvSpPr>
          <p:nvPr>
            <p:ph type="sldNum" sz="quarter" idx="12"/>
          </p:nvPr>
        </p:nvSpPr>
        <p:spPr/>
        <p:txBody>
          <a:body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129820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Break (RE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78F2AE8-69EF-4043-AF35-FEE89FBFE0FF}"/>
              </a:ext>
            </a:extLst>
          </p:cNvPr>
          <p:cNvPicPr>
            <a:picLocks noChangeAspect="1"/>
          </p:cNvPicPr>
          <p:nvPr userDrawn="1"/>
        </p:nvPicPr>
        <p:blipFill>
          <a:blip r:embed="rId2"/>
          <a:stretch>
            <a:fillRect/>
          </a:stretch>
        </p:blipFill>
        <p:spPr>
          <a:xfrm>
            <a:off x="0" y="0"/>
            <a:ext cx="12175067" cy="6858000"/>
          </a:xfrm>
          <a:prstGeom prst="rect">
            <a:avLst/>
          </a:prstGeom>
        </p:spPr>
      </p:pic>
      <p:sp>
        <p:nvSpPr>
          <p:cNvPr id="2" name="Title 1">
            <a:extLst>
              <a:ext uri="{FF2B5EF4-FFF2-40B4-BE49-F238E27FC236}">
                <a16:creationId xmlns:a16="http://schemas.microsoft.com/office/drawing/2014/main" id="{90554E57-79FA-2447-A6C5-E9DA932AC1F4}"/>
              </a:ext>
            </a:extLst>
          </p:cNvPr>
          <p:cNvSpPr>
            <a:spLocks noGrp="1"/>
          </p:cNvSpPr>
          <p:nvPr>
            <p:ph type="title" hasCustomPrompt="1"/>
          </p:nvPr>
        </p:nvSpPr>
        <p:spPr>
          <a:xfrm>
            <a:off x="626896" y="3324445"/>
            <a:ext cx="10515600" cy="1098699"/>
          </a:xfrm>
        </p:spPr>
        <p:txBody>
          <a:bodyPr>
            <a:normAutofit/>
          </a:bodyPr>
          <a:lstStyle>
            <a:lvl1pPr>
              <a:lnSpc>
                <a:spcPts val="2800"/>
              </a:lnSpc>
              <a:defRPr sz="2400" b="1" cap="all" spc="120" baseline="0">
                <a:solidFill>
                  <a:schemeClr val="bg1"/>
                </a:solidFill>
              </a:defRPr>
            </a:lvl1pPr>
          </a:lstStyle>
          <a:p>
            <a:r>
              <a:rPr lang="en-US" dirty="0"/>
              <a:t>CLICK TO ENTER SECTION TITLE</a:t>
            </a:r>
          </a:p>
        </p:txBody>
      </p:sp>
      <p:sp>
        <p:nvSpPr>
          <p:cNvPr id="15" name="Text Placeholder 14">
            <a:extLst>
              <a:ext uri="{FF2B5EF4-FFF2-40B4-BE49-F238E27FC236}">
                <a16:creationId xmlns:a16="http://schemas.microsoft.com/office/drawing/2014/main" id="{1B21C57C-942D-FE4B-B5A0-0CD75E797B02}"/>
              </a:ext>
            </a:extLst>
          </p:cNvPr>
          <p:cNvSpPr>
            <a:spLocks noGrp="1"/>
          </p:cNvSpPr>
          <p:nvPr>
            <p:ph type="body" sz="quarter" idx="17" hasCustomPrompt="1"/>
          </p:nvPr>
        </p:nvSpPr>
        <p:spPr>
          <a:xfrm>
            <a:off x="626534" y="2602051"/>
            <a:ext cx="3284725" cy="480874"/>
          </a:xfrm>
        </p:spPr>
        <p:txBody>
          <a:bodyPr lIns="0" tIns="0" rIns="0" bIns="0" anchor="b">
            <a:noAutofit/>
          </a:bodyPr>
          <a:lstStyle>
            <a:lvl1pPr marL="0" indent="0">
              <a:buFontTx/>
              <a:buNone/>
              <a:defRPr sz="1600" b="0" cap="all" baseline="0">
                <a:solidFill>
                  <a:schemeClr val="bg1"/>
                </a:solidFill>
              </a:defRPr>
            </a:lvl1pPr>
            <a:lvl2pPr marL="344487"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Edit section #</a:t>
            </a:r>
          </a:p>
        </p:txBody>
      </p:sp>
      <p:sp>
        <p:nvSpPr>
          <p:cNvPr id="5" name="Slide Number Placeholder 4">
            <a:extLst>
              <a:ext uri="{FF2B5EF4-FFF2-40B4-BE49-F238E27FC236}">
                <a16:creationId xmlns:a16="http://schemas.microsoft.com/office/drawing/2014/main" id="{8691CCBF-4350-3746-9C81-776A311DDEA9}"/>
              </a:ext>
            </a:extLst>
          </p:cNvPr>
          <p:cNvSpPr>
            <a:spLocks noGrp="1"/>
          </p:cNvSpPr>
          <p:nvPr>
            <p:ph type="sldNum" sz="quarter" idx="20"/>
          </p:nvPr>
        </p:nvSpPr>
        <p:spPr/>
        <p:txBody>
          <a:bodyPr/>
          <a:lstStyle>
            <a:lvl1pPr>
              <a:defRPr>
                <a:solidFill>
                  <a:schemeClr val="bg1"/>
                </a:solidFill>
              </a:defRPr>
            </a:lvl1p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169200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Break (BLU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4E3572C-6057-5B45-9929-FC397049EFE1}"/>
              </a:ext>
            </a:extLst>
          </p:cNvPr>
          <p:cNvPicPr>
            <a:picLocks noChangeAspect="1"/>
          </p:cNvPicPr>
          <p:nvPr userDrawn="1"/>
        </p:nvPicPr>
        <p:blipFill>
          <a:blip r:embed="rId2"/>
          <a:stretch>
            <a:fillRect/>
          </a:stretch>
        </p:blipFill>
        <p:spPr>
          <a:xfrm>
            <a:off x="8467" y="0"/>
            <a:ext cx="12175067" cy="6858000"/>
          </a:xfrm>
          <a:prstGeom prst="rect">
            <a:avLst/>
          </a:prstGeom>
        </p:spPr>
      </p:pic>
      <p:sp>
        <p:nvSpPr>
          <p:cNvPr id="2" name="Title 1">
            <a:extLst>
              <a:ext uri="{FF2B5EF4-FFF2-40B4-BE49-F238E27FC236}">
                <a16:creationId xmlns:a16="http://schemas.microsoft.com/office/drawing/2014/main" id="{90554E57-79FA-2447-A6C5-E9DA932AC1F4}"/>
              </a:ext>
            </a:extLst>
          </p:cNvPr>
          <p:cNvSpPr>
            <a:spLocks noGrp="1"/>
          </p:cNvSpPr>
          <p:nvPr>
            <p:ph type="title" hasCustomPrompt="1"/>
          </p:nvPr>
        </p:nvSpPr>
        <p:spPr>
          <a:xfrm>
            <a:off x="626896" y="3324445"/>
            <a:ext cx="10515600" cy="1098699"/>
          </a:xfrm>
        </p:spPr>
        <p:txBody>
          <a:bodyPr>
            <a:normAutofit/>
          </a:bodyPr>
          <a:lstStyle>
            <a:lvl1pPr>
              <a:lnSpc>
                <a:spcPts val="2800"/>
              </a:lnSpc>
              <a:defRPr sz="2400" b="1" cap="all" spc="120" baseline="0">
                <a:solidFill>
                  <a:schemeClr val="bg1"/>
                </a:solidFill>
              </a:defRPr>
            </a:lvl1pPr>
          </a:lstStyle>
          <a:p>
            <a:r>
              <a:rPr lang="en-US" dirty="0"/>
              <a:t>CLICK TO ENTER SECTION TITLE</a:t>
            </a:r>
          </a:p>
        </p:txBody>
      </p:sp>
      <p:sp>
        <p:nvSpPr>
          <p:cNvPr id="15" name="Text Placeholder 14">
            <a:extLst>
              <a:ext uri="{FF2B5EF4-FFF2-40B4-BE49-F238E27FC236}">
                <a16:creationId xmlns:a16="http://schemas.microsoft.com/office/drawing/2014/main" id="{1B21C57C-942D-FE4B-B5A0-0CD75E797B02}"/>
              </a:ext>
            </a:extLst>
          </p:cNvPr>
          <p:cNvSpPr>
            <a:spLocks noGrp="1"/>
          </p:cNvSpPr>
          <p:nvPr>
            <p:ph type="body" sz="quarter" idx="17" hasCustomPrompt="1"/>
          </p:nvPr>
        </p:nvSpPr>
        <p:spPr>
          <a:xfrm>
            <a:off x="626534" y="2602051"/>
            <a:ext cx="3284725" cy="480874"/>
          </a:xfrm>
        </p:spPr>
        <p:txBody>
          <a:bodyPr lIns="0" tIns="0" rIns="0" bIns="0" anchor="b">
            <a:noAutofit/>
          </a:bodyPr>
          <a:lstStyle>
            <a:lvl1pPr marL="0" indent="0">
              <a:buFontTx/>
              <a:buNone/>
              <a:defRPr sz="1600" b="0" cap="all" baseline="0">
                <a:solidFill>
                  <a:schemeClr val="bg1"/>
                </a:solidFill>
              </a:defRPr>
            </a:lvl1pPr>
            <a:lvl2pPr marL="344487"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Edit section #</a:t>
            </a:r>
          </a:p>
        </p:txBody>
      </p:sp>
      <p:sp>
        <p:nvSpPr>
          <p:cNvPr id="5" name="Slide Number Placeholder 4">
            <a:extLst>
              <a:ext uri="{FF2B5EF4-FFF2-40B4-BE49-F238E27FC236}">
                <a16:creationId xmlns:a16="http://schemas.microsoft.com/office/drawing/2014/main" id="{8691CCBF-4350-3746-9C81-776A311DDEA9}"/>
              </a:ext>
            </a:extLst>
          </p:cNvPr>
          <p:cNvSpPr>
            <a:spLocks noGrp="1"/>
          </p:cNvSpPr>
          <p:nvPr>
            <p:ph type="sldNum" sz="quarter" idx="20"/>
          </p:nvPr>
        </p:nvSpPr>
        <p:spPr/>
        <p:txBody>
          <a:bodyPr/>
          <a:lstStyle>
            <a:lvl1pPr>
              <a:defRPr>
                <a:solidFill>
                  <a:schemeClr val="bg1"/>
                </a:solidFill>
              </a:defRPr>
            </a:lvl1p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692316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Body + Photo  + Graphic [GREE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83E705-8D71-FF49-A549-B3C1685D3056}"/>
              </a:ext>
            </a:extLst>
          </p:cNvPr>
          <p:cNvPicPr>
            <a:picLocks noChangeAspect="1"/>
          </p:cNvPicPr>
          <p:nvPr userDrawn="1"/>
        </p:nvPicPr>
        <p:blipFill>
          <a:blip r:embed="rId2"/>
          <a:stretch>
            <a:fillRect/>
          </a:stretch>
        </p:blipFill>
        <p:spPr>
          <a:xfrm>
            <a:off x="9769965" y="0"/>
            <a:ext cx="2438400" cy="2260600"/>
          </a:xfrm>
          <a:prstGeom prst="rect">
            <a:avLst/>
          </a:prstGeom>
        </p:spPr>
      </p:pic>
      <p:sp>
        <p:nvSpPr>
          <p:cNvPr id="15" name="Picture Placeholder 13">
            <a:extLst>
              <a:ext uri="{FF2B5EF4-FFF2-40B4-BE49-F238E27FC236}">
                <a16:creationId xmlns:a16="http://schemas.microsoft.com/office/drawing/2014/main" id="{4AF5AE0E-1567-B547-ACD9-B4D13B52AE08}"/>
              </a:ext>
            </a:extLst>
          </p:cNvPr>
          <p:cNvSpPr>
            <a:spLocks noGrp="1"/>
          </p:cNvSpPr>
          <p:nvPr>
            <p:ph type="pic" sz="quarter" idx="14" hasCustomPrompt="1"/>
          </p:nvPr>
        </p:nvSpPr>
        <p:spPr>
          <a:xfrm>
            <a:off x="8364280" y="2043661"/>
            <a:ext cx="3969489" cy="3905433"/>
          </a:xfrm>
          <a:prstGeom prst="rect">
            <a:avLst/>
          </a:prstGeom>
        </p:spPr>
        <p:txBody>
          <a:bodyPr>
            <a:normAutofit/>
          </a:bodyPr>
          <a:lstStyle>
            <a:lvl1pPr marL="0" indent="0">
              <a:buNone/>
              <a:defRPr sz="800"/>
            </a:lvl1pPr>
          </a:lstStyle>
          <a:p>
            <a:r>
              <a:rPr lang="en-US" dirty="0"/>
              <a:t>Click to add photo</a:t>
            </a:r>
          </a:p>
        </p:txBody>
      </p:sp>
      <p:sp>
        <p:nvSpPr>
          <p:cNvPr id="22" name="Text Placeholder 10">
            <a:extLst>
              <a:ext uri="{FF2B5EF4-FFF2-40B4-BE49-F238E27FC236}">
                <a16:creationId xmlns:a16="http://schemas.microsoft.com/office/drawing/2014/main" id="{095D41EA-F9D7-6941-8D3A-65BAD17F0DB0}"/>
              </a:ext>
            </a:extLst>
          </p:cNvPr>
          <p:cNvSpPr>
            <a:spLocks noGrp="1"/>
          </p:cNvSpPr>
          <p:nvPr>
            <p:ph type="body" sz="quarter" idx="15" hasCustomPrompt="1"/>
          </p:nvPr>
        </p:nvSpPr>
        <p:spPr>
          <a:xfrm>
            <a:off x="626532" y="2057579"/>
            <a:ext cx="7179621" cy="4306400"/>
          </a:xfrm>
          <a:prstGeom prst="rect">
            <a:avLst/>
          </a:prstGeom>
        </p:spPr>
        <p:txBody>
          <a:bodyPr lIns="0" tIns="0" rIns="0" bIns="0">
            <a:normAutofit/>
          </a:bodyPr>
          <a:lstStyle>
            <a:lvl1pPr marL="0" indent="0">
              <a:lnSpc>
                <a:spcPts val="2500"/>
              </a:lnSpc>
              <a:spcBef>
                <a:spcPts val="0"/>
              </a:spcBef>
              <a:spcAft>
                <a:spcPts val="2000"/>
              </a:spcAft>
              <a:buNone/>
              <a:defRPr sz="2800" spc="-70" baseline="0"/>
            </a:lvl1pPr>
          </a:lstStyle>
          <a:p>
            <a:pPr lvl="0"/>
            <a:r>
              <a:rPr lang="en-US" dirty="0"/>
              <a:t>Click to enter body</a:t>
            </a:r>
          </a:p>
        </p:txBody>
      </p:sp>
      <p:sp>
        <p:nvSpPr>
          <p:cNvPr id="9" name="Title Placeholder 1">
            <a:extLst>
              <a:ext uri="{FF2B5EF4-FFF2-40B4-BE49-F238E27FC236}">
                <a16:creationId xmlns:a16="http://schemas.microsoft.com/office/drawing/2014/main" id="{6D0FB922-8087-924A-8E9D-6B4ACFB81784}"/>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sz="4800"/>
            </a:lvl1pPr>
          </a:lstStyle>
          <a:p>
            <a:r>
              <a:rPr lang="en-US" dirty="0"/>
              <a:t>Header</a:t>
            </a:r>
          </a:p>
        </p:txBody>
      </p:sp>
      <p:sp>
        <p:nvSpPr>
          <p:cNvPr id="4" name="Slide Number Placeholder 3">
            <a:extLst>
              <a:ext uri="{FF2B5EF4-FFF2-40B4-BE49-F238E27FC236}">
                <a16:creationId xmlns:a16="http://schemas.microsoft.com/office/drawing/2014/main" id="{51036C4F-2505-EB4E-B073-C5DE3C9ACED4}"/>
              </a:ext>
            </a:extLst>
          </p:cNvPr>
          <p:cNvSpPr>
            <a:spLocks noGrp="1"/>
          </p:cNvSpPr>
          <p:nvPr>
            <p:ph type="sldNum" sz="quarter" idx="18"/>
          </p:nvPr>
        </p:nvSpPr>
        <p:spPr/>
        <p:txBody>
          <a:bodyPr/>
          <a:lstStyle/>
          <a:p>
            <a:fld id="{35F6F342-923F-F947-AB68-DF4515FC8525}" type="slidenum">
              <a:rPr lang="en-US" smtClean="0"/>
              <a:pPr/>
              <a:t>‹#›</a:t>
            </a:fld>
            <a:endParaRPr lang="en-US" dirty="0"/>
          </a:p>
        </p:txBody>
      </p:sp>
      <p:pic>
        <p:nvPicPr>
          <p:cNvPr id="8" name="Picture 2">
            <a:extLst>
              <a:ext uri="{FF2B5EF4-FFF2-40B4-BE49-F238E27FC236}">
                <a16:creationId xmlns:a16="http://schemas.microsoft.com/office/drawing/2014/main" id="{953CFADF-C68A-464F-8114-417577BBDF3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EE3CA698-72ED-4C55-99FE-7B56F26D4888}"/>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508545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 Body + Photo  + Graphic [BLU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DC76AF2-B1F2-4C43-BF48-64D55D2CF4BE}"/>
              </a:ext>
            </a:extLst>
          </p:cNvPr>
          <p:cNvPicPr>
            <a:picLocks noChangeAspect="1"/>
          </p:cNvPicPr>
          <p:nvPr userDrawn="1"/>
        </p:nvPicPr>
        <p:blipFill>
          <a:blip r:embed="rId2"/>
          <a:stretch>
            <a:fillRect/>
          </a:stretch>
        </p:blipFill>
        <p:spPr>
          <a:xfrm>
            <a:off x="9769965" y="0"/>
            <a:ext cx="2438400" cy="2260600"/>
          </a:xfrm>
          <a:prstGeom prst="rect">
            <a:avLst/>
          </a:prstGeom>
        </p:spPr>
      </p:pic>
      <p:sp>
        <p:nvSpPr>
          <p:cNvPr id="15" name="Picture Placeholder 13">
            <a:extLst>
              <a:ext uri="{FF2B5EF4-FFF2-40B4-BE49-F238E27FC236}">
                <a16:creationId xmlns:a16="http://schemas.microsoft.com/office/drawing/2014/main" id="{4AF5AE0E-1567-B547-ACD9-B4D13B52AE08}"/>
              </a:ext>
            </a:extLst>
          </p:cNvPr>
          <p:cNvSpPr>
            <a:spLocks noGrp="1"/>
          </p:cNvSpPr>
          <p:nvPr>
            <p:ph type="pic" sz="quarter" idx="14" hasCustomPrompt="1"/>
          </p:nvPr>
        </p:nvSpPr>
        <p:spPr>
          <a:xfrm>
            <a:off x="8364280" y="2043661"/>
            <a:ext cx="3969489" cy="3905433"/>
          </a:xfrm>
          <a:prstGeom prst="rect">
            <a:avLst/>
          </a:prstGeom>
        </p:spPr>
        <p:txBody>
          <a:bodyPr>
            <a:normAutofit/>
          </a:bodyPr>
          <a:lstStyle>
            <a:lvl1pPr marL="0" indent="0">
              <a:buNone/>
              <a:defRPr sz="800"/>
            </a:lvl1pPr>
          </a:lstStyle>
          <a:p>
            <a:r>
              <a:rPr lang="en-US" dirty="0"/>
              <a:t>Click to add photo</a:t>
            </a:r>
          </a:p>
        </p:txBody>
      </p:sp>
      <p:sp>
        <p:nvSpPr>
          <p:cNvPr id="22" name="Text Placeholder 10">
            <a:extLst>
              <a:ext uri="{FF2B5EF4-FFF2-40B4-BE49-F238E27FC236}">
                <a16:creationId xmlns:a16="http://schemas.microsoft.com/office/drawing/2014/main" id="{095D41EA-F9D7-6941-8D3A-65BAD17F0DB0}"/>
              </a:ext>
            </a:extLst>
          </p:cNvPr>
          <p:cNvSpPr>
            <a:spLocks noGrp="1"/>
          </p:cNvSpPr>
          <p:nvPr>
            <p:ph type="body" sz="quarter" idx="15" hasCustomPrompt="1"/>
          </p:nvPr>
        </p:nvSpPr>
        <p:spPr>
          <a:xfrm>
            <a:off x="626532" y="2057579"/>
            <a:ext cx="7179621" cy="4306400"/>
          </a:xfrm>
          <a:prstGeom prst="rect">
            <a:avLst/>
          </a:prstGeom>
        </p:spPr>
        <p:txBody>
          <a:bodyPr lIns="0" tIns="0" rIns="0" bIns="0">
            <a:normAutofit/>
          </a:bodyPr>
          <a:lstStyle>
            <a:lvl1pPr marL="0" indent="0">
              <a:lnSpc>
                <a:spcPts val="2500"/>
              </a:lnSpc>
              <a:spcBef>
                <a:spcPts val="0"/>
              </a:spcBef>
              <a:spcAft>
                <a:spcPts val="2000"/>
              </a:spcAft>
              <a:buNone/>
              <a:defRPr sz="2800" spc="-70" baseline="0"/>
            </a:lvl1pPr>
          </a:lstStyle>
          <a:p>
            <a:pPr lvl="0"/>
            <a:r>
              <a:rPr lang="en-US" dirty="0"/>
              <a:t>Click to enter body</a:t>
            </a:r>
          </a:p>
        </p:txBody>
      </p:sp>
      <p:sp>
        <p:nvSpPr>
          <p:cNvPr id="9" name="Title Placeholder 1">
            <a:extLst>
              <a:ext uri="{FF2B5EF4-FFF2-40B4-BE49-F238E27FC236}">
                <a16:creationId xmlns:a16="http://schemas.microsoft.com/office/drawing/2014/main" id="{6D0FB922-8087-924A-8E9D-6B4ACFB81784}"/>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a:lvl1pPr>
          </a:lstStyle>
          <a:p>
            <a:r>
              <a:rPr lang="en-US" dirty="0"/>
              <a:t>Header</a:t>
            </a:r>
          </a:p>
        </p:txBody>
      </p:sp>
      <p:sp>
        <p:nvSpPr>
          <p:cNvPr id="4" name="Slide Number Placeholder 3">
            <a:extLst>
              <a:ext uri="{FF2B5EF4-FFF2-40B4-BE49-F238E27FC236}">
                <a16:creationId xmlns:a16="http://schemas.microsoft.com/office/drawing/2014/main" id="{51036C4F-2505-EB4E-B073-C5DE3C9ACED4}"/>
              </a:ext>
            </a:extLst>
          </p:cNvPr>
          <p:cNvSpPr>
            <a:spLocks noGrp="1"/>
          </p:cNvSpPr>
          <p:nvPr>
            <p:ph type="sldNum" sz="quarter" idx="18"/>
          </p:nvPr>
        </p:nvSpPr>
        <p:spPr/>
        <p:txBody>
          <a:bodyPr/>
          <a:lstStyle/>
          <a:p>
            <a:fld id="{35F6F342-923F-F947-AB68-DF4515FC8525}" type="slidenum">
              <a:rPr lang="en-US" smtClean="0"/>
              <a:pPr/>
              <a:t>‹#›</a:t>
            </a:fld>
            <a:endParaRPr lang="en-US" dirty="0"/>
          </a:p>
        </p:txBody>
      </p:sp>
      <p:pic>
        <p:nvPicPr>
          <p:cNvPr id="8" name="Picture 2">
            <a:extLst>
              <a:ext uri="{FF2B5EF4-FFF2-40B4-BE49-F238E27FC236}">
                <a16:creationId xmlns:a16="http://schemas.microsoft.com/office/drawing/2014/main" id="{89A534F6-C0CD-495E-887C-327A8017F31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DCCEA769-4940-4769-BFB1-717453B0CC8C}"/>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3089355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 Body + Photo  + Graphic [RE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BE97A77-607A-C548-B353-8800A3028327}"/>
              </a:ext>
            </a:extLst>
          </p:cNvPr>
          <p:cNvPicPr>
            <a:picLocks noChangeAspect="1"/>
          </p:cNvPicPr>
          <p:nvPr userDrawn="1"/>
        </p:nvPicPr>
        <p:blipFill>
          <a:blip r:embed="rId2"/>
          <a:stretch>
            <a:fillRect/>
          </a:stretch>
        </p:blipFill>
        <p:spPr>
          <a:xfrm>
            <a:off x="9769965" y="0"/>
            <a:ext cx="2438400" cy="2260600"/>
          </a:xfrm>
          <a:prstGeom prst="rect">
            <a:avLst/>
          </a:prstGeom>
        </p:spPr>
      </p:pic>
      <p:sp>
        <p:nvSpPr>
          <p:cNvPr id="15" name="Picture Placeholder 13">
            <a:extLst>
              <a:ext uri="{FF2B5EF4-FFF2-40B4-BE49-F238E27FC236}">
                <a16:creationId xmlns:a16="http://schemas.microsoft.com/office/drawing/2014/main" id="{4AF5AE0E-1567-B547-ACD9-B4D13B52AE08}"/>
              </a:ext>
            </a:extLst>
          </p:cNvPr>
          <p:cNvSpPr>
            <a:spLocks noGrp="1"/>
          </p:cNvSpPr>
          <p:nvPr>
            <p:ph type="pic" sz="quarter" idx="14" hasCustomPrompt="1"/>
          </p:nvPr>
        </p:nvSpPr>
        <p:spPr>
          <a:xfrm>
            <a:off x="8364280" y="2043661"/>
            <a:ext cx="3969489" cy="3905433"/>
          </a:xfrm>
          <a:prstGeom prst="rect">
            <a:avLst/>
          </a:prstGeom>
        </p:spPr>
        <p:txBody>
          <a:bodyPr>
            <a:normAutofit/>
          </a:bodyPr>
          <a:lstStyle>
            <a:lvl1pPr marL="0" indent="0">
              <a:buNone/>
              <a:defRPr sz="800"/>
            </a:lvl1pPr>
          </a:lstStyle>
          <a:p>
            <a:r>
              <a:rPr lang="en-US" dirty="0"/>
              <a:t>Click to add photo</a:t>
            </a:r>
          </a:p>
        </p:txBody>
      </p:sp>
      <p:sp>
        <p:nvSpPr>
          <p:cNvPr id="22" name="Text Placeholder 10">
            <a:extLst>
              <a:ext uri="{FF2B5EF4-FFF2-40B4-BE49-F238E27FC236}">
                <a16:creationId xmlns:a16="http://schemas.microsoft.com/office/drawing/2014/main" id="{095D41EA-F9D7-6941-8D3A-65BAD17F0DB0}"/>
              </a:ext>
            </a:extLst>
          </p:cNvPr>
          <p:cNvSpPr>
            <a:spLocks noGrp="1"/>
          </p:cNvSpPr>
          <p:nvPr>
            <p:ph type="body" sz="quarter" idx="15" hasCustomPrompt="1"/>
          </p:nvPr>
        </p:nvSpPr>
        <p:spPr>
          <a:xfrm>
            <a:off x="626532" y="2057579"/>
            <a:ext cx="7179621" cy="4306400"/>
          </a:xfrm>
          <a:prstGeom prst="rect">
            <a:avLst/>
          </a:prstGeom>
        </p:spPr>
        <p:txBody>
          <a:bodyPr lIns="0" tIns="0" rIns="0" bIns="0">
            <a:normAutofit/>
          </a:bodyPr>
          <a:lstStyle>
            <a:lvl1pPr marL="0" indent="0">
              <a:lnSpc>
                <a:spcPts val="2500"/>
              </a:lnSpc>
              <a:spcBef>
                <a:spcPts val="0"/>
              </a:spcBef>
              <a:spcAft>
                <a:spcPts val="2000"/>
              </a:spcAft>
              <a:buNone/>
              <a:defRPr sz="2800" spc="-70" baseline="0"/>
            </a:lvl1pPr>
          </a:lstStyle>
          <a:p>
            <a:pPr lvl="0"/>
            <a:r>
              <a:rPr lang="en-US" dirty="0"/>
              <a:t>Click to enter body</a:t>
            </a:r>
          </a:p>
        </p:txBody>
      </p:sp>
      <p:sp>
        <p:nvSpPr>
          <p:cNvPr id="9" name="Title Placeholder 1">
            <a:extLst>
              <a:ext uri="{FF2B5EF4-FFF2-40B4-BE49-F238E27FC236}">
                <a16:creationId xmlns:a16="http://schemas.microsoft.com/office/drawing/2014/main" id="{6D0FB922-8087-924A-8E9D-6B4ACFB81784}"/>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a:lvl1pPr>
          </a:lstStyle>
          <a:p>
            <a:r>
              <a:rPr lang="en-US" dirty="0"/>
              <a:t>Header</a:t>
            </a:r>
          </a:p>
        </p:txBody>
      </p:sp>
      <p:sp>
        <p:nvSpPr>
          <p:cNvPr id="4" name="Slide Number Placeholder 3">
            <a:extLst>
              <a:ext uri="{FF2B5EF4-FFF2-40B4-BE49-F238E27FC236}">
                <a16:creationId xmlns:a16="http://schemas.microsoft.com/office/drawing/2014/main" id="{51036C4F-2505-EB4E-B073-C5DE3C9ACED4}"/>
              </a:ext>
            </a:extLst>
          </p:cNvPr>
          <p:cNvSpPr>
            <a:spLocks noGrp="1"/>
          </p:cNvSpPr>
          <p:nvPr>
            <p:ph type="sldNum" sz="quarter" idx="18"/>
          </p:nvPr>
        </p:nvSpPr>
        <p:spPr/>
        <p:txBody>
          <a:bodyPr/>
          <a:lstStyle/>
          <a:p>
            <a:fld id="{35F6F342-923F-F947-AB68-DF4515FC8525}" type="slidenum">
              <a:rPr lang="en-US" smtClean="0"/>
              <a:pPr/>
              <a:t>‹#›</a:t>
            </a:fld>
            <a:endParaRPr lang="en-US" dirty="0"/>
          </a:p>
        </p:txBody>
      </p:sp>
      <p:pic>
        <p:nvPicPr>
          <p:cNvPr id="8" name="Picture 2">
            <a:extLst>
              <a:ext uri="{FF2B5EF4-FFF2-40B4-BE49-F238E27FC236}">
                <a16:creationId xmlns:a16="http://schemas.microsoft.com/office/drawing/2014/main" id="{1DECF052-5A71-4838-ACFA-B886633CB49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39CB8335-71F8-4D19-8C3C-FA55FFC7992F}"/>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4095644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eader +SmartArt Chart">
    <p:spTree>
      <p:nvGrpSpPr>
        <p:cNvPr id="1" name=""/>
        <p:cNvGrpSpPr/>
        <p:nvPr/>
      </p:nvGrpSpPr>
      <p:grpSpPr>
        <a:xfrm>
          <a:off x="0" y="0"/>
          <a:ext cx="0" cy="0"/>
          <a:chOff x="0" y="0"/>
          <a:chExt cx="0" cy="0"/>
        </a:xfrm>
      </p:grpSpPr>
      <p:sp>
        <p:nvSpPr>
          <p:cNvPr id="6" name="SmartArt Placeholder 5">
            <a:extLst>
              <a:ext uri="{FF2B5EF4-FFF2-40B4-BE49-F238E27FC236}">
                <a16:creationId xmlns:a16="http://schemas.microsoft.com/office/drawing/2014/main" id="{50D4F7ED-91FA-5644-8ED9-E6BABB841EAD}"/>
              </a:ext>
            </a:extLst>
          </p:cNvPr>
          <p:cNvSpPr>
            <a:spLocks noGrp="1"/>
          </p:cNvSpPr>
          <p:nvPr>
            <p:ph type="dgm" sz="quarter" idx="13"/>
          </p:nvPr>
        </p:nvSpPr>
        <p:spPr>
          <a:xfrm>
            <a:off x="626533" y="2052971"/>
            <a:ext cx="10727267" cy="4396818"/>
          </a:xfrm>
          <a:noFill/>
        </p:spPr>
        <p:txBody>
          <a:bodyPr/>
          <a:lstStyle/>
          <a:p>
            <a:r>
              <a:rPr lang="en-US"/>
              <a:t>Click icon to add SmartArt graphic</a:t>
            </a:r>
            <a:endParaRPr lang="en-US" dirty="0"/>
          </a:p>
        </p:txBody>
      </p:sp>
      <p:sp>
        <p:nvSpPr>
          <p:cNvPr id="11" name="Title Placeholder 1">
            <a:extLst>
              <a:ext uri="{FF2B5EF4-FFF2-40B4-BE49-F238E27FC236}">
                <a16:creationId xmlns:a16="http://schemas.microsoft.com/office/drawing/2014/main" id="{8AFC8030-FCAE-D94C-A31C-59E3D8CF40B4}"/>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sz="4800"/>
            </a:lvl1pPr>
          </a:lstStyle>
          <a:p>
            <a:r>
              <a:rPr lang="en-US" dirty="0"/>
              <a:t>Header</a:t>
            </a:r>
          </a:p>
        </p:txBody>
      </p:sp>
      <p:sp>
        <p:nvSpPr>
          <p:cNvPr id="4" name="Slide Number Placeholder 3">
            <a:extLst>
              <a:ext uri="{FF2B5EF4-FFF2-40B4-BE49-F238E27FC236}">
                <a16:creationId xmlns:a16="http://schemas.microsoft.com/office/drawing/2014/main" id="{090319B5-5FC0-F542-B62E-53973AD5BC51}"/>
              </a:ext>
            </a:extLst>
          </p:cNvPr>
          <p:cNvSpPr>
            <a:spLocks noGrp="1"/>
          </p:cNvSpPr>
          <p:nvPr>
            <p:ph type="sldNum" sz="quarter" idx="16"/>
          </p:nvPr>
        </p:nvSpPr>
        <p:spPr/>
        <p:txBody>
          <a:bodyPr/>
          <a:lstStyle/>
          <a:p>
            <a:fld id="{35F6F342-923F-F947-AB68-DF4515FC8525}" type="slidenum">
              <a:rPr lang="en-US" smtClean="0"/>
              <a:pPr/>
              <a:t>‹#›</a:t>
            </a:fld>
            <a:endParaRPr lang="en-US" dirty="0"/>
          </a:p>
        </p:txBody>
      </p:sp>
      <p:pic>
        <p:nvPicPr>
          <p:cNvPr id="8" name="Picture 2">
            <a:extLst>
              <a:ext uri="{FF2B5EF4-FFF2-40B4-BE49-F238E27FC236}">
                <a16:creationId xmlns:a16="http://schemas.microsoft.com/office/drawing/2014/main" id="{AD74991A-A6C4-4B8E-ABE5-87C412A8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442" y="6535493"/>
            <a:ext cx="1448492" cy="275903"/>
          </a:xfrm>
          <a:prstGeom prst="rect">
            <a:avLst/>
          </a:prstGeom>
        </p:spPr>
      </p:pic>
      <p:sp>
        <p:nvSpPr>
          <p:cNvPr id="9" name="Footer Placeholder 5">
            <a:extLst>
              <a:ext uri="{FF2B5EF4-FFF2-40B4-BE49-F238E27FC236}">
                <a16:creationId xmlns:a16="http://schemas.microsoft.com/office/drawing/2014/main" id="{EE387A7E-F6A7-4A3B-A5EA-672CBC83E373}"/>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2361328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hat We Do">
    <p:spTree>
      <p:nvGrpSpPr>
        <p:cNvPr id="1" name=""/>
        <p:cNvGrpSpPr/>
        <p:nvPr/>
      </p:nvGrpSpPr>
      <p:grpSpPr>
        <a:xfrm>
          <a:off x="0" y="0"/>
          <a:ext cx="0" cy="0"/>
          <a:chOff x="0" y="0"/>
          <a:chExt cx="0" cy="0"/>
        </a:xfrm>
      </p:grpSpPr>
      <p:sp>
        <p:nvSpPr>
          <p:cNvPr id="10" name="Text Placeholder 10">
            <a:extLst>
              <a:ext uri="{FF2B5EF4-FFF2-40B4-BE49-F238E27FC236}">
                <a16:creationId xmlns:a16="http://schemas.microsoft.com/office/drawing/2014/main" id="{1B5655E5-2510-D244-B74E-5E032F29F8D6}"/>
              </a:ext>
            </a:extLst>
          </p:cNvPr>
          <p:cNvSpPr>
            <a:spLocks noGrp="1"/>
          </p:cNvSpPr>
          <p:nvPr>
            <p:ph type="body" sz="quarter" idx="15" hasCustomPrompt="1"/>
          </p:nvPr>
        </p:nvSpPr>
        <p:spPr>
          <a:xfrm>
            <a:off x="626533" y="3352801"/>
            <a:ext cx="4269171" cy="3012558"/>
          </a:xfrm>
          <a:prstGeom prst="rect">
            <a:avLst/>
          </a:prstGeom>
        </p:spPr>
        <p:txBody>
          <a:bodyPr lIns="0" tIns="0" rIns="0" bIns="0">
            <a:normAutofit/>
          </a:bodyPr>
          <a:lstStyle>
            <a:lvl1pPr marL="0" indent="0">
              <a:lnSpc>
                <a:spcPts val="2500"/>
              </a:lnSpc>
              <a:spcBef>
                <a:spcPts val="0"/>
              </a:spcBef>
              <a:spcAft>
                <a:spcPts val="2000"/>
              </a:spcAft>
              <a:buNone/>
              <a:defRPr sz="2400" b="0" spc="0"/>
            </a:lvl1pPr>
          </a:lstStyle>
          <a:p>
            <a:pPr lvl="0"/>
            <a:r>
              <a:rPr lang="en-US" dirty="0"/>
              <a:t>Click to enter body</a:t>
            </a:r>
          </a:p>
        </p:txBody>
      </p:sp>
      <p:sp>
        <p:nvSpPr>
          <p:cNvPr id="11" name="Text Placeholder 10">
            <a:extLst>
              <a:ext uri="{FF2B5EF4-FFF2-40B4-BE49-F238E27FC236}">
                <a16:creationId xmlns:a16="http://schemas.microsoft.com/office/drawing/2014/main" id="{26B73660-016E-1542-B538-1861CB1720EE}"/>
              </a:ext>
            </a:extLst>
          </p:cNvPr>
          <p:cNvSpPr>
            <a:spLocks noGrp="1"/>
          </p:cNvSpPr>
          <p:nvPr>
            <p:ph type="body" sz="quarter" idx="16" hasCustomPrompt="1"/>
          </p:nvPr>
        </p:nvSpPr>
        <p:spPr>
          <a:xfrm>
            <a:off x="626533" y="2614326"/>
            <a:ext cx="4269172" cy="625433"/>
          </a:xfrm>
          <a:prstGeom prst="rect">
            <a:avLst/>
          </a:prstGeom>
        </p:spPr>
        <p:txBody>
          <a:bodyPr lIns="0" tIns="0" rIns="0" bIns="0" anchor="b">
            <a:normAutofit/>
          </a:bodyPr>
          <a:lstStyle>
            <a:lvl1pPr marL="0" indent="0">
              <a:lnSpc>
                <a:spcPts val="2500"/>
              </a:lnSpc>
              <a:spcBef>
                <a:spcPts val="0"/>
              </a:spcBef>
              <a:spcAft>
                <a:spcPts val="0"/>
              </a:spcAft>
              <a:buNone/>
              <a:defRPr sz="2800" b="1"/>
            </a:lvl1pPr>
          </a:lstStyle>
          <a:p>
            <a:pPr lvl="0"/>
            <a:r>
              <a:rPr lang="en-US" dirty="0"/>
              <a:t>Body Head</a:t>
            </a:r>
          </a:p>
        </p:txBody>
      </p:sp>
      <p:sp>
        <p:nvSpPr>
          <p:cNvPr id="13" name="Text Placeholder 10">
            <a:extLst>
              <a:ext uri="{FF2B5EF4-FFF2-40B4-BE49-F238E27FC236}">
                <a16:creationId xmlns:a16="http://schemas.microsoft.com/office/drawing/2014/main" id="{0B821B9B-B5E5-434D-BED2-8E52CEAEE8B3}"/>
              </a:ext>
            </a:extLst>
          </p:cNvPr>
          <p:cNvSpPr>
            <a:spLocks noGrp="1"/>
          </p:cNvSpPr>
          <p:nvPr>
            <p:ph type="body" sz="quarter" idx="18" hasCustomPrompt="1"/>
          </p:nvPr>
        </p:nvSpPr>
        <p:spPr>
          <a:xfrm>
            <a:off x="6536463" y="2614326"/>
            <a:ext cx="4269172" cy="625433"/>
          </a:xfrm>
          <a:prstGeom prst="rect">
            <a:avLst/>
          </a:prstGeom>
        </p:spPr>
        <p:txBody>
          <a:bodyPr lIns="0" tIns="0" rIns="0" bIns="0" anchor="b">
            <a:normAutofit/>
          </a:bodyPr>
          <a:lstStyle>
            <a:lvl1pPr marL="0" indent="0">
              <a:lnSpc>
                <a:spcPts val="2500"/>
              </a:lnSpc>
              <a:spcBef>
                <a:spcPts val="0"/>
              </a:spcBef>
              <a:spcAft>
                <a:spcPts val="0"/>
              </a:spcAft>
              <a:buNone/>
              <a:defRPr sz="2800" b="1"/>
            </a:lvl1pPr>
          </a:lstStyle>
          <a:p>
            <a:pPr lvl="0"/>
            <a:r>
              <a:rPr lang="en-US" dirty="0"/>
              <a:t>Body Head</a:t>
            </a:r>
          </a:p>
        </p:txBody>
      </p:sp>
      <p:sp>
        <p:nvSpPr>
          <p:cNvPr id="19" name="Content Placeholder 6">
            <a:extLst>
              <a:ext uri="{FF2B5EF4-FFF2-40B4-BE49-F238E27FC236}">
                <a16:creationId xmlns:a16="http://schemas.microsoft.com/office/drawing/2014/main" id="{0687BEAF-E341-B54E-BC54-246A01A52504}"/>
              </a:ext>
            </a:extLst>
          </p:cNvPr>
          <p:cNvSpPr>
            <a:spLocks noGrp="1"/>
          </p:cNvSpPr>
          <p:nvPr>
            <p:ph sz="quarter" idx="13" hasCustomPrompt="1"/>
          </p:nvPr>
        </p:nvSpPr>
        <p:spPr>
          <a:xfrm>
            <a:off x="9275112" y="687715"/>
            <a:ext cx="2351616" cy="1304925"/>
          </a:xfrm>
          <a:prstGeom prst="rect">
            <a:avLst/>
          </a:prstGeom>
        </p:spPr>
        <p:txBody>
          <a:bodyPr/>
          <a:lstStyle>
            <a:lvl1pPr marL="0" indent="0">
              <a:buNone/>
              <a:defRPr sz="800">
                <a:solidFill>
                  <a:srgbClr val="C4C4C4"/>
                </a:solidFill>
              </a:defRPr>
            </a:lvl1pPr>
          </a:lstStyle>
          <a:p>
            <a:pPr lvl="0"/>
            <a:r>
              <a:rPr lang="en-US" dirty="0"/>
              <a:t>Click icon to add logo</a:t>
            </a:r>
          </a:p>
        </p:txBody>
      </p:sp>
      <p:sp>
        <p:nvSpPr>
          <p:cNvPr id="15" name="Text Placeholder 10">
            <a:extLst>
              <a:ext uri="{FF2B5EF4-FFF2-40B4-BE49-F238E27FC236}">
                <a16:creationId xmlns:a16="http://schemas.microsoft.com/office/drawing/2014/main" id="{76D7E43D-A82E-8644-A6E6-E9E6775E58D6}"/>
              </a:ext>
            </a:extLst>
          </p:cNvPr>
          <p:cNvSpPr>
            <a:spLocks noGrp="1"/>
          </p:cNvSpPr>
          <p:nvPr>
            <p:ph type="body" sz="quarter" idx="23" hasCustomPrompt="1"/>
          </p:nvPr>
        </p:nvSpPr>
        <p:spPr>
          <a:xfrm>
            <a:off x="6536463" y="3352801"/>
            <a:ext cx="4269171" cy="3012558"/>
          </a:xfrm>
          <a:prstGeom prst="rect">
            <a:avLst/>
          </a:prstGeom>
        </p:spPr>
        <p:txBody>
          <a:bodyPr lIns="0" tIns="0" rIns="0" bIns="0">
            <a:normAutofit/>
          </a:bodyPr>
          <a:lstStyle>
            <a:lvl1pPr marL="0" indent="0">
              <a:lnSpc>
                <a:spcPts val="2500"/>
              </a:lnSpc>
              <a:spcBef>
                <a:spcPts val="0"/>
              </a:spcBef>
              <a:spcAft>
                <a:spcPts val="2000"/>
              </a:spcAft>
              <a:buNone/>
              <a:defRPr sz="2400" b="0" spc="0"/>
            </a:lvl1pPr>
          </a:lstStyle>
          <a:p>
            <a:pPr lvl="0"/>
            <a:r>
              <a:rPr lang="en-US" dirty="0"/>
              <a:t>Click to enter body</a:t>
            </a:r>
          </a:p>
        </p:txBody>
      </p:sp>
      <p:sp>
        <p:nvSpPr>
          <p:cNvPr id="23" name="Title Placeholder 1">
            <a:extLst>
              <a:ext uri="{FF2B5EF4-FFF2-40B4-BE49-F238E27FC236}">
                <a16:creationId xmlns:a16="http://schemas.microsoft.com/office/drawing/2014/main" id="{14FA806B-2D88-A74B-9CE2-229A0A8F53E2}"/>
              </a:ext>
            </a:extLst>
          </p:cNvPr>
          <p:cNvSpPr>
            <a:spLocks noGrp="1"/>
          </p:cNvSpPr>
          <p:nvPr>
            <p:ph type="title" hasCustomPrompt="1"/>
          </p:nvPr>
        </p:nvSpPr>
        <p:spPr>
          <a:xfrm>
            <a:off x="626897" y="687715"/>
            <a:ext cx="8202076" cy="966845"/>
          </a:xfrm>
          <a:prstGeom prst="rect">
            <a:avLst/>
          </a:prstGeom>
        </p:spPr>
        <p:txBody>
          <a:bodyPr vert="horz" lIns="0" tIns="0" rIns="0" bIns="0" rtlCol="0" anchor="t">
            <a:normAutofit/>
          </a:bodyPr>
          <a:lstStyle>
            <a:lvl1pPr>
              <a:defRPr sz="4800"/>
            </a:lvl1pPr>
          </a:lstStyle>
          <a:p>
            <a:r>
              <a:rPr lang="en-US" dirty="0"/>
              <a:t>Header</a:t>
            </a:r>
          </a:p>
        </p:txBody>
      </p:sp>
      <p:sp>
        <p:nvSpPr>
          <p:cNvPr id="5" name="Slide Number Placeholder 4">
            <a:extLst>
              <a:ext uri="{FF2B5EF4-FFF2-40B4-BE49-F238E27FC236}">
                <a16:creationId xmlns:a16="http://schemas.microsoft.com/office/drawing/2014/main" id="{AB774630-34BA-2742-A2BC-1C2A458FAF0D}"/>
              </a:ext>
            </a:extLst>
          </p:cNvPr>
          <p:cNvSpPr>
            <a:spLocks noGrp="1"/>
          </p:cNvSpPr>
          <p:nvPr>
            <p:ph type="sldNum" sz="quarter" idx="26"/>
          </p:nvPr>
        </p:nvSpPr>
        <p:spPr/>
        <p:txBody>
          <a:bodyPr/>
          <a:lstStyle/>
          <a:p>
            <a:fld id="{35F6F342-923F-F947-AB68-DF4515FC8525}" type="slidenum">
              <a:rPr lang="en-US" smtClean="0"/>
              <a:pPr/>
              <a:t>‹#›</a:t>
            </a:fld>
            <a:endParaRPr lang="en-US" dirty="0"/>
          </a:p>
        </p:txBody>
      </p:sp>
      <p:pic>
        <p:nvPicPr>
          <p:cNvPr id="14" name="Picture 2">
            <a:extLst>
              <a:ext uri="{FF2B5EF4-FFF2-40B4-BE49-F238E27FC236}">
                <a16:creationId xmlns:a16="http://schemas.microsoft.com/office/drawing/2014/main" id="{43AE9E04-7B7D-4BC0-8015-B9B74E3F06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442" y="6535493"/>
            <a:ext cx="1448492" cy="275903"/>
          </a:xfrm>
          <a:prstGeom prst="rect">
            <a:avLst/>
          </a:prstGeom>
        </p:spPr>
      </p:pic>
      <p:sp>
        <p:nvSpPr>
          <p:cNvPr id="16" name="Footer Placeholder 5">
            <a:extLst>
              <a:ext uri="{FF2B5EF4-FFF2-40B4-BE49-F238E27FC236}">
                <a16:creationId xmlns:a16="http://schemas.microsoft.com/office/drawing/2014/main" id="{134E7BCC-E98A-4EAB-8BD0-15E094D14C0E}"/>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22381717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2460B-9875-314C-8CFB-A21DE6B337F6}"/>
              </a:ext>
            </a:extLst>
          </p:cNvPr>
          <p:cNvSpPr>
            <a:spLocks noGrp="1"/>
          </p:cNvSpPr>
          <p:nvPr>
            <p:ph type="title" hasCustomPrompt="1"/>
          </p:nvPr>
        </p:nvSpPr>
        <p:spPr/>
        <p:txBody>
          <a:bodyPr>
            <a:normAutofit/>
          </a:bodyPr>
          <a:lstStyle>
            <a:lvl1pPr>
              <a:defRPr sz="4800"/>
            </a:lvl1pPr>
          </a:lstStyle>
          <a:p>
            <a:r>
              <a:rPr lang="en-US" dirty="0"/>
              <a:t>Click to add header</a:t>
            </a:r>
          </a:p>
        </p:txBody>
      </p:sp>
      <p:sp>
        <p:nvSpPr>
          <p:cNvPr id="8" name="Chart Placeholder 7">
            <a:extLst>
              <a:ext uri="{FF2B5EF4-FFF2-40B4-BE49-F238E27FC236}">
                <a16:creationId xmlns:a16="http://schemas.microsoft.com/office/drawing/2014/main" id="{F6F98317-37F3-0248-BBCA-D42018B19881}"/>
              </a:ext>
            </a:extLst>
          </p:cNvPr>
          <p:cNvSpPr>
            <a:spLocks noGrp="1"/>
          </p:cNvSpPr>
          <p:nvPr>
            <p:ph type="chart" sz="quarter" idx="13" hasCustomPrompt="1"/>
          </p:nvPr>
        </p:nvSpPr>
        <p:spPr>
          <a:xfrm>
            <a:off x="4111256" y="1984376"/>
            <a:ext cx="7030877" cy="4132263"/>
          </a:xfrm>
        </p:spPr>
        <p:txBody>
          <a:bodyPr>
            <a:normAutofit/>
          </a:bodyPr>
          <a:lstStyle>
            <a:lvl1pPr marL="0" indent="0">
              <a:buNone/>
              <a:defRPr sz="800">
                <a:solidFill>
                  <a:schemeClr val="tx1"/>
                </a:solidFill>
              </a:defRPr>
            </a:lvl1pPr>
          </a:lstStyle>
          <a:p>
            <a:r>
              <a:rPr lang="en-US" sz="800" dirty="0"/>
              <a:t>Click to insert chart</a:t>
            </a:r>
            <a:endParaRPr lang="en-US" dirty="0"/>
          </a:p>
        </p:txBody>
      </p:sp>
      <p:sp>
        <p:nvSpPr>
          <p:cNvPr id="11" name="Text Placeholder 10">
            <a:extLst>
              <a:ext uri="{FF2B5EF4-FFF2-40B4-BE49-F238E27FC236}">
                <a16:creationId xmlns:a16="http://schemas.microsoft.com/office/drawing/2014/main" id="{F4C6378E-FA26-4440-A670-32F1D2E61C37}"/>
              </a:ext>
            </a:extLst>
          </p:cNvPr>
          <p:cNvSpPr>
            <a:spLocks noGrp="1"/>
          </p:cNvSpPr>
          <p:nvPr>
            <p:ph type="body" sz="quarter" idx="15" hasCustomPrompt="1"/>
          </p:nvPr>
        </p:nvSpPr>
        <p:spPr>
          <a:xfrm>
            <a:off x="626534" y="2586886"/>
            <a:ext cx="3097225" cy="3529752"/>
          </a:xfrm>
          <a:prstGeom prst="rect">
            <a:avLst/>
          </a:prstGeom>
        </p:spPr>
        <p:txBody>
          <a:bodyPr lIns="0" tIns="0" rIns="0" bIns="0">
            <a:noAutofit/>
          </a:bodyPr>
          <a:lstStyle>
            <a:lvl1pPr marL="0" indent="0">
              <a:lnSpc>
                <a:spcPts val="2500"/>
              </a:lnSpc>
              <a:spcBef>
                <a:spcPts val="0"/>
              </a:spcBef>
              <a:spcAft>
                <a:spcPts val="2000"/>
              </a:spcAft>
              <a:buNone/>
              <a:defRPr sz="1800" b="0" spc="0"/>
            </a:lvl1pPr>
          </a:lstStyle>
          <a:p>
            <a:pPr lvl="0"/>
            <a:r>
              <a:rPr lang="en-US" dirty="0"/>
              <a:t>Click to enter body lorem ipsum dolor sit </a:t>
            </a:r>
            <a:r>
              <a:rPr lang="en-US" dirty="0" err="1"/>
              <a:t>amet</a:t>
            </a:r>
            <a:r>
              <a:rPr lang="en-US" dirty="0"/>
              <a:t>, </a:t>
            </a:r>
            <a:r>
              <a:rPr lang="en-US" dirty="0" err="1"/>
              <a:t>nibh</a:t>
            </a:r>
            <a:r>
              <a:rPr lang="en-US" dirty="0"/>
              <a:t> </a:t>
            </a:r>
            <a:r>
              <a:rPr lang="en-US" dirty="0" err="1"/>
              <a:t>euismod</a:t>
            </a:r>
            <a:r>
              <a:rPr lang="en-US" dirty="0"/>
              <a:t> </a:t>
            </a:r>
            <a:r>
              <a:rPr lang="en-US" dirty="0" err="1"/>
              <a:t>tincidunt</a:t>
            </a:r>
            <a:r>
              <a:rPr lang="en-US" dirty="0"/>
              <a:t> </a:t>
            </a:r>
            <a:r>
              <a:rPr lang="en-US" dirty="0" err="1"/>
              <a:t>ut</a:t>
            </a:r>
            <a:r>
              <a:rPr lang="en-US" dirty="0"/>
              <a:t> </a:t>
            </a:r>
            <a:r>
              <a:rPr lang="en-US" dirty="0" err="1"/>
              <a:t>laoreet</a:t>
            </a:r>
            <a:r>
              <a:rPr lang="en-US" dirty="0"/>
              <a:t> t </a:t>
            </a:r>
            <a:r>
              <a:rPr lang="en-US" dirty="0" err="1"/>
              <a:t>wisi</a:t>
            </a:r>
            <a:r>
              <a:rPr lang="en-US" dirty="0"/>
              <a:t> </a:t>
            </a:r>
            <a:r>
              <a:rPr lang="en-US" dirty="0" err="1"/>
              <a:t>enim</a:t>
            </a:r>
            <a:r>
              <a:rPr lang="en-US" dirty="0"/>
              <a:t> ad </a:t>
            </a:r>
            <a:r>
              <a:rPr lang="en-US" dirty="0" err="1"/>
              <a:t>tation</a:t>
            </a:r>
            <a:r>
              <a:rPr lang="en-US" dirty="0"/>
              <a:t> </a:t>
            </a:r>
            <a:r>
              <a:rPr lang="en-US" dirty="0" err="1"/>
              <a:t>ullamcorper</a:t>
            </a:r>
            <a:r>
              <a:rPr lang="en-US" dirty="0"/>
              <a:t> </a:t>
            </a:r>
            <a:r>
              <a:rPr lang="en-US" dirty="0" err="1"/>
              <a:t>suscipit</a:t>
            </a:r>
            <a:r>
              <a:rPr lang="en-US" dirty="0"/>
              <a:t> </a:t>
            </a:r>
            <a:r>
              <a:rPr lang="en-US" dirty="0" err="1"/>
              <a:t>lobortis</a:t>
            </a:r>
            <a:r>
              <a:rPr lang="en-US" dirty="0"/>
              <a:t> </a:t>
            </a:r>
            <a:r>
              <a:rPr lang="en-US" dirty="0" err="1"/>
              <a:t>nisl</a:t>
            </a:r>
            <a:r>
              <a:rPr lang="en-US" dirty="0"/>
              <a:t>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a:t>
            </a:r>
          </a:p>
        </p:txBody>
      </p:sp>
      <p:sp>
        <p:nvSpPr>
          <p:cNvPr id="12" name="Text Placeholder 10">
            <a:extLst>
              <a:ext uri="{FF2B5EF4-FFF2-40B4-BE49-F238E27FC236}">
                <a16:creationId xmlns:a16="http://schemas.microsoft.com/office/drawing/2014/main" id="{434887D2-D153-0B45-9FE2-4D6F02C26C57}"/>
              </a:ext>
            </a:extLst>
          </p:cNvPr>
          <p:cNvSpPr>
            <a:spLocks noGrp="1"/>
          </p:cNvSpPr>
          <p:nvPr>
            <p:ph type="body" sz="quarter" idx="16" hasCustomPrompt="1"/>
          </p:nvPr>
        </p:nvSpPr>
        <p:spPr>
          <a:xfrm>
            <a:off x="626533" y="1984375"/>
            <a:ext cx="3097227" cy="489468"/>
          </a:xfrm>
          <a:prstGeom prst="rect">
            <a:avLst/>
          </a:prstGeom>
        </p:spPr>
        <p:txBody>
          <a:bodyPr lIns="0" tIns="0" rIns="0" bIns="0" anchor="t">
            <a:noAutofit/>
          </a:bodyPr>
          <a:lstStyle>
            <a:lvl1pPr marL="0" indent="0">
              <a:lnSpc>
                <a:spcPts val="2000"/>
              </a:lnSpc>
              <a:spcBef>
                <a:spcPts val="0"/>
              </a:spcBef>
              <a:spcAft>
                <a:spcPts val="0"/>
              </a:spcAft>
              <a:buNone/>
              <a:defRPr sz="2000" b="1"/>
            </a:lvl1pPr>
          </a:lstStyle>
          <a:p>
            <a:pPr lvl="0"/>
            <a:r>
              <a:rPr lang="en-US" dirty="0"/>
              <a:t>Click to enter </a:t>
            </a:r>
            <a:br>
              <a:rPr lang="en-US" dirty="0"/>
            </a:br>
            <a:r>
              <a:rPr lang="en-US" dirty="0"/>
              <a:t>body Head</a:t>
            </a:r>
          </a:p>
        </p:txBody>
      </p:sp>
      <p:sp>
        <p:nvSpPr>
          <p:cNvPr id="5" name="Slide Number Placeholder 4">
            <a:extLst>
              <a:ext uri="{FF2B5EF4-FFF2-40B4-BE49-F238E27FC236}">
                <a16:creationId xmlns:a16="http://schemas.microsoft.com/office/drawing/2014/main" id="{41831FDA-335A-A24F-8E81-6B3C931F40B9}"/>
              </a:ext>
            </a:extLst>
          </p:cNvPr>
          <p:cNvSpPr>
            <a:spLocks noGrp="1"/>
          </p:cNvSpPr>
          <p:nvPr>
            <p:ph type="sldNum" sz="quarter" idx="19"/>
          </p:nvPr>
        </p:nvSpPr>
        <p:spPr/>
        <p:txBody>
          <a:bodyPr/>
          <a:lstStyle/>
          <a:p>
            <a:fld id="{35F6F342-923F-F947-AB68-DF4515FC8525}" type="slidenum">
              <a:rPr lang="en-US" smtClean="0"/>
              <a:pPr/>
              <a:t>‹#›</a:t>
            </a:fld>
            <a:endParaRPr lang="en-US" dirty="0"/>
          </a:p>
        </p:txBody>
      </p:sp>
      <p:pic>
        <p:nvPicPr>
          <p:cNvPr id="10" name="Picture 2">
            <a:extLst>
              <a:ext uri="{FF2B5EF4-FFF2-40B4-BE49-F238E27FC236}">
                <a16:creationId xmlns:a16="http://schemas.microsoft.com/office/drawing/2014/main" id="{02AD9C77-BB5A-41BC-A0C1-272F3F5FFDA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442" y="6535493"/>
            <a:ext cx="1448492" cy="275903"/>
          </a:xfrm>
          <a:prstGeom prst="rect">
            <a:avLst/>
          </a:prstGeom>
        </p:spPr>
      </p:pic>
      <p:sp>
        <p:nvSpPr>
          <p:cNvPr id="13" name="Footer Placeholder 5">
            <a:extLst>
              <a:ext uri="{FF2B5EF4-FFF2-40B4-BE49-F238E27FC236}">
                <a16:creationId xmlns:a16="http://schemas.microsoft.com/office/drawing/2014/main" id="{31ADAF99-2E68-4DB0-98D5-68C6A218C924}"/>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2257158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074F2-59D2-438B-92B9-3D6DF2C3362E}"/>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0A6A66C1-CA63-497E-B26F-51D98AAB4F35}"/>
              </a:ext>
            </a:extLst>
          </p:cNvPr>
          <p:cNvSpPr>
            <a:spLocks noGrp="1"/>
          </p:cNvSpPr>
          <p:nvPr>
            <p:ph type="ftr" sz="quarter" idx="10"/>
          </p:nvPr>
        </p:nvSpPr>
        <p:spPr>
          <a:xfrm>
            <a:off x="180018" y="6627823"/>
            <a:ext cx="8428025" cy="185420"/>
          </a:xfrm>
          <a:prstGeom prst="rect">
            <a:avLst/>
          </a:prstGeom>
        </p:spPr>
        <p:txBody>
          <a:bodyPr/>
          <a:lstStyle/>
          <a:p>
            <a:r>
              <a:rPr lang="en-US" dirty="0"/>
              <a:t>WINSHIP COMMUNITY SCHOOL – July 2020</a:t>
            </a:r>
          </a:p>
        </p:txBody>
      </p:sp>
      <p:sp>
        <p:nvSpPr>
          <p:cNvPr id="4" name="Slide Number Placeholder 3">
            <a:extLst>
              <a:ext uri="{FF2B5EF4-FFF2-40B4-BE49-F238E27FC236}">
                <a16:creationId xmlns:a16="http://schemas.microsoft.com/office/drawing/2014/main" id="{D15CA8E8-A8CD-403A-BA54-403952BF5670}"/>
              </a:ext>
            </a:extLst>
          </p:cNvPr>
          <p:cNvSpPr>
            <a:spLocks noGrp="1"/>
          </p:cNvSpPr>
          <p:nvPr>
            <p:ph type="sldNum" sz="quarter" idx="11"/>
          </p:nvPr>
        </p:nvSpPr>
        <p:spPr/>
        <p:txBody>
          <a:body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10813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06B65C45-BB0F-694D-ADBE-5E469F83C9C8}"/>
              </a:ext>
            </a:extLst>
          </p:cNvPr>
          <p:cNvSpPr>
            <a:spLocks noGrp="1"/>
          </p:cNvSpPr>
          <p:nvPr>
            <p:ph type="ctrTitle" hasCustomPrompt="1"/>
          </p:nvPr>
        </p:nvSpPr>
        <p:spPr>
          <a:xfrm>
            <a:off x="626896" y="2431313"/>
            <a:ext cx="10363200" cy="1623237"/>
          </a:xfrm>
        </p:spPr>
        <p:txBody>
          <a:bodyPr anchor="b">
            <a:normAutofit/>
          </a:bodyPr>
          <a:lstStyle>
            <a:lvl1pPr algn="l">
              <a:lnSpc>
                <a:spcPts val="4000"/>
              </a:lnSpc>
              <a:defRPr sz="3400" spc="0" baseline="0">
                <a:solidFill>
                  <a:schemeClr val="tx1"/>
                </a:solidFill>
              </a:defRPr>
            </a:lvl1pPr>
          </a:lstStyle>
          <a:p>
            <a:r>
              <a:rPr lang="en-US" dirty="0"/>
              <a:t>Click To Edit Title Page</a:t>
            </a:r>
          </a:p>
        </p:txBody>
      </p:sp>
      <p:sp>
        <p:nvSpPr>
          <p:cNvPr id="15" name="Text Placeholder 8">
            <a:extLst>
              <a:ext uri="{FF2B5EF4-FFF2-40B4-BE49-F238E27FC236}">
                <a16:creationId xmlns:a16="http://schemas.microsoft.com/office/drawing/2014/main" id="{2C17A85F-9DF3-344C-AA68-F8CDA6A859DC}"/>
              </a:ext>
            </a:extLst>
          </p:cNvPr>
          <p:cNvSpPr>
            <a:spLocks noGrp="1"/>
          </p:cNvSpPr>
          <p:nvPr>
            <p:ph type="body" sz="quarter" idx="14" hasCustomPrompt="1"/>
          </p:nvPr>
        </p:nvSpPr>
        <p:spPr>
          <a:xfrm>
            <a:off x="626533" y="4292176"/>
            <a:ext cx="7681039" cy="510030"/>
          </a:xfrm>
          <a:prstGeom prst="rect">
            <a:avLst/>
          </a:prstGeom>
        </p:spPr>
        <p:txBody>
          <a:bodyPr lIns="0" tIns="0" rIns="0" bIns="0" anchor="t">
            <a:normAutofit/>
          </a:bodyPr>
          <a:lstStyle>
            <a:lvl1pPr marL="0" indent="0">
              <a:lnSpc>
                <a:spcPts val="2400"/>
              </a:lnSpc>
              <a:spcBef>
                <a:spcPts val="0"/>
              </a:spcBef>
              <a:buNone/>
              <a:defRPr sz="2000"/>
            </a:lvl1pPr>
          </a:lstStyle>
          <a:p>
            <a:pPr lvl="0"/>
            <a:r>
              <a:rPr lang="en-US" dirty="0"/>
              <a:t>Sub head</a:t>
            </a:r>
          </a:p>
        </p:txBody>
      </p:sp>
      <p:sp>
        <p:nvSpPr>
          <p:cNvPr id="4" name="Slide Number Placeholder 3">
            <a:extLst>
              <a:ext uri="{FF2B5EF4-FFF2-40B4-BE49-F238E27FC236}">
                <a16:creationId xmlns:a16="http://schemas.microsoft.com/office/drawing/2014/main" id="{2C440686-3586-724E-80AF-DDB61F03C6CA}"/>
              </a:ext>
            </a:extLst>
          </p:cNvPr>
          <p:cNvSpPr>
            <a:spLocks noGrp="1"/>
          </p:cNvSpPr>
          <p:nvPr>
            <p:ph type="sldNum" sz="quarter" idx="17"/>
          </p:nvPr>
        </p:nvSpPr>
        <p:spPr/>
        <p:txBody>
          <a:bodyPr/>
          <a:lstStyle/>
          <a:p>
            <a:fld id="{35F6F342-923F-F947-AB68-DF4515FC8525}" type="slidenum">
              <a:rPr lang="en-US" smtClean="0"/>
              <a:pPr/>
              <a:t>‹#›</a:t>
            </a:fld>
            <a:endParaRPr lang="en-US" dirty="0"/>
          </a:p>
        </p:txBody>
      </p:sp>
      <p:pic>
        <p:nvPicPr>
          <p:cNvPr id="6" name="Graphic 5">
            <a:extLst>
              <a:ext uri="{FF2B5EF4-FFF2-40B4-BE49-F238E27FC236}">
                <a16:creationId xmlns:a16="http://schemas.microsoft.com/office/drawing/2014/main" id="{BDE8C437-E642-432C-BCF0-872C8F3400C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6531" y="338995"/>
            <a:ext cx="2677652" cy="510029"/>
          </a:xfrm>
          <a:prstGeom prst="rect">
            <a:avLst/>
          </a:prstGeom>
        </p:spPr>
      </p:pic>
    </p:spTree>
    <p:extLst>
      <p:ext uri="{BB962C8B-B14F-4D97-AF65-F5344CB8AC3E}">
        <p14:creationId xmlns:p14="http://schemas.microsoft.com/office/powerpoint/2010/main" val="54824069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756082D2-9E3C-BB4A-ADA3-59CB6EA90218}"/>
              </a:ext>
            </a:extLst>
          </p:cNvPr>
          <p:cNvPicPr>
            <a:picLocks noChangeAspect="1"/>
          </p:cNvPicPr>
          <p:nvPr userDrawn="1"/>
        </p:nvPicPr>
        <p:blipFill>
          <a:blip r:embed="rId2"/>
          <a:stretch>
            <a:fillRect/>
          </a:stretch>
        </p:blipFill>
        <p:spPr>
          <a:xfrm>
            <a:off x="-42528" y="-6916"/>
            <a:ext cx="12300688" cy="6906324"/>
          </a:xfrm>
          <a:prstGeom prst="rect">
            <a:avLst/>
          </a:prstGeom>
        </p:spPr>
      </p:pic>
      <p:sp>
        <p:nvSpPr>
          <p:cNvPr id="2" name="Title 1">
            <a:extLst>
              <a:ext uri="{FF2B5EF4-FFF2-40B4-BE49-F238E27FC236}">
                <a16:creationId xmlns:a16="http://schemas.microsoft.com/office/drawing/2014/main" id="{D89B406C-EE4A-1140-B38E-CFA7D17A9FCC}"/>
              </a:ext>
            </a:extLst>
          </p:cNvPr>
          <p:cNvSpPr>
            <a:spLocks noGrp="1"/>
          </p:cNvSpPr>
          <p:nvPr>
            <p:ph type="title" hasCustomPrompt="1"/>
          </p:nvPr>
        </p:nvSpPr>
        <p:spPr>
          <a:xfrm>
            <a:off x="3647261" y="696332"/>
            <a:ext cx="7844040" cy="482010"/>
          </a:xfrm>
        </p:spPr>
        <p:txBody>
          <a:bodyPr>
            <a:noAutofit/>
          </a:bodyPr>
          <a:lstStyle>
            <a:lvl1pPr>
              <a:defRPr sz="4000"/>
            </a:lvl1pPr>
          </a:lstStyle>
          <a:p>
            <a:r>
              <a:rPr lang="en-US" dirty="0"/>
              <a:t>Click to edit Agenda</a:t>
            </a:r>
          </a:p>
        </p:txBody>
      </p:sp>
      <p:sp>
        <p:nvSpPr>
          <p:cNvPr id="20" name="Text Placeholder 19">
            <a:extLst>
              <a:ext uri="{FF2B5EF4-FFF2-40B4-BE49-F238E27FC236}">
                <a16:creationId xmlns:a16="http://schemas.microsoft.com/office/drawing/2014/main" id="{B22742E7-EEC3-1541-9E8B-9088C000CE64}"/>
              </a:ext>
            </a:extLst>
          </p:cNvPr>
          <p:cNvSpPr>
            <a:spLocks noGrp="1"/>
          </p:cNvSpPr>
          <p:nvPr>
            <p:ph type="body" sz="quarter" idx="13" hasCustomPrompt="1"/>
          </p:nvPr>
        </p:nvSpPr>
        <p:spPr>
          <a:xfrm>
            <a:off x="3647262" y="2291684"/>
            <a:ext cx="7039149" cy="3253379"/>
          </a:xfrm>
        </p:spPr>
        <p:txBody>
          <a:bodyPr lIns="0" tIns="0" rIns="0" bIns="0">
            <a:normAutofit/>
          </a:bodyPr>
          <a:lstStyle>
            <a:lvl1pPr marL="0" indent="-400050">
              <a:lnSpc>
                <a:spcPts val="2000"/>
              </a:lnSpc>
              <a:buClr>
                <a:srgbClr val="7DB03D"/>
              </a:buClr>
              <a:buFont typeface="+mj-lt"/>
              <a:buAutoNum type="romanUcPeriod"/>
              <a:defRPr sz="2800" baseline="0"/>
            </a:lvl1pPr>
            <a:lvl2pPr marL="457200" indent="0">
              <a:buFontTx/>
              <a:buNone/>
              <a:defRPr sz="1600"/>
            </a:lvl2pPr>
            <a:lvl3pPr marL="914400" indent="0">
              <a:buFontTx/>
              <a:buNone/>
              <a:defRPr sz="1600"/>
            </a:lvl3pPr>
            <a:lvl4pPr marL="1371600" indent="0">
              <a:buFontTx/>
              <a:buNone/>
              <a:defRPr sz="1600"/>
            </a:lvl4pPr>
            <a:lvl5pPr marL="1828800" indent="0">
              <a:buFontTx/>
              <a:buNone/>
              <a:defRPr sz="1600"/>
            </a:lvl5pPr>
          </a:lstStyle>
          <a:p>
            <a:pPr lvl="0"/>
            <a:r>
              <a:rPr lang="en-US" dirty="0"/>
              <a:t>Click to edit agenda</a:t>
            </a:r>
          </a:p>
        </p:txBody>
      </p:sp>
      <p:sp>
        <p:nvSpPr>
          <p:cNvPr id="21" name="Text Placeholder 19">
            <a:extLst>
              <a:ext uri="{FF2B5EF4-FFF2-40B4-BE49-F238E27FC236}">
                <a16:creationId xmlns:a16="http://schemas.microsoft.com/office/drawing/2014/main" id="{1E35D80D-6C70-EB4A-B479-E8D3E0DA5B3B}"/>
              </a:ext>
            </a:extLst>
          </p:cNvPr>
          <p:cNvSpPr>
            <a:spLocks noGrp="1"/>
          </p:cNvSpPr>
          <p:nvPr>
            <p:ph type="body" sz="quarter" idx="14" hasCustomPrompt="1"/>
          </p:nvPr>
        </p:nvSpPr>
        <p:spPr>
          <a:xfrm>
            <a:off x="3647261" y="1886647"/>
            <a:ext cx="1367312" cy="235034"/>
          </a:xfrm>
        </p:spPr>
        <p:txBody>
          <a:bodyPr lIns="0" tIns="0" rIns="0" bIns="0">
            <a:noAutofit/>
          </a:bodyPr>
          <a:lstStyle>
            <a:lvl1pPr marL="0" indent="0">
              <a:lnSpc>
                <a:spcPts val="2000"/>
              </a:lnSpc>
              <a:buFontTx/>
              <a:buNone/>
              <a:defRPr sz="2000">
                <a:solidFill>
                  <a:srgbClr val="C4C4C4"/>
                </a:solidFill>
              </a:defRPr>
            </a:lvl1pPr>
            <a:lvl2pPr marL="457200" indent="0">
              <a:buFontTx/>
              <a:buNone/>
              <a:defRPr sz="1600"/>
            </a:lvl2pPr>
            <a:lvl3pPr marL="914400" indent="0">
              <a:buFontTx/>
              <a:buNone/>
              <a:defRPr sz="1600"/>
            </a:lvl3pPr>
            <a:lvl4pPr marL="1371600" indent="0">
              <a:buFontTx/>
              <a:buNone/>
              <a:defRPr sz="1600"/>
            </a:lvl4pPr>
            <a:lvl5pPr marL="1828800" indent="0">
              <a:buFontTx/>
              <a:buNone/>
              <a:defRPr sz="1600"/>
            </a:lvl5pPr>
          </a:lstStyle>
          <a:p>
            <a:pPr lvl="0"/>
            <a:r>
              <a:rPr lang="en-US" dirty="0"/>
              <a:t>SECTION</a:t>
            </a:r>
          </a:p>
        </p:txBody>
      </p:sp>
      <p:sp>
        <p:nvSpPr>
          <p:cNvPr id="5" name="Slide Number Placeholder 4">
            <a:extLst>
              <a:ext uri="{FF2B5EF4-FFF2-40B4-BE49-F238E27FC236}">
                <a16:creationId xmlns:a16="http://schemas.microsoft.com/office/drawing/2014/main" id="{C9DA1CCD-58C1-4449-9F5F-9AD2DC220F70}"/>
              </a:ext>
            </a:extLst>
          </p:cNvPr>
          <p:cNvSpPr>
            <a:spLocks noGrp="1"/>
          </p:cNvSpPr>
          <p:nvPr>
            <p:ph type="sldNum" sz="quarter" idx="17"/>
          </p:nvPr>
        </p:nvSpPr>
        <p:spPr/>
        <p:txBody>
          <a:bodyPr/>
          <a:lstStyle/>
          <a:p>
            <a:fld id="{35F6F342-923F-F947-AB68-DF4515FC8525}" type="slidenum">
              <a:rPr lang="en-US" smtClean="0"/>
              <a:pPr/>
              <a:t>‹#›</a:t>
            </a:fld>
            <a:endParaRPr lang="en-US" dirty="0"/>
          </a:p>
        </p:txBody>
      </p:sp>
      <p:pic>
        <p:nvPicPr>
          <p:cNvPr id="10" name="Picture 2">
            <a:extLst>
              <a:ext uri="{FF2B5EF4-FFF2-40B4-BE49-F238E27FC236}">
                <a16:creationId xmlns:a16="http://schemas.microsoft.com/office/drawing/2014/main" id="{06A23120-8892-4735-B2C0-14002B6B0868}"/>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3D0539E1-3A59-4548-989A-63F20F08F825}"/>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37118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DDFC378-0B70-46A4-A93F-E65FD8F395D3}"/>
              </a:ext>
            </a:extLst>
          </p:cNvPr>
          <p:cNvPicPr>
            <a:picLocks noChangeAspect="1"/>
          </p:cNvPicPr>
          <p:nvPr userDrawn="1"/>
        </p:nvPicPr>
        <p:blipFill>
          <a:blip r:embed="rId2"/>
          <a:stretch>
            <a:fillRect/>
          </a:stretch>
        </p:blipFill>
        <p:spPr>
          <a:xfrm>
            <a:off x="8026400" y="0"/>
            <a:ext cx="4165600" cy="6858000"/>
          </a:xfrm>
          <a:prstGeom prst="rect">
            <a:avLst/>
          </a:prstGeom>
        </p:spPr>
      </p:pic>
      <p:sp>
        <p:nvSpPr>
          <p:cNvPr id="2" name="Title 1">
            <a:extLst>
              <a:ext uri="{FF2B5EF4-FFF2-40B4-BE49-F238E27FC236}">
                <a16:creationId xmlns:a16="http://schemas.microsoft.com/office/drawing/2014/main" id="{DC582E45-59B0-4084-988D-DD992E2F38A4}"/>
              </a:ext>
            </a:extLst>
          </p:cNvPr>
          <p:cNvSpPr>
            <a:spLocks noGrp="1"/>
          </p:cNvSpPr>
          <p:nvPr>
            <p:ph type="title" hasCustomPrompt="1"/>
          </p:nvPr>
        </p:nvSpPr>
        <p:spPr/>
        <p:txBody>
          <a:bodyPr/>
          <a:lstStyle>
            <a:lvl1pPr>
              <a:defRPr/>
            </a:lvl1pPr>
          </a:lstStyle>
          <a:p>
            <a:r>
              <a:rPr lang="en-US" dirty="0"/>
              <a:t>Header</a:t>
            </a:r>
          </a:p>
        </p:txBody>
      </p:sp>
      <p:sp>
        <p:nvSpPr>
          <p:cNvPr id="3" name="Slide Number Placeholder 2">
            <a:extLst>
              <a:ext uri="{FF2B5EF4-FFF2-40B4-BE49-F238E27FC236}">
                <a16:creationId xmlns:a16="http://schemas.microsoft.com/office/drawing/2014/main" id="{861BF395-063E-4441-9862-8919D8E0674B}"/>
              </a:ext>
            </a:extLst>
          </p:cNvPr>
          <p:cNvSpPr>
            <a:spLocks noGrp="1"/>
          </p:cNvSpPr>
          <p:nvPr>
            <p:ph type="sldNum" sz="quarter" idx="10"/>
          </p:nvPr>
        </p:nvSpPr>
        <p:spPr/>
        <p:txBody>
          <a:bodyPr/>
          <a:lstStyle/>
          <a:p>
            <a:fld id="{35F6F342-923F-F947-AB68-DF4515FC8525}" type="slidenum">
              <a:rPr lang="en-US" smtClean="0"/>
              <a:pPr/>
              <a:t>‹#›</a:t>
            </a:fld>
            <a:endParaRPr lang="en-US" dirty="0"/>
          </a:p>
        </p:txBody>
      </p:sp>
      <p:sp>
        <p:nvSpPr>
          <p:cNvPr id="4" name="Text Placeholder 10">
            <a:extLst>
              <a:ext uri="{FF2B5EF4-FFF2-40B4-BE49-F238E27FC236}">
                <a16:creationId xmlns:a16="http://schemas.microsoft.com/office/drawing/2014/main" id="{5059A96F-E232-43F1-A486-9AA3B5FBAAA8}"/>
              </a:ext>
            </a:extLst>
          </p:cNvPr>
          <p:cNvSpPr>
            <a:spLocks noGrp="1"/>
          </p:cNvSpPr>
          <p:nvPr>
            <p:ph type="body" sz="quarter" idx="15" hasCustomPrompt="1"/>
          </p:nvPr>
        </p:nvSpPr>
        <p:spPr>
          <a:xfrm>
            <a:off x="626532" y="2057580"/>
            <a:ext cx="9347201" cy="3962221"/>
          </a:xfrm>
          <a:prstGeom prst="rect">
            <a:avLst/>
          </a:prstGeom>
        </p:spPr>
        <p:txBody>
          <a:bodyPr lIns="0" tIns="0" rIns="0" bIns="0">
            <a:normAutofit/>
          </a:bodyPr>
          <a:lstStyle>
            <a:lvl1pPr marL="457200" indent="-457200">
              <a:lnSpc>
                <a:spcPts val="2500"/>
              </a:lnSpc>
              <a:spcBef>
                <a:spcPts val="0"/>
              </a:spcBef>
              <a:spcAft>
                <a:spcPts val="2000"/>
              </a:spcAft>
              <a:buClr>
                <a:srgbClr val="7DB03D"/>
              </a:buClr>
              <a:buSzPct val="100000"/>
              <a:buFont typeface="Wingdings" panose="05000000000000000000" pitchFamily="2" charset="2"/>
              <a:buChar char="§"/>
              <a:defRPr sz="2800" spc="-70" baseline="0"/>
            </a:lvl1pPr>
          </a:lstStyle>
          <a:p>
            <a:pPr lvl="0"/>
            <a:r>
              <a:rPr lang="en-US" dirty="0"/>
              <a:t>Click to enter body</a:t>
            </a:r>
          </a:p>
        </p:txBody>
      </p:sp>
      <p:sp>
        <p:nvSpPr>
          <p:cNvPr id="6" name="Slide Number Placeholder 6">
            <a:extLst>
              <a:ext uri="{FF2B5EF4-FFF2-40B4-BE49-F238E27FC236}">
                <a16:creationId xmlns:a16="http://schemas.microsoft.com/office/drawing/2014/main" id="{7405CBF0-BE00-41F0-81AE-3592501E3A50}"/>
              </a:ext>
            </a:extLst>
          </p:cNvPr>
          <p:cNvSpPr txBox="1">
            <a:spLocks/>
          </p:cNvSpPr>
          <p:nvPr userDrawn="1"/>
        </p:nvSpPr>
        <p:spPr>
          <a:xfrm>
            <a:off x="11353801" y="6627823"/>
            <a:ext cx="650065" cy="185420"/>
          </a:xfrm>
          <a:prstGeom prst="rect">
            <a:avLst/>
          </a:prstGeom>
        </p:spPr>
        <p:txBody>
          <a:bodyPr lIns="0" tIns="0" rIns="0" bIns="0" anchor="b"/>
          <a:lstStyle>
            <a:defPPr>
              <a:defRPr lang="en-US"/>
            </a:defPPr>
            <a:lvl1pPr marL="0" algn="r" defTabSz="914400" rtl="0" eaLnBrk="1" latinLnBrk="0" hangingPunct="1">
              <a:defRPr sz="900" b="0" i="0" kern="1200">
                <a:solidFill>
                  <a:srgbClr val="C4C4C4"/>
                </a:solidFill>
                <a:latin typeface="Ringside Regular Office" panose="02000000000000000000"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F6F342-923F-F947-AB68-DF4515FC8525}" type="slidenum">
              <a:rPr lang="en-US" sz="900" smtClean="0"/>
              <a:pPr/>
              <a:t>‹#›</a:t>
            </a:fld>
            <a:endParaRPr lang="en-US" sz="900" dirty="0"/>
          </a:p>
        </p:txBody>
      </p:sp>
      <p:pic>
        <p:nvPicPr>
          <p:cNvPr id="7" name="Picture 2">
            <a:extLst>
              <a:ext uri="{FF2B5EF4-FFF2-40B4-BE49-F238E27FC236}">
                <a16:creationId xmlns:a16="http://schemas.microsoft.com/office/drawing/2014/main" id="{6673170E-54CA-49AB-8C90-68BCDBB1995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8" name="Footer Placeholder 5">
            <a:extLst>
              <a:ext uri="{FF2B5EF4-FFF2-40B4-BE49-F238E27FC236}">
                <a16:creationId xmlns:a16="http://schemas.microsoft.com/office/drawing/2014/main" id="{B81BE0E5-4510-476D-869E-130D4A86D9DC}"/>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309697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306564-B23A-4A8B-9765-A424EFF8278E}"/>
              </a:ext>
            </a:extLst>
          </p:cNvPr>
          <p:cNvPicPr>
            <a:picLocks noChangeAspect="1"/>
          </p:cNvPicPr>
          <p:nvPr userDrawn="1"/>
        </p:nvPicPr>
        <p:blipFill>
          <a:blip r:embed="rId2"/>
          <a:stretch>
            <a:fillRect/>
          </a:stretch>
        </p:blipFill>
        <p:spPr>
          <a:xfrm>
            <a:off x="8026400" y="0"/>
            <a:ext cx="4165600" cy="6858000"/>
          </a:xfrm>
          <a:prstGeom prst="rect">
            <a:avLst/>
          </a:prstGeom>
        </p:spPr>
      </p:pic>
      <p:sp>
        <p:nvSpPr>
          <p:cNvPr id="2" name="Title 1">
            <a:extLst>
              <a:ext uri="{FF2B5EF4-FFF2-40B4-BE49-F238E27FC236}">
                <a16:creationId xmlns:a16="http://schemas.microsoft.com/office/drawing/2014/main" id="{DC582E45-59B0-4084-988D-DD992E2F38A4}"/>
              </a:ext>
            </a:extLst>
          </p:cNvPr>
          <p:cNvSpPr>
            <a:spLocks noGrp="1"/>
          </p:cNvSpPr>
          <p:nvPr>
            <p:ph type="title" hasCustomPrompt="1"/>
          </p:nvPr>
        </p:nvSpPr>
        <p:spPr/>
        <p:txBody>
          <a:bodyPr/>
          <a:lstStyle>
            <a:lvl1pPr>
              <a:defRPr/>
            </a:lvl1pPr>
          </a:lstStyle>
          <a:p>
            <a:r>
              <a:rPr lang="en-US" dirty="0"/>
              <a:t>Header</a:t>
            </a:r>
          </a:p>
        </p:txBody>
      </p:sp>
      <p:sp>
        <p:nvSpPr>
          <p:cNvPr id="3" name="Slide Number Placeholder 2">
            <a:extLst>
              <a:ext uri="{FF2B5EF4-FFF2-40B4-BE49-F238E27FC236}">
                <a16:creationId xmlns:a16="http://schemas.microsoft.com/office/drawing/2014/main" id="{861BF395-063E-4441-9862-8919D8E0674B}"/>
              </a:ext>
            </a:extLst>
          </p:cNvPr>
          <p:cNvSpPr>
            <a:spLocks noGrp="1"/>
          </p:cNvSpPr>
          <p:nvPr>
            <p:ph type="sldNum" sz="quarter" idx="10"/>
          </p:nvPr>
        </p:nvSpPr>
        <p:spPr/>
        <p:txBody>
          <a:bodyPr/>
          <a:lstStyle/>
          <a:p>
            <a:fld id="{35F6F342-923F-F947-AB68-DF4515FC8525}" type="slidenum">
              <a:rPr lang="en-US" smtClean="0"/>
              <a:pPr/>
              <a:t>‹#›</a:t>
            </a:fld>
            <a:endParaRPr lang="en-US" dirty="0"/>
          </a:p>
        </p:txBody>
      </p:sp>
      <p:sp>
        <p:nvSpPr>
          <p:cNvPr id="4" name="Text Placeholder 10">
            <a:extLst>
              <a:ext uri="{FF2B5EF4-FFF2-40B4-BE49-F238E27FC236}">
                <a16:creationId xmlns:a16="http://schemas.microsoft.com/office/drawing/2014/main" id="{5059A96F-E232-43F1-A486-9AA3B5FBAAA8}"/>
              </a:ext>
            </a:extLst>
          </p:cNvPr>
          <p:cNvSpPr>
            <a:spLocks noGrp="1"/>
          </p:cNvSpPr>
          <p:nvPr>
            <p:ph type="body" sz="quarter" idx="15" hasCustomPrompt="1"/>
          </p:nvPr>
        </p:nvSpPr>
        <p:spPr>
          <a:xfrm>
            <a:off x="626532" y="2057579"/>
            <a:ext cx="7907869" cy="4306400"/>
          </a:xfrm>
          <a:prstGeom prst="rect">
            <a:avLst/>
          </a:prstGeom>
        </p:spPr>
        <p:txBody>
          <a:bodyPr lIns="0" tIns="0" rIns="0" bIns="0">
            <a:normAutofit/>
          </a:bodyPr>
          <a:lstStyle>
            <a:lvl1pPr marL="457200" indent="-457200">
              <a:lnSpc>
                <a:spcPts val="2500"/>
              </a:lnSpc>
              <a:spcBef>
                <a:spcPts val="0"/>
              </a:spcBef>
              <a:spcAft>
                <a:spcPts val="2000"/>
              </a:spcAft>
              <a:buClr>
                <a:srgbClr val="008298"/>
              </a:buClr>
              <a:buSzPct val="100000"/>
              <a:buFont typeface="Wingdings" panose="05000000000000000000" pitchFamily="2" charset="2"/>
              <a:buChar char="§"/>
              <a:defRPr sz="2800" spc="-70" baseline="0"/>
            </a:lvl1pPr>
          </a:lstStyle>
          <a:p>
            <a:pPr lvl="0"/>
            <a:r>
              <a:rPr lang="en-US" dirty="0"/>
              <a:t>Click to enter body</a:t>
            </a:r>
          </a:p>
        </p:txBody>
      </p:sp>
      <p:sp>
        <p:nvSpPr>
          <p:cNvPr id="6" name="Slide Number Placeholder 6">
            <a:extLst>
              <a:ext uri="{FF2B5EF4-FFF2-40B4-BE49-F238E27FC236}">
                <a16:creationId xmlns:a16="http://schemas.microsoft.com/office/drawing/2014/main" id="{7405CBF0-BE00-41F0-81AE-3592501E3A50}"/>
              </a:ext>
            </a:extLst>
          </p:cNvPr>
          <p:cNvSpPr txBox="1">
            <a:spLocks/>
          </p:cNvSpPr>
          <p:nvPr userDrawn="1"/>
        </p:nvSpPr>
        <p:spPr>
          <a:xfrm>
            <a:off x="11353801" y="6627823"/>
            <a:ext cx="650065" cy="185420"/>
          </a:xfrm>
          <a:prstGeom prst="rect">
            <a:avLst/>
          </a:prstGeom>
        </p:spPr>
        <p:txBody>
          <a:bodyPr lIns="0" tIns="0" rIns="0" bIns="0" anchor="b"/>
          <a:lstStyle>
            <a:defPPr>
              <a:defRPr lang="en-US"/>
            </a:defPPr>
            <a:lvl1pPr marL="0" algn="r" defTabSz="914400" rtl="0" eaLnBrk="1" latinLnBrk="0" hangingPunct="1">
              <a:defRPr sz="900" b="0" i="0" kern="1200">
                <a:solidFill>
                  <a:srgbClr val="C4C4C4"/>
                </a:solidFill>
                <a:latin typeface="Ringside Regular Office" panose="02000000000000000000"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F6F342-923F-F947-AB68-DF4515FC8525}" type="slidenum">
              <a:rPr lang="en-US" sz="900" smtClean="0"/>
              <a:pPr/>
              <a:t>‹#›</a:t>
            </a:fld>
            <a:endParaRPr lang="en-US" sz="900" dirty="0"/>
          </a:p>
        </p:txBody>
      </p:sp>
      <p:pic>
        <p:nvPicPr>
          <p:cNvPr id="7" name="Picture 2">
            <a:extLst>
              <a:ext uri="{FF2B5EF4-FFF2-40B4-BE49-F238E27FC236}">
                <a16:creationId xmlns:a16="http://schemas.microsoft.com/office/drawing/2014/main" id="{6673170E-54CA-49AB-8C90-68BCDBB1995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8" name="Footer Placeholder 5">
            <a:extLst>
              <a:ext uri="{FF2B5EF4-FFF2-40B4-BE49-F238E27FC236}">
                <a16:creationId xmlns:a16="http://schemas.microsoft.com/office/drawing/2014/main" id="{B81BE0E5-4510-476D-869E-130D4A86D9DC}"/>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43145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A9077B-6AD2-439F-B3B2-3F290E53042B}"/>
              </a:ext>
            </a:extLst>
          </p:cNvPr>
          <p:cNvPicPr>
            <a:picLocks noChangeAspect="1"/>
          </p:cNvPicPr>
          <p:nvPr userDrawn="1"/>
        </p:nvPicPr>
        <p:blipFill>
          <a:blip r:embed="rId2"/>
          <a:stretch>
            <a:fillRect/>
          </a:stretch>
        </p:blipFill>
        <p:spPr>
          <a:xfrm>
            <a:off x="8026400" y="0"/>
            <a:ext cx="4165600" cy="6858000"/>
          </a:xfrm>
          <a:prstGeom prst="rect">
            <a:avLst/>
          </a:prstGeom>
        </p:spPr>
      </p:pic>
      <p:sp>
        <p:nvSpPr>
          <p:cNvPr id="2" name="Title 1">
            <a:extLst>
              <a:ext uri="{FF2B5EF4-FFF2-40B4-BE49-F238E27FC236}">
                <a16:creationId xmlns:a16="http://schemas.microsoft.com/office/drawing/2014/main" id="{DC582E45-59B0-4084-988D-DD992E2F38A4}"/>
              </a:ext>
            </a:extLst>
          </p:cNvPr>
          <p:cNvSpPr>
            <a:spLocks noGrp="1"/>
          </p:cNvSpPr>
          <p:nvPr>
            <p:ph type="title" hasCustomPrompt="1"/>
          </p:nvPr>
        </p:nvSpPr>
        <p:spPr/>
        <p:txBody>
          <a:bodyPr/>
          <a:lstStyle>
            <a:lvl1pPr>
              <a:defRPr/>
            </a:lvl1pPr>
          </a:lstStyle>
          <a:p>
            <a:r>
              <a:rPr lang="en-US" dirty="0"/>
              <a:t>Header</a:t>
            </a:r>
          </a:p>
        </p:txBody>
      </p:sp>
      <p:sp>
        <p:nvSpPr>
          <p:cNvPr id="3" name="Slide Number Placeholder 2">
            <a:extLst>
              <a:ext uri="{FF2B5EF4-FFF2-40B4-BE49-F238E27FC236}">
                <a16:creationId xmlns:a16="http://schemas.microsoft.com/office/drawing/2014/main" id="{861BF395-063E-4441-9862-8919D8E0674B}"/>
              </a:ext>
            </a:extLst>
          </p:cNvPr>
          <p:cNvSpPr>
            <a:spLocks noGrp="1"/>
          </p:cNvSpPr>
          <p:nvPr>
            <p:ph type="sldNum" sz="quarter" idx="10"/>
          </p:nvPr>
        </p:nvSpPr>
        <p:spPr/>
        <p:txBody>
          <a:bodyPr/>
          <a:lstStyle/>
          <a:p>
            <a:fld id="{35F6F342-923F-F947-AB68-DF4515FC8525}" type="slidenum">
              <a:rPr lang="en-US" smtClean="0"/>
              <a:pPr/>
              <a:t>‹#›</a:t>
            </a:fld>
            <a:endParaRPr lang="en-US" dirty="0"/>
          </a:p>
        </p:txBody>
      </p:sp>
      <p:sp>
        <p:nvSpPr>
          <p:cNvPr id="4" name="Text Placeholder 10">
            <a:extLst>
              <a:ext uri="{FF2B5EF4-FFF2-40B4-BE49-F238E27FC236}">
                <a16:creationId xmlns:a16="http://schemas.microsoft.com/office/drawing/2014/main" id="{5059A96F-E232-43F1-A486-9AA3B5FBAAA8}"/>
              </a:ext>
            </a:extLst>
          </p:cNvPr>
          <p:cNvSpPr>
            <a:spLocks noGrp="1"/>
          </p:cNvSpPr>
          <p:nvPr>
            <p:ph type="body" sz="quarter" idx="15" hasCustomPrompt="1"/>
          </p:nvPr>
        </p:nvSpPr>
        <p:spPr>
          <a:xfrm>
            <a:off x="626532" y="2057579"/>
            <a:ext cx="7179621" cy="4306400"/>
          </a:xfrm>
          <a:prstGeom prst="rect">
            <a:avLst/>
          </a:prstGeom>
        </p:spPr>
        <p:txBody>
          <a:bodyPr lIns="0" tIns="0" rIns="0" bIns="0">
            <a:normAutofit/>
          </a:bodyPr>
          <a:lstStyle>
            <a:lvl1pPr marL="457200" indent="-457200">
              <a:lnSpc>
                <a:spcPts val="2500"/>
              </a:lnSpc>
              <a:spcBef>
                <a:spcPts val="0"/>
              </a:spcBef>
              <a:spcAft>
                <a:spcPts val="2000"/>
              </a:spcAft>
              <a:buClr>
                <a:srgbClr val="F55036"/>
              </a:buClr>
              <a:buSzPct val="100000"/>
              <a:buFont typeface="Wingdings" panose="05000000000000000000" pitchFamily="2" charset="2"/>
              <a:buChar char="§"/>
              <a:defRPr sz="2800" spc="-70" baseline="0"/>
            </a:lvl1pPr>
          </a:lstStyle>
          <a:p>
            <a:pPr lvl="0"/>
            <a:r>
              <a:rPr lang="en-US" dirty="0"/>
              <a:t>Click to enter body</a:t>
            </a:r>
          </a:p>
        </p:txBody>
      </p:sp>
      <p:sp>
        <p:nvSpPr>
          <p:cNvPr id="6" name="Slide Number Placeholder 6">
            <a:extLst>
              <a:ext uri="{FF2B5EF4-FFF2-40B4-BE49-F238E27FC236}">
                <a16:creationId xmlns:a16="http://schemas.microsoft.com/office/drawing/2014/main" id="{7405CBF0-BE00-41F0-81AE-3592501E3A50}"/>
              </a:ext>
            </a:extLst>
          </p:cNvPr>
          <p:cNvSpPr txBox="1">
            <a:spLocks/>
          </p:cNvSpPr>
          <p:nvPr userDrawn="1"/>
        </p:nvSpPr>
        <p:spPr>
          <a:xfrm>
            <a:off x="11353801" y="6627823"/>
            <a:ext cx="650065" cy="185420"/>
          </a:xfrm>
          <a:prstGeom prst="rect">
            <a:avLst/>
          </a:prstGeom>
        </p:spPr>
        <p:txBody>
          <a:bodyPr lIns="0" tIns="0" rIns="0" bIns="0" anchor="b"/>
          <a:lstStyle>
            <a:defPPr>
              <a:defRPr lang="en-US"/>
            </a:defPPr>
            <a:lvl1pPr marL="0" algn="r" defTabSz="914400" rtl="0" eaLnBrk="1" latinLnBrk="0" hangingPunct="1">
              <a:defRPr sz="900" b="0" i="0" kern="1200">
                <a:solidFill>
                  <a:srgbClr val="C4C4C4"/>
                </a:solidFill>
                <a:latin typeface="Ringside Regular Office" panose="02000000000000000000" pitchFamily="2"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F6F342-923F-F947-AB68-DF4515FC8525}" type="slidenum">
              <a:rPr lang="en-US" sz="900" smtClean="0"/>
              <a:pPr/>
              <a:t>‹#›</a:t>
            </a:fld>
            <a:endParaRPr lang="en-US" sz="900" dirty="0"/>
          </a:p>
        </p:txBody>
      </p:sp>
      <p:pic>
        <p:nvPicPr>
          <p:cNvPr id="7" name="Picture 2">
            <a:extLst>
              <a:ext uri="{FF2B5EF4-FFF2-40B4-BE49-F238E27FC236}">
                <a16:creationId xmlns:a16="http://schemas.microsoft.com/office/drawing/2014/main" id="{6673170E-54CA-49AB-8C90-68BCDBB1995C}"/>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8" name="Footer Placeholder 5">
            <a:extLst>
              <a:ext uri="{FF2B5EF4-FFF2-40B4-BE49-F238E27FC236}">
                <a16:creationId xmlns:a16="http://schemas.microsoft.com/office/drawing/2014/main" id="{B81BE0E5-4510-476D-869E-130D4A86D9DC}"/>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596338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 Slides w/ color [RE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2501E4D-97B0-D44A-95EB-E74981A9DC34}"/>
              </a:ext>
            </a:extLst>
          </p:cNvPr>
          <p:cNvPicPr>
            <a:picLocks noChangeAspect="1"/>
          </p:cNvPicPr>
          <p:nvPr userDrawn="1"/>
        </p:nvPicPr>
        <p:blipFill>
          <a:blip r:embed="rId2"/>
          <a:stretch>
            <a:fillRect/>
          </a:stretch>
        </p:blipFill>
        <p:spPr>
          <a:xfrm>
            <a:off x="8026400" y="0"/>
            <a:ext cx="4165600" cy="6858000"/>
          </a:xfrm>
          <a:prstGeom prst="rect">
            <a:avLst/>
          </a:prstGeom>
        </p:spPr>
      </p:pic>
      <p:sp>
        <p:nvSpPr>
          <p:cNvPr id="12" name="Title Placeholder 1">
            <a:extLst>
              <a:ext uri="{FF2B5EF4-FFF2-40B4-BE49-F238E27FC236}">
                <a16:creationId xmlns:a16="http://schemas.microsoft.com/office/drawing/2014/main" id="{1D583464-1149-7D4A-AAE9-FDC40B8CEDE2}"/>
              </a:ext>
            </a:extLst>
          </p:cNvPr>
          <p:cNvSpPr>
            <a:spLocks noGrp="1"/>
          </p:cNvSpPr>
          <p:nvPr>
            <p:ph type="title" hasCustomPrompt="1"/>
          </p:nvPr>
        </p:nvSpPr>
        <p:spPr>
          <a:xfrm>
            <a:off x="626896" y="667689"/>
            <a:ext cx="10515600" cy="966845"/>
          </a:xfrm>
          <a:prstGeom prst="rect">
            <a:avLst/>
          </a:prstGeom>
        </p:spPr>
        <p:txBody>
          <a:bodyPr vert="horz" lIns="0" tIns="0" rIns="0" bIns="0" rtlCol="0" anchor="t">
            <a:normAutofit/>
          </a:bodyPr>
          <a:lstStyle>
            <a:lvl1pPr>
              <a:defRPr sz="4800"/>
            </a:lvl1pPr>
          </a:lstStyle>
          <a:p>
            <a:r>
              <a:rPr lang="en-US" dirty="0"/>
              <a:t>Header</a:t>
            </a:r>
          </a:p>
        </p:txBody>
      </p:sp>
      <p:sp>
        <p:nvSpPr>
          <p:cNvPr id="7" name="Slide Number Placeholder 6">
            <a:extLst>
              <a:ext uri="{FF2B5EF4-FFF2-40B4-BE49-F238E27FC236}">
                <a16:creationId xmlns:a16="http://schemas.microsoft.com/office/drawing/2014/main" id="{ADDF8645-7BB6-6F4E-97C6-F2772ADDA5DB}"/>
              </a:ext>
            </a:extLst>
          </p:cNvPr>
          <p:cNvSpPr>
            <a:spLocks noGrp="1"/>
          </p:cNvSpPr>
          <p:nvPr>
            <p:ph type="sldNum" sz="quarter" idx="18"/>
          </p:nvPr>
        </p:nvSpPr>
        <p:spPr/>
        <p:txBody>
          <a:bodyPr/>
          <a:lstStyle/>
          <a:p>
            <a:fld id="{35F6F342-923F-F947-AB68-DF4515FC8525}" type="slidenum">
              <a:rPr lang="en-US" smtClean="0"/>
              <a:pPr/>
              <a:t>‹#›</a:t>
            </a:fld>
            <a:endParaRPr lang="en-US" dirty="0"/>
          </a:p>
        </p:txBody>
      </p:sp>
      <p:pic>
        <p:nvPicPr>
          <p:cNvPr id="9" name="Picture 2">
            <a:extLst>
              <a:ext uri="{FF2B5EF4-FFF2-40B4-BE49-F238E27FC236}">
                <a16:creationId xmlns:a16="http://schemas.microsoft.com/office/drawing/2014/main" id="{1EB4EEBC-6CF3-41B8-A725-75F78A7F7C9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A253A3AC-1E40-4F47-8AA3-C3067AE329FA}"/>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
        <p:nvSpPr>
          <p:cNvPr id="14" name="TextBox 13">
            <a:extLst>
              <a:ext uri="{FF2B5EF4-FFF2-40B4-BE49-F238E27FC236}">
                <a16:creationId xmlns:a16="http://schemas.microsoft.com/office/drawing/2014/main" id="{2C2922A6-842A-433F-9332-71B91D87D40C}"/>
              </a:ext>
            </a:extLst>
          </p:cNvPr>
          <p:cNvSpPr txBox="1"/>
          <p:nvPr userDrawn="1"/>
        </p:nvSpPr>
        <p:spPr>
          <a:xfrm>
            <a:off x="626533" y="1917699"/>
            <a:ext cx="9424416" cy="584775"/>
          </a:xfrm>
          <a:prstGeom prst="rect">
            <a:avLst/>
          </a:prstGeom>
          <a:noFill/>
        </p:spPr>
        <p:txBody>
          <a:bodyPr wrap="square" rtlCol="0">
            <a:spAutoFit/>
          </a:bodyPr>
          <a:lstStyle/>
          <a:p>
            <a:pPr marL="285750" indent="-285750">
              <a:buClr>
                <a:srgbClr val="F55036"/>
              </a:buClr>
              <a:buFont typeface="Wingdings" panose="05000000000000000000" pitchFamily="2" charset="2"/>
              <a:buChar char="§"/>
            </a:pPr>
            <a:r>
              <a:rPr lang="en-US" sz="3200" dirty="0"/>
              <a:t>Click to add text</a:t>
            </a:r>
          </a:p>
        </p:txBody>
      </p:sp>
    </p:spTree>
    <p:extLst>
      <p:ext uri="{BB962C8B-B14F-4D97-AF65-F5344CB8AC3E}">
        <p14:creationId xmlns:p14="http://schemas.microsoft.com/office/powerpoint/2010/main" val="375893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Break (GREY)">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05C8978-4E98-3B4F-BB35-4B7DF667915C}"/>
              </a:ext>
            </a:extLst>
          </p:cNvPr>
          <p:cNvPicPr>
            <a:picLocks noChangeAspect="1"/>
          </p:cNvPicPr>
          <p:nvPr userDrawn="1"/>
        </p:nvPicPr>
        <p:blipFill>
          <a:blip r:embed="rId2"/>
          <a:stretch>
            <a:fillRect/>
          </a:stretch>
        </p:blipFill>
        <p:spPr>
          <a:xfrm>
            <a:off x="0" y="-1"/>
            <a:ext cx="12269448" cy="6911163"/>
          </a:xfrm>
          <a:prstGeom prst="rect">
            <a:avLst/>
          </a:prstGeom>
        </p:spPr>
      </p:pic>
      <p:sp>
        <p:nvSpPr>
          <p:cNvPr id="7" name="Title 1">
            <a:extLst>
              <a:ext uri="{FF2B5EF4-FFF2-40B4-BE49-F238E27FC236}">
                <a16:creationId xmlns:a16="http://schemas.microsoft.com/office/drawing/2014/main" id="{5FDDD6AA-2F26-434A-B5BB-122CA2F49E73}"/>
              </a:ext>
            </a:extLst>
          </p:cNvPr>
          <p:cNvSpPr>
            <a:spLocks noGrp="1"/>
          </p:cNvSpPr>
          <p:nvPr>
            <p:ph type="title" hasCustomPrompt="1"/>
          </p:nvPr>
        </p:nvSpPr>
        <p:spPr>
          <a:xfrm>
            <a:off x="626896" y="3324445"/>
            <a:ext cx="10515600" cy="1098699"/>
          </a:xfrm>
        </p:spPr>
        <p:txBody>
          <a:bodyPr>
            <a:normAutofit/>
          </a:bodyPr>
          <a:lstStyle>
            <a:lvl1pPr>
              <a:lnSpc>
                <a:spcPts val="2800"/>
              </a:lnSpc>
              <a:defRPr sz="2400" b="1" cap="all" spc="120" baseline="0">
                <a:solidFill>
                  <a:schemeClr val="tx1"/>
                </a:solidFill>
              </a:defRPr>
            </a:lvl1pPr>
          </a:lstStyle>
          <a:p>
            <a:r>
              <a:rPr lang="en-US" dirty="0"/>
              <a:t>CLICK TO ENTER SECTION TITLE</a:t>
            </a:r>
          </a:p>
        </p:txBody>
      </p:sp>
      <p:sp>
        <p:nvSpPr>
          <p:cNvPr id="8" name="Text Placeholder 14">
            <a:extLst>
              <a:ext uri="{FF2B5EF4-FFF2-40B4-BE49-F238E27FC236}">
                <a16:creationId xmlns:a16="http://schemas.microsoft.com/office/drawing/2014/main" id="{9B26B65A-4D03-EA4A-BFFB-94BA9349EDAE}"/>
              </a:ext>
            </a:extLst>
          </p:cNvPr>
          <p:cNvSpPr>
            <a:spLocks noGrp="1"/>
          </p:cNvSpPr>
          <p:nvPr>
            <p:ph type="body" sz="quarter" idx="17" hasCustomPrompt="1"/>
          </p:nvPr>
        </p:nvSpPr>
        <p:spPr>
          <a:xfrm>
            <a:off x="626534" y="2602051"/>
            <a:ext cx="3284725" cy="480874"/>
          </a:xfrm>
        </p:spPr>
        <p:txBody>
          <a:bodyPr lIns="0" tIns="0" rIns="0" bIns="0" anchor="b">
            <a:noAutofit/>
          </a:bodyPr>
          <a:lstStyle>
            <a:lvl1pPr marL="0" indent="0">
              <a:buFontTx/>
              <a:buNone/>
              <a:defRPr sz="1600" b="0" cap="all" baseline="0">
                <a:solidFill>
                  <a:schemeClr val="tx1"/>
                </a:solidFill>
              </a:defRPr>
            </a:lvl1pPr>
            <a:lvl2pPr marL="344487"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Edit section #</a:t>
            </a:r>
          </a:p>
        </p:txBody>
      </p:sp>
      <p:sp>
        <p:nvSpPr>
          <p:cNvPr id="5" name="Slide Number Placeholder 4">
            <a:extLst>
              <a:ext uri="{FF2B5EF4-FFF2-40B4-BE49-F238E27FC236}">
                <a16:creationId xmlns:a16="http://schemas.microsoft.com/office/drawing/2014/main" id="{19822787-95BC-A44E-A3E2-22F7FD3F04E6}"/>
              </a:ext>
            </a:extLst>
          </p:cNvPr>
          <p:cNvSpPr>
            <a:spLocks noGrp="1"/>
          </p:cNvSpPr>
          <p:nvPr>
            <p:ph type="sldNum" sz="quarter" idx="20"/>
          </p:nvPr>
        </p:nvSpPr>
        <p:spPr/>
        <p:txBody>
          <a:bodyPr/>
          <a:lstStyle/>
          <a:p>
            <a:fld id="{35F6F342-923F-F947-AB68-DF4515FC8525}" type="slidenum">
              <a:rPr lang="en-US" smtClean="0"/>
              <a:pPr/>
              <a:t>‹#›</a:t>
            </a:fld>
            <a:endParaRPr lang="en-US" dirty="0"/>
          </a:p>
        </p:txBody>
      </p:sp>
      <p:pic>
        <p:nvPicPr>
          <p:cNvPr id="10" name="Picture 2">
            <a:extLst>
              <a:ext uri="{FF2B5EF4-FFF2-40B4-BE49-F238E27FC236}">
                <a16:creationId xmlns:a16="http://schemas.microsoft.com/office/drawing/2014/main" id="{D5EA35FD-0F4F-489B-9A85-346473E6702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442" y="6535493"/>
            <a:ext cx="1448492" cy="275903"/>
          </a:xfrm>
          <a:prstGeom prst="rect">
            <a:avLst/>
          </a:prstGeom>
        </p:spPr>
      </p:pic>
      <p:sp>
        <p:nvSpPr>
          <p:cNvPr id="11" name="Footer Placeholder 5">
            <a:extLst>
              <a:ext uri="{FF2B5EF4-FFF2-40B4-BE49-F238E27FC236}">
                <a16:creationId xmlns:a16="http://schemas.microsoft.com/office/drawing/2014/main" id="{48F3B9E5-3597-4781-B203-C9D9835E472B}"/>
              </a:ext>
            </a:extLst>
          </p:cNvPr>
          <p:cNvSpPr>
            <a:spLocks noGrp="1"/>
          </p:cNvSpPr>
          <p:nvPr>
            <p:ph type="ftr" sz="quarter" idx="4294967295"/>
          </p:nvPr>
        </p:nvSpPr>
        <p:spPr>
          <a:xfrm>
            <a:off x="3657600" y="6627823"/>
            <a:ext cx="4876800" cy="185420"/>
          </a:xfrm>
          <a:prstGeom prst="rect">
            <a:avLst/>
          </a:prstGeom>
        </p:spPr>
        <p:txBody>
          <a:bodyPr/>
          <a:lstStyle/>
          <a:p>
            <a:pPr algn="ctr"/>
            <a:r>
              <a:rPr lang="en-US" sz="1000" dirty="0">
                <a:latin typeface="+mn-lt"/>
              </a:rPr>
              <a:t>WINSHIP COMMUNITY SCHOOL – July 2020</a:t>
            </a:r>
          </a:p>
        </p:txBody>
      </p:sp>
    </p:spTree>
    <p:extLst>
      <p:ext uri="{BB962C8B-B14F-4D97-AF65-F5344CB8AC3E}">
        <p14:creationId xmlns:p14="http://schemas.microsoft.com/office/powerpoint/2010/main" val="3795789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Break (GREEN)">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7216616-F279-3143-968D-2E0A4EB253A0}"/>
              </a:ext>
            </a:extLst>
          </p:cNvPr>
          <p:cNvPicPr>
            <a:picLocks noChangeAspect="1"/>
          </p:cNvPicPr>
          <p:nvPr userDrawn="1"/>
        </p:nvPicPr>
        <p:blipFill>
          <a:blip r:embed="rId2"/>
          <a:stretch>
            <a:fillRect/>
          </a:stretch>
        </p:blipFill>
        <p:spPr>
          <a:xfrm>
            <a:off x="0" y="0"/>
            <a:ext cx="12192000" cy="6867538"/>
          </a:xfrm>
          <a:prstGeom prst="rect">
            <a:avLst/>
          </a:prstGeom>
        </p:spPr>
      </p:pic>
      <p:sp>
        <p:nvSpPr>
          <p:cNvPr id="2" name="Title 1">
            <a:extLst>
              <a:ext uri="{FF2B5EF4-FFF2-40B4-BE49-F238E27FC236}">
                <a16:creationId xmlns:a16="http://schemas.microsoft.com/office/drawing/2014/main" id="{90554E57-79FA-2447-A6C5-E9DA932AC1F4}"/>
              </a:ext>
            </a:extLst>
          </p:cNvPr>
          <p:cNvSpPr>
            <a:spLocks noGrp="1"/>
          </p:cNvSpPr>
          <p:nvPr>
            <p:ph type="title" hasCustomPrompt="1"/>
          </p:nvPr>
        </p:nvSpPr>
        <p:spPr>
          <a:xfrm>
            <a:off x="626896" y="3324445"/>
            <a:ext cx="10515600" cy="1098699"/>
          </a:xfrm>
        </p:spPr>
        <p:txBody>
          <a:bodyPr>
            <a:normAutofit/>
          </a:bodyPr>
          <a:lstStyle>
            <a:lvl1pPr>
              <a:lnSpc>
                <a:spcPts val="2800"/>
              </a:lnSpc>
              <a:defRPr sz="2400" b="1" cap="all" spc="120" baseline="0">
                <a:solidFill>
                  <a:schemeClr val="bg1"/>
                </a:solidFill>
              </a:defRPr>
            </a:lvl1pPr>
          </a:lstStyle>
          <a:p>
            <a:r>
              <a:rPr lang="en-US" dirty="0"/>
              <a:t>CLICK TO ENTER SECTION TITLE</a:t>
            </a:r>
          </a:p>
        </p:txBody>
      </p:sp>
      <p:sp>
        <p:nvSpPr>
          <p:cNvPr id="15" name="Text Placeholder 14">
            <a:extLst>
              <a:ext uri="{FF2B5EF4-FFF2-40B4-BE49-F238E27FC236}">
                <a16:creationId xmlns:a16="http://schemas.microsoft.com/office/drawing/2014/main" id="{1B21C57C-942D-FE4B-B5A0-0CD75E797B02}"/>
              </a:ext>
            </a:extLst>
          </p:cNvPr>
          <p:cNvSpPr>
            <a:spLocks noGrp="1"/>
          </p:cNvSpPr>
          <p:nvPr>
            <p:ph type="body" sz="quarter" idx="17" hasCustomPrompt="1"/>
          </p:nvPr>
        </p:nvSpPr>
        <p:spPr>
          <a:xfrm>
            <a:off x="626534" y="2602051"/>
            <a:ext cx="3284725" cy="480874"/>
          </a:xfrm>
        </p:spPr>
        <p:txBody>
          <a:bodyPr lIns="0" tIns="0" rIns="0" bIns="0" anchor="b">
            <a:noAutofit/>
          </a:bodyPr>
          <a:lstStyle>
            <a:lvl1pPr marL="0" indent="0">
              <a:buFontTx/>
              <a:buNone/>
              <a:defRPr sz="1600" b="0" cap="all" baseline="0">
                <a:solidFill>
                  <a:schemeClr val="bg1"/>
                </a:solidFill>
              </a:defRPr>
            </a:lvl1pPr>
            <a:lvl2pPr marL="344487"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Edit section #</a:t>
            </a:r>
          </a:p>
        </p:txBody>
      </p:sp>
      <p:sp>
        <p:nvSpPr>
          <p:cNvPr id="5" name="Slide Number Placeholder 4">
            <a:extLst>
              <a:ext uri="{FF2B5EF4-FFF2-40B4-BE49-F238E27FC236}">
                <a16:creationId xmlns:a16="http://schemas.microsoft.com/office/drawing/2014/main" id="{8691CCBF-4350-3746-9C81-776A311DDEA9}"/>
              </a:ext>
            </a:extLst>
          </p:cNvPr>
          <p:cNvSpPr>
            <a:spLocks noGrp="1"/>
          </p:cNvSpPr>
          <p:nvPr>
            <p:ph type="sldNum" sz="quarter" idx="20"/>
          </p:nvPr>
        </p:nvSpPr>
        <p:spPr/>
        <p:txBody>
          <a:bodyPr/>
          <a:lstStyle>
            <a:lvl1pPr>
              <a:defRPr>
                <a:solidFill>
                  <a:schemeClr val="bg1"/>
                </a:solidFill>
              </a:defRPr>
            </a:lvl1p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314296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896" y="667082"/>
            <a:ext cx="10515600" cy="966845"/>
          </a:xfrm>
          <a:prstGeom prst="rect">
            <a:avLst/>
          </a:prstGeom>
        </p:spPr>
        <p:txBody>
          <a:bodyPr vert="horz" lIns="0" tIns="0" rIns="0" bIns="0" rtlCol="0" anchor="t">
            <a:normAutofit/>
          </a:bodyPr>
          <a:lstStyle/>
          <a:p>
            <a:r>
              <a:rPr lang="en-US" dirty="0"/>
              <a:t>Click To Edit Master Title Style</a:t>
            </a:r>
          </a:p>
        </p:txBody>
      </p:sp>
      <p:sp>
        <p:nvSpPr>
          <p:cNvPr id="6" name="Text Placeholder 2">
            <a:extLst>
              <a:ext uri="{FF2B5EF4-FFF2-40B4-BE49-F238E27FC236}">
                <a16:creationId xmlns:a16="http://schemas.microsoft.com/office/drawing/2014/main" id="{D3742039-F0BD-324D-8111-A3265C226E05}"/>
              </a:ext>
            </a:extLst>
          </p:cNvPr>
          <p:cNvSpPr>
            <a:spLocks noGrp="1"/>
          </p:cNvSpPr>
          <p:nvPr>
            <p:ph type="body" idx="1"/>
          </p:nvPr>
        </p:nvSpPr>
        <p:spPr>
          <a:xfrm>
            <a:off x="626896" y="1921474"/>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E9E1B065-5A0D-0F41-8E4E-0C5BB9C8588A}"/>
              </a:ext>
            </a:extLst>
          </p:cNvPr>
          <p:cNvSpPr>
            <a:spLocks noGrp="1"/>
          </p:cNvSpPr>
          <p:nvPr>
            <p:ph type="sldNum" sz="quarter" idx="4"/>
          </p:nvPr>
        </p:nvSpPr>
        <p:spPr>
          <a:xfrm>
            <a:off x="11353801" y="6627823"/>
            <a:ext cx="650065" cy="185420"/>
          </a:xfrm>
          <a:prstGeom prst="rect">
            <a:avLst/>
          </a:prstGeom>
        </p:spPr>
        <p:txBody>
          <a:bodyPr lIns="0" tIns="0" rIns="0" bIns="0" anchor="b"/>
          <a:lstStyle>
            <a:lvl1pPr algn="r">
              <a:defRPr sz="900" b="0" i="0">
                <a:solidFill>
                  <a:srgbClr val="C4C4C4"/>
                </a:solidFill>
                <a:latin typeface="Ringside Regular Office" panose="02000000000000000000" pitchFamily="2" charset="0"/>
              </a:defRPr>
            </a:lvl1pPr>
          </a:lstStyle>
          <a:p>
            <a:fld id="{35F6F342-923F-F947-AB68-DF4515FC8525}" type="slidenum">
              <a:rPr lang="en-US" smtClean="0"/>
              <a:pPr/>
              <a:t>‹#›</a:t>
            </a:fld>
            <a:endParaRPr lang="en-US" dirty="0"/>
          </a:p>
        </p:txBody>
      </p:sp>
    </p:spTree>
    <p:extLst>
      <p:ext uri="{BB962C8B-B14F-4D97-AF65-F5344CB8AC3E}">
        <p14:creationId xmlns:p14="http://schemas.microsoft.com/office/powerpoint/2010/main" val="2683130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dt="0"/>
  <p:txStyles>
    <p:titleStyle>
      <a:lvl1pPr algn="l" defTabSz="914400" rtl="0" eaLnBrk="1" latinLnBrk="0" hangingPunct="1">
        <a:lnSpc>
          <a:spcPts val="4000"/>
        </a:lnSpc>
        <a:spcBef>
          <a:spcPct val="0"/>
        </a:spcBef>
        <a:buNone/>
        <a:defRPr sz="4800" b="0" i="0" kern="1200" spc="0" baseline="0">
          <a:solidFill>
            <a:schemeClr val="tx1"/>
          </a:solidFill>
          <a:latin typeface="Calibri" panose="020F0502020204030204" pitchFamily="34" charset="0"/>
          <a:ea typeface="+mj-ea"/>
          <a:cs typeface="+mj-cs"/>
        </a:defRPr>
      </a:lvl1pPr>
    </p:titleStyle>
    <p:bodyStyle>
      <a:lvl1pPr marL="231775" indent="-231775" algn="l" defTabSz="914400" rtl="0" eaLnBrk="1" latinLnBrk="0" hangingPunct="1">
        <a:lnSpc>
          <a:spcPct val="90000"/>
        </a:lnSpc>
        <a:spcBef>
          <a:spcPts val="1000"/>
        </a:spcBef>
        <a:buClr>
          <a:schemeClr val="tx1"/>
        </a:buClr>
        <a:buSzPct val="75000"/>
        <a:buFont typeface=".AppleSystemUIFont"/>
        <a:buChar char="▸"/>
        <a:tabLst/>
        <a:defRPr sz="3600" b="0" i="0" kern="1200" spc="0" baseline="0">
          <a:solidFill>
            <a:schemeClr val="tx1"/>
          </a:solidFill>
          <a:latin typeface="Calibri" panose="020F0502020204030204" pitchFamily="34" charset="0"/>
          <a:ea typeface="+mn-ea"/>
          <a:cs typeface="+mn-cs"/>
        </a:defRPr>
      </a:lvl1pPr>
      <a:lvl2pPr marL="577850" indent="-233363" algn="l" defTabSz="914400" rtl="0" eaLnBrk="1" latinLnBrk="0" hangingPunct="1">
        <a:lnSpc>
          <a:spcPct val="90000"/>
        </a:lnSpc>
        <a:spcBef>
          <a:spcPts val="500"/>
        </a:spcBef>
        <a:buClr>
          <a:schemeClr val="tx1"/>
        </a:buClr>
        <a:buSzPct val="75000"/>
        <a:buFont typeface=".AppleSystemUIFont"/>
        <a:buChar char="○"/>
        <a:tabLst>
          <a:tab pos="571500" algn="l"/>
        </a:tabLst>
        <a:defRPr sz="2800" b="0" i="0" kern="1200" spc="0" baseline="0">
          <a:solidFill>
            <a:schemeClr val="tx1"/>
          </a:solidFill>
          <a:latin typeface="Calibri" panose="020F0502020204030204" pitchFamily="34" charset="0"/>
          <a:ea typeface="+mn-ea"/>
          <a:cs typeface="+mn-cs"/>
        </a:defRPr>
      </a:lvl2pPr>
      <a:lvl3pPr marL="1085850" indent="-171450" algn="l" defTabSz="914400" rtl="0" eaLnBrk="1" latinLnBrk="0" hangingPunct="1">
        <a:lnSpc>
          <a:spcPct val="90000"/>
        </a:lnSpc>
        <a:spcBef>
          <a:spcPts val="500"/>
        </a:spcBef>
        <a:buClr>
          <a:schemeClr val="tx1"/>
        </a:buClr>
        <a:buSzPct val="75000"/>
        <a:buFont typeface=".PingFangSC-Regular"/>
        <a:buChar char="・"/>
        <a:tabLst/>
        <a:defRPr sz="2400" b="0" i="0" kern="1200" spc="0" baseline="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500"/>
        </a:spcBef>
        <a:buClr>
          <a:schemeClr val="tx1"/>
        </a:buClr>
        <a:buSzPct val="75000"/>
        <a:buFont typeface=".HiraKakuInterface-W3"/>
        <a:buChar char="◉"/>
        <a:tabLst/>
        <a:defRPr sz="2000" b="0" i="0" kern="1200" spc="0" baseline="0">
          <a:solidFill>
            <a:schemeClr val="tx1"/>
          </a:solidFill>
          <a:latin typeface="Calibri" panose="020F0502020204030204" pitchFamily="34" charset="0"/>
          <a:ea typeface="+mn-ea"/>
          <a:cs typeface="+mn-cs"/>
        </a:defRPr>
      </a:lvl4pPr>
      <a:lvl5pPr marL="2058988" indent="-230188" algn="l" defTabSz="914400" rtl="0" eaLnBrk="1" latinLnBrk="0" hangingPunct="1">
        <a:lnSpc>
          <a:spcPct val="90000"/>
        </a:lnSpc>
        <a:spcBef>
          <a:spcPts val="500"/>
        </a:spcBef>
        <a:buClr>
          <a:schemeClr val="tx1"/>
        </a:buClr>
        <a:buSzPct val="75000"/>
        <a:buFont typeface="Wingdings" pitchFamily="2" charset="2"/>
        <a:buChar char="§"/>
        <a:tabLst/>
        <a:defRPr sz="1800" b="0" i="0" kern="1200" spc="0" baseline="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0EB9D-3E0B-954E-8089-52FB1EB924CF}"/>
              </a:ext>
            </a:extLst>
          </p:cNvPr>
          <p:cNvSpPr>
            <a:spLocks noGrp="1"/>
          </p:cNvSpPr>
          <p:nvPr>
            <p:ph type="ctrTitle"/>
          </p:nvPr>
        </p:nvSpPr>
        <p:spPr/>
        <p:txBody>
          <a:bodyPr>
            <a:normAutofit/>
          </a:bodyPr>
          <a:lstStyle/>
          <a:p>
            <a:r>
              <a:rPr lang="en-US" sz="4000" b="1" dirty="0">
                <a:latin typeface="+mn-lt"/>
              </a:rPr>
              <a:t>Lake View Charter School</a:t>
            </a:r>
          </a:p>
        </p:txBody>
      </p:sp>
      <p:sp>
        <p:nvSpPr>
          <p:cNvPr id="6" name="Slide Number Placeholder 5">
            <a:extLst>
              <a:ext uri="{FF2B5EF4-FFF2-40B4-BE49-F238E27FC236}">
                <a16:creationId xmlns:a16="http://schemas.microsoft.com/office/drawing/2014/main" id="{1FA28FFB-7F5D-444F-8050-5F32CACE9060}"/>
              </a:ext>
            </a:extLst>
          </p:cNvPr>
          <p:cNvSpPr>
            <a:spLocks noGrp="1"/>
          </p:cNvSpPr>
          <p:nvPr>
            <p:ph type="sldNum" sz="quarter" idx="17"/>
          </p:nvPr>
        </p:nvSpPr>
        <p:spPr/>
        <p:txBody>
          <a:bodyPr/>
          <a:lstStyle/>
          <a:p>
            <a:fld id="{35F6F342-923F-F947-AB68-DF4515FC8525}" type="slidenum">
              <a:rPr lang="en-US"/>
              <a:pPr/>
              <a:t>1</a:t>
            </a:fld>
            <a:endParaRPr lang="en-US" dirty="0"/>
          </a:p>
        </p:txBody>
      </p:sp>
      <p:sp>
        <p:nvSpPr>
          <p:cNvPr id="9" name="Rectangle 8">
            <a:extLst>
              <a:ext uri="{FF2B5EF4-FFF2-40B4-BE49-F238E27FC236}">
                <a16:creationId xmlns:a16="http://schemas.microsoft.com/office/drawing/2014/main" id="{BE998E6E-A53C-4CE1-942B-5BA5E27DB46A}"/>
              </a:ext>
            </a:extLst>
          </p:cNvPr>
          <p:cNvSpPr/>
          <p:nvPr/>
        </p:nvSpPr>
        <p:spPr>
          <a:xfrm>
            <a:off x="1527176" y="6400800"/>
            <a:ext cx="9140825" cy="457200"/>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37F5AC5-0C3A-4F3C-8F5B-95ECC165B510}"/>
              </a:ext>
            </a:extLst>
          </p:cNvPr>
          <p:cNvSpPr/>
          <p:nvPr/>
        </p:nvSpPr>
        <p:spPr>
          <a:xfrm>
            <a:off x="1524016" y="6334316"/>
            <a:ext cx="9140810" cy="66484"/>
          </a:xfrm>
          <a:prstGeom prst="rect">
            <a:avLst/>
          </a:prstGeom>
          <a:solidFill>
            <a:srgbClr val="7DB03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 Placeholder 2">
            <a:extLst>
              <a:ext uri="{FF2B5EF4-FFF2-40B4-BE49-F238E27FC236}">
                <a16:creationId xmlns:a16="http://schemas.microsoft.com/office/drawing/2014/main" id="{B9F7A21D-BDF4-488C-BDA1-417852713D98}"/>
              </a:ext>
            </a:extLst>
          </p:cNvPr>
          <p:cNvSpPr>
            <a:spLocks noGrp="1"/>
          </p:cNvSpPr>
          <p:nvPr>
            <p:ph type="body" sz="quarter" idx="14"/>
          </p:nvPr>
        </p:nvSpPr>
        <p:spPr>
          <a:xfrm>
            <a:off x="1993898" y="4292176"/>
            <a:ext cx="7622049" cy="1927649"/>
          </a:xfrm>
        </p:spPr>
        <p:txBody>
          <a:bodyPr>
            <a:normAutofit/>
          </a:bodyPr>
          <a:lstStyle/>
          <a:p>
            <a:r>
              <a:rPr lang="en-US" sz="3600" dirty="0">
                <a:solidFill>
                  <a:srgbClr val="0070C0"/>
                </a:solidFill>
              </a:rPr>
              <a:t>The Education Protection Account (EPA)</a:t>
            </a:r>
            <a:endParaRPr lang="en-US" sz="2800" dirty="0">
              <a:solidFill>
                <a:srgbClr val="0070C0"/>
              </a:solidFill>
            </a:endParaRPr>
          </a:p>
          <a:p>
            <a:endParaRPr lang="en-US" sz="2800" b="1" dirty="0">
              <a:solidFill>
                <a:srgbClr val="FF0000"/>
              </a:solidFill>
              <a:latin typeface="+mj-lt"/>
            </a:endParaRPr>
          </a:p>
          <a:p>
            <a:endParaRPr lang="en-US" dirty="0"/>
          </a:p>
        </p:txBody>
      </p:sp>
    </p:spTree>
    <p:extLst>
      <p:ext uri="{BB962C8B-B14F-4D97-AF65-F5344CB8AC3E}">
        <p14:creationId xmlns:p14="http://schemas.microsoft.com/office/powerpoint/2010/main" val="3964564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9D28-16E6-4D0C-9A2E-CD095B16F8DD}"/>
              </a:ext>
            </a:extLst>
          </p:cNvPr>
          <p:cNvSpPr>
            <a:spLocks noGrp="1"/>
          </p:cNvSpPr>
          <p:nvPr>
            <p:ph type="title"/>
          </p:nvPr>
        </p:nvSpPr>
        <p:spPr>
          <a:xfrm>
            <a:off x="1994172" y="667082"/>
            <a:ext cx="8363435" cy="966845"/>
          </a:xfrm>
        </p:spPr>
        <p:txBody>
          <a:bodyPr>
            <a:normAutofit/>
          </a:bodyPr>
          <a:lstStyle/>
          <a:p>
            <a:r>
              <a:rPr lang="en-US" b="0" i="0" dirty="0">
                <a:solidFill>
                  <a:srgbClr val="000000"/>
                </a:solidFill>
                <a:effectLst/>
                <a:latin typeface="Helvetica Neue"/>
              </a:rPr>
              <a:t>Background</a:t>
            </a:r>
            <a:endParaRPr lang="en-US" dirty="0"/>
          </a:p>
        </p:txBody>
      </p:sp>
      <p:sp>
        <p:nvSpPr>
          <p:cNvPr id="3" name="Slide Number Placeholder 2">
            <a:extLst>
              <a:ext uri="{FF2B5EF4-FFF2-40B4-BE49-F238E27FC236}">
                <a16:creationId xmlns:a16="http://schemas.microsoft.com/office/drawing/2014/main" id="{1B41AA24-2607-453B-8667-FB50AA6B8B3E}"/>
              </a:ext>
            </a:extLst>
          </p:cNvPr>
          <p:cNvSpPr>
            <a:spLocks noGrp="1"/>
          </p:cNvSpPr>
          <p:nvPr>
            <p:ph type="sldNum" sz="quarter" idx="10"/>
          </p:nvPr>
        </p:nvSpPr>
        <p:spPr/>
        <p:txBody>
          <a:bodyPr/>
          <a:lstStyle/>
          <a:p>
            <a:fld id="{35F6F342-923F-F947-AB68-DF4515FC8525}" type="slidenum">
              <a:rPr lang="en-US"/>
              <a:pPr/>
              <a:t>2</a:t>
            </a:fld>
            <a:endParaRPr lang="en-US" dirty="0"/>
          </a:p>
        </p:txBody>
      </p:sp>
      <p:sp>
        <p:nvSpPr>
          <p:cNvPr id="4" name="Text Placeholder 3">
            <a:extLst>
              <a:ext uri="{FF2B5EF4-FFF2-40B4-BE49-F238E27FC236}">
                <a16:creationId xmlns:a16="http://schemas.microsoft.com/office/drawing/2014/main" id="{F8960A84-33B4-4006-AF1F-E9D8A5A3A02C}"/>
              </a:ext>
            </a:extLst>
          </p:cNvPr>
          <p:cNvSpPr>
            <a:spLocks noGrp="1"/>
          </p:cNvSpPr>
          <p:nvPr>
            <p:ph type="body" sz="quarter" idx="15"/>
          </p:nvPr>
        </p:nvSpPr>
        <p:spPr>
          <a:xfrm>
            <a:off x="1993899" y="2170632"/>
            <a:ext cx="7919093" cy="3849169"/>
          </a:xfrm>
        </p:spPr>
        <p:txBody>
          <a:bodyPr>
            <a:normAutofit fontScale="55000" lnSpcReduction="20000"/>
          </a:bodyPr>
          <a:lstStyle/>
          <a:p>
            <a:r>
              <a:rPr lang="en-US" dirty="0"/>
              <a:t>The EPA funding is a component of an LEA's total LCFF entitlement as calculated in the Principal Apportionment. </a:t>
            </a:r>
          </a:p>
          <a:p>
            <a:r>
              <a:rPr lang="en-US" dirty="0"/>
              <a:t>There are no statutory requirements on how EPA funds should be allocated and each LEA decides locally how to best allocate funds.</a:t>
            </a:r>
          </a:p>
          <a:p>
            <a:r>
              <a:rPr lang="en-US" dirty="0"/>
              <a:t>California Constitution requires all districts, counties and charter schools to report on their websites an accounting of how much money was received from the EPA and how that money was spent.</a:t>
            </a:r>
          </a:p>
          <a:p>
            <a:r>
              <a:rPr lang="en-US" dirty="0"/>
              <a:t>A board approved expenditure plan is required so the expenditures can be appropriately applied. </a:t>
            </a:r>
          </a:p>
          <a:p>
            <a:endParaRPr lang="en-US" dirty="0"/>
          </a:p>
        </p:txBody>
      </p:sp>
      <p:sp>
        <p:nvSpPr>
          <p:cNvPr id="5" name="Footer Placeholder 4">
            <a:extLst>
              <a:ext uri="{FF2B5EF4-FFF2-40B4-BE49-F238E27FC236}">
                <a16:creationId xmlns:a16="http://schemas.microsoft.com/office/drawing/2014/main" id="{87ED897D-E3F3-474D-894B-8227FDFBE033}"/>
              </a:ext>
            </a:extLst>
          </p:cNvPr>
          <p:cNvSpPr>
            <a:spLocks noGrp="1"/>
          </p:cNvSpPr>
          <p:nvPr>
            <p:ph type="ftr" sz="quarter" idx="4294967295"/>
          </p:nvPr>
        </p:nvSpPr>
        <p:spPr/>
        <p:txBody>
          <a:bodyPr/>
          <a:lstStyle/>
          <a:p>
            <a:pPr algn="ctr"/>
            <a:endParaRPr lang="en-US" sz="1000" dirty="0">
              <a:solidFill>
                <a:srgbClr val="000000"/>
              </a:solidFill>
              <a:latin typeface="Calibri"/>
            </a:endParaRPr>
          </a:p>
        </p:txBody>
      </p:sp>
    </p:spTree>
    <p:extLst>
      <p:ext uri="{BB962C8B-B14F-4D97-AF65-F5344CB8AC3E}">
        <p14:creationId xmlns:p14="http://schemas.microsoft.com/office/powerpoint/2010/main" val="2642312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9D28-16E6-4D0C-9A2E-CD095B16F8DD}"/>
              </a:ext>
            </a:extLst>
          </p:cNvPr>
          <p:cNvSpPr>
            <a:spLocks noGrp="1"/>
          </p:cNvSpPr>
          <p:nvPr>
            <p:ph type="title"/>
          </p:nvPr>
        </p:nvSpPr>
        <p:spPr>
          <a:xfrm>
            <a:off x="1994172" y="667082"/>
            <a:ext cx="8363435" cy="966845"/>
          </a:xfrm>
        </p:spPr>
        <p:txBody>
          <a:bodyPr>
            <a:normAutofit/>
          </a:bodyPr>
          <a:lstStyle/>
          <a:p>
            <a:r>
              <a:rPr lang="en-US" b="0" i="0" dirty="0">
                <a:solidFill>
                  <a:srgbClr val="000000"/>
                </a:solidFill>
                <a:effectLst/>
                <a:latin typeface="Helvetica Neue"/>
              </a:rPr>
              <a:t>   2021-22 EPA </a:t>
            </a:r>
            <a:r>
              <a:rPr lang="en-US" dirty="0">
                <a:solidFill>
                  <a:srgbClr val="000000"/>
                </a:solidFill>
                <a:latin typeface="Helvetica Neue"/>
              </a:rPr>
              <a:t>Budget</a:t>
            </a:r>
            <a:r>
              <a:rPr lang="en-US" b="0" i="0" dirty="0">
                <a:solidFill>
                  <a:srgbClr val="000000"/>
                </a:solidFill>
                <a:effectLst/>
                <a:latin typeface="Helvetica Neue"/>
              </a:rPr>
              <a:t> </a:t>
            </a:r>
            <a:endParaRPr lang="en-US" dirty="0"/>
          </a:p>
        </p:txBody>
      </p:sp>
      <p:sp>
        <p:nvSpPr>
          <p:cNvPr id="3" name="Slide Number Placeholder 2">
            <a:extLst>
              <a:ext uri="{FF2B5EF4-FFF2-40B4-BE49-F238E27FC236}">
                <a16:creationId xmlns:a16="http://schemas.microsoft.com/office/drawing/2014/main" id="{1B41AA24-2607-453B-8667-FB50AA6B8B3E}"/>
              </a:ext>
            </a:extLst>
          </p:cNvPr>
          <p:cNvSpPr>
            <a:spLocks noGrp="1"/>
          </p:cNvSpPr>
          <p:nvPr>
            <p:ph type="sldNum" sz="quarter" idx="10"/>
          </p:nvPr>
        </p:nvSpPr>
        <p:spPr/>
        <p:txBody>
          <a:bodyPr/>
          <a:lstStyle/>
          <a:p>
            <a:fld id="{35F6F342-923F-F947-AB68-DF4515FC8525}" type="slidenum">
              <a:rPr lang="en-US"/>
              <a:pPr/>
              <a:t>3</a:t>
            </a:fld>
            <a:endParaRPr lang="en-US" dirty="0"/>
          </a:p>
        </p:txBody>
      </p:sp>
      <p:sp>
        <p:nvSpPr>
          <p:cNvPr id="5" name="Footer Placeholder 4">
            <a:extLst>
              <a:ext uri="{FF2B5EF4-FFF2-40B4-BE49-F238E27FC236}">
                <a16:creationId xmlns:a16="http://schemas.microsoft.com/office/drawing/2014/main" id="{87ED897D-E3F3-474D-894B-8227FDFBE033}"/>
              </a:ext>
            </a:extLst>
          </p:cNvPr>
          <p:cNvSpPr>
            <a:spLocks noGrp="1"/>
          </p:cNvSpPr>
          <p:nvPr>
            <p:ph type="ftr" sz="quarter" idx="4294967295"/>
          </p:nvPr>
        </p:nvSpPr>
        <p:spPr/>
        <p:txBody>
          <a:bodyPr/>
          <a:lstStyle/>
          <a:p>
            <a:pPr algn="ctr"/>
            <a:endParaRPr lang="en-US" sz="1000" dirty="0">
              <a:solidFill>
                <a:srgbClr val="000000"/>
              </a:solidFill>
              <a:latin typeface="Calibri"/>
            </a:endParaRPr>
          </a:p>
        </p:txBody>
      </p:sp>
      <p:pic>
        <p:nvPicPr>
          <p:cNvPr id="4" name="Picture 3">
            <a:extLst>
              <a:ext uri="{FF2B5EF4-FFF2-40B4-BE49-F238E27FC236}">
                <a16:creationId xmlns:a16="http://schemas.microsoft.com/office/drawing/2014/main" id="{E5033A83-96FB-4E40-9069-3DE9D02A7A47}"/>
              </a:ext>
            </a:extLst>
          </p:cNvPr>
          <p:cNvPicPr>
            <a:picLocks noChangeAspect="1"/>
          </p:cNvPicPr>
          <p:nvPr/>
        </p:nvPicPr>
        <p:blipFill>
          <a:blip r:embed="rId2"/>
          <a:stretch>
            <a:fillRect/>
          </a:stretch>
        </p:blipFill>
        <p:spPr>
          <a:xfrm>
            <a:off x="1403607" y="2076571"/>
            <a:ext cx="9384785" cy="2920181"/>
          </a:xfrm>
          <a:prstGeom prst="rect">
            <a:avLst/>
          </a:prstGeom>
        </p:spPr>
      </p:pic>
    </p:spTree>
    <p:extLst>
      <p:ext uri="{BB962C8B-B14F-4D97-AF65-F5344CB8AC3E}">
        <p14:creationId xmlns:p14="http://schemas.microsoft.com/office/powerpoint/2010/main" val="432802514"/>
      </p:ext>
    </p:extLst>
  </p:cSld>
  <p:clrMapOvr>
    <a:masterClrMapping/>
  </p:clrMapOvr>
</p:sld>
</file>

<file path=ppt/theme/theme1.xml><?xml version="1.0" encoding="utf-8"?>
<a:theme xmlns:a="http://schemas.openxmlformats.org/drawingml/2006/main" name="Charter Impact Theme">
  <a:themeElements>
    <a:clrScheme name="Custom 2">
      <a:dk1>
        <a:srgbClr val="000000"/>
      </a:dk1>
      <a:lt1>
        <a:srgbClr val="FFFFFF"/>
      </a:lt1>
      <a:dk2>
        <a:srgbClr val="494949"/>
      </a:dk2>
      <a:lt2>
        <a:srgbClr val="C3C3C3"/>
      </a:lt2>
      <a:accent1>
        <a:srgbClr val="7DB03C"/>
      </a:accent1>
      <a:accent2>
        <a:srgbClr val="F55036"/>
      </a:accent2>
      <a:accent3>
        <a:srgbClr val="008298"/>
      </a:accent3>
      <a:accent4>
        <a:srgbClr val="CDE8A6"/>
      </a:accent4>
      <a:accent5>
        <a:srgbClr val="E2E2E2"/>
      </a:accent5>
      <a:accent6>
        <a:srgbClr val="C3C3C3"/>
      </a:accent6>
      <a:hlink>
        <a:srgbClr val="7DB03C"/>
      </a:hlink>
      <a:folHlink>
        <a:srgbClr val="415E1B"/>
      </a:folHlink>
    </a:clrScheme>
    <a:fontScheme name="Custom 2">
      <a:majorFont>
        <a:latin typeface="Calibri Light"/>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arter_Impact_v1" id="{887D8AFE-4401-4747-A1E0-16AF1F74692E}" vid="{5BD14DC7-AF57-0D45-845B-4A0AE57487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110</Words>
  <Application>Microsoft Office PowerPoint</Application>
  <PresentationFormat>Widescreen</PresentationFormat>
  <Paragraphs>12</Paragraphs>
  <Slides>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vt:i4>
      </vt:variant>
    </vt:vector>
  </HeadingPairs>
  <TitlesOfParts>
    <vt:vector size="13" baseType="lpstr">
      <vt:lpstr>.AppleSystemUIFont</vt:lpstr>
      <vt:lpstr>.HiraKakuInterface-W3</vt:lpstr>
      <vt:lpstr>.PingFangSC-Regular</vt:lpstr>
      <vt:lpstr>Arial</vt:lpstr>
      <vt:lpstr>Calibri</vt:lpstr>
      <vt:lpstr>Calibri Light</vt:lpstr>
      <vt:lpstr>Helvetica Neue</vt:lpstr>
      <vt:lpstr>Ringside Regular Office</vt:lpstr>
      <vt:lpstr>Wingdings</vt:lpstr>
      <vt:lpstr>Charter Impact Theme</vt:lpstr>
      <vt:lpstr>Lake View Charter School</vt:lpstr>
      <vt:lpstr>Background</vt:lpstr>
      <vt:lpstr>   2021-22 EPA Budget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Winship Community School</dc:title>
  <dc:creator>CIClerk1</dc:creator>
  <cp:lastModifiedBy>Clerk3 CIPR</cp:lastModifiedBy>
  <cp:revision>6</cp:revision>
  <dcterms:created xsi:type="dcterms:W3CDTF">2020-08-19T19:36:38Z</dcterms:created>
  <dcterms:modified xsi:type="dcterms:W3CDTF">2021-07-15T19:45:08Z</dcterms:modified>
</cp:coreProperties>
</file>