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Poppins"/>
      <p:regular r:id="rId11"/>
      <p:bold r:id="rId12"/>
      <p:italic r:id="rId13"/>
      <p:boldItalic r:id="rId14"/>
    </p:embeddedFont>
    <p:embeddedFont>
      <p:font typeface="Barlow Condensed"/>
      <p:regular r:id="rId15"/>
      <p:bold r:id="rId16"/>
      <p:italic r:id="rId17"/>
      <p:boldItalic r:id="rId18"/>
    </p:embeddedFont>
    <p:embeddedFont>
      <p:font typeface="Pacifico"/>
      <p:regular r:id="rId19"/>
    </p:embeddedFont>
    <p:embeddedFont>
      <p:font typeface="Barlow"/>
      <p:regular r:id="rId20"/>
      <p:bold r:id="rId21"/>
      <p:italic r:id="rId22"/>
      <p:boldItalic r:id="rId23"/>
    </p:embeddedFont>
    <p:embeddedFont>
      <p:font typeface="Homemade Apple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regular.fntdata"/><Relationship Id="rId11" Type="http://schemas.openxmlformats.org/officeDocument/2006/relationships/font" Target="fonts/Poppins-regular.fntdata"/><Relationship Id="rId22" Type="http://schemas.openxmlformats.org/officeDocument/2006/relationships/font" Target="fonts/Barlow-italic.fntdata"/><Relationship Id="rId10" Type="http://schemas.openxmlformats.org/officeDocument/2006/relationships/slide" Target="slides/slide5.xml"/><Relationship Id="rId21" Type="http://schemas.openxmlformats.org/officeDocument/2006/relationships/font" Target="fonts/Barlow-bold.fntdata"/><Relationship Id="rId13" Type="http://schemas.openxmlformats.org/officeDocument/2006/relationships/font" Target="fonts/Poppins-italic.fntdata"/><Relationship Id="rId24" Type="http://schemas.openxmlformats.org/officeDocument/2006/relationships/font" Target="fonts/HomemadeApple-regular.fntdata"/><Relationship Id="rId12" Type="http://schemas.openxmlformats.org/officeDocument/2006/relationships/font" Target="fonts/Poppins-bold.fntdata"/><Relationship Id="rId23" Type="http://schemas.openxmlformats.org/officeDocument/2006/relationships/font" Target="fonts/Barlow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BarlowCondensed-regular.fntdata"/><Relationship Id="rId14" Type="http://schemas.openxmlformats.org/officeDocument/2006/relationships/font" Target="fonts/Poppins-boldItalic.fntdata"/><Relationship Id="rId17" Type="http://schemas.openxmlformats.org/officeDocument/2006/relationships/font" Target="fonts/BarlowCondensed-italic.fntdata"/><Relationship Id="rId16" Type="http://schemas.openxmlformats.org/officeDocument/2006/relationships/font" Target="fonts/BarlowCondense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acifico-regular.fntdata"/><Relationship Id="rId6" Type="http://schemas.openxmlformats.org/officeDocument/2006/relationships/slide" Target="slides/slide1.xml"/><Relationship Id="rId18" Type="http://schemas.openxmlformats.org/officeDocument/2006/relationships/font" Target="fonts/BarlowCondense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4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5.png"/><Relationship Id="rId12" Type="http://schemas.openxmlformats.org/officeDocument/2006/relationships/image" Target="../media/image3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4_Fall_Template_SlidesMania_1">
  <p:cSld name="0074_Fall_Template_SlidesMania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>
            <a:off x="880200" y="867639"/>
            <a:ext cx="36000" cy="5216822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2"/>
          <p:cNvSpPr/>
          <p:nvPr/>
        </p:nvSpPr>
        <p:spPr>
          <a:xfrm rot="-5400000">
            <a:off x="6028200" y="-4298361"/>
            <a:ext cx="36000" cy="10332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2"/>
          <p:cNvSpPr/>
          <p:nvPr/>
        </p:nvSpPr>
        <p:spPr>
          <a:xfrm rot="-5400000">
            <a:off x="10384200" y="5275500"/>
            <a:ext cx="36000" cy="154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1176200" y="849638"/>
            <a:ext cx="36000" cy="5216822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-5400000">
            <a:off x="1672200" y="5292460"/>
            <a:ext cx="36000" cy="154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4_Fall_Template_SlidesMania_2">
  <p:cSld name="0074_Fall_Template_SlidesMania_2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11"/>
          <p:cNvGrpSpPr/>
          <p:nvPr/>
        </p:nvGrpSpPr>
        <p:grpSpPr>
          <a:xfrm>
            <a:off x="9133600" y="4608018"/>
            <a:ext cx="1757166" cy="2254184"/>
            <a:chOff x="7128166" y="1494503"/>
            <a:chExt cx="3533412" cy="4532845"/>
          </a:xfrm>
        </p:grpSpPr>
        <p:sp>
          <p:nvSpPr>
            <p:cNvPr id="241" name="Google Shape;241;p11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1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1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11"/>
          <p:cNvGrpSpPr/>
          <p:nvPr/>
        </p:nvGrpSpPr>
        <p:grpSpPr>
          <a:xfrm>
            <a:off x="7377732" y="4608018"/>
            <a:ext cx="1757166" cy="2254184"/>
            <a:chOff x="7128166" y="1494503"/>
            <a:chExt cx="3533412" cy="4532845"/>
          </a:xfrm>
        </p:grpSpPr>
        <p:sp>
          <p:nvSpPr>
            <p:cNvPr id="248" name="Google Shape;248;p11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1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" name="Google Shape;254;p11"/>
          <p:cNvGrpSpPr/>
          <p:nvPr/>
        </p:nvGrpSpPr>
        <p:grpSpPr>
          <a:xfrm>
            <a:off x="5584162" y="4621206"/>
            <a:ext cx="1757166" cy="2254184"/>
            <a:chOff x="7128166" y="1494503"/>
            <a:chExt cx="3533412" cy="4532845"/>
          </a:xfrm>
        </p:grpSpPr>
        <p:sp>
          <p:nvSpPr>
            <p:cNvPr id="255" name="Google Shape;255;p11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11"/>
          <p:cNvGrpSpPr/>
          <p:nvPr/>
        </p:nvGrpSpPr>
        <p:grpSpPr>
          <a:xfrm>
            <a:off x="3836933" y="4621206"/>
            <a:ext cx="1757166" cy="2254184"/>
            <a:chOff x="7128166" y="1494503"/>
            <a:chExt cx="3533412" cy="4532845"/>
          </a:xfrm>
        </p:grpSpPr>
        <p:sp>
          <p:nvSpPr>
            <p:cNvPr id="262" name="Google Shape;262;p11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1"/>
          <p:cNvGrpSpPr/>
          <p:nvPr/>
        </p:nvGrpSpPr>
        <p:grpSpPr>
          <a:xfrm>
            <a:off x="2036071" y="4621206"/>
            <a:ext cx="1757166" cy="2254184"/>
            <a:chOff x="7128166" y="1494503"/>
            <a:chExt cx="3533412" cy="4532845"/>
          </a:xfrm>
        </p:grpSpPr>
        <p:sp>
          <p:nvSpPr>
            <p:cNvPr id="269" name="Google Shape;269;p11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11"/>
          <p:cNvSpPr/>
          <p:nvPr/>
        </p:nvSpPr>
        <p:spPr>
          <a:xfrm>
            <a:off x="1093159" y="5501488"/>
            <a:ext cx="53700" cy="1360500"/>
          </a:xfrm>
          <a:prstGeom prst="rect">
            <a:avLst/>
          </a:prstGeom>
          <a:solidFill>
            <a:srgbClr val="2B3E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1"/>
          <p:cNvSpPr/>
          <p:nvPr/>
        </p:nvSpPr>
        <p:spPr>
          <a:xfrm>
            <a:off x="810802" y="4607972"/>
            <a:ext cx="621000" cy="948351"/>
          </a:xfrm>
          <a:custGeom>
            <a:rect b="b" l="l" r="r" t="t"/>
            <a:pathLst>
              <a:path extrusionOk="0" h="1868672" w="1080000">
                <a:moveTo>
                  <a:pt x="540000" y="0"/>
                </a:moveTo>
                <a:lnTo>
                  <a:pt x="603839" y="38783"/>
                </a:lnTo>
                <a:cubicBezTo>
                  <a:pt x="891120" y="232867"/>
                  <a:pt x="1080000" y="561544"/>
                  <a:pt x="1080000" y="934336"/>
                </a:cubicBezTo>
                <a:cubicBezTo>
                  <a:pt x="1080000" y="1307129"/>
                  <a:pt x="891120" y="1635806"/>
                  <a:pt x="603839" y="1829889"/>
                </a:cubicBezTo>
                <a:lnTo>
                  <a:pt x="540000" y="1868672"/>
                </a:lnTo>
                <a:lnTo>
                  <a:pt x="476162" y="1829889"/>
                </a:lnTo>
                <a:cubicBezTo>
                  <a:pt x="188880" y="1635806"/>
                  <a:pt x="0" y="1307129"/>
                  <a:pt x="0" y="934336"/>
                </a:cubicBezTo>
                <a:cubicBezTo>
                  <a:pt x="0" y="561544"/>
                  <a:pt x="188880" y="232867"/>
                  <a:pt x="476162" y="38783"/>
                </a:cubicBezTo>
                <a:close/>
              </a:path>
            </a:pathLst>
          </a:custGeom>
          <a:solidFill>
            <a:srgbClr val="2B3E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1"/>
          <p:cNvSpPr/>
          <p:nvPr/>
        </p:nvSpPr>
        <p:spPr>
          <a:xfrm rot="4696824">
            <a:off x="1285785" y="5286370"/>
            <a:ext cx="518407" cy="834663"/>
          </a:xfrm>
          <a:custGeom>
            <a:rect b="b" l="l" r="r" t="t"/>
            <a:pathLst>
              <a:path extrusionOk="0" h="1868672" w="1080000">
                <a:moveTo>
                  <a:pt x="540000" y="0"/>
                </a:moveTo>
                <a:lnTo>
                  <a:pt x="603839" y="38783"/>
                </a:lnTo>
                <a:cubicBezTo>
                  <a:pt x="891120" y="232867"/>
                  <a:pt x="1080000" y="561544"/>
                  <a:pt x="1080000" y="934336"/>
                </a:cubicBezTo>
                <a:cubicBezTo>
                  <a:pt x="1080000" y="1307129"/>
                  <a:pt x="891120" y="1635806"/>
                  <a:pt x="603839" y="1829889"/>
                </a:cubicBezTo>
                <a:lnTo>
                  <a:pt x="540000" y="1868672"/>
                </a:lnTo>
                <a:lnTo>
                  <a:pt x="476162" y="1829889"/>
                </a:lnTo>
                <a:cubicBezTo>
                  <a:pt x="188880" y="1635806"/>
                  <a:pt x="0" y="1307129"/>
                  <a:pt x="0" y="934336"/>
                </a:cubicBezTo>
                <a:cubicBezTo>
                  <a:pt x="0" y="561544"/>
                  <a:pt x="188880" y="232867"/>
                  <a:pt x="476162" y="38783"/>
                </a:cubicBezTo>
                <a:close/>
              </a:path>
            </a:pathLst>
          </a:custGeom>
          <a:solidFill>
            <a:srgbClr val="2B3E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1"/>
          <p:cNvSpPr/>
          <p:nvPr/>
        </p:nvSpPr>
        <p:spPr>
          <a:xfrm rot="-4655898">
            <a:off x="440542" y="5295158"/>
            <a:ext cx="528021" cy="817344"/>
          </a:xfrm>
          <a:custGeom>
            <a:rect b="b" l="l" r="r" t="t"/>
            <a:pathLst>
              <a:path extrusionOk="0" h="1868672" w="1080000">
                <a:moveTo>
                  <a:pt x="540000" y="0"/>
                </a:moveTo>
                <a:lnTo>
                  <a:pt x="603839" y="38783"/>
                </a:lnTo>
                <a:cubicBezTo>
                  <a:pt x="891120" y="232867"/>
                  <a:pt x="1080000" y="561544"/>
                  <a:pt x="1080000" y="934336"/>
                </a:cubicBezTo>
                <a:cubicBezTo>
                  <a:pt x="1080000" y="1307129"/>
                  <a:pt x="891120" y="1635806"/>
                  <a:pt x="603839" y="1829889"/>
                </a:cubicBezTo>
                <a:lnTo>
                  <a:pt x="540000" y="1868672"/>
                </a:lnTo>
                <a:lnTo>
                  <a:pt x="476162" y="1829889"/>
                </a:lnTo>
                <a:cubicBezTo>
                  <a:pt x="188880" y="1635806"/>
                  <a:pt x="0" y="1307129"/>
                  <a:pt x="0" y="934336"/>
                </a:cubicBezTo>
                <a:cubicBezTo>
                  <a:pt x="0" y="561544"/>
                  <a:pt x="188880" y="232867"/>
                  <a:pt x="476162" y="38783"/>
                </a:cubicBezTo>
                <a:close/>
              </a:path>
            </a:pathLst>
          </a:custGeom>
          <a:solidFill>
            <a:srgbClr val="2B3E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1"/>
          <p:cNvSpPr/>
          <p:nvPr/>
        </p:nvSpPr>
        <p:spPr>
          <a:xfrm rot="5080635">
            <a:off x="1332027" y="5824679"/>
            <a:ext cx="436583" cy="849295"/>
          </a:xfrm>
          <a:custGeom>
            <a:rect b="b" l="l" r="r" t="t"/>
            <a:pathLst>
              <a:path extrusionOk="0" h="1868672" w="1080000">
                <a:moveTo>
                  <a:pt x="540000" y="0"/>
                </a:moveTo>
                <a:lnTo>
                  <a:pt x="603839" y="38783"/>
                </a:lnTo>
                <a:cubicBezTo>
                  <a:pt x="891120" y="232867"/>
                  <a:pt x="1080000" y="561544"/>
                  <a:pt x="1080000" y="934336"/>
                </a:cubicBezTo>
                <a:cubicBezTo>
                  <a:pt x="1080000" y="1307129"/>
                  <a:pt x="891120" y="1635806"/>
                  <a:pt x="603839" y="1829889"/>
                </a:cubicBezTo>
                <a:lnTo>
                  <a:pt x="540000" y="1868672"/>
                </a:lnTo>
                <a:lnTo>
                  <a:pt x="476162" y="1829889"/>
                </a:lnTo>
                <a:cubicBezTo>
                  <a:pt x="188880" y="1635806"/>
                  <a:pt x="0" y="1307129"/>
                  <a:pt x="0" y="934336"/>
                </a:cubicBezTo>
                <a:cubicBezTo>
                  <a:pt x="0" y="561544"/>
                  <a:pt x="188880" y="232867"/>
                  <a:pt x="476162" y="38783"/>
                </a:cubicBezTo>
                <a:close/>
              </a:path>
            </a:pathLst>
          </a:custGeom>
          <a:solidFill>
            <a:srgbClr val="2B3E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1"/>
          <p:cNvSpPr/>
          <p:nvPr/>
        </p:nvSpPr>
        <p:spPr>
          <a:xfrm rot="-5196820">
            <a:off x="477680" y="5862592"/>
            <a:ext cx="457098" cy="818878"/>
          </a:xfrm>
          <a:custGeom>
            <a:rect b="b" l="l" r="r" t="t"/>
            <a:pathLst>
              <a:path extrusionOk="0" h="1868672" w="1080000">
                <a:moveTo>
                  <a:pt x="540000" y="0"/>
                </a:moveTo>
                <a:lnTo>
                  <a:pt x="603839" y="38783"/>
                </a:lnTo>
                <a:cubicBezTo>
                  <a:pt x="891120" y="232867"/>
                  <a:pt x="1080000" y="561544"/>
                  <a:pt x="1080000" y="934336"/>
                </a:cubicBezTo>
                <a:cubicBezTo>
                  <a:pt x="1080000" y="1307129"/>
                  <a:pt x="891120" y="1635806"/>
                  <a:pt x="603839" y="1829889"/>
                </a:cubicBezTo>
                <a:lnTo>
                  <a:pt x="540000" y="1868672"/>
                </a:lnTo>
                <a:lnTo>
                  <a:pt x="476162" y="1829889"/>
                </a:lnTo>
                <a:cubicBezTo>
                  <a:pt x="188880" y="1635806"/>
                  <a:pt x="0" y="1307129"/>
                  <a:pt x="0" y="934336"/>
                </a:cubicBezTo>
                <a:cubicBezTo>
                  <a:pt x="0" y="561544"/>
                  <a:pt x="188880" y="232867"/>
                  <a:pt x="476162" y="38783"/>
                </a:cubicBezTo>
                <a:close/>
              </a:path>
            </a:pathLst>
          </a:custGeom>
          <a:solidFill>
            <a:srgbClr val="2B3E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1"/>
          <p:cNvSpPr/>
          <p:nvPr/>
        </p:nvSpPr>
        <p:spPr>
          <a:xfrm>
            <a:off x="221438" y="222038"/>
            <a:ext cx="36000" cy="5216822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1"/>
          <p:cNvSpPr/>
          <p:nvPr/>
        </p:nvSpPr>
        <p:spPr>
          <a:xfrm>
            <a:off x="11933226" y="222037"/>
            <a:ext cx="36000" cy="640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1"/>
          <p:cNvSpPr/>
          <p:nvPr/>
        </p:nvSpPr>
        <p:spPr>
          <a:xfrm rot="-5400000">
            <a:off x="6089438" y="-5609962"/>
            <a:ext cx="36000" cy="11700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1"/>
          <p:cNvSpPr/>
          <p:nvPr/>
        </p:nvSpPr>
        <p:spPr>
          <a:xfrm rot="-5400000">
            <a:off x="11177226" y="5853983"/>
            <a:ext cx="36000" cy="154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4_Fall_Template_SlidesMania_4">
  <p:cSld name="0074_Fall_Template_SlidesMania_4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2"/>
          <p:cNvSpPr/>
          <p:nvPr/>
        </p:nvSpPr>
        <p:spPr>
          <a:xfrm rot="-5400000">
            <a:off x="9359664" y="4056037"/>
            <a:ext cx="36000" cy="5112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7" name="Google Shape;287;p12"/>
          <p:cNvGrpSpPr/>
          <p:nvPr/>
        </p:nvGrpSpPr>
        <p:grpSpPr>
          <a:xfrm>
            <a:off x="5702489" y="5488014"/>
            <a:ext cx="1081224" cy="1387051"/>
            <a:chOff x="7128166" y="1494503"/>
            <a:chExt cx="3533412" cy="4532845"/>
          </a:xfrm>
        </p:grpSpPr>
        <p:sp>
          <p:nvSpPr>
            <p:cNvPr id="288" name="Google Shape;288;p12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2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2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2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4" name="Google Shape;294;p12"/>
          <p:cNvGrpSpPr/>
          <p:nvPr/>
        </p:nvGrpSpPr>
        <p:grpSpPr>
          <a:xfrm>
            <a:off x="4605678" y="5468593"/>
            <a:ext cx="1081224" cy="1387051"/>
            <a:chOff x="7128166" y="1494503"/>
            <a:chExt cx="3533412" cy="4532845"/>
          </a:xfrm>
        </p:grpSpPr>
        <p:sp>
          <p:nvSpPr>
            <p:cNvPr id="295" name="Google Shape;295;p12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2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2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2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2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2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2"/>
          <p:cNvGrpSpPr/>
          <p:nvPr/>
        </p:nvGrpSpPr>
        <p:grpSpPr>
          <a:xfrm>
            <a:off x="3500261" y="5474826"/>
            <a:ext cx="1081224" cy="1387051"/>
            <a:chOff x="7128166" y="1494503"/>
            <a:chExt cx="3533412" cy="4532845"/>
          </a:xfrm>
        </p:grpSpPr>
        <p:sp>
          <p:nvSpPr>
            <p:cNvPr id="302" name="Google Shape;302;p12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2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2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2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2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12"/>
          <p:cNvGrpSpPr/>
          <p:nvPr/>
        </p:nvGrpSpPr>
        <p:grpSpPr>
          <a:xfrm>
            <a:off x="2408396" y="5488014"/>
            <a:ext cx="1081224" cy="1387051"/>
            <a:chOff x="7128166" y="1494503"/>
            <a:chExt cx="3533412" cy="4532845"/>
          </a:xfrm>
        </p:grpSpPr>
        <p:sp>
          <p:nvSpPr>
            <p:cNvPr id="309" name="Google Shape;309;p12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2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2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2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2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2"/>
          <p:cNvGrpSpPr/>
          <p:nvPr/>
        </p:nvGrpSpPr>
        <p:grpSpPr>
          <a:xfrm>
            <a:off x="1299251" y="5488014"/>
            <a:ext cx="1081224" cy="1387051"/>
            <a:chOff x="7128166" y="1494503"/>
            <a:chExt cx="3533412" cy="4532845"/>
          </a:xfrm>
        </p:grpSpPr>
        <p:sp>
          <p:nvSpPr>
            <p:cNvPr id="316" name="Google Shape;316;p12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2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2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2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2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12"/>
          <p:cNvGrpSpPr/>
          <p:nvPr/>
        </p:nvGrpSpPr>
        <p:grpSpPr>
          <a:xfrm>
            <a:off x="190253" y="5474807"/>
            <a:ext cx="1081224" cy="1387051"/>
            <a:chOff x="-67009" y="2322697"/>
            <a:chExt cx="3533412" cy="4532845"/>
          </a:xfrm>
        </p:grpSpPr>
        <p:sp>
          <p:nvSpPr>
            <p:cNvPr id="323" name="Google Shape;323;p12"/>
            <p:cNvSpPr/>
            <p:nvPr/>
          </p:nvSpPr>
          <p:spPr>
            <a:xfrm>
              <a:off x="1631740" y="4119542"/>
              <a:ext cx="108000" cy="2736000"/>
            </a:xfrm>
            <a:prstGeom prst="rect">
              <a:avLst/>
            </a:pr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1063924" y="2322697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 rot="4702797">
              <a:off x="2020437" y="3688495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 rot="-4660273">
              <a:off x="317663" y="3708036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 rot="5077508">
              <a:off x="2114943" y="4771519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12"/>
            <p:cNvSpPr/>
            <p:nvPr/>
          </p:nvSpPr>
          <p:spPr>
            <a:xfrm rot="-5203863">
              <a:off x="390118" y="4847008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12"/>
          <p:cNvSpPr/>
          <p:nvPr/>
        </p:nvSpPr>
        <p:spPr>
          <a:xfrm>
            <a:off x="221438" y="222038"/>
            <a:ext cx="36000" cy="5216822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2"/>
          <p:cNvSpPr/>
          <p:nvPr/>
        </p:nvSpPr>
        <p:spPr>
          <a:xfrm>
            <a:off x="11933226" y="222037"/>
            <a:ext cx="36000" cy="640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2"/>
          <p:cNvSpPr/>
          <p:nvPr/>
        </p:nvSpPr>
        <p:spPr>
          <a:xfrm rot="-5400000">
            <a:off x="2057438" y="-1577962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2"/>
          <p:cNvSpPr/>
          <p:nvPr/>
        </p:nvSpPr>
        <p:spPr>
          <a:xfrm rot="-5400000">
            <a:off x="10097226" y="-1577963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2"/>
          <p:cNvSpPr txBox="1"/>
          <p:nvPr>
            <p:ph idx="1" type="body"/>
          </p:nvPr>
        </p:nvSpPr>
        <p:spPr>
          <a:xfrm>
            <a:off x="4076248" y="16105"/>
            <a:ext cx="403816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4_Fall_Template_SlidesMania_7">
  <p:cSld name="0074_Fall_Template_SlidesMania_7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3"/>
          <p:cNvSpPr/>
          <p:nvPr/>
        </p:nvSpPr>
        <p:spPr>
          <a:xfrm rot="-5400000">
            <a:off x="6075058" y="737299"/>
            <a:ext cx="36000" cy="117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3"/>
          <p:cNvSpPr/>
          <p:nvPr/>
        </p:nvSpPr>
        <p:spPr>
          <a:xfrm>
            <a:off x="221438" y="222038"/>
            <a:ext cx="36000" cy="640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13"/>
          <p:cNvSpPr/>
          <p:nvPr/>
        </p:nvSpPr>
        <p:spPr>
          <a:xfrm>
            <a:off x="11933226" y="222037"/>
            <a:ext cx="36000" cy="640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3"/>
          <p:cNvSpPr/>
          <p:nvPr/>
        </p:nvSpPr>
        <p:spPr>
          <a:xfrm rot="-5400000">
            <a:off x="2057438" y="-1577962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3"/>
          <p:cNvSpPr/>
          <p:nvPr/>
        </p:nvSpPr>
        <p:spPr>
          <a:xfrm rot="-5400000">
            <a:off x="10097226" y="-1577963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3"/>
          <p:cNvSpPr txBox="1"/>
          <p:nvPr>
            <p:ph idx="1" type="body"/>
          </p:nvPr>
        </p:nvSpPr>
        <p:spPr>
          <a:xfrm>
            <a:off x="4076248" y="16105"/>
            <a:ext cx="403816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3" name="Google Shape;343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44" name="Google Shape;344;p14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5" name="Google Shape;345;p14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s-ES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46" name="Google Shape;346;p14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47" name="Google Shape;347;p14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4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4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14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1" name="Google Shape;351;p14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ES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4_Fall_Template_SlidesMania_3">
  <p:cSld name="0074_Fall_Template_SlidesMania_3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9057400" y="4608018"/>
            <a:ext cx="1757166" cy="2254184"/>
            <a:chOff x="7128166" y="1494503"/>
            <a:chExt cx="3533412" cy="4532845"/>
          </a:xfrm>
        </p:grpSpPr>
        <p:sp>
          <p:nvSpPr>
            <p:cNvPr id="15" name="Google Shape;15;p3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3"/>
          <p:cNvGrpSpPr/>
          <p:nvPr/>
        </p:nvGrpSpPr>
        <p:grpSpPr>
          <a:xfrm>
            <a:off x="7301532" y="4608018"/>
            <a:ext cx="1757166" cy="2254184"/>
            <a:chOff x="7128166" y="1494503"/>
            <a:chExt cx="3533412" cy="4532845"/>
          </a:xfrm>
        </p:grpSpPr>
        <p:sp>
          <p:nvSpPr>
            <p:cNvPr id="22" name="Google Shape;22;p3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>
            <a:off x="5507962" y="4621206"/>
            <a:ext cx="1757166" cy="2254184"/>
            <a:chOff x="7128166" y="1494503"/>
            <a:chExt cx="3533412" cy="4532845"/>
          </a:xfrm>
        </p:grpSpPr>
        <p:sp>
          <p:nvSpPr>
            <p:cNvPr id="29" name="Google Shape;29;p3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3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" name="Google Shape;35;p3"/>
          <p:cNvGrpSpPr/>
          <p:nvPr/>
        </p:nvGrpSpPr>
        <p:grpSpPr>
          <a:xfrm>
            <a:off x="3760733" y="4621206"/>
            <a:ext cx="1757166" cy="2254184"/>
            <a:chOff x="7128166" y="1494503"/>
            <a:chExt cx="3533412" cy="4532845"/>
          </a:xfrm>
        </p:grpSpPr>
        <p:sp>
          <p:nvSpPr>
            <p:cNvPr id="36" name="Google Shape;36;p3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42;p3"/>
          <p:cNvGrpSpPr/>
          <p:nvPr/>
        </p:nvGrpSpPr>
        <p:grpSpPr>
          <a:xfrm>
            <a:off x="1959871" y="4621206"/>
            <a:ext cx="1757166" cy="2254184"/>
            <a:chOff x="7128166" y="1494503"/>
            <a:chExt cx="3533412" cy="4532845"/>
          </a:xfrm>
        </p:grpSpPr>
        <p:sp>
          <p:nvSpPr>
            <p:cNvPr id="43" name="Google Shape;43;p3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3"/>
          <p:cNvSpPr/>
          <p:nvPr/>
        </p:nvSpPr>
        <p:spPr>
          <a:xfrm>
            <a:off x="864559" y="5501488"/>
            <a:ext cx="53705" cy="1360529"/>
          </a:xfrm>
          <a:prstGeom prst="rect">
            <a:avLst/>
          </a:prstGeom>
          <a:solidFill>
            <a:srgbClr val="2B3E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734602" y="4607972"/>
            <a:ext cx="621000" cy="948351"/>
          </a:xfrm>
          <a:custGeom>
            <a:rect b="b" l="l" r="r" t="t"/>
            <a:pathLst>
              <a:path extrusionOk="0" h="1868672" w="1080000">
                <a:moveTo>
                  <a:pt x="540000" y="0"/>
                </a:moveTo>
                <a:lnTo>
                  <a:pt x="603839" y="38783"/>
                </a:lnTo>
                <a:cubicBezTo>
                  <a:pt x="891120" y="232867"/>
                  <a:pt x="1080000" y="561544"/>
                  <a:pt x="1080000" y="934336"/>
                </a:cubicBezTo>
                <a:cubicBezTo>
                  <a:pt x="1080000" y="1307129"/>
                  <a:pt x="891120" y="1635806"/>
                  <a:pt x="603839" y="1829889"/>
                </a:cubicBezTo>
                <a:lnTo>
                  <a:pt x="540000" y="1868672"/>
                </a:lnTo>
                <a:lnTo>
                  <a:pt x="476162" y="1829889"/>
                </a:lnTo>
                <a:cubicBezTo>
                  <a:pt x="188880" y="1635806"/>
                  <a:pt x="0" y="1307129"/>
                  <a:pt x="0" y="934336"/>
                </a:cubicBezTo>
                <a:cubicBezTo>
                  <a:pt x="0" y="561544"/>
                  <a:pt x="188880" y="232867"/>
                  <a:pt x="476162" y="38783"/>
                </a:cubicBezTo>
                <a:close/>
              </a:path>
            </a:pathLst>
          </a:custGeom>
          <a:solidFill>
            <a:srgbClr val="2B3E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3"/>
          <p:cNvSpPr/>
          <p:nvPr/>
        </p:nvSpPr>
        <p:spPr>
          <a:xfrm rot="4696824">
            <a:off x="1209585" y="5286370"/>
            <a:ext cx="518407" cy="834663"/>
          </a:xfrm>
          <a:custGeom>
            <a:rect b="b" l="l" r="r" t="t"/>
            <a:pathLst>
              <a:path extrusionOk="0" h="1868672" w="1080000">
                <a:moveTo>
                  <a:pt x="540000" y="0"/>
                </a:moveTo>
                <a:lnTo>
                  <a:pt x="603839" y="38783"/>
                </a:lnTo>
                <a:cubicBezTo>
                  <a:pt x="891120" y="232867"/>
                  <a:pt x="1080000" y="561544"/>
                  <a:pt x="1080000" y="934336"/>
                </a:cubicBezTo>
                <a:cubicBezTo>
                  <a:pt x="1080000" y="1307129"/>
                  <a:pt x="891120" y="1635806"/>
                  <a:pt x="603839" y="1829889"/>
                </a:cubicBezTo>
                <a:lnTo>
                  <a:pt x="540000" y="1868672"/>
                </a:lnTo>
                <a:lnTo>
                  <a:pt x="476162" y="1829889"/>
                </a:lnTo>
                <a:cubicBezTo>
                  <a:pt x="188880" y="1635806"/>
                  <a:pt x="0" y="1307129"/>
                  <a:pt x="0" y="934336"/>
                </a:cubicBezTo>
                <a:cubicBezTo>
                  <a:pt x="0" y="561544"/>
                  <a:pt x="188880" y="232867"/>
                  <a:pt x="476162" y="38783"/>
                </a:cubicBezTo>
                <a:close/>
              </a:path>
            </a:pathLst>
          </a:custGeom>
          <a:solidFill>
            <a:srgbClr val="2B3E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3"/>
          <p:cNvSpPr/>
          <p:nvPr/>
        </p:nvSpPr>
        <p:spPr>
          <a:xfrm rot="-4655898">
            <a:off x="364342" y="5295158"/>
            <a:ext cx="528021" cy="817344"/>
          </a:xfrm>
          <a:custGeom>
            <a:rect b="b" l="l" r="r" t="t"/>
            <a:pathLst>
              <a:path extrusionOk="0" h="1868672" w="1080000">
                <a:moveTo>
                  <a:pt x="540000" y="0"/>
                </a:moveTo>
                <a:lnTo>
                  <a:pt x="603839" y="38783"/>
                </a:lnTo>
                <a:cubicBezTo>
                  <a:pt x="891120" y="232867"/>
                  <a:pt x="1080000" y="561544"/>
                  <a:pt x="1080000" y="934336"/>
                </a:cubicBezTo>
                <a:cubicBezTo>
                  <a:pt x="1080000" y="1307129"/>
                  <a:pt x="891120" y="1635806"/>
                  <a:pt x="603839" y="1829889"/>
                </a:cubicBezTo>
                <a:lnTo>
                  <a:pt x="540000" y="1868672"/>
                </a:lnTo>
                <a:lnTo>
                  <a:pt x="476162" y="1829889"/>
                </a:lnTo>
                <a:cubicBezTo>
                  <a:pt x="188880" y="1635806"/>
                  <a:pt x="0" y="1307129"/>
                  <a:pt x="0" y="934336"/>
                </a:cubicBezTo>
                <a:cubicBezTo>
                  <a:pt x="0" y="561544"/>
                  <a:pt x="188880" y="232867"/>
                  <a:pt x="476162" y="38783"/>
                </a:cubicBezTo>
                <a:close/>
              </a:path>
            </a:pathLst>
          </a:custGeom>
          <a:solidFill>
            <a:srgbClr val="2B3E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3"/>
          <p:cNvSpPr/>
          <p:nvPr/>
        </p:nvSpPr>
        <p:spPr>
          <a:xfrm rot="5080635">
            <a:off x="1255827" y="5824679"/>
            <a:ext cx="436583" cy="849295"/>
          </a:xfrm>
          <a:custGeom>
            <a:rect b="b" l="l" r="r" t="t"/>
            <a:pathLst>
              <a:path extrusionOk="0" h="1868672" w="1080000">
                <a:moveTo>
                  <a:pt x="540000" y="0"/>
                </a:moveTo>
                <a:lnTo>
                  <a:pt x="603839" y="38783"/>
                </a:lnTo>
                <a:cubicBezTo>
                  <a:pt x="891120" y="232867"/>
                  <a:pt x="1080000" y="561544"/>
                  <a:pt x="1080000" y="934336"/>
                </a:cubicBezTo>
                <a:cubicBezTo>
                  <a:pt x="1080000" y="1307129"/>
                  <a:pt x="891120" y="1635806"/>
                  <a:pt x="603839" y="1829889"/>
                </a:cubicBezTo>
                <a:lnTo>
                  <a:pt x="540000" y="1868672"/>
                </a:lnTo>
                <a:lnTo>
                  <a:pt x="476162" y="1829889"/>
                </a:lnTo>
                <a:cubicBezTo>
                  <a:pt x="188880" y="1635806"/>
                  <a:pt x="0" y="1307129"/>
                  <a:pt x="0" y="934336"/>
                </a:cubicBezTo>
                <a:cubicBezTo>
                  <a:pt x="0" y="561544"/>
                  <a:pt x="188880" y="232867"/>
                  <a:pt x="476162" y="38783"/>
                </a:cubicBezTo>
                <a:close/>
              </a:path>
            </a:pathLst>
          </a:custGeom>
          <a:solidFill>
            <a:srgbClr val="2B3E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"/>
          <p:cNvSpPr/>
          <p:nvPr/>
        </p:nvSpPr>
        <p:spPr>
          <a:xfrm rot="-5196820">
            <a:off x="401480" y="5862592"/>
            <a:ext cx="457098" cy="818878"/>
          </a:xfrm>
          <a:custGeom>
            <a:rect b="b" l="l" r="r" t="t"/>
            <a:pathLst>
              <a:path extrusionOk="0" h="1868672" w="1080000">
                <a:moveTo>
                  <a:pt x="540000" y="0"/>
                </a:moveTo>
                <a:lnTo>
                  <a:pt x="603839" y="38783"/>
                </a:lnTo>
                <a:cubicBezTo>
                  <a:pt x="891120" y="232867"/>
                  <a:pt x="1080000" y="561544"/>
                  <a:pt x="1080000" y="934336"/>
                </a:cubicBezTo>
                <a:cubicBezTo>
                  <a:pt x="1080000" y="1307129"/>
                  <a:pt x="891120" y="1635806"/>
                  <a:pt x="603839" y="1829889"/>
                </a:cubicBezTo>
                <a:lnTo>
                  <a:pt x="540000" y="1868672"/>
                </a:lnTo>
                <a:lnTo>
                  <a:pt x="476162" y="1829889"/>
                </a:lnTo>
                <a:cubicBezTo>
                  <a:pt x="188880" y="1635806"/>
                  <a:pt x="0" y="1307129"/>
                  <a:pt x="0" y="934336"/>
                </a:cubicBezTo>
                <a:cubicBezTo>
                  <a:pt x="0" y="561544"/>
                  <a:pt x="188880" y="232867"/>
                  <a:pt x="476162" y="38783"/>
                </a:cubicBezTo>
                <a:close/>
              </a:path>
            </a:pathLst>
          </a:custGeom>
          <a:solidFill>
            <a:srgbClr val="2B3E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221438" y="222038"/>
            <a:ext cx="36000" cy="5216822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11933226" y="222037"/>
            <a:ext cx="36000" cy="640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"/>
          <p:cNvSpPr/>
          <p:nvPr/>
        </p:nvSpPr>
        <p:spPr>
          <a:xfrm rot="-5400000">
            <a:off x="6089438" y="-5609962"/>
            <a:ext cx="36000" cy="11700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"/>
          <p:cNvSpPr/>
          <p:nvPr/>
        </p:nvSpPr>
        <p:spPr>
          <a:xfrm rot="-5400000">
            <a:off x="11177226" y="5853983"/>
            <a:ext cx="36000" cy="154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"/>
          <p:cNvSpPr txBox="1"/>
          <p:nvPr>
            <p:ph idx="1" type="body"/>
          </p:nvPr>
        </p:nvSpPr>
        <p:spPr>
          <a:xfrm>
            <a:off x="933861" y="559585"/>
            <a:ext cx="485283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"/>
          <p:cNvSpPr txBox="1"/>
          <p:nvPr>
            <p:ph idx="2" type="body"/>
          </p:nvPr>
        </p:nvSpPr>
        <p:spPr>
          <a:xfrm>
            <a:off x="938331" y="1716535"/>
            <a:ext cx="4852834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"/>
          <p:cNvSpPr txBox="1"/>
          <p:nvPr>
            <p:ph idx="3" type="body"/>
          </p:nvPr>
        </p:nvSpPr>
        <p:spPr>
          <a:xfrm>
            <a:off x="6338865" y="1717003"/>
            <a:ext cx="4852834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4_Fall_Template_SlidesMania_10">
  <p:cSld name="0074_Fall_Template_SlidesMania_10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/>
          <p:nvPr/>
        </p:nvSpPr>
        <p:spPr>
          <a:xfrm rot="-5400000">
            <a:off x="6075058" y="737299"/>
            <a:ext cx="36000" cy="117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221438" y="222038"/>
            <a:ext cx="36000" cy="640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11933226" y="222037"/>
            <a:ext cx="36000" cy="640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4"/>
          <p:cNvSpPr/>
          <p:nvPr/>
        </p:nvSpPr>
        <p:spPr>
          <a:xfrm rot="-5400000">
            <a:off x="2057438" y="-1577962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/>
          <p:nvPr/>
        </p:nvSpPr>
        <p:spPr>
          <a:xfrm rot="-5400000">
            <a:off x="10097226" y="-1577963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8" name="Google Shape;68;p4"/>
          <p:cNvCxnSpPr/>
          <p:nvPr/>
        </p:nvCxnSpPr>
        <p:spPr>
          <a:xfrm>
            <a:off x="6213380" y="1682569"/>
            <a:ext cx="0" cy="4745872"/>
          </a:xfrm>
          <a:prstGeom prst="straightConnector1">
            <a:avLst/>
          </a:prstGeom>
          <a:noFill/>
          <a:ln cap="flat" cmpd="sng" w="1143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" name="Google Shape;69;p4"/>
          <p:cNvSpPr/>
          <p:nvPr/>
        </p:nvSpPr>
        <p:spPr>
          <a:xfrm>
            <a:off x="7233369" y="1495998"/>
            <a:ext cx="1275940" cy="42541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8A024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" name="Google Shape;70;p4"/>
          <p:cNvSpPr/>
          <p:nvPr/>
        </p:nvSpPr>
        <p:spPr>
          <a:xfrm>
            <a:off x="3853183" y="2224878"/>
            <a:ext cx="1275940" cy="42541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8A024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1" name="Google Shape;71;p4"/>
          <p:cNvSpPr/>
          <p:nvPr/>
        </p:nvSpPr>
        <p:spPr>
          <a:xfrm>
            <a:off x="7233369" y="3250142"/>
            <a:ext cx="1275940" cy="42541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8A024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2" name="Google Shape;72;p4"/>
          <p:cNvSpPr/>
          <p:nvPr/>
        </p:nvSpPr>
        <p:spPr>
          <a:xfrm>
            <a:off x="7233369" y="5021782"/>
            <a:ext cx="1275940" cy="42541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8A024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3" name="Google Shape;73;p4"/>
          <p:cNvSpPr/>
          <p:nvPr/>
        </p:nvSpPr>
        <p:spPr>
          <a:xfrm>
            <a:off x="3853183" y="3851324"/>
            <a:ext cx="1275940" cy="42541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8A024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3853183" y="5554081"/>
            <a:ext cx="1275940" cy="425412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8A024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5" name="Google Shape;75;p4"/>
          <p:cNvSpPr txBox="1"/>
          <p:nvPr>
            <p:ph idx="1" type="body"/>
          </p:nvPr>
        </p:nvSpPr>
        <p:spPr>
          <a:xfrm>
            <a:off x="739347" y="1820537"/>
            <a:ext cx="2891061" cy="1085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4"/>
          <p:cNvSpPr txBox="1"/>
          <p:nvPr>
            <p:ph idx="2" type="body"/>
          </p:nvPr>
        </p:nvSpPr>
        <p:spPr>
          <a:xfrm>
            <a:off x="787745" y="3462848"/>
            <a:ext cx="2891061" cy="1085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4"/>
          <p:cNvSpPr txBox="1"/>
          <p:nvPr>
            <p:ph idx="3" type="body"/>
          </p:nvPr>
        </p:nvSpPr>
        <p:spPr>
          <a:xfrm>
            <a:off x="787301" y="5105159"/>
            <a:ext cx="2891061" cy="1085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4"/>
          <p:cNvSpPr txBox="1"/>
          <p:nvPr>
            <p:ph idx="4" type="body"/>
          </p:nvPr>
        </p:nvSpPr>
        <p:spPr>
          <a:xfrm>
            <a:off x="8640077" y="1072936"/>
            <a:ext cx="2891061" cy="1085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4"/>
          <p:cNvSpPr txBox="1"/>
          <p:nvPr>
            <p:ph idx="5" type="body"/>
          </p:nvPr>
        </p:nvSpPr>
        <p:spPr>
          <a:xfrm>
            <a:off x="8688475" y="2715247"/>
            <a:ext cx="2891061" cy="1085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4"/>
          <p:cNvSpPr txBox="1"/>
          <p:nvPr>
            <p:ph idx="6" type="body"/>
          </p:nvPr>
        </p:nvSpPr>
        <p:spPr>
          <a:xfrm>
            <a:off x="8688031" y="4357558"/>
            <a:ext cx="2891061" cy="1085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4"/>
          <p:cNvSpPr txBox="1"/>
          <p:nvPr>
            <p:ph idx="7" type="body"/>
          </p:nvPr>
        </p:nvSpPr>
        <p:spPr>
          <a:xfrm>
            <a:off x="3955606" y="16105"/>
            <a:ext cx="4295788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4"/>
          <p:cNvSpPr txBox="1"/>
          <p:nvPr>
            <p:ph idx="8" type="body"/>
          </p:nvPr>
        </p:nvSpPr>
        <p:spPr>
          <a:xfrm>
            <a:off x="3905879" y="2231889"/>
            <a:ext cx="1181372" cy="418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4"/>
          <p:cNvSpPr txBox="1"/>
          <p:nvPr>
            <p:ph idx="9" type="body"/>
          </p:nvPr>
        </p:nvSpPr>
        <p:spPr>
          <a:xfrm>
            <a:off x="3909775" y="3855617"/>
            <a:ext cx="1181372" cy="418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4"/>
          <p:cNvSpPr txBox="1"/>
          <p:nvPr>
            <p:ph idx="13" type="body"/>
          </p:nvPr>
        </p:nvSpPr>
        <p:spPr>
          <a:xfrm>
            <a:off x="3916219" y="5556815"/>
            <a:ext cx="1181372" cy="418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4"/>
          <p:cNvSpPr txBox="1"/>
          <p:nvPr>
            <p:ph idx="14" type="body"/>
          </p:nvPr>
        </p:nvSpPr>
        <p:spPr>
          <a:xfrm>
            <a:off x="7281862" y="1511000"/>
            <a:ext cx="1181372" cy="418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4"/>
          <p:cNvSpPr txBox="1"/>
          <p:nvPr>
            <p:ph idx="15" type="body"/>
          </p:nvPr>
        </p:nvSpPr>
        <p:spPr>
          <a:xfrm>
            <a:off x="7285758" y="3282214"/>
            <a:ext cx="1181372" cy="418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4"/>
          <p:cNvSpPr txBox="1"/>
          <p:nvPr>
            <p:ph idx="16" type="body"/>
          </p:nvPr>
        </p:nvSpPr>
        <p:spPr>
          <a:xfrm>
            <a:off x="7272538" y="5032572"/>
            <a:ext cx="1181372" cy="418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8" name="Google Shape;88;p4"/>
          <p:cNvGrpSpPr/>
          <p:nvPr/>
        </p:nvGrpSpPr>
        <p:grpSpPr>
          <a:xfrm flipH="1" rot="2848580">
            <a:off x="6245422" y="4780435"/>
            <a:ext cx="758829" cy="973466"/>
            <a:chOff x="7128166" y="1494503"/>
            <a:chExt cx="3533412" cy="4532845"/>
          </a:xfrm>
        </p:grpSpPr>
        <p:sp>
          <p:nvSpPr>
            <p:cNvPr id="89" name="Google Shape;89;p4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4"/>
          <p:cNvGrpSpPr/>
          <p:nvPr/>
        </p:nvGrpSpPr>
        <p:grpSpPr>
          <a:xfrm flipH="1" rot="-2852597">
            <a:off x="5420754" y="4035056"/>
            <a:ext cx="758829" cy="973466"/>
            <a:chOff x="7128166" y="1494503"/>
            <a:chExt cx="3533412" cy="4532845"/>
          </a:xfrm>
        </p:grpSpPr>
        <p:sp>
          <p:nvSpPr>
            <p:cNvPr id="96" name="Google Shape;96;p4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4"/>
          <p:cNvGrpSpPr/>
          <p:nvPr/>
        </p:nvGrpSpPr>
        <p:grpSpPr>
          <a:xfrm flipH="1" rot="2356909">
            <a:off x="6186702" y="3224815"/>
            <a:ext cx="758829" cy="973466"/>
            <a:chOff x="7128166" y="1494503"/>
            <a:chExt cx="3533412" cy="4532845"/>
          </a:xfrm>
        </p:grpSpPr>
        <p:sp>
          <p:nvSpPr>
            <p:cNvPr id="103" name="Google Shape;103;p4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 flipH="1" rot="-2711611">
            <a:off x="5442087" y="2271620"/>
            <a:ext cx="758829" cy="973466"/>
            <a:chOff x="7128166" y="1494503"/>
            <a:chExt cx="3533412" cy="4532845"/>
          </a:xfrm>
        </p:grpSpPr>
        <p:sp>
          <p:nvSpPr>
            <p:cNvPr id="110" name="Google Shape;110;p4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flipH="1" rot="2406575">
            <a:off x="6202979" y="1534041"/>
            <a:ext cx="758829" cy="973466"/>
            <a:chOff x="7128166" y="1494503"/>
            <a:chExt cx="3533412" cy="4532845"/>
          </a:xfrm>
        </p:grpSpPr>
        <p:sp>
          <p:nvSpPr>
            <p:cNvPr id="117" name="Google Shape;117;p4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4"/>
          <p:cNvGrpSpPr/>
          <p:nvPr/>
        </p:nvGrpSpPr>
        <p:grpSpPr>
          <a:xfrm flipH="1" rot="-3042710">
            <a:off x="5419831" y="5508835"/>
            <a:ext cx="758829" cy="973466"/>
            <a:chOff x="-67009" y="2322697"/>
            <a:chExt cx="3533412" cy="4532845"/>
          </a:xfrm>
        </p:grpSpPr>
        <p:sp>
          <p:nvSpPr>
            <p:cNvPr id="124" name="Google Shape;124;p4"/>
            <p:cNvSpPr/>
            <p:nvPr/>
          </p:nvSpPr>
          <p:spPr>
            <a:xfrm>
              <a:off x="1631740" y="4119542"/>
              <a:ext cx="108000" cy="2736000"/>
            </a:xfrm>
            <a:prstGeom prst="rect">
              <a:avLst/>
            </a:pr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063924" y="2322697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 rot="4702797">
              <a:off x="2020437" y="3688495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 rot="-4660273">
              <a:off x="317663" y="3708036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 rot="5077508">
              <a:off x="2114943" y="4771519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 rot="-5203863">
              <a:off x="390118" y="4847008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4_Fall_Template_SlidesMania_9">
  <p:cSld name="0074_Fall_Template_SlidesMania_9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 rot="-5400000">
            <a:off x="6075058" y="737299"/>
            <a:ext cx="36000" cy="117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221438" y="222038"/>
            <a:ext cx="36000" cy="640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11933226" y="222037"/>
            <a:ext cx="36000" cy="640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 rot="-5400000">
            <a:off x="2057438" y="-1577962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 rot="-5400000">
            <a:off x="10097226" y="-1577963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344130" y="344129"/>
            <a:ext cx="3529644" cy="6164426"/>
          </a:xfrm>
          <a:prstGeom prst="rect">
            <a:avLst/>
          </a:prstGeom>
          <a:solidFill>
            <a:srgbClr val="F5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 txBox="1"/>
          <p:nvPr>
            <p:ph idx="1" type="body"/>
          </p:nvPr>
        </p:nvSpPr>
        <p:spPr>
          <a:xfrm>
            <a:off x="4076248" y="16105"/>
            <a:ext cx="403816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4_Fall_Template_SlidesMania_6">
  <p:cSld name="0074_Fall_Template_SlidesMania_6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 rot="-5400000">
            <a:off x="9359664" y="4056037"/>
            <a:ext cx="36000" cy="5112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" name="Google Shape;140;p6"/>
          <p:cNvGrpSpPr/>
          <p:nvPr/>
        </p:nvGrpSpPr>
        <p:grpSpPr>
          <a:xfrm>
            <a:off x="5702489" y="5488014"/>
            <a:ext cx="1081224" cy="1387051"/>
            <a:chOff x="7128166" y="1494503"/>
            <a:chExt cx="3533412" cy="4532845"/>
          </a:xfrm>
        </p:grpSpPr>
        <p:sp>
          <p:nvSpPr>
            <p:cNvPr id="141" name="Google Shape;141;p6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6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6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6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6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8A024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7" name="Google Shape;147;p6"/>
          <p:cNvGrpSpPr/>
          <p:nvPr/>
        </p:nvGrpSpPr>
        <p:grpSpPr>
          <a:xfrm>
            <a:off x="4605678" y="5468593"/>
            <a:ext cx="1081224" cy="1387051"/>
            <a:chOff x="7128166" y="1494503"/>
            <a:chExt cx="3533412" cy="4532845"/>
          </a:xfrm>
        </p:grpSpPr>
        <p:sp>
          <p:nvSpPr>
            <p:cNvPr id="148" name="Google Shape;148;p6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6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6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6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BD01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6"/>
          <p:cNvGrpSpPr/>
          <p:nvPr/>
        </p:nvGrpSpPr>
        <p:grpSpPr>
          <a:xfrm>
            <a:off x="3500261" y="5474826"/>
            <a:ext cx="1081224" cy="1387051"/>
            <a:chOff x="7128166" y="1494503"/>
            <a:chExt cx="3533412" cy="4532845"/>
          </a:xfrm>
        </p:grpSpPr>
        <p:sp>
          <p:nvSpPr>
            <p:cNvPr id="155" name="Google Shape;155;p6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6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6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6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D2342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6"/>
          <p:cNvGrpSpPr/>
          <p:nvPr/>
        </p:nvGrpSpPr>
        <p:grpSpPr>
          <a:xfrm>
            <a:off x="2408396" y="5488014"/>
            <a:ext cx="1081224" cy="1387051"/>
            <a:chOff x="7128166" y="1494503"/>
            <a:chExt cx="3533412" cy="4532845"/>
          </a:xfrm>
        </p:grpSpPr>
        <p:sp>
          <p:nvSpPr>
            <p:cNvPr id="162" name="Google Shape;162;p6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5712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6"/>
          <p:cNvGrpSpPr/>
          <p:nvPr/>
        </p:nvGrpSpPr>
        <p:grpSpPr>
          <a:xfrm>
            <a:off x="1299251" y="5488014"/>
            <a:ext cx="1081224" cy="1387051"/>
            <a:chOff x="7128166" y="1494503"/>
            <a:chExt cx="3533412" cy="4532845"/>
          </a:xfrm>
        </p:grpSpPr>
        <p:sp>
          <p:nvSpPr>
            <p:cNvPr id="169" name="Google Shape;169;p6"/>
            <p:cNvSpPr/>
            <p:nvPr/>
          </p:nvSpPr>
          <p:spPr>
            <a:xfrm>
              <a:off x="8826914" y="3291348"/>
              <a:ext cx="108000" cy="2736000"/>
            </a:xfrm>
            <a:prstGeom prst="rect">
              <a:avLst/>
            </a:pr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8259098" y="1494503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 rot="4702797">
              <a:off x="9215611" y="2860301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 rot="-4660273">
              <a:off x="7512837" y="2879842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 rot="5077508">
              <a:off x="9310117" y="3943325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 rot="-5203863">
              <a:off x="7585292" y="4018814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F6B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6"/>
          <p:cNvGrpSpPr/>
          <p:nvPr/>
        </p:nvGrpSpPr>
        <p:grpSpPr>
          <a:xfrm>
            <a:off x="190253" y="5474807"/>
            <a:ext cx="1081224" cy="1387051"/>
            <a:chOff x="-67009" y="2322697"/>
            <a:chExt cx="3533412" cy="4532845"/>
          </a:xfrm>
        </p:grpSpPr>
        <p:sp>
          <p:nvSpPr>
            <p:cNvPr id="176" name="Google Shape;176;p6"/>
            <p:cNvSpPr/>
            <p:nvPr/>
          </p:nvSpPr>
          <p:spPr>
            <a:xfrm>
              <a:off x="1631740" y="4119542"/>
              <a:ext cx="108000" cy="2736000"/>
            </a:xfrm>
            <a:prstGeom prst="rect">
              <a:avLst/>
            </a:pr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1063924" y="2322697"/>
              <a:ext cx="1248696" cy="190967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 rot="4702797">
              <a:off x="2020437" y="3688495"/>
              <a:ext cx="1042035" cy="1674325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 rot="-4660273">
              <a:off x="317663" y="3708036"/>
              <a:ext cx="1060146" cy="1640969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 rot="5077508">
              <a:off x="2114943" y="4771519"/>
              <a:ext cx="877665" cy="1703300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 rot="-5203863">
              <a:off x="390118" y="4847008"/>
              <a:ext cx="920731" cy="1642241"/>
            </a:xfrm>
            <a:custGeom>
              <a:rect b="b" l="l" r="r" t="t"/>
              <a:pathLst>
                <a:path extrusionOk="0" h="1868672" w="1080000">
                  <a:moveTo>
                    <a:pt x="540000" y="0"/>
                  </a:moveTo>
                  <a:lnTo>
                    <a:pt x="603839" y="38783"/>
                  </a:lnTo>
                  <a:cubicBezTo>
                    <a:pt x="891120" y="232867"/>
                    <a:pt x="1080000" y="561544"/>
                    <a:pt x="1080000" y="934336"/>
                  </a:cubicBezTo>
                  <a:cubicBezTo>
                    <a:pt x="1080000" y="1307129"/>
                    <a:pt x="891120" y="1635806"/>
                    <a:pt x="603839" y="1829889"/>
                  </a:cubicBezTo>
                  <a:lnTo>
                    <a:pt x="540000" y="1868672"/>
                  </a:lnTo>
                  <a:lnTo>
                    <a:pt x="476162" y="1829889"/>
                  </a:lnTo>
                  <a:cubicBezTo>
                    <a:pt x="188880" y="1635806"/>
                    <a:pt x="0" y="1307129"/>
                    <a:pt x="0" y="934336"/>
                  </a:cubicBezTo>
                  <a:cubicBezTo>
                    <a:pt x="0" y="561544"/>
                    <a:pt x="188880" y="232867"/>
                    <a:pt x="476162" y="38783"/>
                  </a:cubicBezTo>
                  <a:close/>
                </a:path>
              </a:pathLst>
            </a:custGeom>
            <a:solidFill>
              <a:srgbClr val="2B3E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221438" y="222038"/>
            <a:ext cx="36000" cy="5216822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11933226" y="222037"/>
            <a:ext cx="36000" cy="640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 rot="-5400000">
            <a:off x="2057438" y="-1577962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/>
          <p:nvPr/>
        </p:nvSpPr>
        <p:spPr>
          <a:xfrm rot="-5400000">
            <a:off x="10097226" y="-1577963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 txBox="1"/>
          <p:nvPr>
            <p:ph idx="1" type="body"/>
          </p:nvPr>
        </p:nvSpPr>
        <p:spPr>
          <a:xfrm>
            <a:off x="4076248" y="16105"/>
            <a:ext cx="403816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6"/>
          <p:cNvSpPr txBox="1"/>
          <p:nvPr>
            <p:ph idx="2" type="body"/>
          </p:nvPr>
        </p:nvSpPr>
        <p:spPr>
          <a:xfrm>
            <a:off x="3330241" y="1716535"/>
            <a:ext cx="7950351" cy="32440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2200"/>
              <a:buFont typeface="Arial"/>
              <a:buNone/>
              <a:defRPr b="0" i="0" sz="22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4_Fall_Template_SlidesMania_8">
  <p:cSld name="0074_Fall_Template_SlidesMania_8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/>
          <p:nvPr/>
        </p:nvSpPr>
        <p:spPr>
          <a:xfrm rot="-5400000">
            <a:off x="6075058" y="737299"/>
            <a:ext cx="36000" cy="117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221438" y="222038"/>
            <a:ext cx="36000" cy="640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11933226" y="222037"/>
            <a:ext cx="36000" cy="640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 rot="-5400000">
            <a:off x="2057438" y="-1577962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/>
          <p:nvPr/>
        </p:nvSpPr>
        <p:spPr>
          <a:xfrm rot="-5400000">
            <a:off x="10097226" y="-1577963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2399" y="749544"/>
            <a:ext cx="9227201" cy="5703390"/>
          </a:xfrm>
          <a:prstGeom prst="rect">
            <a:avLst/>
          </a:prstGeom>
          <a:solidFill>
            <a:srgbClr val="EEE2DA"/>
          </a:solidFill>
          <a:ln>
            <a:noFill/>
          </a:ln>
        </p:spPr>
      </p:pic>
      <p:sp>
        <p:nvSpPr>
          <p:cNvPr id="195" name="Google Shape;195;p7"/>
          <p:cNvSpPr txBox="1"/>
          <p:nvPr>
            <p:ph idx="1" type="body"/>
          </p:nvPr>
        </p:nvSpPr>
        <p:spPr>
          <a:xfrm>
            <a:off x="4076248" y="16105"/>
            <a:ext cx="403816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4_Fall_Template_SlidesMania_12">
  <p:cSld name="0074_Fall_Template_SlidesMania_12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/>
          <p:nvPr/>
        </p:nvSpPr>
        <p:spPr>
          <a:xfrm rot="-5400000">
            <a:off x="6075058" y="737299"/>
            <a:ext cx="36000" cy="117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8"/>
          <p:cNvSpPr/>
          <p:nvPr/>
        </p:nvSpPr>
        <p:spPr>
          <a:xfrm>
            <a:off x="221438" y="222038"/>
            <a:ext cx="36000" cy="640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8"/>
          <p:cNvSpPr/>
          <p:nvPr/>
        </p:nvSpPr>
        <p:spPr>
          <a:xfrm>
            <a:off x="11933226" y="222037"/>
            <a:ext cx="36000" cy="640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8"/>
          <p:cNvSpPr/>
          <p:nvPr/>
        </p:nvSpPr>
        <p:spPr>
          <a:xfrm rot="-5400000">
            <a:off x="2057438" y="-1577962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/>
          <p:nvPr/>
        </p:nvSpPr>
        <p:spPr>
          <a:xfrm rot="-5400000">
            <a:off x="10097226" y="-1577963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8"/>
          <p:cNvSpPr txBox="1"/>
          <p:nvPr>
            <p:ph idx="1" type="body"/>
          </p:nvPr>
        </p:nvSpPr>
        <p:spPr>
          <a:xfrm>
            <a:off x="912023" y="3204959"/>
            <a:ext cx="1800225" cy="242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8"/>
          <p:cNvSpPr txBox="1"/>
          <p:nvPr>
            <p:ph idx="2" type="body"/>
          </p:nvPr>
        </p:nvSpPr>
        <p:spPr>
          <a:xfrm>
            <a:off x="3017048" y="3204958"/>
            <a:ext cx="1800225" cy="242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8"/>
          <p:cNvSpPr txBox="1"/>
          <p:nvPr>
            <p:ph idx="3" type="body"/>
          </p:nvPr>
        </p:nvSpPr>
        <p:spPr>
          <a:xfrm>
            <a:off x="5120485" y="3204959"/>
            <a:ext cx="1800225" cy="242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8"/>
          <p:cNvSpPr txBox="1"/>
          <p:nvPr>
            <p:ph idx="4" type="body"/>
          </p:nvPr>
        </p:nvSpPr>
        <p:spPr>
          <a:xfrm>
            <a:off x="7225510" y="3204958"/>
            <a:ext cx="1800225" cy="2428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8"/>
          <p:cNvSpPr/>
          <p:nvPr/>
        </p:nvSpPr>
        <p:spPr>
          <a:xfrm rot="5400000">
            <a:off x="1216042" y="1393976"/>
            <a:ext cx="1322062" cy="1808777"/>
          </a:xfrm>
          <a:prstGeom prst="ellipse">
            <a:avLst/>
          </a:prstGeom>
          <a:solidFill>
            <a:srgbClr val="2B3E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8"/>
          <p:cNvSpPr/>
          <p:nvPr/>
        </p:nvSpPr>
        <p:spPr>
          <a:xfrm rot="5400000">
            <a:off x="3251854" y="1393977"/>
            <a:ext cx="1322062" cy="1808777"/>
          </a:xfrm>
          <a:prstGeom prst="ellipse">
            <a:avLst/>
          </a:prstGeom>
          <a:solidFill>
            <a:srgbClr val="F6BF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8"/>
          <p:cNvSpPr/>
          <p:nvPr/>
        </p:nvSpPr>
        <p:spPr>
          <a:xfrm rot="5400000">
            <a:off x="5316675" y="1393977"/>
            <a:ext cx="1322062" cy="1808777"/>
          </a:xfrm>
          <a:prstGeom prst="ellipse">
            <a:avLst/>
          </a:prstGeom>
          <a:solidFill>
            <a:srgbClr val="F5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8"/>
          <p:cNvSpPr/>
          <p:nvPr/>
        </p:nvSpPr>
        <p:spPr>
          <a:xfrm rot="5400000">
            <a:off x="7418250" y="1393977"/>
            <a:ext cx="1322062" cy="1808777"/>
          </a:xfrm>
          <a:prstGeom prst="ellipse">
            <a:avLst/>
          </a:prstGeom>
          <a:solidFill>
            <a:srgbClr val="D234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8"/>
          <p:cNvSpPr/>
          <p:nvPr/>
        </p:nvSpPr>
        <p:spPr>
          <a:xfrm>
            <a:off x="9364946" y="343824"/>
            <a:ext cx="2499066" cy="616442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 txBox="1"/>
          <p:nvPr>
            <p:ph idx="5" type="body"/>
          </p:nvPr>
        </p:nvSpPr>
        <p:spPr>
          <a:xfrm>
            <a:off x="4076248" y="16105"/>
            <a:ext cx="403816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4_Fall_Template_SlidesMania_5">
  <p:cSld name="0074_Fall_Template_SlidesMania_5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"/>
          <p:cNvSpPr/>
          <p:nvPr/>
        </p:nvSpPr>
        <p:spPr>
          <a:xfrm flipH="1" rot="-5400000">
            <a:off x="5764643" y="475620"/>
            <a:ext cx="6086380" cy="5947197"/>
          </a:xfrm>
          <a:prstGeom prst="flowChartManualInput">
            <a:avLst/>
          </a:prstGeom>
          <a:solidFill>
            <a:srgbClr val="D2342A">
              <a:alpha val="4784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9"/>
          <p:cNvSpPr/>
          <p:nvPr/>
        </p:nvSpPr>
        <p:spPr>
          <a:xfrm rot="-5400000">
            <a:off x="9359664" y="4056037"/>
            <a:ext cx="36000" cy="5112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9"/>
          <p:cNvSpPr/>
          <p:nvPr/>
        </p:nvSpPr>
        <p:spPr>
          <a:xfrm>
            <a:off x="221438" y="222038"/>
            <a:ext cx="36000" cy="5216822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9"/>
          <p:cNvSpPr/>
          <p:nvPr/>
        </p:nvSpPr>
        <p:spPr>
          <a:xfrm>
            <a:off x="11933226" y="222037"/>
            <a:ext cx="36000" cy="640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9"/>
          <p:cNvSpPr/>
          <p:nvPr/>
        </p:nvSpPr>
        <p:spPr>
          <a:xfrm rot="-5400000">
            <a:off x="2057438" y="-1577962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9"/>
          <p:cNvSpPr/>
          <p:nvPr/>
        </p:nvSpPr>
        <p:spPr>
          <a:xfrm rot="-5400000">
            <a:off x="10097226" y="-1577963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9"/>
          <p:cNvSpPr txBox="1"/>
          <p:nvPr>
            <p:ph idx="1" type="body"/>
          </p:nvPr>
        </p:nvSpPr>
        <p:spPr>
          <a:xfrm>
            <a:off x="4076248" y="16105"/>
            <a:ext cx="403816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4_Fall_Template_SlidesMania_11">
  <p:cSld name="0074_Fall_Template_SlidesMania_1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/>
          <p:nvPr/>
        </p:nvSpPr>
        <p:spPr>
          <a:xfrm rot="-5400000">
            <a:off x="6075058" y="737299"/>
            <a:ext cx="36000" cy="117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221438" y="222038"/>
            <a:ext cx="36000" cy="640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11933226" y="222037"/>
            <a:ext cx="36000" cy="6408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/>
          <p:nvPr/>
        </p:nvSpPr>
        <p:spPr>
          <a:xfrm rot="-5400000">
            <a:off x="2057438" y="-1577962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 rot="-5400000">
            <a:off x="10097226" y="-1577963"/>
            <a:ext cx="36000" cy="3636000"/>
          </a:xfrm>
          <a:prstGeom prst="rect">
            <a:avLst/>
          </a:prstGeom>
          <a:solidFill>
            <a:srgbClr val="2B3E42"/>
          </a:solidFill>
          <a:ln cap="flat" cmpd="sng" w="12700">
            <a:solidFill>
              <a:srgbClr val="2B3E4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1491470" y="1519484"/>
            <a:ext cx="2160000" cy="2160000"/>
          </a:xfrm>
          <a:custGeom>
            <a:rect b="b" l="l" r="r" t="t"/>
            <a:pathLst>
              <a:path extrusionOk="0" h="2160000" w="216000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3833454" y="1519484"/>
            <a:ext cx="2160000" cy="2160000"/>
          </a:xfrm>
          <a:custGeom>
            <a:rect b="b" l="l" r="r" t="t"/>
            <a:pathLst>
              <a:path extrusionOk="0" h="2160000" w="216000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6197209" y="1519484"/>
            <a:ext cx="2160000" cy="2160000"/>
          </a:xfrm>
          <a:custGeom>
            <a:rect b="b" l="l" r="r" t="t"/>
            <a:pathLst>
              <a:path extrusionOk="0" h="2160000" w="216000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8539193" y="1519484"/>
            <a:ext cx="2160000" cy="2160000"/>
          </a:xfrm>
          <a:custGeom>
            <a:rect b="b" l="l" r="r" t="t"/>
            <a:pathLst>
              <a:path extrusionOk="0" h="2160000" w="2160000">
                <a:moveTo>
                  <a:pt x="1080000" y="180000"/>
                </a:moveTo>
                <a:cubicBezTo>
                  <a:pt x="582944" y="180000"/>
                  <a:pt x="180000" y="582944"/>
                  <a:pt x="180000" y="1080000"/>
                </a:cubicBezTo>
                <a:cubicBezTo>
                  <a:pt x="180000" y="1577056"/>
                  <a:pt x="582944" y="1980000"/>
                  <a:pt x="1080000" y="1980000"/>
                </a:cubicBezTo>
                <a:cubicBezTo>
                  <a:pt x="1577056" y="1980000"/>
                  <a:pt x="1980000" y="1577056"/>
                  <a:pt x="1980000" y="1080000"/>
                </a:cubicBezTo>
                <a:cubicBezTo>
                  <a:pt x="1980000" y="582944"/>
                  <a:pt x="1577056" y="180000"/>
                  <a:pt x="1080000" y="180000"/>
                </a:cubicBezTo>
                <a:close/>
                <a:moveTo>
                  <a:pt x="1080000" y="0"/>
                </a:moveTo>
                <a:cubicBezTo>
                  <a:pt x="1676468" y="0"/>
                  <a:pt x="2160000" y="483532"/>
                  <a:pt x="2160000" y="1080000"/>
                </a:cubicBezTo>
                <a:cubicBezTo>
                  <a:pt x="2160000" y="1676468"/>
                  <a:pt x="1676468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 txBox="1"/>
          <p:nvPr>
            <p:ph idx="1" type="body"/>
          </p:nvPr>
        </p:nvSpPr>
        <p:spPr>
          <a:xfrm>
            <a:off x="1491470" y="3834220"/>
            <a:ext cx="2160000" cy="1804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10"/>
          <p:cNvSpPr txBox="1"/>
          <p:nvPr>
            <p:ph idx="2" type="body"/>
          </p:nvPr>
        </p:nvSpPr>
        <p:spPr>
          <a:xfrm>
            <a:off x="3833454" y="3834220"/>
            <a:ext cx="2160000" cy="1804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10"/>
          <p:cNvSpPr txBox="1"/>
          <p:nvPr>
            <p:ph idx="3" type="body"/>
          </p:nvPr>
        </p:nvSpPr>
        <p:spPr>
          <a:xfrm>
            <a:off x="6197209" y="3834220"/>
            <a:ext cx="2160000" cy="1804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10"/>
          <p:cNvSpPr txBox="1"/>
          <p:nvPr>
            <p:ph idx="4" type="body"/>
          </p:nvPr>
        </p:nvSpPr>
        <p:spPr>
          <a:xfrm>
            <a:off x="8539193" y="3834220"/>
            <a:ext cx="2160000" cy="1804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10"/>
          <p:cNvSpPr txBox="1"/>
          <p:nvPr>
            <p:ph idx="5" type="body"/>
          </p:nvPr>
        </p:nvSpPr>
        <p:spPr>
          <a:xfrm>
            <a:off x="1713198" y="2216539"/>
            <a:ext cx="1716544" cy="765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10"/>
          <p:cNvSpPr txBox="1"/>
          <p:nvPr>
            <p:ph idx="6" type="body"/>
          </p:nvPr>
        </p:nvSpPr>
        <p:spPr>
          <a:xfrm>
            <a:off x="4055182" y="2216539"/>
            <a:ext cx="1716544" cy="765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p10"/>
          <p:cNvSpPr txBox="1"/>
          <p:nvPr>
            <p:ph idx="7" type="body"/>
          </p:nvPr>
        </p:nvSpPr>
        <p:spPr>
          <a:xfrm>
            <a:off x="6418937" y="2216539"/>
            <a:ext cx="1716544" cy="765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10"/>
          <p:cNvSpPr txBox="1"/>
          <p:nvPr>
            <p:ph idx="8" type="body"/>
          </p:nvPr>
        </p:nvSpPr>
        <p:spPr>
          <a:xfrm>
            <a:off x="8760921" y="2216539"/>
            <a:ext cx="1716544" cy="7658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10"/>
          <p:cNvSpPr/>
          <p:nvPr/>
        </p:nvSpPr>
        <p:spPr>
          <a:xfrm>
            <a:off x="324466" y="5812635"/>
            <a:ext cx="11553096" cy="715583"/>
          </a:xfrm>
          <a:prstGeom prst="rect">
            <a:avLst/>
          </a:prstGeom>
          <a:solidFill>
            <a:srgbClr val="D234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EE2D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2B3E4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2B3E4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5"/>
          <p:cNvSpPr txBox="1"/>
          <p:nvPr/>
        </p:nvSpPr>
        <p:spPr>
          <a:xfrm>
            <a:off x="2648250" y="5114350"/>
            <a:ext cx="68955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>
                <a:latin typeface="Pacifico"/>
                <a:ea typeface="Pacifico"/>
                <a:cs typeface="Pacifico"/>
                <a:sym typeface="Pacifico"/>
              </a:rPr>
              <a:t>JenJene</a:t>
            </a:r>
            <a:endParaRPr sz="6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57" name="Google Shape;357;p15"/>
          <p:cNvSpPr txBox="1"/>
          <p:nvPr/>
        </p:nvSpPr>
        <p:spPr>
          <a:xfrm>
            <a:off x="2956775" y="170775"/>
            <a:ext cx="6349200" cy="10905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200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rPr>
              <a:t>Executive Director’s Report</a:t>
            </a:r>
            <a:endParaRPr sz="3200">
              <a:solidFill>
                <a:srgbClr val="2B3E4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200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rPr>
              <a:t>September 2020</a:t>
            </a:r>
            <a:endParaRPr sz="100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8" name="Google Shape;358;p15"/>
          <p:cNvSpPr txBox="1"/>
          <p:nvPr/>
        </p:nvSpPr>
        <p:spPr>
          <a:xfrm>
            <a:off x="2648250" y="5744425"/>
            <a:ext cx="33618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700">
                <a:solidFill>
                  <a:srgbClr val="783F04"/>
                </a:solidFill>
                <a:latin typeface="Pacifico"/>
                <a:ea typeface="Pacifico"/>
                <a:cs typeface="Pacifico"/>
                <a:sym typeface="Pacifico"/>
              </a:rPr>
              <a:t>Julie Haycock</a:t>
            </a:r>
            <a:endParaRPr sz="3700">
              <a:solidFill>
                <a:srgbClr val="783F04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359" name="Google Shape;35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30449" y="5244325"/>
            <a:ext cx="1644150" cy="147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"/>
          <p:cNvSpPr txBox="1"/>
          <p:nvPr/>
        </p:nvSpPr>
        <p:spPr>
          <a:xfrm>
            <a:off x="904569" y="725129"/>
            <a:ext cx="314060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6"/>
          <p:cNvSpPr txBox="1"/>
          <p:nvPr/>
        </p:nvSpPr>
        <p:spPr>
          <a:xfrm>
            <a:off x="1244250" y="1018925"/>
            <a:ext cx="9703500" cy="3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B3E4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400"/>
              <a:buFont typeface="Barlow"/>
              <a:buChar char="●"/>
            </a:pPr>
            <a:r>
              <a:rPr b="1" lang="es-ES" sz="2400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rPr>
              <a:t>Projects</a:t>
            </a:r>
            <a:r>
              <a:rPr lang="es-ES" sz="2400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rPr>
              <a:t>: </a:t>
            </a:r>
            <a:endParaRPr sz="2400">
              <a:solidFill>
                <a:srgbClr val="2B3E4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10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400"/>
              <a:buFont typeface="Barlow"/>
              <a:buChar char="■"/>
            </a:pPr>
            <a:r>
              <a:rPr lang="es-ES" sz="2400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rPr>
              <a:t>Finished Learning Continuity Plans</a:t>
            </a:r>
            <a:endParaRPr sz="2400">
              <a:solidFill>
                <a:srgbClr val="2B3E4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10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400"/>
              <a:buFont typeface="Barlow"/>
              <a:buChar char="■"/>
            </a:pPr>
            <a:r>
              <a:rPr lang="es-ES" sz="2400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rPr>
              <a:t>Finalizing annual audit requests</a:t>
            </a:r>
            <a:endParaRPr sz="2400">
              <a:solidFill>
                <a:srgbClr val="2B3E4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10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400"/>
              <a:buFont typeface="Barlow"/>
              <a:buChar char="■"/>
            </a:pPr>
            <a:r>
              <a:rPr lang="es-ES" sz="2400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rPr>
              <a:t>WASC final accreditation</a:t>
            </a:r>
            <a:endParaRPr sz="2400">
              <a:solidFill>
                <a:srgbClr val="2B3E4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B3E4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10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400"/>
              <a:buFont typeface="Barlow"/>
              <a:buChar char="●"/>
            </a:pPr>
            <a:r>
              <a:rPr b="1" lang="es-ES" sz="2400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rPr>
              <a:t>Looking ahead:</a:t>
            </a:r>
            <a:endParaRPr sz="2400">
              <a:solidFill>
                <a:srgbClr val="2B3E4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381000" lvl="2" marL="1371600" marR="0" rtl="0" algn="l"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400"/>
              <a:buFont typeface="Barlow"/>
              <a:buChar char="■"/>
            </a:pPr>
            <a:r>
              <a:rPr lang="es-ES" sz="2400">
                <a:solidFill>
                  <a:srgbClr val="2B3E42"/>
                </a:solidFill>
                <a:latin typeface="Barlow"/>
                <a:ea typeface="Barlow"/>
                <a:cs typeface="Barlow"/>
                <a:sym typeface="Barlow"/>
              </a:rPr>
              <a:t>Strategic Planning</a:t>
            </a:r>
            <a:endParaRPr sz="2400">
              <a:solidFill>
                <a:srgbClr val="2B3E42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B3E4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66" name="Google Shape;366;p16"/>
          <p:cNvSpPr txBox="1"/>
          <p:nvPr/>
        </p:nvSpPr>
        <p:spPr>
          <a:xfrm>
            <a:off x="3897300" y="282875"/>
            <a:ext cx="4397400" cy="12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700">
                <a:latin typeface="Barlow"/>
                <a:ea typeface="Barlow"/>
                <a:cs typeface="Barlow"/>
                <a:sym typeface="Barlow"/>
              </a:rPr>
              <a:t>Falling into place...</a:t>
            </a:r>
            <a:endParaRPr sz="370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"/>
          <p:cNvSpPr txBox="1"/>
          <p:nvPr>
            <p:ph idx="1" type="body"/>
          </p:nvPr>
        </p:nvSpPr>
        <p:spPr>
          <a:xfrm>
            <a:off x="739347" y="1820537"/>
            <a:ext cx="2891061" cy="1085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000"/>
              <a:buNone/>
            </a:pPr>
            <a:r>
              <a:rPr lang="es-ES"/>
              <a:t>STAR 360 Launch</a:t>
            </a:r>
            <a:endParaRPr/>
          </a:p>
        </p:txBody>
      </p:sp>
      <p:sp>
        <p:nvSpPr>
          <p:cNvPr id="372" name="Google Shape;372;p17"/>
          <p:cNvSpPr txBox="1"/>
          <p:nvPr>
            <p:ph idx="2" type="body"/>
          </p:nvPr>
        </p:nvSpPr>
        <p:spPr>
          <a:xfrm>
            <a:off x="787745" y="3462848"/>
            <a:ext cx="2891061" cy="1085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000"/>
              <a:buNone/>
            </a:pPr>
            <a:r>
              <a:rPr lang="es-ES"/>
              <a:t>Proof of Residency collected from families</a:t>
            </a:r>
            <a:endParaRPr/>
          </a:p>
        </p:txBody>
      </p:sp>
      <p:sp>
        <p:nvSpPr>
          <p:cNvPr id="373" name="Google Shape;373;p17"/>
          <p:cNvSpPr txBox="1"/>
          <p:nvPr>
            <p:ph idx="3" type="body"/>
          </p:nvPr>
        </p:nvSpPr>
        <p:spPr>
          <a:xfrm>
            <a:off x="291123" y="5105150"/>
            <a:ext cx="3387300" cy="10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000"/>
              <a:buNone/>
            </a:pPr>
            <a:r>
              <a:rPr lang="es-ES"/>
              <a:t>Professional Development with online vendors</a:t>
            </a:r>
            <a:endParaRPr/>
          </a:p>
        </p:txBody>
      </p:sp>
      <p:sp>
        <p:nvSpPr>
          <p:cNvPr id="374" name="Google Shape;374;p17"/>
          <p:cNvSpPr txBox="1"/>
          <p:nvPr>
            <p:ph idx="4" type="body"/>
          </p:nvPr>
        </p:nvSpPr>
        <p:spPr>
          <a:xfrm>
            <a:off x="8640077" y="1072936"/>
            <a:ext cx="2891061" cy="1085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000"/>
              <a:buNone/>
            </a:pPr>
            <a:r>
              <a:rPr lang="es-ES"/>
              <a:t>Email migration to school-specific emails</a:t>
            </a:r>
            <a:endParaRPr/>
          </a:p>
        </p:txBody>
      </p:sp>
      <p:sp>
        <p:nvSpPr>
          <p:cNvPr id="375" name="Google Shape;375;p17"/>
          <p:cNvSpPr txBox="1"/>
          <p:nvPr>
            <p:ph idx="5" type="body"/>
          </p:nvPr>
        </p:nvSpPr>
        <p:spPr>
          <a:xfrm>
            <a:off x="8688475" y="2715247"/>
            <a:ext cx="2891061" cy="1085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000"/>
              <a:buNone/>
            </a:pPr>
            <a:r>
              <a:rPr lang="es-ES"/>
              <a:t>Community Connections started</a:t>
            </a:r>
            <a:endParaRPr/>
          </a:p>
        </p:txBody>
      </p:sp>
      <p:sp>
        <p:nvSpPr>
          <p:cNvPr id="376" name="Google Shape;376;p17"/>
          <p:cNvSpPr txBox="1"/>
          <p:nvPr>
            <p:ph idx="6" type="body"/>
          </p:nvPr>
        </p:nvSpPr>
        <p:spPr>
          <a:xfrm>
            <a:off x="8688031" y="4357558"/>
            <a:ext cx="2891061" cy="1085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000"/>
              <a:buNone/>
            </a:pPr>
            <a:r>
              <a:rPr lang="es-ES"/>
              <a:t>EWS system launch - payroll, time off requests, staff attendance</a:t>
            </a:r>
            <a:endParaRPr/>
          </a:p>
        </p:txBody>
      </p:sp>
      <p:sp>
        <p:nvSpPr>
          <p:cNvPr id="377" name="Google Shape;377;p17"/>
          <p:cNvSpPr txBox="1"/>
          <p:nvPr>
            <p:ph idx="7" type="body"/>
          </p:nvPr>
        </p:nvSpPr>
        <p:spPr>
          <a:xfrm>
            <a:off x="3955606" y="16105"/>
            <a:ext cx="4295788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3200"/>
              <a:buNone/>
            </a:pPr>
            <a:r>
              <a:rPr lang="es-ES" sz="3900"/>
              <a:t>Fall Happenings</a:t>
            </a:r>
            <a:endParaRPr sz="3900"/>
          </a:p>
        </p:txBody>
      </p:sp>
      <p:sp>
        <p:nvSpPr>
          <p:cNvPr id="378" name="Google Shape;378;p17"/>
          <p:cNvSpPr txBox="1"/>
          <p:nvPr>
            <p:ph idx="8" type="body"/>
          </p:nvPr>
        </p:nvSpPr>
        <p:spPr>
          <a:xfrm>
            <a:off x="3905879" y="2231889"/>
            <a:ext cx="1181372" cy="418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000"/>
              <a:buNone/>
            </a:pPr>
            <a:r>
              <a:rPr lang="es-ES"/>
              <a:t>360</a:t>
            </a:r>
            <a:endParaRPr/>
          </a:p>
        </p:txBody>
      </p:sp>
      <p:sp>
        <p:nvSpPr>
          <p:cNvPr id="379" name="Google Shape;379;p17"/>
          <p:cNvSpPr txBox="1"/>
          <p:nvPr>
            <p:ph idx="9" type="body"/>
          </p:nvPr>
        </p:nvSpPr>
        <p:spPr>
          <a:xfrm>
            <a:off x="3909775" y="3855617"/>
            <a:ext cx="1181372" cy="418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000"/>
              <a:buNone/>
            </a:pPr>
            <a:r>
              <a:rPr lang="es-ES"/>
              <a:t>POR</a:t>
            </a:r>
            <a:endParaRPr/>
          </a:p>
        </p:txBody>
      </p:sp>
      <p:sp>
        <p:nvSpPr>
          <p:cNvPr id="380" name="Google Shape;380;p17"/>
          <p:cNvSpPr txBox="1"/>
          <p:nvPr>
            <p:ph idx="13" type="body"/>
          </p:nvPr>
        </p:nvSpPr>
        <p:spPr>
          <a:xfrm>
            <a:off x="3916219" y="5556815"/>
            <a:ext cx="1181372" cy="418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000"/>
              <a:buNone/>
            </a:pPr>
            <a:r>
              <a:rPr lang="es-ES"/>
              <a:t>PD</a:t>
            </a:r>
            <a:endParaRPr/>
          </a:p>
        </p:txBody>
      </p:sp>
      <p:sp>
        <p:nvSpPr>
          <p:cNvPr id="381" name="Google Shape;381;p17"/>
          <p:cNvSpPr txBox="1"/>
          <p:nvPr>
            <p:ph idx="14" type="body"/>
          </p:nvPr>
        </p:nvSpPr>
        <p:spPr>
          <a:xfrm>
            <a:off x="7281862" y="1511000"/>
            <a:ext cx="11814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000"/>
              <a:buNone/>
            </a:pPr>
            <a:r>
              <a:rPr lang="es-ES"/>
              <a:t>Email</a:t>
            </a:r>
            <a:endParaRPr/>
          </a:p>
        </p:txBody>
      </p:sp>
      <p:sp>
        <p:nvSpPr>
          <p:cNvPr id="382" name="Google Shape;382;p17"/>
          <p:cNvSpPr txBox="1"/>
          <p:nvPr>
            <p:ph idx="15" type="body"/>
          </p:nvPr>
        </p:nvSpPr>
        <p:spPr>
          <a:xfrm>
            <a:off x="7285758" y="3282214"/>
            <a:ext cx="1181372" cy="418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000"/>
              <a:buNone/>
            </a:pPr>
            <a:r>
              <a:rPr lang="es-ES"/>
              <a:t>CC</a:t>
            </a:r>
            <a:endParaRPr/>
          </a:p>
        </p:txBody>
      </p:sp>
      <p:sp>
        <p:nvSpPr>
          <p:cNvPr id="383" name="Google Shape;383;p17"/>
          <p:cNvSpPr txBox="1"/>
          <p:nvPr>
            <p:ph idx="16" type="body"/>
          </p:nvPr>
        </p:nvSpPr>
        <p:spPr>
          <a:xfrm>
            <a:off x="7272538" y="5032572"/>
            <a:ext cx="1181372" cy="418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2000"/>
              <a:buNone/>
            </a:pPr>
            <a:r>
              <a:rPr lang="es-ES"/>
              <a:t>EWS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8"/>
          <p:cNvSpPr txBox="1"/>
          <p:nvPr>
            <p:ph idx="1" type="body"/>
          </p:nvPr>
        </p:nvSpPr>
        <p:spPr>
          <a:xfrm>
            <a:off x="3950400" y="200875"/>
            <a:ext cx="4291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4400"/>
              <a:buNone/>
            </a:pPr>
            <a:r>
              <a:rPr lang="es-ES" sz="3900"/>
              <a:t>Enrollment Report</a:t>
            </a:r>
            <a:endParaRPr sz="39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4400"/>
              <a:buNone/>
            </a:pPr>
            <a:r>
              <a:t/>
            </a:r>
            <a:endParaRPr/>
          </a:p>
        </p:txBody>
      </p:sp>
      <p:sp>
        <p:nvSpPr>
          <p:cNvPr id="389" name="Google Shape;389;p18"/>
          <p:cNvSpPr txBox="1"/>
          <p:nvPr>
            <p:ph idx="2" type="body"/>
          </p:nvPr>
        </p:nvSpPr>
        <p:spPr>
          <a:xfrm>
            <a:off x="3330241" y="1716535"/>
            <a:ext cx="7950351" cy="32440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2000"/>
              <a:buNone/>
            </a:pPr>
            <a:r>
              <a:rPr lang="es-ES" sz="2000"/>
              <a:t>.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B3E42"/>
              </a:buClr>
              <a:buSzPts val="2200"/>
              <a:buNone/>
            </a:pPr>
            <a:r>
              <a:t/>
            </a:r>
            <a:endParaRPr/>
          </a:p>
        </p:txBody>
      </p:sp>
      <p:pic>
        <p:nvPicPr>
          <p:cNvPr id="390" name="Google Shape;3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7374" y="970375"/>
            <a:ext cx="7717250" cy="411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"/>
          <p:cNvSpPr txBox="1"/>
          <p:nvPr>
            <p:ph idx="1" type="body"/>
          </p:nvPr>
        </p:nvSpPr>
        <p:spPr>
          <a:xfrm>
            <a:off x="4076250" y="219250"/>
            <a:ext cx="4038300" cy="10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B3E42"/>
              </a:buClr>
              <a:buSzPts val="4400"/>
              <a:buNone/>
            </a:pPr>
            <a:r>
              <a:rPr lang="es-ES" sz="5900">
                <a:solidFill>
                  <a:srgbClr val="783F04"/>
                </a:solidFill>
                <a:latin typeface="Pacifico"/>
                <a:ea typeface="Pacifico"/>
                <a:cs typeface="Pacifico"/>
                <a:sym typeface="Pacifico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0074_Fall_Template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