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62" r:id="rId2"/>
    <p:sldId id="310" r:id="rId3"/>
    <p:sldId id="365" r:id="rId4"/>
    <p:sldId id="388" r:id="rId5"/>
    <p:sldId id="382" r:id="rId6"/>
    <p:sldId id="385" r:id="rId7"/>
    <p:sldId id="383" r:id="rId8"/>
    <p:sldId id="386" r:id="rId9"/>
    <p:sldId id="384" r:id="rId10"/>
    <p:sldId id="379" r:id="rId11"/>
    <p:sldId id="387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/>
    <p:restoredTop sz="94444" autoAdjust="0"/>
  </p:normalViewPr>
  <p:slideViewPr>
    <p:cSldViewPr snapToGrid="0">
      <p:cViewPr>
        <p:scale>
          <a:sx n="94" d="100"/>
          <a:sy n="94" d="100"/>
        </p:scale>
        <p:origin x="-133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A5BBB-61C9-9D42-A12D-17524EA0215E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1DEC87-96DB-3543-BE54-3B52A0DAF617}">
      <dgm:prSet phldrT="[Text]"/>
      <dgm:spPr/>
      <dgm:t>
        <a:bodyPr/>
        <a:lstStyle/>
        <a:p>
          <a:r>
            <a:rPr lang="en-US" dirty="0"/>
            <a:t>April</a:t>
          </a:r>
        </a:p>
      </dgm:t>
    </dgm:pt>
    <dgm:pt modelId="{EDA80456-8D9D-764D-BEB8-E203148372C1}" type="parTrans" cxnId="{6BA0FCCF-CD04-E948-96B2-3267195640AD}">
      <dgm:prSet/>
      <dgm:spPr/>
      <dgm:t>
        <a:bodyPr/>
        <a:lstStyle/>
        <a:p>
          <a:endParaRPr lang="en-US"/>
        </a:p>
      </dgm:t>
    </dgm:pt>
    <dgm:pt modelId="{5425ECE7-6A9A-AC43-BEBA-D8C3969F5BE1}" type="sibTrans" cxnId="{6BA0FCCF-CD04-E948-96B2-3267195640AD}">
      <dgm:prSet/>
      <dgm:spPr/>
      <dgm:t>
        <a:bodyPr/>
        <a:lstStyle/>
        <a:p>
          <a:endParaRPr lang="en-US"/>
        </a:p>
      </dgm:t>
    </dgm:pt>
    <dgm:pt modelId="{FE689825-39D8-2445-BA18-AC2A7591F6A9}">
      <dgm:prSet phldrT="[Text]"/>
      <dgm:spPr/>
      <dgm:t>
        <a:bodyPr/>
        <a:lstStyle/>
        <a:p>
          <a:r>
            <a:rPr lang="en-US" dirty="0"/>
            <a:t>Create initial draft </a:t>
          </a:r>
        </a:p>
      </dgm:t>
    </dgm:pt>
    <dgm:pt modelId="{2A0FDFAE-3ECF-DB44-994B-542CC41D814B}" type="parTrans" cxnId="{9721059E-C0E2-F64B-8CF5-E4EA09ACFC81}">
      <dgm:prSet/>
      <dgm:spPr/>
      <dgm:t>
        <a:bodyPr/>
        <a:lstStyle/>
        <a:p>
          <a:endParaRPr lang="en-US"/>
        </a:p>
      </dgm:t>
    </dgm:pt>
    <dgm:pt modelId="{10D27188-6D07-5E4F-A598-E77E14D3C934}" type="sibTrans" cxnId="{9721059E-C0E2-F64B-8CF5-E4EA09ACFC81}">
      <dgm:prSet/>
      <dgm:spPr/>
      <dgm:t>
        <a:bodyPr/>
        <a:lstStyle/>
        <a:p>
          <a:endParaRPr lang="en-US"/>
        </a:p>
      </dgm:t>
    </dgm:pt>
    <dgm:pt modelId="{59AD2405-D2F8-714B-B82E-3B6E8F384961}">
      <dgm:prSet phldrT="[Text]"/>
      <dgm:spPr/>
      <dgm:t>
        <a:bodyPr/>
        <a:lstStyle/>
        <a:p>
          <a:r>
            <a:rPr lang="en-US" dirty="0"/>
            <a:t>May</a:t>
          </a:r>
        </a:p>
      </dgm:t>
    </dgm:pt>
    <dgm:pt modelId="{FAFBD38A-F3C4-BB4C-9642-709B4B5635A9}" type="parTrans" cxnId="{3F4CC63F-59A3-8F43-BACE-463B6022FAF2}">
      <dgm:prSet/>
      <dgm:spPr/>
      <dgm:t>
        <a:bodyPr/>
        <a:lstStyle/>
        <a:p>
          <a:endParaRPr lang="en-US"/>
        </a:p>
      </dgm:t>
    </dgm:pt>
    <dgm:pt modelId="{9142B6AE-485C-D741-82EF-F88BC86D8269}" type="sibTrans" cxnId="{3F4CC63F-59A3-8F43-BACE-463B6022FAF2}">
      <dgm:prSet/>
      <dgm:spPr/>
      <dgm:t>
        <a:bodyPr/>
        <a:lstStyle/>
        <a:p>
          <a:endParaRPr lang="en-US"/>
        </a:p>
      </dgm:t>
    </dgm:pt>
    <dgm:pt modelId="{001289CA-15FE-FF46-B162-384B579F44AA}">
      <dgm:prSet phldrT="[Text]"/>
      <dgm:spPr/>
      <dgm:t>
        <a:bodyPr/>
        <a:lstStyle/>
        <a:p>
          <a:r>
            <a:rPr lang="en-US" dirty="0"/>
            <a:t>Revise draft</a:t>
          </a:r>
        </a:p>
      </dgm:t>
    </dgm:pt>
    <dgm:pt modelId="{70239982-2323-434B-AE99-5ED1ABE6FB55}" type="parTrans" cxnId="{6B1AEE09-1140-BC4C-A709-E647C21331FA}">
      <dgm:prSet/>
      <dgm:spPr/>
      <dgm:t>
        <a:bodyPr/>
        <a:lstStyle/>
        <a:p>
          <a:endParaRPr lang="en-US"/>
        </a:p>
      </dgm:t>
    </dgm:pt>
    <dgm:pt modelId="{5D1E6DC4-8CEA-0645-873E-51EC92A24319}" type="sibTrans" cxnId="{6B1AEE09-1140-BC4C-A709-E647C21331FA}">
      <dgm:prSet/>
      <dgm:spPr/>
      <dgm:t>
        <a:bodyPr/>
        <a:lstStyle/>
        <a:p>
          <a:endParaRPr lang="en-US"/>
        </a:p>
      </dgm:t>
    </dgm:pt>
    <dgm:pt modelId="{C7C041F6-42F5-0F4E-BB59-8E457F654F8F}">
      <dgm:prSet phldrT="[Text]"/>
      <dgm:spPr/>
      <dgm:t>
        <a:bodyPr/>
        <a:lstStyle/>
        <a:p>
          <a:r>
            <a:rPr lang="en-US" dirty="0"/>
            <a:t>June</a:t>
          </a:r>
        </a:p>
      </dgm:t>
    </dgm:pt>
    <dgm:pt modelId="{BC71D749-1A6D-D748-AE11-BA18F9769144}" type="parTrans" cxnId="{5E6E2BFA-755F-B04D-BFDA-29563C21D36B}">
      <dgm:prSet/>
      <dgm:spPr/>
      <dgm:t>
        <a:bodyPr/>
        <a:lstStyle/>
        <a:p>
          <a:endParaRPr lang="en-US"/>
        </a:p>
      </dgm:t>
    </dgm:pt>
    <dgm:pt modelId="{47819194-0C4D-E847-92F9-39AA7E4DA2AB}" type="sibTrans" cxnId="{5E6E2BFA-755F-B04D-BFDA-29563C21D36B}">
      <dgm:prSet/>
      <dgm:spPr/>
      <dgm:t>
        <a:bodyPr/>
        <a:lstStyle/>
        <a:p>
          <a:endParaRPr lang="en-US"/>
        </a:p>
      </dgm:t>
    </dgm:pt>
    <dgm:pt modelId="{F7F49CEB-E2F4-6743-BFC2-8136761E8371}">
      <dgm:prSet phldrT="[Text]"/>
      <dgm:spPr/>
      <dgm:t>
        <a:bodyPr/>
        <a:lstStyle/>
        <a:p>
          <a:r>
            <a:rPr lang="en-US" dirty="0"/>
            <a:t>Finalize document</a:t>
          </a:r>
        </a:p>
      </dgm:t>
    </dgm:pt>
    <dgm:pt modelId="{2443DA89-C073-B049-A523-96A98EA6CD06}" type="parTrans" cxnId="{71B01322-F527-A94C-96DB-72B0BAD37ACE}">
      <dgm:prSet/>
      <dgm:spPr/>
      <dgm:t>
        <a:bodyPr/>
        <a:lstStyle/>
        <a:p>
          <a:endParaRPr lang="en-US"/>
        </a:p>
      </dgm:t>
    </dgm:pt>
    <dgm:pt modelId="{B865B994-F525-4947-A3AC-2C36563BCC2E}" type="sibTrans" cxnId="{71B01322-F527-A94C-96DB-72B0BAD37ACE}">
      <dgm:prSet/>
      <dgm:spPr/>
      <dgm:t>
        <a:bodyPr/>
        <a:lstStyle/>
        <a:p>
          <a:endParaRPr lang="en-US"/>
        </a:p>
      </dgm:t>
    </dgm:pt>
    <dgm:pt modelId="{8A3F2DAE-24A5-644F-9752-43C6099AE487}">
      <dgm:prSet phldrT="[Text]"/>
      <dgm:spPr/>
      <dgm:t>
        <a:bodyPr/>
        <a:lstStyle/>
        <a:p>
          <a:r>
            <a:rPr lang="en-US" dirty="0"/>
            <a:t>Present to board for approval</a:t>
          </a:r>
        </a:p>
      </dgm:t>
    </dgm:pt>
    <dgm:pt modelId="{5B967CD7-FC6A-7E4D-B9B4-300BF02F5BF6}" type="parTrans" cxnId="{07D38A17-9965-8E45-8E0F-D09401BBD051}">
      <dgm:prSet/>
      <dgm:spPr/>
      <dgm:t>
        <a:bodyPr/>
        <a:lstStyle/>
        <a:p>
          <a:endParaRPr lang="en-US"/>
        </a:p>
      </dgm:t>
    </dgm:pt>
    <dgm:pt modelId="{A62B644D-A26C-3F41-859E-9D464560714E}" type="sibTrans" cxnId="{07D38A17-9965-8E45-8E0F-D09401BBD051}">
      <dgm:prSet/>
      <dgm:spPr/>
      <dgm:t>
        <a:bodyPr/>
        <a:lstStyle/>
        <a:p>
          <a:endParaRPr lang="en-US"/>
        </a:p>
      </dgm:t>
    </dgm:pt>
    <dgm:pt modelId="{8D1AA191-1351-D146-8447-79D9F05E75BF}">
      <dgm:prSet phldrT="[Text]"/>
      <dgm:spPr/>
      <dgm:t>
        <a:bodyPr/>
        <a:lstStyle/>
        <a:p>
          <a:r>
            <a:rPr lang="en-US" dirty="0"/>
            <a:t>Workshop with staff for feedback/review</a:t>
          </a:r>
        </a:p>
      </dgm:t>
    </dgm:pt>
    <dgm:pt modelId="{581F6B4A-3D51-FA49-96A6-773E45B90D94}" type="parTrans" cxnId="{D3C010C2-3F3E-9541-977E-EE34A4FAD51C}">
      <dgm:prSet/>
      <dgm:spPr/>
      <dgm:t>
        <a:bodyPr/>
        <a:lstStyle/>
        <a:p>
          <a:endParaRPr lang="en-US"/>
        </a:p>
      </dgm:t>
    </dgm:pt>
    <dgm:pt modelId="{6AFB19D4-B454-2F42-B824-A2C6EECD8EA8}" type="sibTrans" cxnId="{D3C010C2-3F3E-9541-977E-EE34A4FAD51C}">
      <dgm:prSet/>
      <dgm:spPr/>
      <dgm:t>
        <a:bodyPr/>
        <a:lstStyle/>
        <a:p>
          <a:endParaRPr lang="en-US"/>
        </a:p>
      </dgm:t>
    </dgm:pt>
    <dgm:pt modelId="{ABC2A235-77EE-BA4E-91E2-499CCC50B200}">
      <dgm:prSet phldrT="[Text]"/>
      <dgm:spPr/>
      <dgm:t>
        <a:bodyPr/>
        <a:lstStyle/>
        <a:p>
          <a:r>
            <a:rPr lang="en-US" dirty="0"/>
            <a:t>Workshop with board and families for feedback/review</a:t>
          </a:r>
        </a:p>
      </dgm:t>
    </dgm:pt>
    <dgm:pt modelId="{D8C3CFDF-D053-B746-829E-6DE4297E67C8}" type="parTrans" cxnId="{EC472FFB-393C-7F46-AB84-BCA3AB7941E7}">
      <dgm:prSet/>
      <dgm:spPr/>
      <dgm:t>
        <a:bodyPr/>
        <a:lstStyle/>
        <a:p>
          <a:endParaRPr lang="en-US"/>
        </a:p>
      </dgm:t>
    </dgm:pt>
    <dgm:pt modelId="{79351E65-03CB-2740-8CB4-4DDEC239CAB1}" type="sibTrans" cxnId="{EC472FFB-393C-7F46-AB84-BCA3AB7941E7}">
      <dgm:prSet/>
      <dgm:spPr/>
      <dgm:t>
        <a:bodyPr/>
        <a:lstStyle/>
        <a:p>
          <a:endParaRPr lang="en-US"/>
        </a:p>
      </dgm:t>
    </dgm:pt>
    <dgm:pt modelId="{B5A3875A-58A0-2342-8F6B-E59E793B9D34}" type="pres">
      <dgm:prSet presAssocID="{5DAA5BBB-61C9-9D42-A12D-17524EA021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FF7BBF-C3A2-394A-8EBC-AC9A2941E85A}" type="pres">
      <dgm:prSet presAssocID="{771DEC87-96DB-3543-BE54-3B52A0DAF617}" presName="composite" presStyleCnt="0"/>
      <dgm:spPr/>
    </dgm:pt>
    <dgm:pt modelId="{96375C83-2042-3947-8E31-753724E6D4F4}" type="pres">
      <dgm:prSet presAssocID="{771DEC87-96DB-3543-BE54-3B52A0DAF61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6A63E-810F-354B-8EFA-43763EEF6A5C}" type="pres">
      <dgm:prSet presAssocID="{771DEC87-96DB-3543-BE54-3B52A0DAF61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B1083-FFBF-5B43-B7F0-516685EE832B}" type="pres">
      <dgm:prSet presAssocID="{5425ECE7-6A9A-AC43-BEBA-D8C3969F5BE1}" presName="sp" presStyleCnt="0"/>
      <dgm:spPr/>
    </dgm:pt>
    <dgm:pt modelId="{049CEAF2-7882-8648-A11D-2662C45893D9}" type="pres">
      <dgm:prSet presAssocID="{59AD2405-D2F8-714B-B82E-3B6E8F384961}" presName="composite" presStyleCnt="0"/>
      <dgm:spPr/>
    </dgm:pt>
    <dgm:pt modelId="{720FDBC6-81FC-EA43-9285-D29563779A42}" type="pres">
      <dgm:prSet presAssocID="{59AD2405-D2F8-714B-B82E-3B6E8F38496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E1A4C-DFF6-8740-9794-E3D5FB1A4432}" type="pres">
      <dgm:prSet presAssocID="{59AD2405-D2F8-714B-B82E-3B6E8F38496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FCA28-538C-8948-94F4-1945C52FD6B2}" type="pres">
      <dgm:prSet presAssocID="{9142B6AE-485C-D741-82EF-F88BC86D8269}" presName="sp" presStyleCnt="0"/>
      <dgm:spPr/>
    </dgm:pt>
    <dgm:pt modelId="{B1F1455A-D169-314C-993D-2306A20C1757}" type="pres">
      <dgm:prSet presAssocID="{C7C041F6-42F5-0F4E-BB59-8E457F654F8F}" presName="composite" presStyleCnt="0"/>
      <dgm:spPr/>
    </dgm:pt>
    <dgm:pt modelId="{D52C6AF8-FFAB-5D45-B595-53BE6DFC5C55}" type="pres">
      <dgm:prSet presAssocID="{C7C041F6-42F5-0F4E-BB59-8E457F654F8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E347E-5063-724B-92DC-651B16013348}" type="pres">
      <dgm:prSet presAssocID="{C7C041F6-42F5-0F4E-BB59-8E457F654F8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FFDD9E-3836-6C41-9F8C-3AC28A7CA92E}" type="presOf" srcId="{FE689825-39D8-2445-BA18-AC2A7591F6A9}" destId="{5986A63E-810F-354B-8EFA-43763EEF6A5C}" srcOrd="0" destOrd="0" presId="urn:microsoft.com/office/officeart/2005/8/layout/chevron2"/>
    <dgm:cxn modelId="{6BA0FCCF-CD04-E948-96B2-3267195640AD}" srcId="{5DAA5BBB-61C9-9D42-A12D-17524EA0215E}" destId="{771DEC87-96DB-3543-BE54-3B52A0DAF617}" srcOrd="0" destOrd="0" parTransId="{EDA80456-8D9D-764D-BEB8-E203148372C1}" sibTransId="{5425ECE7-6A9A-AC43-BEBA-D8C3969F5BE1}"/>
    <dgm:cxn modelId="{C0C61032-4699-7741-B927-70C160262CBF}" type="presOf" srcId="{771DEC87-96DB-3543-BE54-3B52A0DAF617}" destId="{96375C83-2042-3947-8E31-753724E6D4F4}" srcOrd="0" destOrd="0" presId="urn:microsoft.com/office/officeart/2005/8/layout/chevron2"/>
    <dgm:cxn modelId="{71B01322-F527-A94C-96DB-72B0BAD37ACE}" srcId="{C7C041F6-42F5-0F4E-BB59-8E457F654F8F}" destId="{F7F49CEB-E2F4-6743-BFC2-8136761E8371}" srcOrd="0" destOrd="0" parTransId="{2443DA89-C073-B049-A523-96A98EA6CD06}" sibTransId="{B865B994-F525-4947-A3AC-2C36563BCC2E}"/>
    <dgm:cxn modelId="{EC472FFB-393C-7F46-AB84-BCA3AB7941E7}" srcId="{59AD2405-D2F8-714B-B82E-3B6E8F384961}" destId="{ABC2A235-77EE-BA4E-91E2-499CCC50B200}" srcOrd="1" destOrd="0" parTransId="{D8C3CFDF-D053-B746-829E-6DE4297E67C8}" sibTransId="{79351E65-03CB-2740-8CB4-4DDEC239CAB1}"/>
    <dgm:cxn modelId="{8375A23C-0067-C349-8DC2-7A50FE50D217}" type="presOf" srcId="{C7C041F6-42F5-0F4E-BB59-8E457F654F8F}" destId="{D52C6AF8-FFAB-5D45-B595-53BE6DFC5C55}" srcOrd="0" destOrd="0" presId="urn:microsoft.com/office/officeart/2005/8/layout/chevron2"/>
    <dgm:cxn modelId="{D3C010C2-3F3E-9541-977E-EE34A4FAD51C}" srcId="{771DEC87-96DB-3543-BE54-3B52A0DAF617}" destId="{8D1AA191-1351-D146-8447-79D9F05E75BF}" srcOrd="1" destOrd="0" parTransId="{581F6B4A-3D51-FA49-96A6-773E45B90D94}" sibTransId="{6AFB19D4-B454-2F42-B824-A2C6EECD8EA8}"/>
    <dgm:cxn modelId="{ACA54E73-CF53-B340-AE92-CEA688C40494}" type="presOf" srcId="{ABC2A235-77EE-BA4E-91E2-499CCC50B200}" destId="{9CDE1A4C-DFF6-8740-9794-E3D5FB1A4432}" srcOrd="0" destOrd="1" presId="urn:microsoft.com/office/officeart/2005/8/layout/chevron2"/>
    <dgm:cxn modelId="{9721059E-C0E2-F64B-8CF5-E4EA09ACFC81}" srcId="{771DEC87-96DB-3543-BE54-3B52A0DAF617}" destId="{FE689825-39D8-2445-BA18-AC2A7591F6A9}" srcOrd="0" destOrd="0" parTransId="{2A0FDFAE-3ECF-DB44-994B-542CC41D814B}" sibTransId="{10D27188-6D07-5E4F-A598-E77E14D3C934}"/>
    <dgm:cxn modelId="{27559952-8491-4040-92B5-281399C4C013}" type="presOf" srcId="{F7F49CEB-E2F4-6743-BFC2-8136761E8371}" destId="{CFCE347E-5063-724B-92DC-651B16013348}" srcOrd="0" destOrd="0" presId="urn:microsoft.com/office/officeart/2005/8/layout/chevron2"/>
    <dgm:cxn modelId="{07D38A17-9965-8E45-8E0F-D09401BBD051}" srcId="{C7C041F6-42F5-0F4E-BB59-8E457F654F8F}" destId="{8A3F2DAE-24A5-644F-9752-43C6099AE487}" srcOrd="1" destOrd="0" parTransId="{5B967CD7-FC6A-7E4D-B9B4-300BF02F5BF6}" sibTransId="{A62B644D-A26C-3F41-859E-9D464560714E}"/>
    <dgm:cxn modelId="{B53E2609-521E-6741-812A-5C0DA11EFF05}" type="presOf" srcId="{001289CA-15FE-FF46-B162-384B579F44AA}" destId="{9CDE1A4C-DFF6-8740-9794-E3D5FB1A4432}" srcOrd="0" destOrd="0" presId="urn:microsoft.com/office/officeart/2005/8/layout/chevron2"/>
    <dgm:cxn modelId="{5E6E2BFA-755F-B04D-BFDA-29563C21D36B}" srcId="{5DAA5BBB-61C9-9D42-A12D-17524EA0215E}" destId="{C7C041F6-42F5-0F4E-BB59-8E457F654F8F}" srcOrd="2" destOrd="0" parTransId="{BC71D749-1A6D-D748-AE11-BA18F9769144}" sibTransId="{47819194-0C4D-E847-92F9-39AA7E4DA2AB}"/>
    <dgm:cxn modelId="{8C71A11A-0A2F-724F-8A7C-B29F33D8B801}" type="presOf" srcId="{59AD2405-D2F8-714B-B82E-3B6E8F384961}" destId="{720FDBC6-81FC-EA43-9285-D29563779A42}" srcOrd="0" destOrd="0" presId="urn:microsoft.com/office/officeart/2005/8/layout/chevron2"/>
    <dgm:cxn modelId="{3F4CC63F-59A3-8F43-BACE-463B6022FAF2}" srcId="{5DAA5BBB-61C9-9D42-A12D-17524EA0215E}" destId="{59AD2405-D2F8-714B-B82E-3B6E8F384961}" srcOrd="1" destOrd="0" parTransId="{FAFBD38A-F3C4-BB4C-9642-709B4B5635A9}" sibTransId="{9142B6AE-485C-D741-82EF-F88BC86D8269}"/>
    <dgm:cxn modelId="{6B1AEE09-1140-BC4C-A709-E647C21331FA}" srcId="{59AD2405-D2F8-714B-B82E-3B6E8F384961}" destId="{001289CA-15FE-FF46-B162-384B579F44AA}" srcOrd="0" destOrd="0" parTransId="{70239982-2323-434B-AE99-5ED1ABE6FB55}" sibTransId="{5D1E6DC4-8CEA-0645-873E-51EC92A24319}"/>
    <dgm:cxn modelId="{CF44FE76-8DFB-6A42-957E-37FCB500334B}" type="presOf" srcId="{8D1AA191-1351-D146-8447-79D9F05E75BF}" destId="{5986A63E-810F-354B-8EFA-43763EEF6A5C}" srcOrd="0" destOrd="1" presId="urn:microsoft.com/office/officeart/2005/8/layout/chevron2"/>
    <dgm:cxn modelId="{A6E77D30-EC20-0643-8EDC-9EA6ED8AC908}" type="presOf" srcId="{8A3F2DAE-24A5-644F-9752-43C6099AE487}" destId="{CFCE347E-5063-724B-92DC-651B16013348}" srcOrd="0" destOrd="1" presId="urn:microsoft.com/office/officeart/2005/8/layout/chevron2"/>
    <dgm:cxn modelId="{A36FE877-F345-C34C-85DC-F8575B16DB38}" type="presOf" srcId="{5DAA5BBB-61C9-9D42-A12D-17524EA0215E}" destId="{B5A3875A-58A0-2342-8F6B-E59E793B9D34}" srcOrd="0" destOrd="0" presId="urn:microsoft.com/office/officeart/2005/8/layout/chevron2"/>
    <dgm:cxn modelId="{3E51D928-071D-4640-AA9C-3956A037FDBA}" type="presParOf" srcId="{B5A3875A-58A0-2342-8F6B-E59E793B9D34}" destId="{C8FF7BBF-C3A2-394A-8EBC-AC9A2941E85A}" srcOrd="0" destOrd="0" presId="urn:microsoft.com/office/officeart/2005/8/layout/chevron2"/>
    <dgm:cxn modelId="{214042C9-A7CF-9542-88B5-36843AF3519F}" type="presParOf" srcId="{C8FF7BBF-C3A2-394A-8EBC-AC9A2941E85A}" destId="{96375C83-2042-3947-8E31-753724E6D4F4}" srcOrd="0" destOrd="0" presId="urn:microsoft.com/office/officeart/2005/8/layout/chevron2"/>
    <dgm:cxn modelId="{5FD30AAD-E806-EE4C-BA0D-DD161D690774}" type="presParOf" srcId="{C8FF7BBF-C3A2-394A-8EBC-AC9A2941E85A}" destId="{5986A63E-810F-354B-8EFA-43763EEF6A5C}" srcOrd="1" destOrd="0" presId="urn:microsoft.com/office/officeart/2005/8/layout/chevron2"/>
    <dgm:cxn modelId="{68A273E9-EB9D-2F40-AC56-6C93D67DDCF6}" type="presParOf" srcId="{B5A3875A-58A0-2342-8F6B-E59E793B9D34}" destId="{999B1083-FFBF-5B43-B7F0-516685EE832B}" srcOrd="1" destOrd="0" presId="urn:microsoft.com/office/officeart/2005/8/layout/chevron2"/>
    <dgm:cxn modelId="{AD94CB39-CA2A-D349-B9D5-CFEA3ED19750}" type="presParOf" srcId="{B5A3875A-58A0-2342-8F6B-E59E793B9D34}" destId="{049CEAF2-7882-8648-A11D-2662C45893D9}" srcOrd="2" destOrd="0" presId="urn:microsoft.com/office/officeart/2005/8/layout/chevron2"/>
    <dgm:cxn modelId="{F57BF610-22E7-7F4B-9271-87EA2F2D3FA6}" type="presParOf" srcId="{049CEAF2-7882-8648-A11D-2662C45893D9}" destId="{720FDBC6-81FC-EA43-9285-D29563779A42}" srcOrd="0" destOrd="0" presId="urn:microsoft.com/office/officeart/2005/8/layout/chevron2"/>
    <dgm:cxn modelId="{1C4FDC46-911F-0B46-9B10-9BDE472AE0ED}" type="presParOf" srcId="{049CEAF2-7882-8648-A11D-2662C45893D9}" destId="{9CDE1A4C-DFF6-8740-9794-E3D5FB1A4432}" srcOrd="1" destOrd="0" presId="urn:microsoft.com/office/officeart/2005/8/layout/chevron2"/>
    <dgm:cxn modelId="{E2BC7D3D-456F-8A40-A5E1-B05072283F74}" type="presParOf" srcId="{B5A3875A-58A0-2342-8F6B-E59E793B9D34}" destId="{7C2FCA28-538C-8948-94F4-1945C52FD6B2}" srcOrd="3" destOrd="0" presId="urn:microsoft.com/office/officeart/2005/8/layout/chevron2"/>
    <dgm:cxn modelId="{021A91FC-CEEA-7B4A-B926-2C2904988440}" type="presParOf" srcId="{B5A3875A-58A0-2342-8F6B-E59E793B9D34}" destId="{B1F1455A-D169-314C-993D-2306A20C1757}" srcOrd="4" destOrd="0" presId="urn:microsoft.com/office/officeart/2005/8/layout/chevron2"/>
    <dgm:cxn modelId="{B7B923BD-6A1D-5B47-963B-DA4C82C3A478}" type="presParOf" srcId="{B1F1455A-D169-314C-993D-2306A20C1757}" destId="{D52C6AF8-FFAB-5D45-B595-53BE6DFC5C55}" srcOrd="0" destOrd="0" presId="urn:microsoft.com/office/officeart/2005/8/layout/chevron2"/>
    <dgm:cxn modelId="{12E69844-5C9D-A544-B2CA-805B97DAA435}" type="presParOf" srcId="{B1F1455A-D169-314C-993D-2306A20C1757}" destId="{CFCE347E-5063-724B-92DC-651B160133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75C83-2042-3947-8E31-753724E6D4F4}">
      <dsp:nvSpPr>
        <dsp:cNvPr id="0" name=""/>
        <dsp:cNvSpPr/>
      </dsp:nvSpPr>
      <dsp:spPr>
        <a:xfrm rot="5400000">
          <a:off x="-251698" y="253125"/>
          <a:ext cx="1677988" cy="11745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April</a:t>
          </a:r>
        </a:p>
      </dsp:txBody>
      <dsp:txXfrm rot="-5400000">
        <a:off x="0" y="588723"/>
        <a:ext cx="1174592" cy="503396"/>
      </dsp:txXfrm>
    </dsp:sp>
    <dsp:sp modelId="{5986A63E-810F-354B-8EFA-43763EEF6A5C}">
      <dsp:nvSpPr>
        <dsp:cNvPr id="0" name=""/>
        <dsp:cNvSpPr/>
      </dsp:nvSpPr>
      <dsp:spPr>
        <a:xfrm rot="5400000">
          <a:off x="4157138" y="-2981119"/>
          <a:ext cx="1090692" cy="7055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Create initial draft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Workshop with staff for feedback/review</a:t>
          </a:r>
        </a:p>
      </dsp:txBody>
      <dsp:txXfrm rot="-5400000">
        <a:off x="1174592" y="54670"/>
        <a:ext cx="7002542" cy="984206"/>
      </dsp:txXfrm>
    </dsp:sp>
    <dsp:sp modelId="{720FDBC6-81FC-EA43-9285-D29563779A42}">
      <dsp:nvSpPr>
        <dsp:cNvPr id="0" name=""/>
        <dsp:cNvSpPr/>
      </dsp:nvSpPr>
      <dsp:spPr>
        <a:xfrm rot="5400000">
          <a:off x="-251698" y="1737819"/>
          <a:ext cx="1677988" cy="11745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May</a:t>
          </a:r>
        </a:p>
      </dsp:txBody>
      <dsp:txXfrm rot="-5400000">
        <a:off x="0" y="2073417"/>
        <a:ext cx="1174592" cy="503396"/>
      </dsp:txXfrm>
    </dsp:sp>
    <dsp:sp modelId="{9CDE1A4C-DFF6-8740-9794-E3D5FB1A4432}">
      <dsp:nvSpPr>
        <dsp:cNvPr id="0" name=""/>
        <dsp:cNvSpPr/>
      </dsp:nvSpPr>
      <dsp:spPr>
        <a:xfrm rot="5400000">
          <a:off x="4157138" y="-1496424"/>
          <a:ext cx="1090692" cy="7055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Revise draft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Workshop with board and families for feedback/review</a:t>
          </a:r>
        </a:p>
      </dsp:txBody>
      <dsp:txXfrm rot="-5400000">
        <a:off x="1174592" y="1539365"/>
        <a:ext cx="7002542" cy="984206"/>
      </dsp:txXfrm>
    </dsp:sp>
    <dsp:sp modelId="{D52C6AF8-FFAB-5D45-B595-53BE6DFC5C55}">
      <dsp:nvSpPr>
        <dsp:cNvPr id="0" name=""/>
        <dsp:cNvSpPr/>
      </dsp:nvSpPr>
      <dsp:spPr>
        <a:xfrm rot="5400000">
          <a:off x="-251698" y="3222514"/>
          <a:ext cx="1677988" cy="11745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June</a:t>
          </a:r>
        </a:p>
      </dsp:txBody>
      <dsp:txXfrm rot="-5400000">
        <a:off x="0" y="3558112"/>
        <a:ext cx="1174592" cy="503396"/>
      </dsp:txXfrm>
    </dsp:sp>
    <dsp:sp modelId="{CFCE347E-5063-724B-92DC-651B16013348}">
      <dsp:nvSpPr>
        <dsp:cNvPr id="0" name=""/>
        <dsp:cNvSpPr/>
      </dsp:nvSpPr>
      <dsp:spPr>
        <a:xfrm rot="5400000">
          <a:off x="4157138" y="-11730"/>
          <a:ext cx="1090692" cy="7055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Finalize document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Present to board for approval</a:t>
          </a:r>
        </a:p>
      </dsp:txBody>
      <dsp:txXfrm rot="-5400000">
        <a:off x="1174592" y="3024060"/>
        <a:ext cx="7002542" cy="984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9541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832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43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432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818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5701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5719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7817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2872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759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Academic Excellence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US" sz="3000" b="0" dirty="0">
                <a:solidFill>
                  <a:srgbClr val="FFFFFF"/>
                </a:solidFill>
              </a:rPr>
              <a:t>EBIA Team Updates, April 2018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PBL Curriculum &amp; Intersession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E51C144-4921-7C46-8EDE-7CE891C03C94}"/>
              </a:ext>
            </a:extLst>
          </p:cNvPr>
          <p:cNvSpPr/>
          <p:nvPr/>
        </p:nvSpPr>
        <p:spPr>
          <a:xfrm>
            <a:off x="170564" y="919108"/>
            <a:ext cx="8802870" cy="5592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>
                <a:solidFill>
                  <a:srgbClr val="222222"/>
                </a:solidFill>
                <a:latin typeface="+mj-lt"/>
              </a:rPr>
              <a:t>Academics Committee Planning Work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>
              <a:solidFill>
                <a:srgbClr val="222222"/>
              </a:solidFill>
              <a:latin typeface="+mj-lt"/>
            </a:endParaRPr>
          </a:p>
          <a:p>
            <a:pPr fontAlgn="base">
              <a:lnSpc>
                <a:spcPct val="150000"/>
              </a:lnSpc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SY 2018-2019</a:t>
            </a:r>
            <a:endParaRPr lang="en-US" b="1" dirty="0">
              <a:latin typeface="+mj-lt"/>
            </a:endParaRPr>
          </a:p>
          <a:p>
            <a:pPr marL="7429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Goal: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Redesign to address failure rates, demographic performance gaps and executive functioning. </a:t>
            </a:r>
            <a:endParaRPr lang="en-US" b="1" dirty="0">
              <a:solidFill>
                <a:srgbClr val="222222"/>
              </a:solidFill>
              <a:latin typeface="+mj-lt"/>
            </a:endParaRPr>
          </a:p>
          <a:p>
            <a:pPr marL="7429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Planning: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Drafting for greater academic alignment can be made across grades/subject areas</a:t>
            </a:r>
            <a:endParaRPr lang="en-US" b="1" dirty="0">
              <a:solidFill>
                <a:srgbClr val="222222"/>
              </a:solidFill>
              <a:latin typeface="+mj-lt"/>
            </a:endParaRPr>
          </a:p>
          <a:p>
            <a:pPr marL="1143000" lvl="1" indent="-2286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Common Rubrics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 - Used across courses, aligned to learning outcomes</a:t>
            </a:r>
          </a:p>
          <a:p>
            <a:pPr marL="1143000" lvl="1" indent="-2286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Shared Unit Planning Doc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 - Used across all courses, built to align to PBL/BL </a:t>
            </a:r>
          </a:p>
          <a:p>
            <a:pPr marL="1143000" lvl="1" indent="-2286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Learning Outcomes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 - Grading scale 6-12 using Oral communication, written communication, agency, collaboration and knowledge and thinking.</a:t>
            </a:r>
          </a:p>
          <a:p>
            <a:pPr marL="1143000" lvl="1" indent="-2286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LMS -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Investigate options to ensure LMS is aligned to instructional model (PBL/BL) and policy, used across 6-12</a:t>
            </a:r>
            <a:endParaRPr lang="en-US" b="1" dirty="0">
              <a:solidFill>
                <a:srgbClr val="222222"/>
              </a:solidFill>
              <a:latin typeface="+mj-lt"/>
            </a:endParaRPr>
          </a:p>
          <a:p>
            <a:pPr fontAlgn="base">
              <a:lnSpc>
                <a:spcPct val="150000"/>
              </a:lnSpc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Capstone Pilot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Goal: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Prototype aspects of SY 18.19 academics planning for feedback and iteration </a:t>
            </a:r>
            <a:endParaRPr lang="en-US" b="1" dirty="0">
              <a:solidFill>
                <a:srgbClr val="222222"/>
              </a:solidFill>
              <a:latin typeface="+mj-lt"/>
            </a:endParaRP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Planning: 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Use common rubrics and learning outcomes in target grades (Upper School &amp; 6th Grade) </a:t>
            </a:r>
            <a:endParaRPr lang="en-US" b="1" dirty="0">
              <a:solidFill>
                <a:srgbClr val="222222"/>
              </a:solidFill>
              <a:latin typeface="+mj-lt"/>
            </a:endParaRPr>
          </a:p>
          <a:p>
            <a:pPr fontAlgn="base">
              <a:lnSpc>
                <a:spcPct val="150000"/>
              </a:lnSpc>
            </a:pP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b="1" dirty="0">
                <a:solidFill>
                  <a:srgbClr val="222222"/>
                </a:solidFill>
                <a:latin typeface="+mj-lt"/>
              </a:rPr>
              <a:t>Committee Members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Fay (ELA), Frankel (History), </a:t>
            </a:r>
            <a:r>
              <a:rPr lang="en-US" dirty="0" err="1">
                <a:solidFill>
                  <a:srgbClr val="222222"/>
                </a:solidFill>
                <a:latin typeface="+mj-lt"/>
              </a:rPr>
              <a:t>Mandilag</a:t>
            </a:r>
            <a:r>
              <a:rPr lang="en-US" dirty="0">
                <a:solidFill>
                  <a:srgbClr val="222222"/>
                </a:solidFill>
                <a:latin typeface="+mj-lt"/>
              </a:rPr>
              <a:t> (Science), Potts (SPED), Krugman, Powers</a:t>
            </a:r>
            <a:endParaRPr lang="en-US" b="1" dirty="0">
              <a:solidFill>
                <a:srgbClr val="22222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8090969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PBL Curriculum &amp; Intersession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E51C144-4921-7C46-8EDE-7CE891C03C94}"/>
              </a:ext>
            </a:extLst>
          </p:cNvPr>
          <p:cNvSpPr/>
          <p:nvPr/>
        </p:nvSpPr>
        <p:spPr>
          <a:xfrm>
            <a:off x="170564" y="919108"/>
            <a:ext cx="8802870" cy="10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>
                <a:solidFill>
                  <a:srgbClr val="222222"/>
                </a:solidFill>
                <a:latin typeface="+mj-lt"/>
              </a:rPr>
              <a:t>Intersession Planning Work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>
              <a:solidFill>
                <a:srgbClr val="222222"/>
              </a:solidFill>
              <a:latin typeface="+mj-lt"/>
            </a:endParaRPr>
          </a:p>
          <a:p>
            <a:pPr fontAlgn="base">
              <a:lnSpc>
                <a:spcPct val="150000"/>
              </a:lnSpc>
            </a:pPr>
            <a:r>
              <a:rPr lang="en-US" b="1" dirty="0">
                <a:solidFill>
                  <a:srgbClr val="222222"/>
                </a:solidFill>
                <a:latin typeface="+mj-lt"/>
              </a:rPr>
              <a:t>*See Intersession Master Arc in Board Packet</a:t>
            </a:r>
          </a:p>
        </p:txBody>
      </p:sp>
    </p:spTree>
    <p:extLst>
      <p:ext uri="{BB962C8B-B14F-4D97-AF65-F5344CB8AC3E}">
        <p14:creationId xmlns:p14="http://schemas.microsoft.com/office/powerpoint/2010/main" val="865663481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LCAP Plan and Timeline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330509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LCAP Plan and Timeline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050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Development Trajectory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5479235"/>
              </p:ext>
            </p:extLst>
          </p:nvPr>
        </p:nvGraphicFramePr>
        <p:xfrm>
          <a:off x="256032" y="1567688"/>
          <a:ext cx="8230378" cy="465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0665034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LCAP Plan and Timeline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5390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+mj-lt"/>
              </a:rPr>
              <a:t>Goals and Commitments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+mj-lt"/>
              </a:rPr>
              <a:t>Provide and maintain basic services for students and school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+mj-lt"/>
              </a:rPr>
              <a:t>Create a culture of caring and responsibility, where students feel safe and supported.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+mj-lt"/>
              </a:rPr>
              <a:t>Provide a coherent 21</a:t>
            </a:r>
            <a:r>
              <a:rPr lang="en-US" sz="2000" baseline="30000" dirty="0">
                <a:latin typeface="+mj-lt"/>
              </a:rPr>
              <a:t>st</a:t>
            </a:r>
            <a:r>
              <a:rPr lang="en-US" sz="2000" dirty="0">
                <a:latin typeface="+mj-lt"/>
              </a:rPr>
              <a:t> century program that offers new, innovative and alternative educational experiences.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+mj-lt"/>
              </a:rPr>
              <a:t>Provide students a rigorous, STEAM based, standards-aligned academic experience and increase the number of students making targeted growth in each core subject area.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+mj-lt"/>
              </a:rPr>
              <a:t>Maintain very high attendance to ensure school receives state money, via ADA, to succeed. </a:t>
            </a:r>
          </a:p>
        </p:txBody>
      </p:sp>
    </p:spTree>
    <p:extLst>
      <p:ext uri="{BB962C8B-B14F-4D97-AF65-F5344CB8AC3E}">
        <p14:creationId xmlns:p14="http://schemas.microsoft.com/office/powerpoint/2010/main" val="2421379637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SY 2018.2019 </a:t>
            </a: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6600" dirty="0">
                <a:solidFill>
                  <a:srgbClr val="FFFFFF"/>
                </a:solidFill>
              </a:rPr>
              <a:t>Staffing Update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3901534417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SY 18.19 Staffing Update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4282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+mj-lt"/>
              </a:rPr>
              <a:t>Staffing Additions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Teacher – </a:t>
            </a:r>
            <a:r>
              <a:rPr lang="en-US" sz="2000" dirty="0">
                <a:latin typeface="+mj-lt"/>
              </a:rPr>
              <a:t>6 FTE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IA – </a:t>
            </a:r>
            <a:r>
              <a:rPr lang="en-US" sz="2000" dirty="0">
                <a:latin typeface="+mj-lt"/>
              </a:rPr>
              <a:t>1 FTE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Leadership – </a:t>
            </a:r>
            <a:r>
              <a:rPr lang="en-US" sz="2000" dirty="0">
                <a:latin typeface="+mj-lt"/>
              </a:rPr>
              <a:t>3 FTE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sz="2400" b="1" dirty="0"/>
              <a:t>Staffing Additions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May 1</a:t>
            </a:r>
            <a:r>
              <a:rPr lang="en-US" sz="2000" b="1" baseline="30000" dirty="0"/>
              <a:t>st</a:t>
            </a:r>
            <a:r>
              <a:rPr lang="en-US" sz="2000" b="1" dirty="0"/>
              <a:t> – </a:t>
            </a:r>
            <a:r>
              <a:rPr lang="en-US" sz="2000" dirty="0"/>
              <a:t>Intent to Return to Staff (May 15</a:t>
            </a:r>
            <a:r>
              <a:rPr lang="en-US" sz="2000" baseline="30000" dirty="0"/>
              <a:t>th</a:t>
            </a:r>
            <a:r>
              <a:rPr lang="en-US" sz="2000" dirty="0"/>
              <a:t> deadline)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Openings – </a:t>
            </a:r>
            <a:r>
              <a:rPr lang="en-US" sz="2000" dirty="0"/>
              <a:t>Candidates in final hiring stages for all open positions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354532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SY 2018.2019 Student</a:t>
            </a: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6600" dirty="0">
                <a:solidFill>
                  <a:srgbClr val="FFFFFF"/>
                </a:solidFill>
              </a:rPr>
              <a:t> Enrollment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4187123038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SY 18.19 Student Enrollment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3543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+mj-lt"/>
              </a:rPr>
              <a:t>Currently Enrolled as of 4.17.18 (595)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Grade 6 - </a:t>
            </a:r>
            <a:r>
              <a:rPr lang="en-US" sz="2000" dirty="0">
                <a:latin typeface="+mj-lt"/>
              </a:rPr>
              <a:t>118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Grade 7 - </a:t>
            </a:r>
            <a:r>
              <a:rPr lang="en-US" sz="2000" dirty="0">
                <a:latin typeface="+mj-lt"/>
              </a:rPr>
              <a:t>121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Grade 8 – </a:t>
            </a:r>
            <a:r>
              <a:rPr lang="en-US" sz="2000" dirty="0">
                <a:latin typeface="+mj-lt"/>
              </a:rPr>
              <a:t>119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Grade 9 – </a:t>
            </a:r>
            <a:r>
              <a:rPr lang="en-US" sz="2000" dirty="0">
                <a:latin typeface="+mj-lt"/>
              </a:rPr>
              <a:t>112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Grade 10 – </a:t>
            </a:r>
            <a:r>
              <a:rPr lang="en-US" sz="2000" dirty="0">
                <a:latin typeface="+mj-lt"/>
              </a:rPr>
              <a:t>79</a:t>
            </a:r>
            <a:endParaRPr lang="en-US" sz="2000" b="1" dirty="0"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Grade 11 - </a:t>
            </a:r>
            <a:r>
              <a:rPr lang="en-US" sz="2000" dirty="0">
                <a:latin typeface="+mj-lt"/>
              </a:rPr>
              <a:t>46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4117888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PBL Curriculum &amp; Intersession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2112239509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28879</TotalTime>
  <Words>521</Words>
  <Application>Microsoft Office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Theme</vt:lpstr>
      <vt:lpstr>Academic Excellence EBIA Team Updates, April 2018</vt:lpstr>
      <vt:lpstr>LCAP Plan and Timeline</vt:lpstr>
      <vt:lpstr>LCAP Plan and Timeline</vt:lpstr>
      <vt:lpstr>LCAP Plan and Timeline</vt:lpstr>
      <vt:lpstr>SY 2018.2019  Staffing Update</vt:lpstr>
      <vt:lpstr>SY 18.19 Staffing Update</vt:lpstr>
      <vt:lpstr>SY 2018.2019 Student  Enrollment</vt:lpstr>
      <vt:lpstr>SY 18.19 Student Enrollment</vt:lpstr>
      <vt:lpstr>PBL Curriculum &amp; Intersession</vt:lpstr>
      <vt:lpstr>PBL Curriculum &amp; Intersession</vt:lpstr>
      <vt:lpstr>PBL Curriculum &amp; Intersession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T430</cp:lastModifiedBy>
  <cp:revision>262</cp:revision>
  <cp:lastPrinted>2016-10-18T18:16:46Z</cp:lastPrinted>
  <dcterms:modified xsi:type="dcterms:W3CDTF">2018-04-18T03:46:00Z</dcterms:modified>
</cp:coreProperties>
</file>