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trictFirstAndLastChars="0" saveSubsetFonts="1" autoCompressPictures="0">
  <p:sldMasterIdLst>
    <p:sldMasterId id="2147483654" r:id="rId1"/>
  </p:sldMasterIdLst>
  <p:notesMasterIdLst>
    <p:notesMasterId r:id="rId15"/>
  </p:notesMasterIdLst>
  <p:sldIdLst>
    <p:sldId id="262" r:id="rId2"/>
    <p:sldId id="310" r:id="rId3"/>
    <p:sldId id="365" r:id="rId4"/>
    <p:sldId id="369" r:id="rId5"/>
    <p:sldId id="366" r:id="rId6"/>
    <p:sldId id="363" r:id="rId7"/>
    <p:sldId id="370" r:id="rId8"/>
    <p:sldId id="371" r:id="rId9"/>
    <p:sldId id="372" r:id="rId10"/>
    <p:sldId id="373" r:id="rId11"/>
    <p:sldId id="364" r:id="rId12"/>
    <p:sldId id="374" r:id="rId13"/>
    <p:sldId id="375" r:id="rId1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90651C3A-4460-11DB-9652-00E08161165F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283"/>
    <p:restoredTop sz="94484" autoAdjust="0"/>
  </p:normalViewPr>
  <p:slideViewPr>
    <p:cSldViewPr snapToGrid="0">
      <p:cViewPr>
        <p:scale>
          <a:sx n="94" d="100"/>
          <a:sy n="94" d="100"/>
        </p:scale>
        <p:origin x="-1164" y="-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05805C3-72EB-7B44-B511-1E98D220CBBB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98E033-3D6E-5C48-B5BA-15E5DC1FFDEF}">
      <dgm:prSet phldrT="[Text]"/>
      <dgm:spPr/>
      <dgm:t>
        <a:bodyPr/>
        <a:lstStyle/>
        <a:p>
          <a:r>
            <a:rPr lang="en-US" dirty="0"/>
            <a:t>Strategy</a:t>
          </a:r>
        </a:p>
      </dgm:t>
    </dgm:pt>
    <dgm:pt modelId="{CDA88807-9881-4E41-8BE9-8558961A7B91}" type="parTrans" cxnId="{21F19615-B1EE-814D-AB49-4CA1E8F1EAB3}">
      <dgm:prSet/>
      <dgm:spPr/>
      <dgm:t>
        <a:bodyPr/>
        <a:lstStyle/>
        <a:p>
          <a:endParaRPr lang="en-US"/>
        </a:p>
      </dgm:t>
    </dgm:pt>
    <dgm:pt modelId="{11E6B3F4-30FB-6546-BF23-77DC81C3C747}" type="sibTrans" cxnId="{21F19615-B1EE-814D-AB49-4CA1E8F1EAB3}">
      <dgm:prSet/>
      <dgm:spPr/>
      <dgm:t>
        <a:bodyPr/>
        <a:lstStyle/>
        <a:p>
          <a:endParaRPr lang="en-US"/>
        </a:p>
      </dgm:t>
    </dgm:pt>
    <dgm:pt modelId="{41F87DC3-3287-EB41-A6A9-0C5221D02380}">
      <dgm:prSet phldrT="[Text]"/>
      <dgm:spPr/>
      <dgm:t>
        <a:bodyPr/>
        <a:lstStyle/>
        <a:p>
          <a:r>
            <a:rPr lang="en-US" dirty="0"/>
            <a:t>Vision</a:t>
          </a:r>
        </a:p>
      </dgm:t>
    </dgm:pt>
    <dgm:pt modelId="{53FC6C35-C4B0-9E4F-9354-65FD0DA1A44B}" type="parTrans" cxnId="{1E26DBB8-0FBC-8F46-8BFE-55516FF072D5}">
      <dgm:prSet/>
      <dgm:spPr/>
      <dgm:t>
        <a:bodyPr/>
        <a:lstStyle/>
        <a:p>
          <a:endParaRPr lang="en-US"/>
        </a:p>
      </dgm:t>
    </dgm:pt>
    <dgm:pt modelId="{5ACA092A-4DEA-7646-A985-AB216B56E25A}" type="sibTrans" cxnId="{1E26DBB8-0FBC-8F46-8BFE-55516FF072D5}">
      <dgm:prSet/>
      <dgm:spPr/>
      <dgm:t>
        <a:bodyPr/>
        <a:lstStyle/>
        <a:p>
          <a:endParaRPr lang="en-US"/>
        </a:p>
      </dgm:t>
    </dgm:pt>
    <dgm:pt modelId="{42B58678-3343-4D4B-9A79-EA4C36EBA389}">
      <dgm:prSet phldrT="[Text]"/>
      <dgm:spPr/>
      <dgm:t>
        <a:bodyPr/>
        <a:lstStyle/>
        <a:p>
          <a:r>
            <a:rPr lang="en-US" dirty="0"/>
            <a:t>Acumen</a:t>
          </a:r>
        </a:p>
      </dgm:t>
    </dgm:pt>
    <dgm:pt modelId="{A4866121-27E5-8D44-BCB2-BAD3B40182D4}" type="parTrans" cxnId="{45326282-EE99-5B4C-9F63-17BCE66B69CF}">
      <dgm:prSet/>
      <dgm:spPr/>
      <dgm:t>
        <a:bodyPr/>
        <a:lstStyle/>
        <a:p>
          <a:endParaRPr lang="en-US"/>
        </a:p>
      </dgm:t>
    </dgm:pt>
    <dgm:pt modelId="{55E4AC5F-8165-8A43-A0B9-3A6173F4FEEE}" type="sibTrans" cxnId="{45326282-EE99-5B4C-9F63-17BCE66B69CF}">
      <dgm:prSet/>
      <dgm:spPr/>
      <dgm:t>
        <a:bodyPr/>
        <a:lstStyle/>
        <a:p>
          <a:endParaRPr lang="en-US"/>
        </a:p>
      </dgm:t>
    </dgm:pt>
    <dgm:pt modelId="{0749EF99-2DF7-1941-99A0-16667C94E7DC}">
      <dgm:prSet phldrT="[Text]"/>
      <dgm:spPr/>
      <dgm:t>
        <a:bodyPr/>
        <a:lstStyle/>
        <a:p>
          <a:r>
            <a:rPr lang="en-US" dirty="0"/>
            <a:t>Action</a:t>
          </a:r>
        </a:p>
      </dgm:t>
    </dgm:pt>
    <dgm:pt modelId="{18A8F18A-254B-1C46-AA4F-B9271D7513AA}" type="parTrans" cxnId="{42089E54-F14E-384C-82DF-CD957CBF609C}">
      <dgm:prSet/>
      <dgm:spPr/>
      <dgm:t>
        <a:bodyPr/>
        <a:lstStyle/>
        <a:p>
          <a:endParaRPr lang="en-US"/>
        </a:p>
      </dgm:t>
    </dgm:pt>
    <dgm:pt modelId="{EC8D3C05-5B1A-0446-9CCA-9BDC7037F497}" type="sibTrans" cxnId="{42089E54-F14E-384C-82DF-CD957CBF609C}">
      <dgm:prSet/>
      <dgm:spPr/>
      <dgm:t>
        <a:bodyPr/>
        <a:lstStyle/>
        <a:p>
          <a:endParaRPr lang="en-US"/>
        </a:p>
      </dgm:t>
    </dgm:pt>
    <dgm:pt modelId="{2472DE51-9C99-EE41-AB63-DE167C79196A}">
      <dgm:prSet phldrT="[Text]"/>
      <dgm:spPr/>
      <dgm:t>
        <a:bodyPr/>
        <a:lstStyle/>
        <a:p>
          <a:r>
            <a:rPr lang="en-US" dirty="0"/>
            <a:t>Decision-Making</a:t>
          </a:r>
        </a:p>
      </dgm:t>
    </dgm:pt>
    <dgm:pt modelId="{8B067003-9C36-134D-A648-5552F7C6D11F}" type="parTrans" cxnId="{9A62541A-4EFE-A540-80EB-F94B411BE12E}">
      <dgm:prSet/>
      <dgm:spPr/>
      <dgm:t>
        <a:bodyPr/>
        <a:lstStyle/>
        <a:p>
          <a:endParaRPr lang="en-US"/>
        </a:p>
      </dgm:t>
    </dgm:pt>
    <dgm:pt modelId="{6F6CCB21-600F-1F41-BF28-3938A9B850EC}" type="sibTrans" cxnId="{9A62541A-4EFE-A540-80EB-F94B411BE12E}">
      <dgm:prSet/>
      <dgm:spPr/>
      <dgm:t>
        <a:bodyPr/>
        <a:lstStyle/>
        <a:p>
          <a:endParaRPr lang="en-US"/>
        </a:p>
      </dgm:t>
    </dgm:pt>
    <dgm:pt modelId="{55D06A28-D621-9545-8BDA-B40A14C3C324}">
      <dgm:prSet phldrT="[Text]"/>
      <dgm:spPr/>
      <dgm:t>
        <a:bodyPr/>
        <a:lstStyle/>
        <a:p>
          <a:r>
            <a:rPr lang="en-US" dirty="0"/>
            <a:t>Mobilizing Others</a:t>
          </a:r>
        </a:p>
      </dgm:t>
    </dgm:pt>
    <dgm:pt modelId="{B973CE60-5648-5446-82BD-9256798D0125}" type="parTrans" cxnId="{624D90F3-18B9-1D4E-8718-25A0F53C9775}">
      <dgm:prSet/>
      <dgm:spPr/>
      <dgm:t>
        <a:bodyPr/>
        <a:lstStyle/>
        <a:p>
          <a:endParaRPr lang="en-US"/>
        </a:p>
      </dgm:t>
    </dgm:pt>
    <dgm:pt modelId="{CF65DBD4-D86A-114E-AD29-7C1AE8C2F325}" type="sibTrans" cxnId="{624D90F3-18B9-1D4E-8718-25A0F53C9775}">
      <dgm:prSet/>
      <dgm:spPr/>
      <dgm:t>
        <a:bodyPr/>
        <a:lstStyle/>
        <a:p>
          <a:endParaRPr lang="en-US"/>
        </a:p>
      </dgm:t>
    </dgm:pt>
    <dgm:pt modelId="{A33CC159-5363-164E-92B6-FFEB91829C46}">
      <dgm:prSet phldrT="[Text]"/>
      <dgm:spPr/>
      <dgm:t>
        <a:bodyPr/>
        <a:lstStyle/>
        <a:p>
          <a:r>
            <a:rPr lang="en-US" dirty="0"/>
            <a:t>Results</a:t>
          </a:r>
        </a:p>
      </dgm:t>
    </dgm:pt>
    <dgm:pt modelId="{33344C80-979E-F14D-9227-661FCA5D4EB9}" type="parTrans" cxnId="{74B41FB8-9F56-A143-8507-DF41A852D40E}">
      <dgm:prSet/>
      <dgm:spPr/>
      <dgm:t>
        <a:bodyPr/>
        <a:lstStyle/>
        <a:p>
          <a:endParaRPr lang="en-US"/>
        </a:p>
      </dgm:t>
    </dgm:pt>
    <dgm:pt modelId="{5CEE321B-25CA-9543-997B-35B7AD9B2593}" type="sibTrans" cxnId="{74B41FB8-9F56-A143-8507-DF41A852D40E}">
      <dgm:prSet/>
      <dgm:spPr/>
      <dgm:t>
        <a:bodyPr/>
        <a:lstStyle/>
        <a:p>
          <a:endParaRPr lang="en-US"/>
        </a:p>
      </dgm:t>
    </dgm:pt>
    <dgm:pt modelId="{9421C0A2-E6D4-6B44-9C7A-5A6E28EE3917}">
      <dgm:prSet phldrT="[Text]"/>
      <dgm:spPr/>
      <dgm:t>
        <a:bodyPr/>
        <a:lstStyle/>
        <a:p>
          <a:r>
            <a:rPr lang="en-US" dirty="0"/>
            <a:t>Risk Taking</a:t>
          </a:r>
        </a:p>
      </dgm:t>
    </dgm:pt>
    <dgm:pt modelId="{7A18ADD3-F443-2C42-8C11-1C9B54E556A4}" type="parTrans" cxnId="{FE403CB0-E455-3F4D-827F-4BC3BE3B9F9C}">
      <dgm:prSet/>
      <dgm:spPr/>
      <dgm:t>
        <a:bodyPr/>
        <a:lstStyle/>
        <a:p>
          <a:endParaRPr lang="en-US"/>
        </a:p>
      </dgm:t>
    </dgm:pt>
    <dgm:pt modelId="{62B53287-799D-894B-A3A4-A25A4FF5A42C}" type="sibTrans" cxnId="{FE403CB0-E455-3F4D-827F-4BC3BE3B9F9C}">
      <dgm:prSet/>
      <dgm:spPr/>
      <dgm:t>
        <a:bodyPr/>
        <a:lstStyle/>
        <a:p>
          <a:endParaRPr lang="en-US"/>
        </a:p>
      </dgm:t>
    </dgm:pt>
    <dgm:pt modelId="{2F1A082F-51D7-7044-9AEF-426062D97FF0}">
      <dgm:prSet phldrT="[Text]"/>
      <dgm:spPr/>
      <dgm:t>
        <a:bodyPr/>
        <a:lstStyle/>
        <a:p>
          <a:r>
            <a:rPr lang="en-US" dirty="0"/>
            <a:t>Results-Focus</a:t>
          </a:r>
        </a:p>
      </dgm:t>
    </dgm:pt>
    <dgm:pt modelId="{F82AAFF8-EB9B-3042-BEFE-06EE5F2BFD0A}" type="parTrans" cxnId="{1953B4CE-AE43-AB4A-97CF-52A07B4BE702}">
      <dgm:prSet/>
      <dgm:spPr/>
      <dgm:t>
        <a:bodyPr/>
        <a:lstStyle/>
        <a:p>
          <a:endParaRPr lang="en-US"/>
        </a:p>
      </dgm:t>
    </dgm:pt>
    <dgm:pt modelId="{93E3BB93-AA22-3F48-8521-3F468E7DDFE4}" type="sibTrans" cxnId="{1953B4CE-AE43-AB4A-97CF-52A07B4BE702}">
      <dgm:prSet/>
      <dgm:spPr/>
      <dgm:t>
        <a:bodyPr/>
        <a:lstStyle/>
        <a:p>
          <a:endParaRPr lang="en-US"/>
        </a:p>
      </dgm:t>
    </dgm:pt>
    <dgm:pt modelId="{1942A101-1DD1-E345-B02B-6DFB994DE710}">
      <dgm:prSet phldrT="[Text]"/>
      <dgm:spPr/>
      <dgm:t>
        <a:bodyPr/>
        <a:lstStyle/>
        <a:p>
          <a:r>
            <a:rPr lang="en-US" dirty="0"/>
            <a:t>Courage to Lead</a:t>
          </a:r>
        </a:p>
      </dgm:t>
    </dgm:pt>
    <dgm:pt modelId="{938DB29A-D6A6-1848-AC7B-6F621EBEB38C}" type="parTrans" cxnId="{375C965A-0D8A-5441-9585-717D8D6EAAE1}">
      <dgm:prSet/>
      <dgm:spPr/>
      <dgm:t>
        <a:bodyPr/>
        <a:lstStyle/>
        <a:p>
          <a:endParaRPr lang="en-US"/>
        </a:p>
      </dgm:t>
    </dgm:pt>
    <dgm:pt modelId="{2E982844-FB9B-9143-928C-DED2D5F6F010}" type="sibTrans" cxnId="{375C965A-0D8A-5441-9585-717D8D6EAAE1}">
      <dgm:prSet/>
      <dgm:spPr/>
      <dgm:t>
        <a:bodyPr/>
        <a:lstStyle/>
        <a:p>
          <a:endParaRPr lang="en-US"/>
        </a:p>
      </dgm:t>
    </dgm:pt>
    <dgm:pt modelId="{DC7CD320-59EB-0B4C-AA3D-8D5B1AB811D3}">
      <dgm:prSet phldrT="[Text]"/>
      <dgm:spPr/>
      <dgm:t>
        <a:bodyPr/>
        <a:lstStyle/>
        <a:p>
          <a:r>
            <a:rPr lang="en-US" dirty="0"/>
            <a:t>Planning</a:t>
          </a:r>
        </a:p>
      </dgm:t>
    </dgm:pt>
    <dgm:pt modelId="{89A8DDD2-5D29-5F46-9499-545E4261BC45}" type="parTrans" cxnId="{79523340-7D58-5C48-A937-519EF5C4BC39}">
      <dgm:prSet/>
      <dgm:spPr/>
      <dgm:t>
        <a:bodyPr/>
        <a:lstStyle/>
        <a:p>
          <a:endParaRPr lang="en-US"/>
        </a:p>
      </dgm:t>
    </dgm:pt>
    <dgm:pt modelId="{40C251C0-394E-C14E-8020-EE39E8CC545C}" type="sibTrans" cxnId="{79523340-7D58-5C48-A937-519EF5C4BC39}">
      <dgm:prSet/>
      <dgm:spPr/>
      <dgm:t>
        <a:bodyPr/>
        <a:lstStyle/>
        <a:p>
          <a:endParaRPr lang="en-US"/>
        </a:p>
      </dgm:t>
    </dgm:pt>
    <dgm:pt modelId="{D4A56577-23F5-0A45-9945-4AE7FA6B0C99}">
      <dgm:prSet phldrT="[Text]"/>
      <dgm:spPr/>
      <dgm:t>
        <a:bodyPr/>
        <a:lstStyle/>
        <a:p>
          <a:r>
            <a:rPr lang="en-US" dirty="0"/>
            <a:t>Communication</a:t>
          </a:r>
        </a:p>
      </dgm:t>
    </dgm:pt>
    <dgm:pt modelId="{6CC81680-CD5A-9A45-B2D5-C74BF1542E63}" type="parTrans" cxnId="{2926B413-F7DC-1A49-B344-8A1E4E910834}">
      <dgm:prSet/>
      <dgm:spPr/>
      <dgm:t>
        <a:bodyPr/>
        <a:lstStyle/>
        <a:p>
          <a:endParaRPr lang="en-US"/>
        </a:p>
      </dgm:t>
    </dgm:pt>
    <dgm:pt modelId="{1365C465-816A-DD42-8836-E7BF33BC5F17}" type="sibTrans" cxnId="{2926B413-F7DC-1A49-B344-8A1E4E910834}">
      <dgm:prSet/>
      <dgm:spPr/>
      <dgm:t>
        <a:bodyPr/>
        <a:lstStyle/>
        <a:p>
          <a:endParaRPr lang="en-US"/>
        </a:p>
      </dgm:t>
    </dgm:pt>
    <dgm:pt modelId="{903DC20A-19DD-A444-8E85-30E80A058AA1}">
      <dgm:prSet phldrT="[Text]"/>
      <dgm:spPr/>
      <dgm:t>
        <a:bodyPr/>
        <a:lstStyle/>
        <a:p>
          <a:r>
            <a:rPr lang="en-US" dirty="0"/>
            <a:t>Agility</a:t>
          </a:r>
        </a:p>
      </dgm:t>
    </dgm:pt>
    <dgm:pt modelId="{617AB48D-E54F-CC42-BD9C-0DCB3B4AE099}" type="parTrans" cxnId="{34F04332-47CD-1541-83C3-8EAC0F37774D}">
      <dgm:prSet/>
      <dgm:spPr/>
      <dgm:t>
        <a:bodyPr/>
        <a:lstStyle/>
        <a:p>
          <a:endParaRPr lang="en-US"/>
        </a:p>
      </dgm:t>
    </dgm:pt>
    <dgm:pt modelId="{687DEA95-D4FA-A843-94C0-DE38E00684F0}" type="sibTrans" cxnId="{34F04332-47CD-1541-83C3-8EAC0F37774D}">
      <dgm:prSet/>
      <dgm:spPr/>
      <dgm:t>
        <a:bodyPr/>
        <a:lstStyle/>
        <a:p>
          <a:endParaRPr lang="en-US"/>
        </a:p>
      </dgm:t>
    </dgm:pt>
    <dgm:pt modelId="{A92B6653-4E70-1041-80A5-0527058EC89E}" type="pres">
      <dgm:prSet presAssocID="{A05805C3-72EB-7B44-B511-1E98D220CB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DBD36D-68E0-744A-8C86-3E4953B4B8DD}" type="pres">
      <dgm:prSet presAssocID="{B098E033-3D6E-5C48-B5BA-15E5DC1FFDEF}" presName="composite" presStyleCnt="0"/>
      <dgm:spPr/>
    </dgm:pt>
    <dgm:pt modelId="{29DEB3A7-C29E-B545-A2AE-97D3C255F859}" type="pres">
      <dgm:prSet presAssocID="{B098E033-3D6E-5C48-B5BA-15E5DC1FFDE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00F0C-CD2D-9F4E-A828-647D147F8573}" type="pres">
      <dgm:prSet presAssocID="{B098E033-3D6E-5C48-B5BA-15E5DC1FFDE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FA937-E251-8143-9B60-3429D9AAD2DE}" type="pres">
      <dgm:prSet presAssocID="{11E6B3F4-30FB-6546-BF23-77DC81C3C747}" presName="space" presStyleCnt="0"/>
      <dgm:spPr/>
    </dgm:pt>
    <dgm:pt modelId="{AACE6456-0D11-AD48-A509-C603EFB4EA15}" type="pres">
      <dgm:prSet presAssocID="{0749EF99-2DF7-1941-99A0-16667C94E7DC}" presName="composite" presStyleCnt="0"/>
      <dgm:spPr/>
    </dgm:pt>
    <dgm:pt modelId="{D1C025A1-7524-6647-86DF-958719C6E1E9}" type="pres">
      <dgm:prSet presAssocID="{0749EF99-2DF7-1941-99A0-16667C94E7D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27137D-9702-4A42-953E-8A618EB7F180}" type="pres">
      <dgm:prSet presAssocID="{0749EF99-2DF7-1941-99A0-16667C94E7D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8F073-C194-A145-A388-F41F75FFE32B}" type="pres">
      <dgm:prSet presAssocID="{EC8D3C05-5B1A-0446-9CCA-9BDC7037F497}" presName="space" presStyleCnt="0"/>
      <dgm:spPr/>
    </dgm:pt>
    <dgm:pt modelId="{01CD8DF4-47FB-CC47-83C1-0BEF539D8ADD}" type="pres">
      <dgm:prSet presAssocID="{A33CC159-5363-164E-92B6-FFEB91829C46}" presName="composite" presStyleCnt="0"/>
      <dgm:spPr/>
    </dgm:pt>
    <dgm:pt modelId="{35ED3DDB-F59C-C245-A8CA-C214A435B51C}" type="pres">
      <dgm:prSet presAssocID="{A33CC159-5363-164E-92B6-FFEB91829C4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F7ABE7-BFAB-9540-B13A-ED4F0F946FE7}" type="pres">
      <dgm:prSet presAssocID="{A33CC159-5363-164E-92B6-FFEB91829C4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20B9A4-EEE0-AE4A-810D-D2A2B273579C}" type="presOf" srcId="{2472DE51-9C99-EE41-AB63-DE167C79196A}" destId="{5927137D-9702-4A42-953E-8A618EB7F180}" srcOrd="0" destOrd="0" presId="urn:microsoft.com/office/officeart/2005/8/layout/hList1"/>
    <dgm:cxn modelId="{74B41FB8-9F56-A143-8507-DF41A852D40E}" srcId="{A05805C3-72EB-7B44-B511-1E98D220CBBB}" destId="{A33CC159-5363-164E-92B6-FFEB91829C46}" srcOrd="2" destOrd="0" parTransId="{33344C80-979E-F14D-9227-661FCA5D4EB9}" sibTransId="{5CEE321B-25CA-9543-997B-35B7AD9B2593}"/>
    <dgm:cxn modelId="{FE403CB0-E455-3F4D-827F-4BC3BE3B9F9C}" srcId="{A33CC159-5363-164E-92B6-FFEB91829C46}" destId="{9421C0A2-E6D4-6B44-9C7A-5A6E28EE3917}" srcOrd="0" destOrd="0" parTransId="{7A18ADD3-F443-2C42-8C11-1C9B54E556A4}" sibTransId="{62B53287-799D-894B-A3A4-A25A4FF5A42C}"/>
    <dgm:cxn modelId="{1E26DBB8-0FBC-8F46-8BFE-55516FF072D5}" srcId="{B098E033-3D6E-5C48-B5BA-15E5DC1FFDEF}" destId="{41F87DC3-3287-EB41-A6A9-0C5221D02380}" srcOrd="0" destOrd="0" parTransId="{53FC6C35-C4B0-9E4F-9354-65FD0DA1A44B}" sibTransId="{5ACA092A-4DEA-7646-A985-AB216B56E25A}"/>
    <dgm:cxn modelId="{42089E54-F14E-384C-82DF-CD957CBF609C}" srcId="{A05805C3-72EB-7B44-B511-1E98D220CBBB}" destId="{0749EF99-2DF7-1941-99A0-16667C94E7DC}" srcOrd="1" destOrd="0" parTransId="{18A8F18A-254B-1C46-AA4F-B9271D7513AA}" sibTransId="{EC8D3C05-5B1A-0446-9CCA-9BDC7037F497}"/>
    <dgm:cxn modelId="{78A6A97C-15C8-8047-B237-294BDD33AA69}" type="presOf" srcId="{DC7CD320-59EB-0B4C-AA3D-8D5B1AB811D3}" destId="{55600F0C-CD2D-9F4E-A828-647D147F8573}" srcOrd="0" destOrd="3" presId="urn:microsoft.com/office/officeart/2005/8/layout/hList1"/>
    <dgm:cxn modelId="{7C58878E-37A5-2249-BEF3-2229191F2E02}" type="presOf" srcId="{1942A101-1DD1-E345-B02B-6DFB994DE710}" destId="{55600F0C-CD2D-9F4E-A828-647D147F8573}" srcOrd="0" destOrd="2" presId="urn:microsoft.com/office/officeart/2005/8/layout/hList1"/>
    <dgm:cxn modelId="{9A62541A-4EFE-A540-80EB-F94B411BE12E}" srcId="{0749EF99-2DF7-1941-99A0-16667C94E7DC}" destId="{2472DE51-9C99-EE41-AB63-DE167C79196A}" srcOrd="0" destOrd="0" parTransId="{8B067003-9C36-134D-A648-5552F7C6D11F}" sibTransId="{6F6CCB21-600F-1F41-BF28-3938A9B850EC}"/>
    <dgm:cxn modelId="{8E9D822E-6B9C-F640-A2D3-B91B553C8D29}" type="presOf" srcId="{0749EF99-2DF7-1941-99A0-16667C94E7DC}" destId="{D1C025A1-7524-6647-86DF-958719C6E1E9}" srcOrd="0" destOrd="0" presId="urn:microsoft.com/office/officeart/2005/8/layout/hList1"/>
    <dgm:cxn modelId="{79523340-7D58-5C48-A937-519EF5C4BC39}" srcId="{B098E033-3D6E-5C48-B5BA-15E5DC1FFDEF}" destId="{DC7CD320-59EB-0B4C-AA3D-8D5B1AB811D3}" srcOrd="3" destOrd="0" parTransId="{89A8DDD2-5D29-5F46-9499-545E4261BC45}" sibTransId="{40C251C0-394E-C14E-8020-EE39E8CC545C}"/>
    <dgm:cxn modelId="{45326282-EE99-5B4C-9F63-17BCE66B69CF}" srcId="{B098E033-3D6E-5C48-B5BA-15E5DC1FFDEF}" destId="{42B58678-3343-4D4B-9A79-EA4C36EBA389}" srcOrd="1" destOrd="0" parTransId="{A4866121-27E5-8D44-BCB2-BAD3B40182D4}" sibTransId="{55E4AC5F-8165-8A43-A0B9-3A6173F4FEEE}"/>
    <dgm:cxn modelId="{7331896C-39BC-0C49-8C02-B05B4121016E}" type="presOf" srcId="{D4A56577-23F5-0A45-9945-4AE7FA6B0C99}" destId="{5927137D-9702-4A42-953E-8A618EB7F180}" srcOrd="0" destOrd="1" presId="urn:microsoft.com/office/officeart/2005/8/layout/hList1"/>
    <dgm:cxn modelId="{9DE6CC71-8E71-664B-8826-79B074211F95}" type="presOf" srcId="{55D06A28-D621-9545-8BDA-B40A14C3C324}" destId="{5927137D-9702-4A42-953E-8A618EB7F180}" srcOrd="0" destOrd="2" presId="urn:microsoft.com/office/officeart/2005/8/layout/hList1"/>
    <dgm:cxn modelId="{9006A8BD-053E-CD4D-912C-3876AFDDC008}" type="presOf" srcId="{42B58678-3343-4D4B-9A79-EA4C36EBA389}" destId="{55600F0C-CD2D-9F4E-A828-647D147F8573}" srcOrd="0" destOrd="1" presId="urn:microsoft.com/office/officeart/2005/8/layout/hList1"/>
    <dgm:cxn modelId="{375C965A-0D8A-5441-9585-717D8D6EAAE1}" srcId="{B098E033-3D6E-5C48-B5BA-15E5DC1FFDEF}" destId="{1942A101-1DD1-E345-B02B-6DFB994DE710}" srcOrd="2" destOrd="0" parTransId="{938DB29A-D6A6-1848-AC7B-6F621EBEB38C}" sibTransId="{2E982844-FB9B-9143-928C-DED2D5F6F010}"/>
    <dgm:cxn modelId="{D54F9721-8AA2-AD46-9A2D-AE619AA9BB39}" type="presOf" srcId="{B098E033-3D6E-5C48-B5BA-15E5DC1FFDEF}" destId="{29DEB3A7-C29E-B545-A2AE-97D3C255F859}" srcOrd="0" destOrd="0" presId="urn:microsoft.com/office/officeart/2005/8/layout/hList1"/>
    <dgm:cxn modelId="{3BCD207B-60BC-404E-ADAB-2699A571A55C}" type="presOf" srcId="{A33CC159-5363-164E-92B6-FFEB91829C46}" destId="{35ED3DDB-F59C-C245-A8CA-C214A435B51C}" srcOrd="0" destOrd="0" presId="urn:microsoft.com/office/officeart/2005/8/layout/hList1"/>
    <dgm:cxn modelId="{1953B4CE-AE43-AB4A-97CF-52A07B4BE702}" srcId="{A33CC159-5363-164E-92B6-FFEB91829C46}" destId="{2F1A082F-51D7-7044-9AEF-426062D97FF0}" srcOrd="1" destOrd="0" parTransId="{F82AAFF8-EB9B-3042-BEFE-06EE5F2BFD0A}" sibTransId="{93E3BB93-AA22-3F48-8521-3F468E7DDFE4}"/>
    <dgm:cxn modelId="{034AE6AA-FAD9-0949-A8D9-AD7593822233}" type="presOf" srcId="{A05805C3-72EB-7B44-B511-1E98D220CBBB}" destId="{A92B6653-4E70-1041-80A5-0527058EC89E}" srcOrd="0" destOrd="0" presId="urn:microsoft.com/office/officeart/2005/8/layout/hList1"/>
    <dgm:cxn modelId="{3087710C-D67C-A240-9982-9C9860FEE622}" type="presOf" srcId="{903DC20A-19DD-A444-8E85-30E80A058AA1}" destId="{ABF7ABE7-BFAB-9540-B13A-ED4F0F946FE7}" srcOrd="0" destOrd="2" presId="urn:microsoft.com/office/officeart/2005/8/layout/hList1"/>
    <dgm:cxn modelId="{34F04332-47CD-1541-83C3-8EAC0F37774D}" srcId="{A33CC159-5363-164E-92B6-FFEB91829C46}" destId="{903DC20A-19DD-A444-8E85-30E80A058AA1}" srcOrd="2" destOrd="0" parTransId="{617AB48D-E54F-CC42-BD9C-0DCB3B4AE099}" sibTransId="{687DEA95-D4FA-A843-94C0-DE38E00684F0}"/>
    <dgm:cxn modelId="{F1AC13C0-DE22-554C-B92A-DBA16536D823}" type="presOf" srcId="{2F1A082F-51D7-7044-9AEF-426062D97FF0}" destId="{ABF7ABE7-BFAB-9540-B13A-ED4F0F946FE7}" srcOrd="0" destOrd="1" presId="urn:microsoft.com/office/officeart/2005/8/layout/hList1"/>
    <dgm:cxn modelId="{733C136A-D7EB-C644-98B6-8B8E16DC22FA}" type="presOf" srcId="{41F87DC3-3287-EB41-A6A9-0C5221D02380}" destId="{55600F0C-CD2D-9F4E-A828-647D147F8573}" srcOrd="0" destOrd="0" presId="urn:microsoft.com/office/officeart/2005/8/layout/hList1"/>
    <dgm:cxn modelId="{21F19615-B1EE-814D-AB49-4CA1E8F1EAB3}" srcId="{A05805C3-72EB-7B44-B511-1E98D220CBBB}" destId="{B098E033-3D6E-5C48-B5BA-15E5DC1FFDEF}" srcOrd="0" destOrd="0" parTransId="{CDA88807-9881-4E41-8BE9-8558961A7B91}" sibTransId="{11E6B3F4-30FB-6546-BF23-77DC81C3C747}"/>
    <dgm:cxn modelId="{624D90F3-18B9-1D4E-8718-25A0F53C9775}" srcId="{0749EF99-2DF7-1941-99A0-16667C94E7DC}" destId="{55D06A28-D621-9545-8BDA-B40A14C3C324}" srcOrd="2" destOrd="0" parTransId="{B973CE60-5648-5446-82BD-9256798D0125}" sibTransId="{CF65DBD4-D86A-114E-AD29-7C1AE8C2F325}"/>
    <dgm:cxn modelId="{6A89FB1A-12BE-0349-92E1-3A3593C5FF5C}" type="presOf" srcId="{9421C0A2-E6D4-6B44-9C7A-5A6E28EE3917}" destId="{ABF7ABE7-BFAB-9540-B13A-ED4F0F946FE7}" srcOrd="0" destOrd="0" presId="urn:microsoft.com/office/officeart/2005/8/layout/hList1"/>
    <dgm:cxn modelId="{2926B413-F7DC-1A49-B344-8A1E4E910834}" srcId="{0749EF99-2DF7-1941-99A0-16667C94E7DC}" destId="{D4A56577-23F5-0A45-9945-4AE7FA6B0C99}" srcOrd="1" destOrd="0" parTransId="{6CC81680-CD5A-9A45-B2D5-C74BF1542E63}" sibTransId="{1365C465-816A-DD42-8836-E7BF33BC5F17}"/>
    <dgm:cxn modelId="{26389AAA-311E-604B-A01B-746F3F388760}" type="presParOf" srcId="{A92B6653-4E70-1041-80A5-0527058EC89E}" destId="{ECDBD36D-68E0-744A-8C86-3E4953B4B8DD}" srcOrd="0" destOrd="0" presId="urn:microsoft.com/office/officeart/2005/8/layout/hList1"/>
    <dgm:cxn modelId="{D4D5BD38-CD31-5745-9F3B-EBD8B352F117}" type="presParOf" srcId="{ECDBD36D-68E0-744A-8C86-3E4953B4B8DD}" destId="{29DEB3A7-C29E-B545-A2AE-97D3C255F859}" srcOrd="0" destOrd="0" presId="urn:microsoft.com/office/officeart/2005/8/layout/hList1"/>
    <dgm:cxn modelId="{6D25B59A-BDC7-0F4D-8581-8878114678C6}" type="presParOf" srcId="{ECDBD36D-68E0-744A-8C86-3E4953B4B8DD}" destId="{55600F0C-CD2D-9F4E-A828-647D147F8573}" srcOrd="1" destOrd="0" presId="urn:microsoft.com/office/officeart/2005/8/layout/hList1"/>
    <dgm:cxn modelId="{1EFF8038-8C7B-9845-95B0-B67925F2AA5A}" type="presParOf" srcId="{A92B6653-4E70-1041-80A5-0527058EC89E}" destId="{A2EFA937-E251-8143-9B60-3429D9AAD2DE}" srcOrd="1" destOrd="0" presId="urn:microsoft.com/office/officeart/2005/8/layout/hList1"/>
    <dgm:cxn modelId="{D23BFEE0-E7A1-044E-B50F-38E1273A8BB8}" type="presParOf" srcId="{A92B6653-4E70-1041-80A5-0527058EC89E}" destId="{AACE6456-0D11-AD48-A509-C603EFB4EA15}" srcOrd="2" destOrd="0" presId="urn:microsoft.com/office/officeart/2005/8/layout/hList1"/>
    <dgm:cxn modelId="{0261A5F0-A97B-9243-BEFD-EF4CA94CC871}" type="presParOf" srcId="{AACE6456-0D11-AD48-A509-C603EFB4EA15}" destId="{D1C025A1-7524-6647-86DF-958719C6E1E9}" srcOrd="0" destOrd="0" presId="urn:microsoft.com/office/officeart/2005/8/layout/hList1"/>
    <dgm:cxn modelId="{4CD273A5-A94C-C242-9739-D44FC276C9EF}" type="presParOf" srcId="{AACE6456-0D11-AD48-A509-C603EFB4EA15}" destId="{5927137D-9702-4A42-953E-8A618EB7F180}" srcOrd="1" destOrd="0" presId="urn:microsoft.com/office/officeart/2005/8/layout/hList1"/>
    <dgm:cxn modelId="{A26296C4-0093-B243-82F3-6919C2B5EE9A}" type="presParOf" srcId="{A92B6653-4E70-1041-80A5-0527058EC89E}" destId="{8538F073-C194-A145-A388-F41F75FFE32B}" srcOrd="3" destOrd="0" presId="urn:microsoft.com/office/officeart/2005/8/layout/hList1"/>
    <dgm:cxn modelId="{21A52400-1FFD-174A-BB6F-704BF7529D65}" type="presParOf" srcId="{A92B6653-4E70-1041-80A5-0527058EC89E}" destId="{01CD8DF4-47FB-CC47-83C1-0BEF539D8ADD}" srcOrd="4" destOrd="0" presId="urn:microsoft.com/office/officeart/2005/8/layout/hList1"/>
    <dgm:cxn modelId="{27FE1108-C87F-0240-90CB-01C066DE721B}" type="presParOf" srcId="{01CD8DF4-47FB-CC47-83C1-0BEF539D8ADD}" destId="{35ED3DDB-F59C-C245-A8CA-C214A435B51C}" srcOrd="0" destOrd="0" presId="urn:microsoft.com/office/officeart/2005/8/layout/hList1"/>
    <dgm:cxn modelId="{EE44749B-E953-E646-968E-FCC3F6AB66B8}" type="presParOf" srcId="{01CD8DF4-47FB-CC47-83C1-0BEF539D8ADD}" destId="{ABF7ABE7-BFAB-9540-B13A-ED4F0F946FE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05805C3-72EB-7B44-B511-1E98D220CBBB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98E033-3D6E-5C48-B5BA-15E5DC1FFDEF}">
      <dgm:prSet phldrT="[Text]"/>
      <dgm:spPr/>
      <dgm:t>
        <a:bodyPr/>
        <a:lstStyle/>
        <a:p>
          <a:r>
            <a:rPr lang="en-US" dirty="0"/>
            <a:t>Emotional Intelligence</a:t>
          </a:r>
        </a:p>
      </dgm:t>
    </dgm:pt>
    <dgm:pt modelId="{CDA88807-9881-4E41-8BE9-8558961A7B91}" type="parTrans" cxnId="{21F19615-B1EE-814D-AB49-4CA1E8F1EAB3}">
      <dgm:prSet/>
      <dgm:spPr/>
      <dgm:t>
        <a:bodyPr/>
        <a:lstStyle/>
        <a:p>
          <a:endParaRPr lang="en-US"/>
        </a:p>
      </dgm:t>
    </dgm:pt>
    <dgm:pt modelId="{11E6B3F4-30FB-6546-BF23-77DC81C3C747}" type="sibTrans" cxnId="{21F19615-B1EE-814D-AB49-4CA1E8F1EAB3}">
      <dgm:prSet/>
      <dgm:spPr/>
      <dgm:t>
        <a:bodyPr/>
        <a:lstStyle/>
        <a:p>
          <a:endParaRPr lang="en-US"/>
        </a:p>
      </dgm:t>
    </dgm:pt>
    <dgm:pt modelId="{41F87DC3-3287-EB41-A6A9-0C5221D02380}">
      <dgm:prSet phldrT="[Text]"/>
      <dgm:spPr/>
      <dgm:t>
        <a:bodyPr/>
        <a:lstStyle/>
        <a:p>
          <a:r>
            <a:rPr lang="en-US" dirty="0"/>
            <a:t>Self-Awareness</a:t>
          </a:r>
        </a:p>
      </dgm:t>
    </dgm:pt>
    <dgm:pt modelId="{53FC6C35-C4B0-9E4F-9354-65FD0DA1A44B}" type="parTrans" cxnId="{1E26DBB8-0FBC-8F46-8BFE-55516FF072D5}">
      <dgm:prSet/>
      <dgm:spPr/>
      <dgm:t>
        <a:bodyPr/>
        <a:lstStyle/>
        <a:p>
          <a:endParaRPr lang="en-US"/>
        </a:p>
      </dgm:t>
    </dgm:pt>
    <dgm:pt modelId="{5ACA092A-4DEA-7646-A985-AB216B56E25A}" type="sibTrans" cxnId="{1E26DBB8-0FBC-8F46-8BFE-55516FF072D5}">
      <dgm:prSet/>
      <dgm:spPr/>
      <dgm:t>
        <a:bodyPr/>
        <a:lstStyle/>
        <a:p>
          <a:endParaRPr lang="en-US"/>
        </a:p>
      </dgm:t>
    </dgm:pt>
    <dgm:pt modelId="{42B58678-3343-4D4B-9A79-EA4C36EBA389}">
      <dgm:prSet phldrT="[Text]"/>
      <dgm:spPr/>
      <dgm:t>
        <a:bodyPr/>
        <a:lstStyle/>
        <a:p>
          <a:r>
            <a:rPr lang="en-US" dirty="0"/>
            <a:t>Self-Management</a:t>
          </a:r>
        </a:p>
      </dgm:t>
    </dgm:pt>
    <dgm:pt modelId="{A4866121-27E5-8D44-BCB2-BAD3B40182D4}" type="parTrans" cxnId="{45326282-EE99-5B4C-9F63-17BCE66B69CF}">
      <dgm:prSet/>
      <dgm:spPr/>
      <dgm:t>
        <a:bodyPr/>
        <a:lstStyle/>
        <a:p>
          <a:endParaRPr lang="en-US"/>
        </a:p>
      </dgm:t>
    </dgm:pt>
    <dgm:pt modelId="{55E4AC5F-8165-8A43-A0B9-3A6173F4FEEE}" type="sibTrans" cxnId="{45326282-EE99-5B4C-9F63-17BCE66B69CF}">
      <dgm:prSet/>
      <dgm:spPr/>
      <dgm:t>
        <a:bodyPr/>
        <a:lstStyle/>
        <a:p>
          <a:endParaRPr lang="en-US"/>
        </a:p>
      </dgm:t>
    </dgm:pt>
    <dgm:pt modelId="{0749EF99-2DF7-1941-99A0-16667C94E7DC}">
      <dgm:prSet phldrT="[Text]"/>
      <dgm:spPr/>
      <dgm:t>
        <a:bodyPr/>
        <a:lstStyle/>
        <a:p>
          <a:r>
            <a:rPr lang="en-US" dirty="0"/>
            <a:t>Org Justice</a:t>
          </a:r>
        </a:p>
      </dgm:t>
    </dgm:pt>
    <dgm:pt modelId="{18A8F18A-254B-1C46-AA4F-B9271D7513AA}" type="parTrans" cxnId="{42089E54-F14E-384C-82DF-CD957CBF609C}">
      <dgm:prSet/>
      <dgm:spPr/>
      <dgm:t>
        <a:bodyPr/>
        <a:lstStyle/>
        <a:p>
          <a:endParaRPr lang="en-US"/>
        </a:p>
      </dgm:t>
    </dgm:pt>
    <dgm:pt modelId="{EC8D3C05-5B1A-0446-9CCA-9BDC7037F497}" type="sibTrans" cxnId="{42089E54-F14E-384C-82DF-CD957CBF609C}">
      <dgm:prSet/>
      <dgm:spPr/>
      <dgm:t>
        <a:bodyPr/>
        <a:lstStyle/>
        <a:p>
          <a:endParaRPr lang="en-US"/>
        </a:p>
      </dgm:t>
    </dgm:pt>
    <dgm:pt modelId="{2472DE51-9C99-EE41-AB63-DE167C79196A}">
      <dgm:prSet phldrT="[Text]"/>
      <dgm:spPr/>
      <dgm:t>
        <a:bodyPr/>
        <a:lstStyle/>
        <a:p>
          <a:r>
            <a:rPr lang="en-US" dirty="0"/>
            <a:t>Decision Fairness</a:t>
          </a:r>
        </a:p>
      </dgm:t>
    </dgm:pt>
    <dgm:pt modelId="{8B067003-9C36-134D-A648-5552F7C6D11F}" type="parTrans" cxnId="{9A62541A-4EFE-A540-80EB-F94B411BE12E}">
      <dgm:prSet/>
      <dgm:spPr/>
      <dgm:t>
        <a:bodyPr/>
        <a:lstStyle/>
        <a:p>
          <a:endParaRPr lang="en-US"/>
        </a:p>
      </dgm:t>
    </dgm:pt>
    <dgm:pt modelId="{6F6CCB21-600F-1F41-BF28-3938A9B850EC}" type="sibTrans" cxnId="{9A62541A-4EFE-A540-80EB-F94B411BE12E}">
      <dgm:prSet/>
      <dgm:spPr/>
      <dgm:t>
        <a:bodyPr/>
        <a:lstStyle/>
        <a:p>
          <a:endParaRPr lang="en-US"/>
        </a:p>
      </dgm:t>
    </dgm:pt>
    <dgm:pt modelId="{A33CC159-5363-164E-92B6-FFEB91829C46}">
      <dgm:prSet phldrT="[Text]"/>
      <dgm:spPr/>
      <dgm:t>
        <a:bodyPr/>
        <a:lstStyle/>
        <a:p>
          <a:r>
            <a:rPr lang="en-US" dirty="0"/>
            <a:t>Character</a:t>
          </a:r>
        </a:p>
      </dgm:t>
    </dgm:pt>
    <dgm:pt modelId="{33344C80-979E-F14D-9227-661FCA5D4EB9}" type="parTrans" cxnId="{74B41FB8-9F56-A143-8507-DF41A852D40E}">
      <dgm:prSet/>
      <dgm:spPr/>
      <dgm:t>
        <a:bodyPr/>
        <a:lstStyle/>
        <a:p>
          <a:endParaRPr lang="en-US"/>
        </a:p>
      </dgm:t>
    </dgm:pt>
    <dgm:pt modelId="{5CEE321B-25CA-9543-997B-35B7AD9B2593}" type="sibTrans" cxnId="{74B41FB8-9F56-A143-8507-DF41A852D40E}">
      <dgm:prSet/>
      <dgm:spPr/>
      <dgm:t>
        <a:bodyPr/>
        <a:lstStyle/>
        <a:p>
          <a:endParaRPr lang="en-US"/>
        </a:p>
      </dgm:t>
    </dgm:pt>
    <dgm:pt modelId="{1942A101-1DD1-E345-B02B-6DFB994DE710}">
      <dgm:prSet phldrT="[Text]"/>
      <dgm:spPr/>
      <dgm:t>
        <a:bodyPr/>
        <a:lstStyle/>
        <a:p>
          <a:r>
            <a:rPr lang="en-US" dirty="0"/>
            <a:t>Social Awareness</a:t>
          </a:r>
        </a:p>
      </dgm:t>
    </dgm:pt>
    <dgm:pt modelId="{938DB29A-D6A6-1848-AC7B-6F621EBEB38C}" type="parTrans" cxnId="{375C965A-0D8A-5441-9585-717D8D6EAAE1}">
      <dgm:prSet/>
      <dgm:spPr/>
      <dgm:t>
        <a:bodyPr/>
        <a:lstStyle/>
        <a:p>
          <a:endParaRPr lang="en-US"/>
        </a:p>
      </dgm:t>
    </dgm:pt>
    <dgm:pt modelId="{2E982844-FB9B-9143-928C-DED2D5F6F010}" type="sibTrans" cxnId="{375C965A-0D8A-5441-9585-717D8D6EAAE1}">
      <dgm:prSet/>
      <dgm:spPr/>
      <dgm:t>
        <a:bodyPr/>
        <a:lstStyle/>
        <a:p>
          <a:endParaRPr lang="en-US"/>
        </a:p>
      </dgm:t>
    </dgm:pt>
    <dgm:pt modelId="{DC7CD320-59EB-0B4C-AA3D-8D5B1AB811D3}">
      <dgm:prSet phldrT="[Text]"/>
      <dgm:spPr/>
      <dgm:t>
        <a:bodyPr/>
        <a:lstStyle/>
        <a:p>
          <a:r>
            <a:rPr lang="en-US" dirty="0"/>
            <a:t>Relationship Management</a:t>
          </a:r>
        </a:p>
      </dgm:t>
    </dgm:pt>
    <dgm:pt modelId="{89A8DDD2-5D29-5F46-9499-545E4261BC45}" type="parTrans" cxnId="{79523340-7D58-5C48-A937-519EF5C4BC39}">
      <dgm:prSet/>
      <dgm:spPr/>
      <dgm:t>
        <a:bodyPr/>
        <a:lstStyle/>
        <a:p>
          <a:endParaRPr lang="en-US"/>
        </a:p>
      </dgm:t>
    </dgm:pt>
    <dgm:pt modelId="{40C251C0-394E-C14E-8020-EE39E8CC545C}" type="sibTrans" cxnId="{79523340-7D58-5C48-A937-519EF5C4BC39}">
      <dgm:prSet/>
      <dgm:spPr/>
      <dgm:t>
        <a:bodyPr/>
        <a:lstStyle/>
        <a:p>
          <a:endParaRPr lang="en-US"/>
        </a:p>
      </dgm:t>
    </dgm:pt>
    <dgm:pt modelId="{2C342A7C-D494-EA4C-AFCD-DC5F0821D36D}">
      <dgm:prSet phldrT="[Text]"/>
      <dgm:spPr/>
      <dgm:t>
        <a:bodyPr/>
        <a:lstStyle/>
        <a:p>
          <a:r>
            <a:rPr lang="en-US" dirty="0"/>
            <a:t>Development</a:t>
          </a:r>
        </a:p>
      </dgm:t>
    </dgm:pt>
    <dgm:pt modelId="{6E3A6541-5F9E-A047-95F1-CB97A9A7CFC8}" type="parTrans" cxnId="{00A41DE5-1B66-AB40-B743-4BA29DC1ACD9}">
      <dgm:prSet/>
      <dgm:spPr/>
      <dgm:t>
        <a:bodyPr/>
        <a:lstStyle/>
        <a:p>
          <a:endParaRPr lang="en-US"/>
        </a:p>
      </dgm:t>
    </dgm:pt>
    <dgm:pt modelId="{125B2A64-1225-7247-A847-24305FD699F3}" type="sibTrans" cxnId="{00A41DE5-1B66-AB40-B743-4BA29DC1ACD9}">
      <dgm:prSet/>
      <dgm:spPr/>
      <dgm:t>
        <a:bodyPr/>
        <a:lstStyle/>
        <a:p>
          <a:endParaRPr lang="en-US"/>
        </a:p>
      </dgm:t>
    </dgm:pt>
    <dgm:pt modelId="{9F516EB0-2D8C-1446-8552-014439690CAC}">
      <dgm:prSet phldrT="[Text]"/>
      <dgm:spPr/>
      <dgm:t>
        <a:bodyPr/>
        <a:lstStyle/>
        <a:p>
          <a:r>
            <a:rPr lang="en-US" dirty="0"/>
            <a:t>Outcome Concern</a:t>
          </a:r>
        </a:p>
      </dgm:t>
    </dgm:pt>
    <dgm:pt modelId="{2D1E1F85-6741-AB40-8716-F28DC0578606}" type="parTrans" cxnId="{A39977E2-C7D0-6642-AB57-001C05794F00}">
      <dgm:prSet/>
      <dgm:spPr/>
      <dgm:t>
        <a:bodyPr/>
        <a:lstStyle/>
        <a:p>
          <a:endParaRPr lang="en-US"/>
        </a:p>
      </dgm:t>
    </dgm:pt>
    <dgm:pt modelId="{A5090E6A-5487-B144-AADD-186A86A10E4E}" type="sibTrans" cxnId="{A39977E2-C7D0-6642-AB57-001C05794F00}">
      <dgm:prSet/>
      <dgm:spPr/>
      <dgm:t>
        <a:bodyPr/>
        <a:lstStyle/>
        <a:p>
          <a:endParaRPr lang="en-US"/>
        </a:p>
      </dgm:t>
    </dgm:pt>
    <dgm:pt modelId="{EC5BA672-69AC-654B-B14D-60C5C313E8AF}">
      <dgm:prSet phldrT="[Text]"/>
      <dgm:spPr/>
      <dgm:t>
        <a:bodyPr/>
        <a:lstStyle/>
        <a:p>
          <a:r>
            <a:rPr lang="en-US" dirty="0"/>
            <a:t>Information Sharing</a:t>
          </a:r>
        </a:p>
      </dgm:t>
    </dgm:pt>
    <dgm:pt modelId="{761A0815-9FBC-EA48-AA86-E1327A0017A5}" type="parTrans" cxnId="{AEBC9F92-7BDC-E548-B25E-6C07D2FF80EE}">
      <dgm:prSet/>
      <dgm:spPr/>
      <dgm:t>
        <a:bodyPr/>
        <a:lstStyle/>
        <a:p>
          <a:endParaRPr lang="en-US"/>
        </a:p>
      </dgm:t>
    </dgm:pt>
    <dgm:pt modelId="{1B3376A9-1896-A641-A232-8B7B7322DE94}" type="sibTrans" cxnId="{AEBC9F92-7BDC-E548-B25E-6C07D2FF80EE}">
      <dgm:prSet/>
      <dgm:spPr/>
      <dgm:t>
        <a:bodyPr/>
        <a:lstStyle/>
        <a:p>
          <a:endParaRPr lang="en-US"/>
        </a:p>
      </dgm:t>
    </dgm:pt>
    <dgm:pt modelId="{63B63B60-F913-2F46-8D38-FB0792684B61}">
      <dgm:prSet phldrT="[Text]"/>
      <dgm:spPr/>
      <dgm:t>
        <a:bodyPr/>
        <a:lstStyle/>
        <a:p>
          <a:r>
            <a:rPr lang="en-US" dirty="0"/>
            <a:t>Integrity</a:t>
          </a:r>
        </a:p>
      </dgm:t>
    </dgm:pt>
    <dgm:pt modelId="{49808706-79B3-A345-967F-3A5754C6F86E}" type="parTrans" cxnId="{F56330D0-EE54-7541-A5DA-DBCDC7EA6106}">
      <dgm:prSet/>
      <dgm:spPr/>
      <dgm:t>
        <a:bodyPr/>
        <a:lstStyle/>
        <a:p>
          <a:endParaRPr lang="en-US"/>
        </a:p>
      </dgm:t>
    </dgm:pt>
    <dgm:pt modelId="{5F2A73A6-7712-0F4E-AB39-C20133A059F0}" type="sibTrans" cxnId="{F56330D0-EE54-7541-A5DA-DBCDC7EA6106}">
      <dgm:prSet/>
      <dgm:spPr/>
      <dgm:t>
        <a:bodyPr/>
        <a:lstStyle/>
        <a:p>
          <a:endParaRPr lang="en-US"/>
        </a:p>
      </dgm:t>
    </dgm:pt>
    <dgm:pt modelId="{8E92CE20-4775-9349-8627-FF7AEB38978B}">
      <dgm:prSet phldrT="[Text]"/>
      <dgm:spPr/>
      <dgm:t>
        <a:bodyPr/>
        <a:lstStyle/>
        <a:p>
          <a:r>
            <a:rPr lang="en-US" dirty="0"/>
            <a:t>Credibility</a:t>
          </a:r>
        </a:p>
      </dgm:t>
    </dgm:pt>
    <dgm:pt modelId="{F34F8061-E13A-BD4B-9528-7FE296416B20}" type="parTrans" cxnId="{CE977739-74E8-454F-AD00-FD6A70286FD7}">
      <dgm:prSet/>
      <dgm:spPr/>
      <dgm:t>
        <a:bodyPr/>
        <a:lstStyle/>
        <a:p>
          <a:endParaRPr lang="en-US"/>
        </a:p>
      </dgm:t>
    </dgm:pt>
    <dgm:pt modelId="{313BD6FE-FC75-1A4E-B6AE-AB2C7148ED0B}" type="sibTrans" cxnId="{CE977739-74E8-454F-AD00-FD6A70286FD7}">
      <dgm:prSet/>
      <dgm:spPr/>
      <dgm:t>
        <a:bodyPr/>
        <a:lstStyle/>
        <a:p>
          <a:endParaRPr lang="en-US"/>
        </a:p>
      </dgm:t>
    </dgm:pt>
    <dgm:pt modelId="{F4066EE4-5B86-5A4D-A364-4085854D264A}">
      <dgm:prSet phldrT="[Text]"/>
      <dgm:spPr/>
      <dgm:t>
        <a:bodyPr/>
        <a:lstStyle/>
        <a:p>
          <a:r>
            <a:rPr lang="en-US" dirty="0"/>
            <a:t>Values Differences</a:t>
          </a:r>
        </a:p>
      </dgm:t>
    </dgm:pt>
    <dgm:pt modelId="{F32FD93A-1136-E141-B551-391725F0F31E}" type="parTrans" cxnId="{AA88054E-EEDA-2D4C-9FCB-8637BD8D0AC9}">
      <dgm:prSet/>
      <dgm:spPr/>
      <dgm:t>
        <a:bodyPr/>
        <a:lstStyle/>
        <a:p>
          <a:endParaRPr lang="en-US"/>
        </a:p>
      </dgm:t>
    </dgm:pt>
    <dgm:pt modelId="{15320D4A-2472-2040-B49C-DD4C915011D4}" type="sibTrans" cxnId="{AA88054E-EEDA-2D4C-9FCB-8637BD8D0AC9}">
      <dgm:prSet/>
      <dgm:spPr/>
      <dgm:t>
        <a:bodyPr/>
        <a:lstStyle/>
        <a:p>
          <a:endParaRPr lang="en-US"/>
        </a:p>
      </dgm:t>
    </dgm:pt>
    <dgm:pt modelId="{2B1785B9-B1F8-FD4F-A083-3409C97D2388}">
      <dgm:prSet phldrT="[Text]"/>
      <dgm:spPr/>
      <dgm:t>
        <a:bodyPr/>
        <a:lstStyle/>
        <a:p>
          <a:r>
            <a:rPr lang="en-US" dirty="0"/>
            <a:t>Lifelong Learning</a:t>
          </a:r>
        </a:p>
      </dgm:t>
    </dgm:pt>
    <dgm:pt modelId="{BF3A7282-AD93-D645-B943-0011950C5F4E}" type="parTrans" cxnId="{8B4359F9-A22A-FE4C-BE8C-1E2FFD9B0C70}">
      <dgm:prSet/>
      <dgm:spPr/>
      <dgm:t>
        <a:bodyPr/>
        <a:lstStyle/>
        <a:p>
          <a:endParaRPr lang="en-US"/>
        </a:p>
      </dgm:t>
    </dgm:pt>
    <dgm:pt modelId="{6549F64C-F0EB-4E42-BE2A-BBF2FF9966C0}" type="sibTrans" cxnId="{8B4359F9-A22A-FE4C-BE8C-1E2FFD9B0C70}">
      <dgm:prSet/>
      <dgm:spPr/>
      <dgm:t>
        <a:bodyPr/>
        <a:lstStyle/>
        <a:p>
          <a:endParaRPr lang="en-US"/>
        </a:p>
      </dgm:t>
    </dgm:pt>
    <dgm:pt modelId="{91CCF84E-113C-A949-8B79-735FC9D13C6A}">
      <dgm:prSet phldrT="[Text]"/>
      <dgm:spPr/>
      <dgm:t>
        <a:bodyPr/>
        <a:lstStyle/>
        <a:p>
          <a:r>
            <a:rPr lang="en-US" dirty="0"/>
            <a:t>Developing Others</a:t>
          </a:r>
        </a:p>
      </dgm:t>
    </dgm:pt>
    <dgm:pt modelId="{DCE166FA-F973-5E4E-BA3D-F9240EBA634C}" type="parTrans" cxnId="{0DC00580-80DE-0248-ABB3-959AB228702F}">
      <dgm:prSet/>
      <dgm:spPr/>
      <dgm:t>
        <a:bodyPr/>
        <a:lstStyle/>
        <a:p>
          <a:endParaRPr lang="en-US"/>
        </a:p>
      </dgm:t>
    </dgm:pt>
    <dgm:pt modelId="{C69071B8-C951-6A4B-8956-C042089DD527}" type="sibTrans" cxnId="{0DC00580-80DE-0248-ABB3-959AB228702F}">
      <dgm:prSet/>
      <dgm:spPr/>
      <dgm:t>
        <a:bodyPr/>
        <a:lstStyle/>
        <a:p>
          <a:endParaRPr lang="en-US"/>
        </a:p>
      </dgm:t>
    </dgm:pt>
    <dgm:pt modelId="{A92B6653-4E70-1041-80A5-0527058EC89E}" type="pres">
      <dgm:prSet presAssocID="{A05805C3-72EB-7B44-B511-1E98D220CB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DBD36D-68E0-744A-8C86-3E4953B4B8DD}" type="pres">
      <dgm:prSet presAssocID="{B098E033-3D6E-5C48-B5BA-15E5DC1FFDEF}" presName="composite" presStyleCnt="0"/>
      <dgm:spPr/>
    </dgm:pt>
    <dgm:pt modelId="{29DEB3A7-C29E-B545-A2AE-97D3C255F859}" type="pres">
      <dgm:prSet presAssocID="{B098E033-3D6E-5C48-B5BA-15E5DC1FFDE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00F0C-CD2D-9F4E-A828-647D147F8573}" type="pres">
      <dgm:prSet presAssocID="{B098E033-3D6E-5C48-B5BA-15E5DC1FFDEF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FA937-E251-8143-9B60-3429D9AAD2DE}" type="pres">
      <dgm:prSet presAssocID="{11E6B3F4-30FB-6546-BF23-77DC81C3C747}" presName="space" presStyleCnt="0"/>
      <dgm:spPr/>
    </dgm:pt>
    <dgm:pt modelId="{AACE6456-0D11-AD48-A509-C603EFB4EA15}" type="pres">
      <dgm:prSet presAssocID="{0749EF99-2DF7-1941-99A0-16667C94E7DC}" presName="composite" presStyleCnt="0"/>
      <dgm:spPr/>
    </dgm:pt>
    <dgm:pt modelId="{D1C025A1-7524-6647-86DF-958719C6E1E9}" type="pres">
      <dgm:prSet presAssocID="{0749EF99-2DF7-1941-99A0-16667C94E7DC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27137D-9702-4A42-953E-8A618EB7F180}" type="pres">
      <dgm:prSet presAssocID="{0749EF99-2DF7-1941-99A0-16667C94E7DC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8F073-C194-A145-A388-F41F75FFE32B}" type="pres">
      <dgm:prSet presAssocID="{EC8D3C05-5B1A-0446-9CCA-9BDC7037F497}" presName="space" presStyleCnt="0"/>
      <dgm:spPr/>
    </dgm:pt>
    <dgm:pt modelId="{01CD8DF4-47FB-CC47-83C1-0BEF539D8ADD}" type="pres">
      <dgm:prSet presAssocID="{A33CC159-5363-164E-92B6-FFEB91829C46}" presName="composite" presStyleCnt="0"/>
      <dgm:spPr/>
    </dgm:pt>
    <dgm:pt modelId="{35ED3DDB-F59C-C245-A8CA-C214A435B51C}" type="pres">
      <dgm:prSet presAssocID="{A33CC159-5363-164E-92B6-FFEB91829C46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F7ABE7-BFAB-9540-B13A-ED4F0F946FE7}" type="pres">
      <dgm:prSet presAssocID="{A33CC159-5363-164E-92B6-FFEB91829C46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089EE-3020-0649-B620-2D69691E875C}" type="pres">
      <dgm:prSet presAssocID="{5CEE321B-25CA-9543-997B-35B7AD9B2593}" presName="space" presStyleCnt="0"/>
      <dgm:spPr/>
    </dgm:pt>
    <dgm:pt modelId="{BF1973EA-561F-BD43-8BD5-823B9231B2A0}" type="pres">
      <dgm:prSet presAssocID="{2C342A7C-D494-EA4C-AFCD-DC5F0821D36D}" presName="composite" presStyleCnt="0"/>
      <dgm:spPr/>
    </dgm:pt>
    <dgm:pt modelId="{4F2BC91C-F2E6-3F45-9423-58CB100F96CD}" type="pres">
      <dgm:prSet presAssocID="{2C342A7C-D494-EA4C-AFCD-DC5F0821D36D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DE3427-20E4-D542-BA1F-5B165903C6C1}" type="pres">
      <dgm:prSet presAssocID="{2C342A7C-D494-EA4C-AFCD-DC5F0821D36D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9D822E-6B9C-F640-A2D3-B91B553C8D29}" type="presOf" srcId="{0749EF99-2DF7-1941-99A0-16667C94E7DC}" destId="{D1C025A1-7524-6647-86DF-958719C6E1E9}" srcOrd="0" destOrd="0" presId="urn:microsoft.com/office/officeart/2005/8/layout/hList1"/>
    <dgm:cxn modelId="{79523340-7D58-5C48-A937-519EF5C4BC39}" srcId="{B098E033-3D6E-5C48-B5BA-15E5DC1FFDEF}" destId="{DC7CD320-59EB-0B4C-AA3D-8D5B1AB811D3}" srcOrd="3" destOrd="0" parTransId="{89A8DDD2-5D29-5F46-9499-545E4261BC45}" sibTransId="{40C251C0-394E-C14E-8020-EE39E8CC545C}"/>
    <dgm:cxn modelId="{2E9B6273-C92A-3147-86AA-4CEFE5E16F0A}" type="presOf" srcId="{91CCF84E-113C-A949-8B79-735FC9D13C6A}" destId="{8CDE3427-20E4-D542-BA1F-5B165903C6C1}" srcOrd="0" destOrd="1" presId="urn:microsoft.com/office/officeart/2005/8/layout/hList1"/>
    <dgm:cxn modelId="{42089E54-F14E-384C-82DF-CD957CBF609C}" srcId="{A05805C3-72EB-7B44-B511-1E98D220CBBB}" destId="{0749EF99-2DF7-1941-99A0-16667C94E7DC}" srcOrd="1" destOrd="0" parTransId="{18A8F18A-254B-1C46-AA4F-B9271D7513AA}" sibTransId="{EC8D3C05-5B1A-0446-9CCA-9BDC7037F497}"/>
    <dgm:cxn modelId="{78A6A97C-15C8-8047-B237-294BDD33AA69}" type="presOf" srcId="{DC7CD320-59EB-0B4C-AA3D-8D5B1AB811D3}" destId="{55600F0C-CD2D-9F4E-A828-647D147F8573}" srcOrd="0" destOrd="3" presId="urn:microsoft.com/office/officeart/2005/8/layout/hList1"/>
    <dgm:cxn modelId="{9A62541A-4EFE-A540-80EB-F94B411BE12E}" srcId="{0749EF99-2DF7-1941-99A0-16667C94E7DC}" destId="{2472DE51-9C99-EE41-AB63-DE167C79196A}" srcOrd="0" destOrd="0" parTransId="{8B067003-9C36-134D-A648-5552F7C6D11F}" sibTransId="{6F6CCB21-600F-1F41-BF28-3938A9B850EC}"/>
    <dgm:cxn modelId="{CE514150-217C-B34E-B208-7A4211EED111}" type="presOf" srcId="{8E92CE20-4775-9349-8627-FF7AEB38978B}" destId="{ABF7ABE7-BFAB-9540-B13A-ED4F0F946FE7}" srcOrd="0" destOrd="1" presId="urn:microsoft.com/office/officeart/2005/8/layout/hList1"/>
    <dgm:cxn modelId="{D54F9721-8AA2-AD46-9A2D-AE619AA9BB39}" type="presOf" srcId="{B098E033-3D6E-5C48-B5BA-15E5DC1FFDEF}" destId="{29DEB3A7-C29E-B545-A2AE-97D3C255F859}" srcOrd="0" destOrd="0" presId="urn:microsoft.com/office/officeart/2005/8/layout/hList1"/>
    <dgm:cxn modelId="{034AE6AA-FAD9-0949-A8D9-AD7593822233}" type="presOf" srcId="{A05805C3-72EB-7B44-B511-1E98D220CBBB}" destId="{A92B6653-4E70-1041-80A5-0527058EC89E}" srcOrd="0" destOrd="0" presId="urn:microsoft.com/office/officeart/2005/8/layout/hList1"/>
    <dgm:cxn modelId="{21F19615-B1EE-814D-AB49-4CA1E8F1EAB3}" srcId="{A05805C3-72EB-7B44-B511-1E98D220CBBB}" destId="{B098E033-3D6E-5C48-B5BA-15E5DC1FFDEF}" srcOrd="0" destOrd="0" parTransId="{CDA88807-9881-4E41-8BE9-8558961A7B91}" sibTransId="{11E6B3F4-30FB-6546-BF23-77DC81C3C747}"/>
    <dgm:cxn modelId="{9006A8BD-053E-CD4D-912C-3876AFDDC008}" type="presOf" srcId="{42B58678-3343-4D4B-9A79-EA4C36EBA389}" destId="{55600F0C-CD2D-9F4E-A828-647D147F8573}" srcOrd="0" destOrd="1" presId="urn:microsoft.com/office/officeart/2005/8/layout/hList1"/>
    <dgm:cxn modelId="{0B9D3600-9774-8649-B845-7AFC41B4C1A7}" type="presOf" srcId="{9F516EB0-2D8C-1446-8552-014439690CAC}" destId="{5927137D-9702-4A42-953E-8A618EB7F180}" srcOrd="0" destOrd="1" presId="urn:microsoft.com/office/officeart/2005/8/layout/hList1"/>
    <dgm:cxn modelId="{F56330D0-EE54-7541-A5DA-DBCDC7EA6106}" srcId="{A33CC159-5363-164E-92B6-FFEB91829C46}" destId="{63B63B60-F913-2F46-8D38-FB0792684B61}" srcOrd="0" destOrd="0" parTransId="{49808706-79B3-A345-967F-3A5754C6F86E}" sibTransId="{5F2A73A6-7712-0F4E-AB39-C20133A059F0}"/>
    <dgm:cxn modelId="{1E26DBB8-0FBC-8F46-8BFE-55516FF072D5}" srcId="{B098E033-3D6E-5C48-B5BA-15E5DC1FFDEF}" destId="{41F87DC3-3287-EB41-A6A9-0C5221D02380}" srcOrd="0" destOrd="0" parTransId="{53FC6C35-C4B0-9E4F-9354-65FD0DA1A44B}" sibTransId="{5ACA092A-4DEA-7646-A985-AB216B56E25A}"/>
    <dgm:cxn modelId="{B4436134-6A80-A743-91AE-7A13C22F0CE3}" type="presOf" srcId="{F4066EE4-5B86-5A4D-A364-4085854D264A}" destId="{ABF7ABE7-BFAB-9540-B13A-ED4F0F946FE7}" srcOrd="0" destOrd="2" presId="urn:microsoft.com/office/officeart/2005/8/layout/hList1"/>
    <dgm:cxn modelId="{AEBC9F92-7BDC-E548-B25E-6C07D2FF80EE}" srcId="{0749EF99-2DF7-1941-99A0-16667C94E7DC}" destId="{EC5BA672-69AC-654B-B14D-60C5C313E8AF}" srcOrd="2" destOrd="0" parTransId="{761A0815-9FBC-EA48-AA86-E1327A0017A5}" sibTransId="{1B3376A9-1896-A641-A232-8B7B7322DE94}"/>
    <dgm:cxn modelId="{733C136A-D7EB-C644-98B6-8B8E16DC22FA}" type="presOf" srcId="{41F87DC3-3287-EB41-A6A9-0C5221D02380}" destId="{55600F0C-CD2D-9F4E-A828-647D147F8573}" srcOrd="0" destOrd="0" presId="urn:microsoft.com/office/officeart/2005/8/layout/hList1"/>
    <dgm:cxn modelId="{0028FC53-BD02-7E4E-924A-BAB159C13B4C}" type="presOf" srcId="{2B1785B9-B1F8-FD4F-A083-3409C97D2388}" destId="{8CDE3427-20E4-D542-BA1F-5B165903C6C1}" srcOrd="0" destOrd="0" presId="urn:microsoft.com/office/officeart/2005/8/layout/hList1"/>
    <dgm:cxn modelId="{CE977739-74E8-454F-AD00-FD6A70286FD7}" srcId="{A33CC159-5363-164E-92B6-FFEB91829C46}" destId="{8E92CE20-4775-9349-8627-FF7AEB38978B}" srcOrd="1" destOrd="0" parTransId="{F34F8061-E13A-BD4B-9528-7FE296416B20}" sibTransId="{313BD6FE-FC75-1A4E-B6AE-AB2C7148ED0B}"/>
    <dgm:cxn modelId="{EA3A00D0-7987-6C4E-A11B-54609736061C}" type="presOf" srcId="{2C342A7C-D494-EA4C-AFCD-DC5F0821D36D}" destId="{4F2BC91C-F2E6-3F45-9423-58CB100F96CD}" srcOrd="0" destOrd="0" presId="urn:microsoft.com/office/officeart/2005/8/layout/hList1"/>
    <dgm:cxn modelId="{0DC00580-80DE-0248-ABB3-959AB228702F}" srcId="{2C342A7C-D494-EA4C-AFCD-DC5F0821D36D}" destId="{91CCF84E-113C-A949-8B79-735FC9D13C6A}" srcOrd="1" destOrd="0" parTransId="{DCE166FA-F973-5E4E-BA3D-F9240EBA634C}" sibTransId="{C69071B8-C951-6A4B-8956-C042089DD527}"/>
    <dgm:cxn modelId="{2C20B9A4-EEE0-AE4A-810D-D2A2B273579C}" type="presOf" srcId="{2472DE51-9C99-EE41-AB63-DE167C79196A}" destId="{5927137D-9702-4A42-953E-8A618EB7F180}" srcOrd="0" destOrd="0" presId="urn:microsoft.com/office/officeart/2005/8/layout/hList1"/>
    <dgm:cxn modelId="{45326282-EE99-5B4C-9F63-17BCE66B69CF}" srcId="{B098E033-3D6E-5C48-B5BA-15E5DC1FFDEF}" destId="{42B58678-3343-4D4B-9A79-EA4C36EBA389}" srcOrd="1" destOrd="0" parTransId="{A4866121-27E5-8D44-BCB2-BAD3B40182D4}" sibTransId="{55E4AC5F-8165-8A43-A0B9-3A6173F4FEEE}"/>
    <dgm:cxn modelId="{1A040DAB-3735-754C-A5AB-E9EB7B13CACC}" type="presOf" srcId="{63B63B60-F913-2F46-8D38-FB0792684B61}" destId="{ABF7ABE7-BFAB-9540-B13A-ED4F0F946FE7}" srcOrd="0" destOrd="0" presId="urn:microsoft.com/office/officeart/2005/8/layout/hList1"/>
    <dgm:cxn modelId="{00A41DE5-1B66-AB40-B743-4BA29DC1ACD9}" srcId="{A05805C3-72EB-7B44-B511-1E98D220CBBB}" destId="{2C342A7C-D494-EA4C-AFCD-DC5F0821D36D}" srcOrd="3" destOrd="0" parTransId="{6E3A6541-5F9E-A047-95F1-CB97A9A7CFC8}" sibTransId="{125B2A64-1225-7247-A847-24305FD699F3}"/>
    <dgm:cxn modelId="{74B41FB8-9F56-A143-8507-DF41A852D40E}" srcId="{A05805C3-72EB-7B44-B511-1E98D220CBBB}" destId="{A33CC159-5363-164E-92B6-FFEB91829C46}" srcOrd="2" destOrd="0" parTransId="{33344C80-979E-F14D-9227-661FCA5D4EB9}" sibTransId="{5CEE321B-25CA-9543-997B-35B7AD9B2593}"/>
    <dgm:cxn modelId="{AA88054E-EEDA-2D4C-9FCB-8637BD8D0AC9}" srcId="{A33CC159-5363-164E-92B6-FFEB91829C46}" destId="{F4066EE4-5B86-5A4D-A364-4085854D264A}" srcOrd="2" destOrd="0" parTransId="{F32FD93A-1136-E141-B551-391725F0F31E}" sibTransId="{15320D4A-2472-2040-B49C-DD4C915011D4}"/>
    <dgm:cxn modelId="{7C58878E-37A5-2249-BEF3-2229191F2E02}" type="presOf" srcId="{1942A101-1DD1-E345-B02B-6DFB994DE710}" destId="{55600F0C-CD2D-9F4E-A828-647D147F8573}" srcOrd="0" destOrd="2" presId="urn:microsoft.com/office/officeart/2005/8/layout/hList1"/>
    <dgm:cxn modelId="{8B4359F9-A22A-FE4C-BE8C-1E2FFD9B0C70}" srcId="{2C342A7C-D494-EA4C-AFCD-DC5F0821D36D}" destId="{2B1785B9-B1F8-FD4F-A083-3409C97D2388}" srcOrd="0" destOrd="0" parTransId="{BF3A7282-AD93-D645-B943-0011950C5F4E}" sibTransId="{6549F64C-F0EB-4E42-BE2A-BBF2FF9966C0}"/>
    <dgm:cxn modelId="{A39977E2-C7D0-6642-AB57-001C05794F00}" srcId="{0749EF99-2DF7-1941-99A0-16667C94E7DC}" destId="{9F516EB0-2D8C-1446-8552-014439690CAC}" srcOrd="1" destOrd="0" parTransId="{2D1E1F85-6741-AB40-8716-F28DC0578606}" sibTransId="{A5090E6A-5487-B144-AADD-186A86A10E4E}"/>
    <dgm:cxn modelId="{375C965A-0D8A-5441-9585-717D8D6EAAE1}" srcId="{B098E033-3D6E-5C48-B5BA-15E5DC1FFDEF}" destId="{1942A101-1DD1-E345-B02B-6DFB994DE710}" srcOrd="2" destOrd="0" parTransId="{938DB29A-D6A6-1848-AC7B-6F621EBEB38C}" sibTransId="{2E982844-FB9B-9143-928C-DED2D5F6F010}"/>
    <dgm:cxn modelId="{AE56E8BD-CF0E-BD45-B09C-310F325A9266}" type="presOf" srcId="{EC5BA672-69AC-654B-B14D-60C5C313E8AF}" destId="{5927137D-9702-4A42-953E-8A618EB7F180}" srcOrd="0" destOrd="2" presId="urn:microsoft.com/office/officeart/2005/8/layout/hList1"/>
    <dgm:cxn modelId="{3BCD207B-60BC-404E-ADAB-2699A571A55C}" type="presOf" srcId="{A33CC159-5363-164E-92B6-FFEB91829C46}" destId="{35ED3DDB-F59C-C245-A8CA-C214A435B51C}" srcOrd="0" destOrd="0" presId="urn:microsoft.com/office/officeart/2005/8/layout/hList1"/>
    <dgm:cxn modelId="{26389AAA-311E-604B-A01B-746F3F388760}" type="presParOf" srcId="{A92B6653-4E70-1041-80A5-0527058EC89E}" destId="{ECDBD36D-68E0-744A-8C86-3E4953B4B8DD}" srcOrd="0" destOrd="0" presId="urn:microsoft.com/office/officeart/2005/8/layout/hList1"/>
    <dgm:cxn modelId="{D4D5BD38-CD31-5745-9F3B-EBD8B352F117}" type="presParOf" srcId="{ECDBD36D-68E0-744A-8C86-3E4953B4B8DD}" destId="{29DEB3A7-C29E-B545-A2AE-97D3C255F859}" srcOrd="0" destOrd="0" presId="urn:microsoft.com/office/officeart/2005/8/layout/hList1"/>
    <dgm:cxn modelId="{6D25B59A-BDC7-0F4D-8581-8878114678C6}" type="presParOf" srcId="{ECDBD36D-68E0-744A-8C86-3E4953B4B8DD}" destId="{55600F0C-CD2D-9F4E-A828-647D147F8573}" srcOrd="1" destOrd="0" presId="urn:microsoft.com/office/officeart/2005/8/layout/hList1"/>
    <dgm:cxn modelId="{1EFF8038-8C7B-9845-95B0-B67925F2AA5A}" type="presParOf" srcId="{A92B6653-4E70-1041-80A5-0527058EC89E}" destId="{A2EFA937-E251-8143-9B60-3429D9AAD2DE}" srcOrd="1" destOrd="0" presId="urn:microsoft.com/office/officeart/2005/8/layout/hList1"/>
    <dgm:cxn modelId="{D23BFEE0-E7A1-044E-B50F-38E1273A8BB8}" type="presParOf" srcId="{A92B6653-4E70-1041-80A5-0527058EC89E}" destId="{AACE6456-0D11-AD48-A509-C603EFB4EA15}" srcOrd="2" destOrd="0" presId="urn:microsoft.com/office/officeart/2005/8/layout/hList1"/>
    <dgm:cxn modelId="{0261A5F0-A97B-9243-BEFD-EF4CA94CC871}" type="presParOf" srcId="{AACE6456-0D11-AD48-A509-C603EFB4EA15}" destId="{D1C025A1-7524-6647-86DF-958719C6E1E9}" srcOrd="0" destOrd="0" presId="urn:microsoft.com/office/officeart/2005/8/layout/hList1"/>
    <dgm:cxn modelId="{4CD273A5-A94C-C242-9739-D44FC276C9EF}" type="presParOf" srcId="{AACE6456-0D11-AD48-A509-C603EFB4EA15}" destId="{5927137D-9702-4A42-953E-8A618EB7F180}" srcOrd="1" destOrd="0" presId="urn:microsoft.com/office/officeart/2005/8/layout/hList1"/>
    <dgm:cxn modelId="{A26296C4-0093-B243-82F3-6919C2B5EE9A}" type="presParOf" srcId="{A92B6653-4E70-1041-80A5-0527058EC89E}" destId="{8538F073-C194-A145-A388-F41F75FFE32B}" srcOrd="3" destOrd="0" presId="urn:microsoft.com/office/officeart/2005/8/layout/hList1"/>
    <dgm:cxn modelId="{21A52400-1FFD-174A-BB6F-704BF7529D65}" type="presParOf" srcId="{A92B6653-4E70-1041-80A5-0527058EC89E}" destId="{01CD8DF4-47FB-CC47-83C1-0BEF539D8ADD}" srcOrd="4" destOrd="0" presId="urn:microsoft.com/office/officeart/2005/8/layout/hList1"/>
    <dgm:cxn modelId="{27FE1108-C87F-0240-90CB-01C066DE721B}" type="presParOf" srcId="{01CD8DF4-47FB-CC47-83C1-0BEF539D8ADD}" destId="{35ED3DDB-F59C-C245-A8CA-C214A435B51C}" srcOrd="0" destOrd="0" presId="urn:microsoft.com/office/officeart/2005/8/layout/hList1"/>
    <dgm:cxn modelId="{EE44749B-E953-E646-968E-FCC3F6AB66B8}" type="presParOf" srcId="{01CD8DF4-47FB-CC47-83C1-0BEF539D8ADD}" destId="{ABF7ABE7-BFAB-9540-B13A-ED4F0F946FE7}" srcOrd="1" destOrd="0" presId="urn:microsoft.com/office/officeart/2005/8/layout/hList1"/>
    <dgm:cxn modelId="{CEEB473B-6934-7F4E-B208-932ED584E11C}" type="presParOf" srcId="{A92B6653-4E70-1041-80A5-0527058EC89E}" destId="{D30089EE-3020-0649-B620-2D69691E875C}" srcOrd="5" destOrd="0" presId="urn:microsoft.com/office/officeart/2005/8/layout/hList1"/>
    <dgm:cxn modelId="{FD1FC49C-BD69-7844-A545-E40C50111536}" type="presParOf" srcId="{A92B6653-4E70-1041-80A5-0527058EC89E}" destId="{BF1973EA-561F-BD43-8BD5-823B9231B2A0}" srcOrd="6" destOrd="0" presId="urn:microsoft.com/office/officeart/2005/8/layout/hList1"/>
    <dgm:cxn modelId="{6B59DBD6-5CA3-664F-84A7-7FAF0576898E}" type="presParOf" srcId="{BF1973EA-561F-BD43-8BD5-823B9231B2A0}" destId="{4F2BC91C-F2E6-3F45-9423-58CB100F96CD}" srcOrd="0" destOrd="0" presId="urn:microsoft.com/office/officeart/2005/8/layout/hList1"/>
    <dgm:cxn modelId="{52047475-0C56-9548-9905-1BF9D80848B1}" type="presParOf" srcId="{BF1973EA-561F-BD43-8BD5-823B9231B2A0}" destId="{8CDE3427-20E4-D542-BA1F-5B165903C6C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05805C3-72EB-7B44-B511-1E98D220CBBB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98E033-3D6E-5C48-B5BA-15E5DC1FFDEF}">
      <dgm:prSet phldrT="[Text]"/>
      <dgm:spPr/>
      <dgm:t>
        <a:bodyPr/>
        <a:lstStyle/>
        <a:p>
          <a:r>
            <a:rPr lang="en-US" dirty="0"/>
            <a:t>Strategy – 5.10</a:t>
          </a:r>
        </a:p>
      </dgm:t>
    </dgm:pt>
    <dgm:pt modelId="{CDA88807-9881-4E41-8BE9-8558961A7B91}" type="parTrans" cxnId="{21F19615-B1EE-814D-AB49-4CA1E8F1EAB3}">
      <dgm:prSet/>
      <dgm:spPr/>
      <dgm:t>
        <a:bodyPr/>
        <a:lstStyle/>
        <a:p>
          <a:endParaRPr lang="en-US"/>
        </a:p>
      </dgm:t>
    </dgm:pt>
    <dgm:pt modelId="{11E6B3F4-30FB-6546-BF23-77DC81C3C747}" type="sibTrans" cxnId="{21F19615-B1EE-814D-AB49-4CA1E8F1EAB3}">
      <dgm:prSet/>
      <dgm:spPr/>
      <dgm:t>
        <a:bodyPr/>
        <a:lstStyle/>
        <a:p>
          <a:endParaRPr lang="en-US"/>
        </a:p>
      </dgm:t>
    </dgm:pt>
    <dgm:pt modelId="{41F87DC3-3287-EB41-A6A9-0C5221D02380}">
      <dgm:prSet phldrT="[Text]"/>
      <dgm:spPr/>
      <dgm:t>
        <a:bodyPr/>
        <a:lstStyle/>
        <a:p>
          <a:r>
            <a:rPr lang="en-US" dirty="0"/>
            <a:t>Vision</a:t>
          </a:r>
        </a:p>
      </dgm:t>
    </dgm:pt>
    <dgm:pt modelId="{53FC6C35-C4B0-9E4F-9354-65FD0DA1A44B}" type="parTrans" cxnId="{1E26DBB8-0FBC-8F46-8BFE-55516FF072D5}">
      <dgm:prSet/>
      <dgm:spPr/>
      <dgm:t>
        <a:bodyPr/>
        <a:lstStyle/>
        <a:p>
          <a:endParaRPr lang="en-US"/>
        </a:p>
      </dgm:t>
    </dgm:pt>
    <dgm:pt modelId="{5ACA092A-4DEA-7646-A985-AB216B56E25A}" type="sibTrans" cxnId="{1E26DBB8-0FBC-8F46-8BFE-55516FF072D5}">
      <dgm:prSet/>
      <dgm:spPr/>
      <dgm:t>
        <a:bodyPr/>
        <a:lstStyle/>
        <a:p>
          <a:endParaRPr lang="en-US"/>
        </a:p>
      </dgm:t>
    </dgm:pt>
    <dgm:pt modelId="{0749EF99-2DF7-1941-99A0-16667C94E7DC}">
      <dgm:prSet phldrT="[Text]"/>
      <dgm:spPr/>
      <dgm:t>
        <a:bodyPr/>
        <a:lstStyle/>
        <a:p>
          <a:r>
            <a:rPr lang="en-US" dirty="0"/>
            <a:t>Action – 5.11</a:t>
          </a:r>
        </a:p>
      </dgm:t>
    </dgm:pt>
    <dgm:pt modelId="{18A8F18A-254B-1C46-AA4F-B9271D7513AA}" type="parTrans" cxnId="{42089E54-F14E-384C-82DF-CD957CBF609C}">
      <dgm:prSet/>
      <dgm:spPr/>
      <dgm:t>
        <a:bodyPr/>
        <a:lstStyle/>
        <a:p>
          <a:endParaRPr lang="en-US"/>
        </a:p>
      </dgm:t>
    </dgm:pt>
    <dgm:pt modelId="{EC8D3C05-5B1A-0446-9CCA-9BDC7037F497}" type="sibTrans" cxnId="{42089E54-F14E-384C-82DF-CD957CBF609C}">
      <dgm:prSet/>
      <dgm:spPr/>
      <dgm:t>
        <a:bodyPr/>
        <a:lstStyle/>
        <a:p>
          <a:endParaRPr lang="en-US"/>
        </a:p>
      </dgm:t>
    </dgm:pt>
    <dgm:pt modelId="{2472DE51-9C99-EE41-AB63-DE167C79196A}">
      <dgm:prSet phldrT="[Text]"/>
      <dgm:spPr/>
      <dgm:t>
        <a:bodyPr/>
        <a:lstStyle/>
        <a:p>
          <a:r>
            <a:rPr lang="en-US" dirty="0"/>
            <a:t>Decision-Making</a:t>
          </a:r>
        </a:p>
      </dgm:t>
    </dgm:pt>
    <dgm:pt modelId="{8B067003-9C36-134D-A648-5552F7C6D11F}" type="parTrans" cxnId="{9A62541A-4EFE-A540-80EB-F94B411BE12E}">
      <dgm:prSet/>
      <dgm:spPr/>
      <dgm:t>
        <a:bodyPr/>
        <a:lstStyle/>
        <a:p>
          <a:endParaRPr lang="en-US"/>
        </a:p>
      </dgm:t>
    </dgm:pt>
    <dgm:pt modelId="{6F6CCB21-600F-1F41-BF28-3938A9B850EC}" type="sibTrans" cxnId="{9A62541A-4EFE-A540-80EB-F94B411BE12E}">
      <dgm:prSet/>
      <dgm:spPr/>
      <dgm:t>
        <a:bodyPr/>
        <a:lstStyle/>
        <a:p>
          <a:endParaRPr lang="en-US"/>
        </a:p>
      </dgm:t>
    </dgm:pt>
    <dgm:pt modelId="{A33CC159-5363-164E-92B6-FFEB91829C46}">
      <dgm:prSet phldrT="[Text]"/>
      <dgm:spPr/>
      <dgm:t>
        <a:bodyPr/>
        <a:lstStyle/>
        <a:p>
          <a:r>
            <a:rPr lang="en-US" dirty="0"/>
            <a:t>Results – 5.25</a:t>
          </a:r>
        </a:p>
      </dgm:t>
    </dgm:pt>
    <dgm:pt modelId="{33344C80-979E-F14D-9227-661FCA5D4EB9}" type="parTrans" cxnId="{74B41FB8-9F56-A143-8507-DF41A852D40E}">
      <dgm:prSet/>
      <dgm:spPr/>
      <dgm:t>
        <a:bodyPr/>
        <a:lstStyle/>
        <a:p>
          <a:endParaRPr lang="en-US"/>
        </a:p>
      </dgm:t>
    </dgm:pt>
    <dgm:pt modelId="{5CEE321B-25CA-9543-997B-35B7AD9B2593}" type="sibTrans" cxnId="{74B41FB8-9F56-A143-8507-DF41A852D40E}">
      <dgm:prSet/>
      <dgm:spPr/>
      <dgm:t>
        <a:bodyPr/>
        <a:lstStyle/>
        <a:p>
          <a:endParaRPr lang="en-US"/>
        </a:p>
      </dgm:t>
    </dgm:pt>
    <dgm:pt modelId="{9421C0A2-E6D4-6B44-9C7A-5A6E28EE3917}">
      <dgm:prSet phldrT="[Text]"/>
      <dgm:spPr/>
      <dgm:t>
        <a:bodyPr/>
        <a:lstStyle/>
        <a:p>
          <a:r>
            <a:rPr lang="en-US" dirty="0"/>
            <a:t>Risk Taking</a:t>
          </a:r>
        </a:p>
      </dgm:t>
    </dgm:pt>
    <dgm:pt modelId="{7A18ADD3-F443-2C42-8C11-1C9B54E556A4}" type="parTrans" cxnId="{FE403CB0-E455-3F4D-827F-4BC3BE3B9F9C}">
      <dgm:prSet/>
      <dgm:spPr/>
      <dgm:t>
        <a:bodyPr/>
        <a:lstStyle/>
        <a:p>
          <a:endParaRPr lang="en-US"/>
        </a:p>
      </dgm:t>
    </dgm:pt>
    <dgm:pt modelId="{62B53287-799D-894B-A3A4-A25A4FF5A42C}" type="sibTrans" cxnId="{FE403CB0-E455-3F4D-827F-4BC3BE3B9F9C}">
      <dgm:prSet/>
      <dgm:spPr/>
      <dgm:t>
        <a:bodyPr/>
        <a:lstStyle/>
        <a:p>
          <a:endParaRPr lang="en-US"/>
        </a:p>
      </dgm:t>
    </dgm:pt>
    <dgm:pt modelId="{2F1A082F-51D7-7044-9AEF-426062D97FF0}">
      <dgm:prSet phldrT="[Text]"/>
      <dgm:spPr/>
      <dgm:t>
        <a:bodyPr/>
        <a:lstStyle/>
        <a:p>
          <a:r>
            <a:rPr lang="en-US" dirty="0"/>
            <a:t>Results-Focus</a:t>
          </a:r>
        </a:p>
      </dgm:t>
    </dgm:pt>
    <dgm:pt modelId="{93E3BB93-AA22-3F48-8521-3F468E7DDFE4}" type="sibTrans" cxnId="{1953B4CE-AE43-AB4A-97CF-52A07B4BE702}">
      <dgm:prSet/>
      <dgm:spPr/>
      <dgm:t>
        <a:bodyPr/>
        <a:lstStyle/>
        <a:p>
          <a:endParaRPr lang="en-US"/>
        </a:p>
      </dgm:t>
    </dgm:pt>
    <dgm:pt modelId="{F82AAFF8-EB9B-3042-BEFE-06EE5F2BFD0A}" type="parTrans" cxnId="{1953B4CE-AE43-AB4A-97CF-52A07B4BE702}">
      <dgm:prSet/>
      <dgm:spPr/>
      <dgm:t>
        <a:bodyPr/>
        <a:lstStyle/>
        <a:p>
          <a:endParaRPr lang="en-US"/>
        </a:p>
      </dgm:t>
    </dgm:pt>
    <dgm:pt modelId="{903DC20A-19DD-A444-8E85-30E80A058AA1}">
      <dgm:prSet phldrT="[Text]"/>
      <dgm:spPr/>
      <dgm:t>
        <a:bodyPr/>
        <a:lstStyle/>
        <a:p>
          <a:r>
            <a:rPr lang="en-US" dirty="0"/>
            <a:t>Agility</a:t>
          </a:r>
        </a:p>
      </dgm:t>
    </dgm:pt>
    <dgm:pt modelId="{687DEA95-D4FA-A843-94C0-DE38E00684F0}" type="sibTrans" cxnId="{34F04332-47CD-1541-83C3-8EAC0F37774D}">
      <dgm:prSet/>
      <dgm:spPr/>
      <dgm:t>
        <a:bodyPr/>
        <a:lstStyle/>
        <a:p>
          <a:endParaRPr lang="en-US"/>
        </a:p>
      </dgm:t>
    </dgm:pt>
    <dgm:pt modelId="{617AB48D-E54F-CC42-BD9C-0DCB3B4AE099}" type="parTrans" cxnId="{34F04332-47CD-1541-83C3-8EAC0F37774D}">
      <dgm:prSet/>
      <dgm:spPr/>
      <dgm:t>
        <a:bodyPr/>
        <a:lstStyle/>
        <a:p>
          <a:endParaRPr lang="en-US"/>
        </a:p>
      </dgm:t>
    </dgm:pt>
    <dgm:pt modelId="{D4A56577-23F5-0A45-9945-4AE7FA6B0C99}">
      <dgm:prSet phldrT="[Text]"/>
      <dgm:spPr/>
      <dgm:t>
        <a:bodyPr/>
        <a:lstStyle/>
        <a:p>
          <a:r>
            <a:rPr lang="en-US" dirty="0"/>
            <a:t>Communication</a:t>
          </a:r>
        </a:p>
      </dgm:t>
    </dgm:pt>
    <dgm:pt modelId="{1365C465-816A-DD42-8836-E7BF33BC5F17}" type="sibTrans" cxnId="{2926B413-F7DC-1A49-B344-8A1E4E910834}">
      <dgm:prSet/>
      <dgm:spPr/>
      <dgm:t>
        <a:bodyPr/>
        <a:lstStyle/>
        <a:p>
          <a:endParaRPr lang="en-US"/>
        </a:p>
      </dgm:t>
    </dgm:pt>
    <dgm:pt modelId="{6CC81680-CD5A-9A45-B2D5-C74BF1542E63}" type="parTrans" cxnId="{2926B413-F7DC-1A49-B344-8A1E4E910834}">
      <dgm:prSet/>
      <dgm:spPr/>
      <dgm:t>
        <a:bodyPr/>
        <a:lstStyle/>
        <a:p>
          <a:endParaRPr lang="en-US"/>
        </a:p>
      </dgm:t>
    </dgm:pt>
    <dgm:pt modelId="{55D06A28-D621-9545-8BDA-B40A14C3C324}">
      <dgm:prSet phldrT="[Text]"/>
      <dgm:spPr/>
      <dgm:t>
        <a:bodyPr/>
        <a:lstStyle/>
        <a:p>
          <a:r>
            <a:rPr lang="en-US" dirty="0"/>
            <a:t>Mobilizing Others</a:t>
          </a:r>
        </a:p>
      </dgm:t>
    </dgm:pt>
    <dgm:pt modelId="{CF65DBD4-D86A-114E-AD29-7C1AE8C2F325}" type="sibTrans" cxnId="{624D90F3-18B9-1D4E-8718-25A0F53C9775}">
      <dgm:prSet/>
      <dgm:spPr/>
      <dgm:t>
        <a:bodyPr/>
        <a:lstStyle/>
        <a:p>
          <a:endParaRPr lang="en-US"/>
        </a:p>
      </dgm:t>
    </dgm:pt>
    <dgm:pt modelId="{B973CE60-5648-5446-82BD-9256798D0125}" type="parTrans" cxnId="{624D90F3-18B9-1D4E-8718-25A0F53C9775}">
      <dgm:prSet/>
      <dgm:spPr/>
      <dgm:t>
        <a:bodyPr/>
        <a:lstStyle/>
        <a:p>
          <a:endParaRPr lang="en-US"/>
        </a:p>
      </dgm:t>
    </dgm:pt>
    <dgm:pt modelId="{42B58678-3343-4D4B-9A79-EA4C36EBA389}">
      <dgm:prSet phldrT="[Text]"/>
      <dgm:spPr/>
      <dgm:t>
        <a:bodyPr/>
        <a:lstStyle/>
        <a:p>
          <a:r>
            <a:rPr lang="en-US" dirty="0"/>
            <a:t>Acumen</a:t>
          </a:r>
        </a:p>
      </dgm:t>
    </dgm:pt>
    <dgm:pt modelId="{55E4AC5F-8165-8A43-A0B9-3A6173F4FEEE}" type="sibTrans" cxnId="{45326282-EE99-5B4C-9F63-17BCE66B69CF}">
      <dgm:prSet/>
      <dgm:spPr/>
      <dgm:t>
        <a:bodyPr/>
        <a:lstStyle/>
        <a:p>
          <a:endParaRPr lang="en-US"/>
        </a:p>
      </dgm:t>
    </dgm:pt>
    <dgm:pt modelId="{A4866121-27E5-8D44-BCB2-BAD3B40182D4}" type="parTrans" cxnId="{45326282-EE99-5B4C-9F63-17BCE66B69CF}">
      <dgm:prSet/>
      <dgm:spPr/>
      <dgm:t>
        <a:bodyPr/>
        <a:lstStyle/>
        <a:p>
          <a:endParaRPr lang="en-US"/>
        </a:p>
      </dgm:t>
    </dgm:pt>
    <dgm:pt modelId="{1942A101-1DD1-E345-B02B-6DFB994DE710}">
      <dgm:prSet phldrT="[Text]"/>
      <dgm:spPr/>
      <dgm:t>
        <a:bodyPr/>
        <a:lstStyle/>
        <a:p>
          <a:r>
            <a:rPr lang="en-US" dirty="0"/>
            <a:t>Courage to Lead</a:t>
          </a:r>
        </a:p>
      </dgm:t>
    </dgm:pt>
    <dgm:pt modelId="{2E982844-FB9B-9143-928C-DED2D5F6F010}" type="sibTrans" cxnId="{375C965A-0D8A-5441-9585-717D8D6EAAE1}">
      <dgm:prSet/>
      <dgm:spPr/>
      <dgm:t>
        <a:bodyPr/>
        <a:lstStyle/>
        <a:p>
          <a:endParaRPr lang="en-US"/>
        </a:p>
      </dgm:t>
    </dgm:pt>
    <dgm:pt modelId="{938DB29A-D6A6-1848-AC7B-6F621EBEB38C}" type="parTrans" cxnId="{375C965A-0D8A-5441-9585-717D8D6EAAE1}">
      <dgm:prSet/>
      <dgm:spPr/>
      <dgm:t>
        <a:bodyPr/>
        <a:lstStyle/>
        <a:p>
          <a:endParaRPr lang="en-US"/>
        </a:p>
      </dgm:t>
    </dgm:pt>
    <dgm:pt modelId="{DC7CD320-59EB-0B4C-AA3D-8D5B1AB811D3}">
      <dgm:prSet phldrT="[Text]"/>
      <dgm:spPr/>
      <dgm:t>
        <a:bodyPr/>
        <a:lstStyle/>
        <a:p>
          <a:r>
            <a:rPr lang="en-US" dirty="0"/>
            <a:t>Planning</a:t>
          </a:r>
        </a:p>
      </dgm:t>
    </dgm:pt>
    <dgm:pt modelId="{40C251C0-394E-C14E-8020-EE39E8CC545C}" type="sibTrans" cxnId="{79523340-7D58-5C48-A937-519EF5C4BC39}">
      <dgm:prSet/>
      <dgm:spPr/>
      <dgm:t>
        <a:bodyPr/>
        <a:lstStyle/>
        <a:p>
          <a:endParaRPr lang="en-US"/>
        </a:p>
      </dgm:t>
    </dgm:pt>
    <dgm:pt modelId="{89A8DDD2-5D29-5F46-9499-545E4261BC45}" type="parTrans" cxnId="{79523340-7D58-5C48-A937-519EF5C4BC39}">
      <dgm:prSet/>
      <dgm:spPr/>
      <dgm:t>
        <a:bodyPr/>
        <a:lstStyle/>
        <a:p>
          <a:endParaRPr lang="en-US"/>
        </a:p>
      </dgm:t>
    </dgm:pt>
    <dgm:pt modelId="{A92B6653-4E70-1041-80A5-0527058EC89E}" type="pres">
      <dgm:prSet presAssocID="{A05805C3-72EB-7B44-B511-1E98D220CB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DBD36D-68E0-744A-8C86-3E4953B4B8DD}" type="pres">
      <dgm:prSet presAssocID="{B098E033-3D6E-5C48-B5BA-15E5DC1FFDEF}" presName="composite" presStyleCnt="0"/>
      <dgm:spPr/>
    </dgm:pt>
    <dgm:pt modelId="{29DEB3A7-C29E-B545-A2AE-97D3C255F859}" type="pres">
      <dgm:prSet presAssocID="{B098E033-3D6E-5C48-B5BA-15E5DC1FFDE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00F0C-CD2D-9F4E-A828-647D147F8573}" type="pres">
      <dgm:prSet presAssocID="{B098E033-3D6E-5C48-B5BA-15E5DC1FFDE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FA937-E251-8143-9B60-3429D9AAD2DE}" type="pres">
      <dgm:prSet presAssocID="{11E6B3F4-30FB-6546-BF23-77DC81C3C747}" presName="space" presStyleCnt="0"/>
      <dgm:spPr/>
    </dgm:pt>
    <dgm:pt modelId="{AACE6456-0D11-AD48-A509-C603EFB4EA15}" type="pres">
      <dgm:prSet presAssocID="{0749EF99-2DF7-1941-99A0-16667C94E7DC}" presName="composite" presStyleCnt="0"/>
      <dgm:spPr/>
    </dgm:pt>
    <dgm:pt modelId="{D1C025A1-7524-6647-86DF-958719C6E1E9}" type="pres">
      <dgm:prSet presAssocID="{0749EF99-2DF7-1941-99A0-16667C94E7D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27137D-9702-4A42-953E-8A618EB7F180}" type="pres">
      <dgm:prSet presAssocID="{0749EF99-2DF7-1941-99A0-16667C94E7D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8F073-C194-A145-A388-F41F75FFE32B}" type="pres">
      <dgm:prSet presAssocID="{EC8D3C05-5B1A-0446-9CCA-9BDC7037F497}" presName="space" presStyleCnt="0"/>
      <dgm:spPr/>
    </dgm:pt>
    <dgm:pt modelId="{01CD8DF4-47FB-CC47-83C1-0BEF539D8ADD}" type="pres">
      <dgm:prSet presAssocID="{A33CC159-5363-164E-92B6-FFEB91829C46}" presName="composite" presStyleCnt="0"/>
      <dgm:spPr/>
    </dgm:pt>
    <dgm:pt modelId="{35ED3DDB-F59C-C245-A8CA-C214A435B51C}" type="pres">
      <dgm:prSet presAssocID="{A33CC159-5363-164E-92B6-FFEB91829C4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F7ABE7-BFAB-9540-B13A-ED4F0F946FE7}" type="pres">
      <dgm:prSet presAssocID="{A33CC159-5363-164E-92B6-FFEB91829C4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20B9A4-EEE0-AE4A-810D-D2A2B273579C}" type="presOf" srcId="{2472DE51-9C99-EE41-AB63-DE167C79196A}" destId="{5927137D-9702-4A42-953E-8A618EB7F180}" srcOrd="0" destOrd="0" presId="urn:microsoft.com/office/officeart/2005/8/layout/hList1"/>
    <dgm:cxn modelId="{74B41FB8-9F56-A143-8507-DF41A852D40E}" srcId="{A05805C3-72EB-7B44-B511-1E98D220CBBB}" destId="{A33CC159-5363-164E-92B6-FFEB91829C46}" srcOrd="2" destOrd="0" parTransId="{33344C80-979E-F14D-9227-661FCA5D4EB9}" sibTransId="{5CEE321B-25CA-9543-997B-35B7AD9B2593}"/>
    <dgm:cxn modelId="{FE403CB0-E455-3F4D-827F-4BC3BE3B9F9C}" srcId="{A33CC159-5363-164E-92B6-FFEB91829C46}" destId="{9421C0A2-E6D4-6B44-9C7A-5A6E28EE3917}" srcOrd="0" destOrd="0" parTransId="{7A18ADD3-F443-2C42-8C11-1C9B54E556A4}" sibTransId="{62B53287-799D-894B-A3A4-A25A4FF5A42C}"/>
    <dgm:cxn modelId="{1E26DBB8-0FBC-8F46-8BFE-55516FF072D5}" srcId="{B098E033-3D6E-5C48-B5BA-15E5DC1FFDEF}" destId="{41F87DC3-3287-EB41-A6A9-0C5221D02380}" srcOrd="0" destOrd="0" parTransId="{53FC6C35-C4B0-9E4F-9354-65FD0DA1A44B}" sibTransId="{5ACA092A-4DEA-7646-A985-AB216B56E25A}"/>
    <dgm:cxn modelId="{42089E54-F14E-384C-82DF-CD957CBF609C}" srcId="{A05805C3-72EB-7B44-B511-1E98D220CBBB}" destId="{0749EF99-2DF7-1941-99A0-16667C94E7DC}" srcOrd="1" destOrd="0" parTransId="{18A8F18A-254B-1C46-AA4F-B9271D7513AA}" sibTransId="{EC8D3C05-5B1A-0446-9CCA-9BDC7037F497}"/>
    <dgm:cxn modelId="{78A6A97C-15C8-8047-B237-294BDD33AA69}" type="presOf" srcId="{DC7CD320-59EB-0B4C-AA3D-8D5B1AB811D3}" destId="{55600F0C-CD2D-9F4E-A828-647D147F8573}" srcOrd="0" destOrd="3" presId="urn:microsoft.com/office/officeart/2005/8/layout/hList1"/>
    <dgm:cxn modelId="{7C58878E-37A5-2249-BEF3-2229191F2E02}" type="presOf" srcId="{1942A101-1DD1-E345-B02B-6DFB994DE710}" destId="{55600F0C-CD2D-9F4E-A828-647D147F8573}" srcOrd="0" destOrd="2" presId="urn:microsoft.com/office/officeart/2005/8/layout/hList1"/>
    <dgm:cxn modelId="{9A62541A-4EFE-A540-80EB-F94B411BE12E}" srcId="{0749EF99-2DF7-1941-99A0-16667C94E7DC}" destId="{2472DE51-9C99-EE41-AB63-DE167C79196A}" srcOrd="0" destOrd="0" parTransId="{8B067003-9C36-134D-A648-5552F7C6D11F}" sibTransId="{6F6CCB21-600F-1F41-BF28-3938A9B850EC}"/>
    <dgm:cxn modelId="{8E9D822E-6B9C-F640-A2D3-B91B553C8D29}" type="presOf" srcId="{0749EF99-2DF7-1941-99A0-16667C94E7DC}" destId="{D1C025A1-7524-6647-86DF-958719C6E1E9}" srcOrd="0" destOrd="0" presId="urn:microsoft.com/office/officeart/2005/8/layout/hList1"/>
    <dgm:cxn modelId="{79523340-7D58-5C48-A937-519EF5C4BC39}" srcId="{B098E033-3D6E-5C48-B5BA-15E5DC1FFDEF}" destId="{DC7CD320-59EB-0B4C-AA3D-8D5B1AB811D3}" srcOrd="3" destOrd="0" parTransId="{89A8DDD2-5D29-5F46-9499-545E4261BC45}" sibTransId="{40C251C0-394E-C14E-8020-EE39E8CC545C}"/>
    <dgm:cxn modelId="{45326282-EE99-5B4C-9F63-17BCE66B69CF}" srcId="{B098E033-3D6E-5C48-B5BA-15E5DC1FFDEF}" destId="{42B58678-3343-4D4B-9A79-EA4C36EBA389}" srcOrd="1" destOrd="0" parTransId="{A4866121-27E5-8D44-BCB2-BAD3B40182D4}" sibTransId="{55E4AC5F-8165-8A43-A0B9-3A6173F4FEEE}"/>
    <dgm:cxn modelId="{7331896C-39BC-0C49-8C02-B05B4121016E}" type="presOf" srcId="{D4A56577-23F5-0A45-9945-4AE7FA6B0C99}" destId="{5927137D-9702-4A42-953E-8A618EB7F180}" srcOrd="0" destOrd="1" presId="urn:microsoft.com/office/officeart/2005/8/layout/hList1"/>
    <dgm:cxn modelId="{9DE6CC71-8E71-664B-8826-79B074211F95}" type="presOf" srcId="{55D06A28-D621-9545-8BDA-B40A14C3C324}" destId="{5927137D-9702-4A42-953E-8A618EB7F180}" srcOrd="0" destOrd="2" presId="urn:microsoft.com/office/officeart/2005/8/layout/hList1"/>
    <dgm:cxn modelId="{9006A8BD-053E-CD4D-912C-3876AFDDC008}" type="presOf" srcId="{42B58678-3343-4D4B-9A79-EA4C36EBA389}" destId="{55600F0C-CD2D-9F4E-A828-647D147F8573}" srcOrd="0" destOrd="1" presId="urn:microsoft.com/office/officeart/2005/8/layout/hList1"/>
    <dgm:cxn modelId="{375C965A-0D8A-5441-9585-717D8D6EAAE1}" srcId="{B098E033-3D6E-5C48-B5BA-15E5DC1FFDEF}" destId="{1942A101-1DD1-E345-B02B-6DFB994DE710}" srcOrd="2" destOrd="0" parTransId="{938DB29A-D6A6-1848-AC7B-6F621EBEB38C}" sibTransId="{2E982844-FB9B-9143-928C-DED2D5F6F010}"/>
    <dgm:cxn modelId="{D54F9721-8AA2-AD46-9A2D-AE619AA9BB39}" type="presOf" srcId="{B098E033-3D6E-5C48-B5BA-15E5DC1FFDEF}" destId="{29DEB3A7-C29E-B545-A2AE-97D3C255F859}" srcOrd="0" destOrd="0" presId="urn:microsoft.com/office/officeart/2005/8/layout/hList1"/>
    <dgm:cxn modelId="{3BCD207B-60BC-404E-ADAB-2699A571A55C}" type="presOf" srcId="{A33CC159-5363-164E-92B6-FFEB91829C46}" destId="{35ED3DDB-F59C-C245-A8CA-C214A435B51C}" srcOrd="0" destOrd="0" presId="urn:microsoft.com/office/officeart/2005/8/layout/hList1"/>
    <dgm:cxn modelId="{1953B4CE-AE43-AB4A-97CF-52A07B4BE702}" srcId="{A33CC159-5363-164E-92B6-FFEB91829C46}" destId="{2F1A082F-51D7-7044-9AEF-426062D97FF0}" srcOrd="1" destOrd="0" parTransId="{F82AAFF8-EB9B-3042-BEFE-06EE5F2BFD0A}" sibTransId="{93E3BB93-AA22-3F48-8521-3F468E7DDFE4}"/>
    <dgm:cxn modelId="{034AE6AA-FAD9-0949-A8D9-AD7593822233}" type="presOf" srcId="{A05805C3-72EB-7B44-B511-1E98D220CBBB}" destId="{A92B6653-4E70-1041-80A5-0527058EC89E}" srcOrd="0" destOrd="0" presId="urn:microsoft.com/office/officeart/2005/8/layout/hList1"/>
    <dgm:cxn modelId="{3087710C-D67C-A240-9982-9C9860FEE622}" type="presOf" srcId="{903DC20A-19DD-A444-8E85-30E80A058AA1}" destId="{ABF7ABE7-BFAB-9540-B13A-ED4F0F946FE7}" srcOrd="0" destOrd="2" presId="urn:microsoft.com/office/officeart/2005/8/layout/hList1"/>
    <dgm:cxn modelId="{34F04332-47CD-1541-83C3-8EAC0F37774D}" srcId="{A33CC159-5363-164E-92B6-FFEB91829C46}" destId="{903DC20A-19DD-A444-8E85-30E80A058AA1}" srcOrd="2" destOrd="0" parTransId="{617AB48D-E54F-CC42-BD9C-0DCB3B4AE099}" sibTransId="{687DEA95-D4FA-A843-94C0-DE38E00684F0}"/>
    <dgm:cxn modelId="{F1AC13C0-DE22-554C-B92A-DBA16536D823}" type="presOf" srcId="{2F1A082F-51D7-7044-9AEF-426062D97FF0}" destId="{ABF7ABE7-BFAB-9540-B13A-ED4F0F946FE7}" srcOrd="0" destOrd="1" presId="urn:microsoft.com/office/officeart/2005/8/layout/hList1"/>
    <dgm:cxn modelId="{733C136A-D7EB-C644-98B6-8B8E16DC22FA}" type="presOf" srcId="{41F87DC3-3287-EB41-A6A9-0C5221D02380}" destId="{55600F0C-CD2D-9F4E-A828-647D147F8573}" srcOrd="0" destOrd="0" presId="urn:microsoft.com/office/officeart/2005/8/layout/hList1"/>
    <dgm:cxn modelId="{21F19615-B1EE-814D-AB49-4CA1E8F1EAB3}" srcId="{A05805C3-72EB-7B44-B511-1E98D220CBBB}" destId="{B098E033-3D6E-5C48-B5BA-15E5DC1FFDEF}" srcOrd="0" destOrd="0" parTransId="{CDA88807-9881-4E41-8BE9-8558961A7B91}" sibTransId="{11E6B3F4-30FB-6546-BF23-77DC81C3C747}"/>
    <dgm:cxn modelId="{624D90F3-18B9-1D4E-8718-25A0F53C9775}" srcId="{0749EF99-2DF7-1941-99A0-16667C94E7DC}" destId="{55D06A28-D621-9545-8BDA-B40A14C3C324}" srcOrd="2" destOrd="0" parTransId="{B973CE60-5648-5446-82BD-9256798D0125}" sibTransId="{CF65DBD4-D86A-114E-AD29-7C1AE8C2F325}"/>
    <dgm:cxn modelId="{6A89FB1A-12BE-0349-92E1-3A3593C5FF5C}" type="presOf" srcId="{9421C0A2-E6D4-6B44-9C7A-5A6E28EE3917}" destId="{ABF7ABE7-BFAB-9540-B13A-ED4F0F946FE7}" srcOrd="0" destOrd="0" presId="urn:microsoft.com/office/officeart/2005/8/layout/hList1"/>
    <dgm:cxn modelId="{2926B413-F7DC-1A49-B344-8A1E4E910834}" srcId="{0749EF99-2DF7-1941-99A0-16667C94E7DC}" destId="{D4A56577-23F5-0A45-9945-4AE7FA6B0C99}" srcOrd="1" destOrd="0" parTransId="{6CC81680-CD5A-9A45-B2D5-C74BF1542E63}" sibTransId="{1365C465-816A-DD42-8836-E7BF33BC5F17}"/>
    <dgm:cxn modelId="{26389AAA-311E-604B-A01B-746F3F388760}" type="presParOf" srcId="{A92B6653-4E70-1041-80A5-0527058EC89E}" destId="{ECDBD36D-68E0-744A-8C86-3E4953B4B8DD}" srcOrd="0" destOrd="0" presId="urn:microsoft.com/office/officeart/2005/8/layout/hList1"/>
    <dgm:cxn modelId="{D4D5BD38-CD31-5745-9F3B-EBD8B352F117}" type="presParOf" srcId="{ECDBD36D-68E0-744A-8C86-3E4953B4B8DD}" destId="{29DEB3A7-C29E-B545-A2AE-97D3C255F859}" srcOrd="0" destOrd="0" presId="urn:microsoft.com/office/officeart/2005/8/layout/hList1"/>
    <dgm:cxn modelId="{6D25B59A-BDC7-0F4D-8581-8878114678C6}" type="presParOf" srcId="{ECDBD36D-68E0-744A-8C86-3E4953B4B8DD}" destId="{55600F0C-CD2D-9F4E-A828-647D147F8573}" srcOrd="1" destOrd="0" presId="urn:microsoft.com/office/officeart/2005/8/layout/hList1"/>
    <dgm:cxn modelId="{1EFF8038-8C7B-9845-95B0-B67925F2AA5A}" type="presParOf" srcId="{A92B6653-4E70-1041-80A5-0527058EC89E}" destId="{A2EFA937-E251-8143-9B60-3429D9AAD2DE}" srcOrd="1" destOrd="0" presId="urn:microsoft.com/office/officeart/2005/8/layout/hList1"/>
    <dgm:cxn modelId="{D23BFEE0-E7A1-044E-B50F-38E1273A8BB8}" type="presParOf" srcId="{A92B6653-4E70-1041-80A5-0527058EC89E}" destId="{AACE6456-0D11-AD48-A509-C603EFB4EA15}" srcOrd="2" destOrd="0" presId="urn:microsoft.com/office/officeart/2005/8/layout/hList1"/>
    <dgm:cxn modelId="{0261A5F0-A97B-9243-BEFD-EF4CA94CC871}" type="presParOf" srcId="{AACE6456-0D11-AD48-A509-C603EFB4EA15}" destId="{D1C025A1-7524-6647-86DF-958719C6E1E9}" srcOrd="0" destOrd="0" presId="urn:microsoft.com/office/officeart/2005/8/layout/hList1"/>
    <dgm:cxn modelId="{4CD273A5-A94C-C242-9739-D44FC276C9EF}" type="presParOf" srcId="{AACE6456-0D11-AD48-A509-C603EFB4EA15}" destId="{5927137D-9702-4A42-953E-8A618EB7F180}" srcOrd="1" destOrd="0" presId="urn:microsoft.com/office/officeart/2005/8/layout/hList1"/>
    <dgm:cxn modelId="{A26296C4-0093-B243-82F3-6919C2B5EE9A}" type="presParOf" srcId="{A92B6653-4E70-1041-80A5-0527058EC89E}" destId="{8538F073-C194-A145-A388-F41F75FFE32B}" srcOrd="3" destOrd="0" presId="urn:microsoft.com/office/officeart/2005/8/layout/hList1"/>
    <dgm:cxn modelId="{21A52400-1FFD-174A-BB6F-704BF7529D65}" type="presParOf" srcId="{A92B6653-4E70-1041-80A5-0527058EC89E}" destId="{01CD8DF4-47FB-CC47-83C1-0BEF539D8ADD}" srcOrd="4" destOrd="0" presId="urn:microsoft.com/office/officeart/2005/8/layout/hList1"/>
    <dgm:cxn modelId="{27FE1108-C87F-0240-90CB-01C066DE721B}" type="presParOf" srcId="{01CD8DF4-47FB-CC47-83C1-0BEF539D8ADD}" destId="{35ED3DDB-F59C-C245-A8CA-C214A435B51C}" srcOrd="0" destOrd="0" presId="urn:microsoft.com/office/officeart/2005/8/layout/hList1"/>
    <dgm:cxn modelId="{EE44749B-E953-E646-968E-FCC3F6AB66B8}" type="presParOf" srcId="{01CD8DF4-47FB-CC47-83C1-0BEF539D8ADD}" destId="{ABF7ABE7-BFAB-9540-B13A-ED4F0F946FE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05805C3-72EB-7B44-B511-1E98D220CBBB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98E033-3D6E-5C48-B5BA-15E5DC1FFDEF}">
      <dgm:prSet phldrT="[Text]"/>
      <dgm:spPr/>
      <dgm:t>
        <a:bodyPr/>
        <a:lstStyle/>
        <a:p>
          <a:r>
            <a:rPr lang="en-US" dirty="0"/>
            <a:t>Emotional Intelligence – 5.54</a:t>
          </a:r>
        </a:p>
      </dgm:t>
    </dgm:pt>
    <dgm:pt modelId="{CDA88807-9881-4E41-8BE9-8558961A7B91}" type="parTrans" cxnId="{21F19615-B1EE-814D-AB49-4CA1E8F1EAB3}">
      <dgm:prSet/>
      <dgm:spPr/>
      <dgm:t>
        <a:bodyPr/>
        <a:lstStyle/>
        <a:p>
          <a:endParaRPr lang="en-US"/>
        </a:p>
      </dgm:t>
    </dgm:pt>
    <dgm:pt modelId="{11E6B3F4-30FB-6546-BF23-77DC81C3C747}" type="sibTrans" cxnId="{21F19615-B1EE-814D-AB49-4CA1E8F1EAB3}">
      <dgm:prSet/>
      <dgm:spPr/>
      <dgm:t>
        <a:bodyPr/>
        <a:lstStyle/>
        <a:p>
          <a:endParaRPr lang="en-US"/>
        </a:p>
      </dgm:t>
    </dgm:pt>
    <dgm:pt modelId="{41F87DC3-3287-EB41-A6A9-0C5221D02380}">
      <dgm:prSet phldrT="[Text]"/>
      <dgm:spPr/>
      <dgm:t>
        <a:bodyPr/>
        <a:lstStyle/>
        <a:p>
          <a:r>
            <a:rPr lang="en-US" dirty="0"/>
            <a:t>Self-Awareness</a:t>
          </a:r>
        </a:p>
      </dgm:t>
    </dgm:pt>
    <dgm:pt modelId="{53FC6C35-C4B0-9E4F-9354-65FD0DA1A44B}" type="parTrans" cxnId="{1E26DBB8-0FBC-8F46-8BFE-55516FF072D5}">
      <dgm:prSet/>
      <dgm:spPr/>
      <dgm:t>
        <a:bodyPr/>
        <a:lstStyle/>
        <a:p>
          <a:endParaRPr lang="en-US"/>
        </a:p>
      </dgm:t>
    </dgm:pt>
    <dgm:pt modelId="{5ACA092A-4DEA-7646-A985-AB216B56E25A}" type="sibTrans" cxnId="{1E26DBB8-0FBC-8F46-8BFE-55516FF072D5}">
      <dgm:prSet/>
      <dgm:spPr/>
      <dgm:t>
        <a:bodyPr/>
        <a:lstStyle/>
        <a:p>
          <a:endParaRPr lang="en-US"/>
        </a:p>
      </dgm:t>
    </dgm:pt>
    <dgm:pt modelId="{0749EF99-2DF7-1941-99A0-16667C94E7DC}">
      <dgm:prSet phldrT="[Text]"/>
      <dgm:spPr/>
      <dgm:t>
        <a:bodyPr/>
        <a:lstStyle/>
        <a:p>
          <a:r>
            <a:rPr lang="en-US" dirty="0"/>
            <a:t>Org Justice - 4.94</a:t>
          </a:r>
        </a:p>
      </dgm:t>
    </dgm:pt>
    <dgm:pt modelId="{18A8F18A-254B-1C46-AA4F-B9271D7513AA}" type="parTrans" cxnId="{42089E54-F14E-384C-82DF-CD957CBF609C}">
      <dgm:prSet/>
      <dgm:spPr/>
      <dgm:t>
        <a:bodyPr/>
        <a:lstStyle/>
        <a:p>
          <a:endParaRPr lang="en-US"/>
        </a:p>
      </dgm:t>
    </dgm:pt>
    <dgm:pt modelId="{EC8D3C05-5B1A-0446-9CCA-9BDC7037F497}" type="sibTrans" cxnId="{42089E54-F14E-384C-82DF-CD957CBF609C}">
      <dgm:prSet/>
      <dgm:spPr/>
      <dgm:t>
        <a:bodyPr/>
        <a:lstStyle/>
        <a:p>
          <a:endParaRPr lang="en-US"/>
        </a:p>
      </dgm:t>
    </dgm:pt>
    <dgm:pt modelId="{2472DE51-9C99-EE41-AB63-DE167C79196A}">
      <dgm:prSet phldrT="[Text]"/>
      <dgm:spPr/>
      <dgm:t>
        <a:bodyPr/>
        <a:lstStyle/>
        <a:p>
          <a:r>
            <a:rPr lang="en-US" dirty="0"/>
            <a:t>Decision Fairness</a:t>
          </a:r>
        </a:p>
      </dgm:t>
    </dgm:pt>
    <dgm:pt modelId="{8B067003-9C36-134D-A648-5552F7C6D11F}" type="parTrans" cxnId="{9A62541A-4EFE-A540-80EB-F94B411BE12E}">
      <dgm:prSet/>
      <dgm:spPr/>
      <dgm:t>
        <a:bodyPr/>
        <a:lstStyle/>
        <a:p>
          <a:endParaRPr lang="en-US"/>
        </a:p>
      </dgm:t>
    </dgm:pt>
    <dgm:pt modelId="{6F6CCB21-600F-1F41-BF28-3938A9B850EC}" type="sibTrans" cxnId="{9A62541A-4EFE-A540-80EB-F94B411BE12E}">
      <dgm:prSet/>
      <dgm:spPr/>
      <dgm:t>
        <a:bodyPr/>
        <a:lstStyle/>
        <a:p>
          <a:endParaRPr lang="en-US"/>
        </a:p>
      </dgm:t>
    </dgm:pt>
    <dgm:pt modelId="{A33CC159-5363-164E-92B6-FFEB91829C46}">
      <dgm:prSet phldrT="[Text]"/>
      <dgm:spPr/>
      <dgm:t>
        <a:bodyPr/>
        <a:lstStyle/>
        <a:p>
          <a:r>
            <a:rPr lang="en-US" dirty="0"/>
            <a:t>Character - 5.47</a:t>
          </a:r>
        </a:p>
      </dgm:t>
    </dgm:pt>
    <dgm:pt modelId="{33344C80-979E-F14D-9227-661FCA5D4EB9}" type="parTrans" cxnId="{74B41FB8-9F56-A143-8507-DF41A852D40E}">
      <dgm:prSet/>
      <dgm:spPr/>
      <dgm:t>
        <a:bodyPr/>
        <a:lstStyle/>
        <a:p>
          <a:endParaRPr lang="en-US"/>
        </a:p>
      </dgm:t>
    </dgm:pt>
    <dgm:pt modelId="{5CEE321B-25CA-9543-997B-35B7AD9B2593}" type="sibTrans" cxnId="{74B41FB8-9F56-A143-8507-DF41A852D40E}">
      <dgm:prSet/>
      <dgm:spPr/>
      <dgm:t>
        <a:bodyPr/>
        <a:lstStyle/>
        <a:p>
          <a:endParaRPr lang="en-US"/>
        </a:p>
      </dgm:t>
    </dgm:pt>
    <dgm:pt modelId="{2C342A7C-D494-EA4C-AFCD-DC5F0821D36D}">
      <dgm:prSet phldrT="[Text]"/>
      <dgm:spPr/>
      <dgm:t>
        <a:bodyPr/>
        <a:lstStyle/>
        <a:p>
          <a:r>
            <a:rPr lang="en-US" dirty="0"/>
            <a:t>Development - 5.28</a:t>
          </a:r>
        </a:p>
      </dgm:t>
    </dgm:pt>
    <dgm:pt modelId="{6E3A6541-5F9E-A047-95F1-CB97A9A7CFC8}" type="parTrans" cxnId="{00A41DE5-1B66-AB40-B743-4BA29DC1ACD9}">
      <dgm:prSet/>
      <dgm:spPr/>
      <dgm:t>
        <a:bodyPr/>
        <a:lstStyle/>
        <a:p>
          <a:endParaRPr lang="en-US"/>
        </a:p>
      </dgm:t>
    </dgm:pt>
    <dgm:pt modelId="{125B2A64-1225-7247-A847-24305FD699F3}" type="sibTrans" cxnId="{00A41DE5-1B66-AB40-B743-4BA29DC1ACD9}">
      <dgm:prSet/>
      <dgm:spPr/>
      <dgm:t>
        <a:bodyPr/>
        <a:lstStyle/>
        <a:p>
          <a:endParaRPr lang="en-US"/>
        </a:p>
      </dgm:t>
    </dgm:pt>
    <dgm:pt modelId="{9F516EB0-2D8C-1446-8552-014439690CAC}">
      <dgm:prSet phldrT="[Text]"/>
      <dgm:spPr/>
      <dgm:t>
        <a:bodyPr/>
        <a:lstStyle/>
        <a:p>
          <a:r>
            <a:rPr lang="en-US" dirty="0"/>
            <a:t>Outcome Concern</a:t>
          </a:r>
        </a:p>
      </dgm:t>
    </dgm:pt>
    <dgm:pt modelId="{2D1E1F85-6741-AB40-8716-F28DC0578606}" type="parTrans" cxnId="{A39977E2-C7D0-6642-AB57-001C05794F00}">
      <dgm:prSet/>
      <dgm:spPr/>
      <dgm:t>
        <a:bodyPr/>
        <a:lstStyle/>
        <a:p>
          <a:endParaRPr lang="en-US"/>
        </a:p>
      </dgm:t>
    </dgm:pt>
    <dgm:pt modelId="{A5090E6A-5487-B144-AADD-186A86A10E4E}" type="sibTrans" cxnId="{A39977E2-C7D0-6642-AB57-001C05794F00}">
      <dgm:prSet/>
      <dgm:spPr/>
      <dgm:t>
        <a:bodyPr/>
        <a:lstStyle/>
        <a:p>
          <a:endParaRPr lang="en-US"/>
        </a:p>
      </dgm:t>
    </dgm:pt>
    <dgm:pt modelId="{EC5BA672-69AC-654B-B14D-60C5C313E8AF}">
      <dgm:prSet phldrT="[Text]"/>
      <dgm:spPr/>
      <dgm:t>
        <a:bodyPr/>
        <a:lstStyle/>
        <a:p>
          <a:r>
            <a:rPr lang="en-US" dirty="0"/>
            <a:t>Information Sharing</a:t>
          </a:r>
        </a:p>
      </dgm:t>
    </dgm:pt>
    <dgm:pt modelId="{761A0815-9FBC-EA48-AA86-E1327A0017A5}" type="parTrans" cxnId="{AEBC9F92-7BDC-E548-B25E-6C07D2FF80EE}">
      <dgm:prSet/>
      <dgm:spPr/>
      <dgm:t>
        <a:bodyPr/>
        <a:lstStyle/>
        <a:p>
          <a:endParaRPr lang="en-US"/>
        </a:p>
      </dgm:t>
    </dgm:pt>
    <dgm:pt modelId="{1B3376A9-1896-A641-A232-8B7B7322DE94}" type="sibTrans" cxnId="{AEBC9F92-7BDC-E548-B25E-6C07D2FF80EE}">
      <dgm:prSet/>
      <dgm:spPr/>
      <dgm:t>
        <a:bodyPr/>
        <a:lstStyle/>
        <a:p>
          <a:endParaRPr lang="en-US"/>
        </a:p>
      </dgm:t>
    </dgm:pt>
    <dgm:pt modelId="{63B63B60-F913-2F46-8D38-FB0792684B61}">
      <dgm:prSet phldrT="[Text]"/>
      <dgm:spPr/>
      <dgm:t>
        <a:bodyPr/>
        <a:lstStyle/>
        <a:p>
          <a:r>
            <a:rPr lang="en-US" dirty="0"/>
            <a:t>Integrity</a:t>
          </a:r>
        </a:p>
      </dgm:t>
    </dgm:pt>
    <dgm:pt modelId="{49808706-79B3-A345-967F-3A5754C6F86E}" type="parTrans" cxnId="{F56330D0-EE54-7541-A5DA-DBCDC7EA6106}">
      <dgm:prSet/>
      <dgm:spPr/>
      <dgm:t>
        <a:bodyPr/>
        <a:lstStyle/>
        <a:p>
          <a:endParaRPr lang="en-US"/>
        </a:p>
      </dgm:t>
    </dgm:pt>
    <dgm:pt modelId="{5F2A73A6-7712-0F4E-AB39-C20133A059F0}" type="sibTrans" cxnId="{F56330D0-EE54-7541-A5DA-DBCDC7EA6106}">
      <dgm:prSet/>
      <dgm:spPr/>
      <dgm:t>
        <a:bodyPr/>
        <a:lstStyle/>
        <a:p>
          <a:endParaRPr lang="en-US"/>
        </a:p>
      </dgm:t>
    </dgm:pt>
    <dgm:pt modelId="{8E92CE20-4775-9349-8627-FF7AEB38978B}">
      <dgm:prSet phldrT="[Text]"/>
      <dgm:spPr/>
      <dgm:t>
        <a:bodyPr/>
        <a:lstStyle/>
        <a:p>
          <a:r>
            <a:rPr lang="en-US" dirty="0"/>
            <a:t>Credibility</a:t>
          </a:r>
        </a:p>
      </dgm:t>
    </dgm:pt>
    <dgm:pt modelId="{F34F8061-E13A-BD4B-9528-7FE296416B20}" type="parTrans" cxnId="{CE977739-74E8-454F-AD00-FD6A70286FD7}">
      <dgm:prSet/>
      <dgm:spPr/>
      <dgm:t>
        <a:bodyPr/>
        <a:lstStyle/>
        <a:p>
          <a:endParaRPr lang="en-US"/>
        </a:p>
      </dgm:t>
    </dgm:pt>
    <dgm:pt modelId="{313BD6FE-FC75-1A4E-B6AE-AB2C7148ED0B}" type="sibTrans" cxnId="{CE977739-74E8-454F-AD00-FD6A70286FD7}">
      <dgm:prSet/>
      <dgm:spPr/>
      <dgm:t>
        <a:bodyPr/>
        <a:lstStyle/>
        <a:p>
          <a:endParaRPr lang="en-US"/>
        </a:p>
      </dgm:t>
    </dgm:pt>
    <dgm:pt modelId="{F4066EE4-5B86-5A4D-A364-4085854D264A}">
      <dgm:prSet phldrT="[Text]"/>
      <dgm:spPr/>
      <dgm:t>
        <a:bodyPr/>
        <a:lstStyle/>
        <a:p>
          <a:r>
            <a:rPr lang="en-US" dirty="0"/>
            <a:t>Values Differences</a:t>
          </a:r>
        </a:p>
      </dgm:t>
    </dgm:pt>
    <dgm:pt modelId="{F32FD93A-1136-E141-B551-391725F0F31E}" type="parTrans" cxnId="{AA88054E-EEDA-2D4C-9FCB-8637BD8D0AC9}">
      <dgm:prSet/>
      <dgm:spPr/>
      <dgm:t>
        <a:bodyPr/>
        <a:lstStyle/>
        <a:p>
          <a:endParaRPr lang="en-US"/>
        </a:p>
      </dgm:t>
    </dgm:pt>
    <dgm:pt modelId="{15320D4A-2472-2040-B49C-DD4C915011D4}" type="sibTrans" cxnId="{AA88054E-EEDA-2D4C-9FCB-8637BD8D0AC9}">
      <dgm:prSet/>
      <dgm:spPr/>
      <dgm:t>
        <a:bodyPr/>
        <a:lstStyle/>
        <a:p>
          <a:endParaRPr lang="en-US"/>
        </a:p>
      </dgm:t>
    </dgm:pt>
    <dgm:pt modelId="{2B1785B9-B1F8-FD4F-A083-3409C97D2388}">
      <dgm:prSet phldrT="[Text]"/>
      <dgm:spPr/>
      <dgm:t>
        <a:bodyPr/>
        <a:lstStyle/>
        <a:p>
          <a:r>
            <a:rPr lang="en-US" dirty="0"/>
            <a:t>Lifelong Learning</a:t>
          </a:r>
        </a:p>
      </dgm:t>
    </dgm:pt>
    <dgm:pt modelId="{BF3A7282-AD93-D645-B943-0011950C5F4E}" type="parTrans" cxnId="{8B4359F9-A22A-FE4C-BE8C-1E2FFD9B0C70}">
      <dgm:prSet/>
      <dgm:spPr/>
      <dgm:t>
        <a:bodyPr/>
        <a:lstStyle/>
        <a:p>
          <a:endParaRPr lang="en-US"/>
        </a:p>
      </dgm:t>
    </dgm:pt>
    <dgm:pt modelId="{6549F64C-F0EB-4E42-BE2A-BBF2FF9966C0}" type="sibTrans" cxnId="{8B4359F9-A22A-FE4C-BE8C-1E2FFD9B0C70}">
      <dgm:prSet/>
      <dgm:spPr/>
      <dgm:t>
        <a:bodyPr/>
        <a:lstStyle/>
        <a:p>
          <a:endParaRPr lang="en-US"/>
        </a:p>
      </dgm:t>
    </dgm:pt>
    <dgm:pt modelId="{91CCF84E-113C-A949-8B79-735FC9D13C6A}">
      <dgm:prSet phldrT="[Text]"/>
      <dgm:spPr/>
      <dgm:t>
        <a:bodyPr/>
        <a:lstStyle/>
        <a:p>
          <a:r>
            <a:rPr lang="en-US" dirty="0"/>
            <a:t>Developing Others</a:t>
          </a:r>
        </a:p>
      </dgm:t>
    </dgm:pt>
    <dgm:pt modelId="{DCE166FA-F973-5E4E-BA3D-F9240EBA634C}" type="parTrans" cxnId="{0DC00580-80DE-0248-ABB3-959AB228702F}">
      <dgm:prSet/>
      <dgm:spPr/>
      <dgm:t>
        <a:bodyPr/>
        <a:lstStyle/>
        <a:p>
          <a:endParaRPr lang="en-US"/>
        </a:p>
      </dgm:t>
    </dgm:pt>
    <dgm:pt modelId="{C69071B8-C951-6A4B-8956-C042089DD527}" type="sibTrans" cxnId="{0DC00580-80DE-0248-ABB3-959AB228702F}">
      <dgm:prSet/>
      <dgm:spPr/>
      <dgm:t>
        <a:bodyPr/>
        <a:lstStyle/>
        <a:p>
          <a:endParaRPr lang="en-US"/>
        </a:p>
      </dgm:t>
    </dgm:pt>
    <dgm:pt modelId="{42B58678-3343-4D4B-9A79-EA4C36EBA389}">
      <dgm:prSet phldrT="[Text]"/>
      <dgm:spPr/>
      <dgm:t>
        <a:bodyPr/>
        <a:lstStyle/>
        <a:p>
          <a:r>
            <a:rPr lang="en-US" dirty="0"/>
            <a:t>Self-Management</a:t>
          </a:r>
        </a:p>
      </dgm:t>
    </dgm:pt>
    <dgm:pt modelId="{55E4AC5F-8165-8A43-A0B9-3A6173F4FEEE}" type="sibTrans" cxnId="{45326282-EE99-5B4C-9F63-17BCE66B69CF}">
      <dgm:prSet/>
      <dgm:spPr/>
      <dgm:t>
        <a:bodyPr/>
        <a:lstStyle/>
        <a:p>
          <a:endParaRPr lang="en-US"/>
        </a:p>
      </dgm:t>
    </dgm:pt>
    <dgm:pt modelId="{A4866121-27E5-8D44-BCB2-BAD3B40182D4}" type="parTrans" cxnId="{45326282-EE99-5B4C-9F63-17BCE66B69CF}">
      <dgm:prSet/>
      <dgm:spPr/>
      <dgm:t>
        <a:bodyPr/>
        <a:lstStyle/>
        <a:p>
          <a:endParaRPr lang="en-US"/>
        </a:p>
      </dgm:t>
    </dgm:pt>
    <dgm:pt modelId="{1942A101-1DD1-E345-B02B-6DFB994DE710}">
      <dgm:prSet phldrT="[Text]"/>
      <dgm:spPr/>
      <dgm:t>
        <a:bodyPr/>
        <a:lstStyle/>
        <a:p>
          <a:r>
            <a:rPr lang="en-US" dirty="0"/>
            <a:t>Social Awareness</a:t>
          </a:r>
        </a:p>
      </dgm:t>
    </dgm:pt>
    <dgm:pt modelId="{2E982844-FB9B-9143-928C-DED2D5F6F010}" type="sibTrans" cxnId="{375C965A-0D8A-5441-9585-717D8D6EAAE1}">
      <dgm:prSet/>
      <dgm:spPr/>
      <dgm:t>
        <a:bodyPr/>
        <a:lstStyle/>
        <a:p>
          <a:endParaRPr lang="en-US"/>
        </a:p>
      </dgm:t>
    </dgm:pt>
    <dgm:pt modelId="{938DB29A-D6A6-1848-AC7B-6F621EBEB38C}" type="parTrans" cxnId="{375C965A-0D8A-5441-9585-717D8D6EAAE1}">
      <dgm:prSet/>
      <dgm:spPr/>
      <dgm:t>
        <a:bodyPr/>
        <a:lstStyle/>
        <a:p>
          <a:endParaRPr lang="en-US"/>
        </a:p>
      </dgm:t>
    </dgm:pt>
    <dgm:pt modelId="{DC7CD320-59EB-0B4C-AA3D-8D5B1AB811D3}">
      <dgm:prSet phldrT="[Text]"/>
      <dgm:spPr/>
      <dgm:t>
        <a:bodyPr/>
        <a:lstStyle/>
        <a:p>
          <a:r>
            <a:rPr lang="en-US" dirty="0"/>
            <a:t>Relationship Management</a:t>
          </a:r>
        </a:p>
      </dgm:t>
    </dgm:pt>
    <dgm:pt modelId="{40C251C0-394E-C14E-8020-EE39E8CC545C}" type="sibTrans" cxnId="{79523340-7D58-5C48-A937-519EF5C4BC39}">
      <dgm:prSet/>
      <dgm:spPr/>
      <dgm:t>
        <a:bodyPr/>
        <a:lstStyle/>
        <a:p>
          <a:endParaRPr lang="en-US"/>
        </a:p>
      </dgm:t>
    </dgm:pt>
    <dgm:pt modelId="{89A8DDD2-5D29-5F46-9499-545E4261BC45}" type="parTrans" cxnId="{79523340-7D58-5C48-A937-519EF5C4BC39}">
      <dgm:prSet/>
      <dgm:spPr/>
      <dgm:t>
        <a:bodyPr/>
        <a:lstStyle/>
        <a:p>
          <a:endParaRPr lang="en-US"/>
        </a:p>
      </dgm:t>
    </dgm:pt>
    <dgm:pt modelId="{A92B6653-4E70-1041-80A5-0527058EC89E}" type="pres">
      <dgm:prSet presAssocID="{A05805C3-72EB-7B44-B511-1E98D220CB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DBD36D-68E0-744A-8C86-3E4953B4B8DD}" type="pres">
      <dgm:prSet presAssocID="{B098E033-3D6E-5C48-B5BA-15E5DC1FFDEF}" presName="composite" presStyleCnt="0"/>
      <dgm:spPr/>
    </dgm:pt>
    <dgm:pt modelId="{29DEB3A7-C29E-B545-A2AE-97D3C255F859}" type="pres">
      <dgm:prSet presAssocID="{B098E033-3D6E-5C48-B5BA-15E5DC1FFDE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00F0C-CD2D-9F4E-A828-647D147F8573}" type="pres">
      <dgm:prSet presAssocID="{B098E033-3D6E-5C48-B5BA-15E5DC1FFDEF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FA937-E251-8143-9B60-3429D9AAD2DE}" type="pres">
      <dgm:prSet presAssocID="{11E6B3F4-30FB-6546-BF23-77DC81C3C747}" presName="space" presStyleCnt="0"/>
      <dgm:spPr/>
    </dgm:pt>
    <dgm:pt modelId="{AACE6456-0D11-AD48-A509-C603EFB4EA15}" type="pres">
      <dgm:prSet presAssocID="{0749EF99-2DF7-1941-99A0-16667C94E7DC}" presName="composite" presStyleCnt="0"/>
      <dgm:spPr/>
    </dgm:pt>
    <dgm:pt modelId="{D1C025A1-7524-6647-86DF-958719C6E1E9}" type="pres">
      <dgm:prSet presAssocID="{0749EF99-2DF7-1941-99A0-16667C94E7DC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27137D-9702-4A42-953E-8A618EB7F180}" type="pres">
      <dgm:prSet presAssocID="{0749EF99-2DF7-1941-99A0-16667C94E7DC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8F073-C194-A145-A388-F41F75FFE32B}" type="pres">
      <dgm:prSet presAssocID="{EC8D3C05-5B1A-0446-9CCA-9BDC7037F497}" presName="space" presStyleCnt="0"/>
      <dgm:spPr/>
    </dgm:pt>
    <dgm:pt modelId="{01CD8DF4-47FB-CC47-83C1-0BEF539D8ADD}" type="pres">
      <dgm:prSet presAssocID="{A33CC159-5363-164E-92B6-FFEB91829C46}" presName="composite" presStyleCnt="0"/>
      <dgm:spPr/>
    </dgm:pt>
    <dgm:pt modelId="{35ED3DDB-F59C-C245-A8CA-C214A435B51C}" type="pres">
      <dgm:prSet presAssocID="{A33CC159-5363-164E-92B6-FFEB91829C46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F7ABE7-BFAB-9540-B13A-ED4F0F946FE7}" type="pres">
      <dgm:prSet presAssocID="{A33CC159-5363-164E-92B6-FFEB91829C46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089EE-3020-0649-B620-2D69691E875C}" type="pres">
      <dgm:prSet presAssocID="{5CEE321B-25CA-9543-997B-35B7AD9B2593}" presName="space" presStyleCnt="0"/>
      <dgm:spPr/>
    </dgm:pt>
    <dgm:pt modelId="{BF1973EA-561F-BD43-8BD5-823B9231B2A0}" type="pres">
      <dgm:prSet presAssocID="{2C342A7C-D494-EA4C-AFCD-DC5F0821D36D}" presName="composite" presStyleCnt="0"/>
      <dgm:spPr/>
    </dgm:pt>
    <dgm:pt modelId="{4F2BC91C-F2E6-3F45-9423-58CB100F96CD}" type="pres">
      <dgm:prSet presAssocID="{2C342A7C-D494-EA4C-AFCD-DC5F0821D36D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DE3427-20E4-D542-BA1F-5B165903C6C1}" type="pres">
      <dgm:prSet presAssocID="{2C342A7C-D494-EA4C-AFCD-DC5F0821D36D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E9D822E-6B9C-F640-A2D3-B91B553C8D29}" type="presOf" srcId="{0749EF99-2DF7-1941-99A0-16667C94E7DC}" destId="{D1C025A1-7524-6647-86DF-958719C6E1E9}" srcOrd="0" destOrd="0" presId="urn:microsoft.com/office/officeart/2005/8/layout/hList1"/>
    <dgm:cxn modelId="{79523340-7D58-5C48-A937-519EF5C4BC39}" srcId="{B098E033-3D6E-5C48-B5BA-15E5DC1FFDEF}" destId="{DC7CD320-59EB-0B4C-AA3D-8D5B1AB811D3}" srcOrd="3" destOrd="0" parTransId="{89A8DDD2-5D29-5F46-9499-545E4261BC45}" sibTransId="{40C251C0-394E-C14E-8020-EE39E8CC545C}"/>
    <dgm:cxn modelId="{2E9B6273-C92A-3147-86AA-4CEFE5E16F0A}" type="presOf" srcId="{91CCF84E-113C-A949-8B79-735FC9D13C6A}" destId="{8CDE3427-20E4-D542-BA1F-5B165903C6C1}" srcOrd="0" destOrd="1" presId="urn:microsoft.com/office/officeart/2005/8/layout/hList1"/>
    <dgm:cxn modelId="{42089E54-F14E-384C-82DF-CD957CBF609C}" srcId="{A05805C3-72EB-7B44-B511-1E98D220CBBB}" destId="{0749EF99-2DF7-1941-99A0-16667C94E7DC}" srcOrd="1" destOrd="0" parTransId="{18A8F18A-254B-1C46-AA4F-B9271D7513AA}" sibTransId="{EC8D3C05-5B1A-0446-9CCA-9BDC7037F497}"/>
    <dgm:cxn modelId="{78A6A97C-15C8-8047-B237-294BDD33AA69}" type="presOf" srcId="{DC7CD320-59EB-0B4C-AA3D-8D5B1AB811D3}" destId="{55600F0C-CD2D-9F4E-A828-647D147F8573}" srcOrd="0" destOrd="3" presId="urn:microsoft.com/office/officeart/2005/8/layout/hList1"/>
    <dgm:cxn modelId="{9A62541A-4EFE-A540-80EB-F94B411BE12E}" srcId="{0749EF99-2DF7-1941-99A0-16667C94E7DC}" destId="{2472DE51-9C99-EE41-AB63-DE167C79196A}" srcOrd="0" destOrd="0" parTransId="{8B067003-9C36-134D-A648-5552F7C6D11F}" sibTransId="{6F6CCB21-600F-1F41-BF28-3938A9B850EC}"/>
    <dgm:cxn modelId="{CE514150-217C-B34E-B208-7A4211EED111}" type="presOf" srcId="{8E92CE20-4775-9349-8627-FF7AEB38978B}" destId="{ABF7ABE7-BFAB-9540-B13A-ED4F0F946FE7}" srcOrd="0" destOrd="1" presId="urn:microsoft.com/office/officeart/2005/8/layout/hList1"/>
    <dgm:cxn modelId="{D54F9721-8AA2-AD46-9A2D-AE619AA9BB39}" type="presOf" srcId="{B098E033-3D6E-5C48-B5BA-15E5DC1FFDEF}" destId="{29DEB3A7-C29E-B545-A2AE-97D3C255F859}" srcOrd="0" destOrd="0" presId="urn:microsoft.com/office/officeart/2005/8/layout/hList1"/>
    <dgm:cxn modelId="{034AE6AA-FAD9-0949-A8D9-AD7593822233}" type="presOf" srcId="{A05805C3-72EB-7B44-B511-1E98D220CBBB}" destId="{A92B6653-4E70-1041-80A5-0527058EC89E}" srcOrd="0" destOrd="0" presId="urn:microsoft.com/office/officeart/2005/8/layout/hList1"/>
    <dgm:cxn modelId="{21F19615-B1EE-814D-AB49-4CA1E8F1EAB3}" srcId="{A05805C3-72EB-7B44-B511-1E98D220CBBB}" destId="{B098E033-3D6E-5C48-B5BA-15E5DC1FFDEF}" srcOrd="0" destOrd="0" parTransId="{CDA88807-9881-4E41-8BE9-8558961A7B91}" sibTransId="{11E6B3F4-30FB-6546-BF23-77DC81C3C747}"/>
    <dgm:cxn modelId="{9006A8BD-053E-CD4D-912C-3876AFDDC008}" type="presOf" srcId="{42B58678-3343-4D4B-9A79-EA4C36EBA389}" destId="{55600F0C-CD2D-9F4E-A828-647D147F8573}" srcOrd="0" destOrd="1" presId="urn:microsoft.com/office/officeart/2005/8/layout/hList1"/>
    <dgm:cxn modelId="{0B9D3600-9774-8649-B845-7AFC41B4C1A7}" type="presOf" srcId="{9F516EB0-2D8C-1446-8552-014439690CAC}" destId="{5927137D-9702-4A42-953E-8A618EB7F180}" srcOrd="0" destOrd="1" presId="urn:microsoft.com/office/officeart/2005/8/layout/hList1"/>
    <dgm:cxn modelId="{F56330D0-EE54-7541-A5DA-DBCDC7EA6106}" srcId="{A33CC159-5363-164E-92B6-FFEB91829C46}" destId="{63B63B60-F913-2F46-8D38-FB0792684B61}" srcOrd="0" destOrd="0" parTransId="{49808706-79B3-A345-967F-3A5754C6F86E}" sibTransId="{5F2A73A6-7712-0F4E-AB39-C20133A059F0}"/>
    <dgm:cxn modelId="{1E26DBB8-0FBC-8F46-8BFE-55516FF072D5}" srcId="{B098E033-3D6E-5C48-B5BA-15E5DC1FFDEF}" destId="{41F87DC3-3287-EB41-A6A9-0C5221D02380}" srcOrd="0" destOrd="0" parTransId="{53FC6C35-C4B0-9E4F-9354-65FD0DA1A44B}" sibTransId="{5ACA092A-4DEA-7646-A985-AB216B56E25A}"/>
    <dgm:cxn modelId="{B4436134-6A80-A743-91AE-7A13C22F0CE3}" type="presOf" srcId="{F4066EE4-5B86-5A4D-A364-4085854D264A}" destId="{ABF7ABE7-BFAB-9540-B13A-ED4F0F946FE7}" srcOrd="0" destOrd="2" presId="urn:microsoft.com/office/officeart/2005/8/layout/hList1"/>
    <dgm:cxn modelId="{AEBC9F92-7BDC-E548-B25E-6C07D2FF80EE}" srcId="{0749EF99-2DF7-1941-99A0-16667C94E7DC}" destId="{EC5BA672-69AC-654B-B14D-60C5C313E8AF}" srcOrd="2" destOrd="0" parTransId="{761A0815-9FBC-EA48-AA86-E1327A0017A5}" sibTransId="{1B3376A9-1896-A641-A232-8B7B7322DE94}"/>
    <dgm:cxn modelId="{733C136A-D7EB-C644-98B6-8B8E16DC22FA}" type="presOf" srcId="{41F87DC3-3287-EB41-A6A9-0C5221D02380}" destId="{55600F0C-CD2D-9F4E-A828-647D147F8573}" srcOrd="0" destOrd="0" presId="urn:microsoft.com/office/officeart/2005/8/layout/hList1"/>
    <dgm:cxn modelId="{0028FC53-BD02-7E4E-924A-BAB159C13B4C}" type="presOf" srcId="{2B1785B9-B1F8-FD4F-A083-3409C97D2388}" destId="{8CDE3427-20E4-D542-BA1F-5B165903C6C1}" srcOrd="0" destOrd="0" presId="urn:microsoft.com/office/officeart/2005/8/layout/hList1"/>
    <dgm:cxn modelId="{CE977739-74E8-454F-AD00-FD6A70286FD7}" srcId="{A33CC159-5363-164E-92B6-FFEB91829C46}" destId="{8E92CE20-4775-9349-8627-FF7AEB38978B}" srcOrd="1" destOrd="0" parTransId="{F34F8061-E13A-BD4B-9528-7FE296416B20}" sibTransId="{313BD6FE-FC75-1A4E-B6AE-AB2C7148ED0B}"/>
    <dgm:cxn modelId="{EA3A00D0-7987-6C4E-A11B-54609736061C}" type="presOf" srcId="{2C342A7C-D494-EA4C-AFCD-DC5F0821D36D}" destId="{4F2BC91C-F2E6-3F45-9423-58CB100F96CD}" srcOrd="0" destOrd="0" presId="urn:microsoft.com/office/officeart/2005/8/layout/hList1"/>
    <dgm:cxn modelId="{0DC00580-80DE-0248-ABB3-959AB228702F}" srcId="{2C342A7C-D494-EA4C-AFCD-DC5F0821D36D}" destId="{91CCF84E-113C-A949-8B79-735FC9D13C6A}" srcOrd="1" destOrd="0" parTransId="{DCE166FA-F973-5E4E-BA3D-F9240EBA634C}" sibTransId="{C69071B8-C951-6A4B-8956-C042089DD527}"/>
    <dgm:cxn modelId="{2C20B9A4-EEE0-AE4A-810D-D2A2B273579C}" type="presOf" srcId="{2472DE51-9C99-EE41-AB63-DE167C79196A}" destId="{5927137D-9702-4A42-953E-8A618EB7F180}" srcOrd="0" destOrd="0" presId="urn:microsoft.com/office/officeart/2005/8/layout/hList1"/>
    <dgm:cxn modelId="{45326282-EE99-5B4C-9F63-17BCE66B69CF}" srcId="{B098E033-3D6E-5C48-B5BA-15E5DC1FFDEF}" destId="{42B58678-3343-4D4B-9A79-EA4C36EBA389}" srcOrd="1" destOrd="0" parTransId="{A4866121-27E5-8D44-BCB2-BAD3B40182D4}" sibTransId="{55E4AC5F-8165-8A43-A0B9-3A6173F4FEEE}"/>
    <dgm:cxn modelId="{1A040DAB-3735-754C-A5AB-E9EB7B13CACC}" type="presOf" srcId="{63B63B60-F913-2F46-8D38-FB0792684B61}" destId="{ABF7ABE7-BFAB-9540-B13A-ED4F0F946FE7}" srcOrd="0" destOrd="0" presId="urn:microsoft.com/office/officeart/2005/8/layout/hList1"/>
    <dgm:cxn modelId="{00A41DE5-1B66-AB40-B743-4BA29DC1ACD9}" srcId="{A05805C3-72EB-7B44-B511-1E98D220CBBB}" destId="{2C342A7C-D494-EA4C-AFCD-DC5F0821D36D}" srcOrd="3" destOrd="0" parTransId="{6E3A6541-5F9E-A047-95F1-CB97A9A7CFC8}" sibTransId="{125B2A64-1225-7247-A847-24305FD699F3}"/>
    <dgm:cxn modelId="{74B41FB8-9F56-A143-8507-DF41A852D40E}" srcId="{A05805C3-72EB-7B44-B511-1E98D220CBBB}" destId="{A33CC159-5363-164E-92B6-FFEB91829C46}" srcOrd="2" destOrd="0" parTransId="{33344C80-979E-F14D-9227-661FCA5D4EB9}" sibTransId="{5CEE321B-25CA-9543-997B-35B7AD9B2593}"/>
    <dgm:cxn modelId="{AA88054E-EEDA-2D4C-9FCB-8637BD8D0AC9}" srcId="{A33CC159-5363-164E-92B6-FFEB91829C46}" destId="{F4066EE4-5B86-5A4D-A364-4085854D264A}" srcOrd="2" destOrd="0" parTransId="{F32FD93A-1136-E141-B551-391725F0F31E}" sibTransId="{15320D4A-2472-2040-B49C-DD4C915011D4}"/>
    <dgm:cxn modelId="{7C58878E-37A5-2249-BEF3-2229191F2E02}" type="presOf" srcId="{1942A101-1DD1-E345-B02B-6DFB994DE710}" destId="{55600F0C-CD2D-9F4E-A828-647D147F8573}" srcOrd="0" destOrd="2" presId="urn:microsoft.com/office/officeart/2005/8/layout/hList1"/>
    <dgm:cxn modelId="{8B4359F9-A22A-FE4C-BE8C-1E2FFD9B0C70}" srcId="{2C342A7C-D494-EA4C-AFCD-DC5F0821D36D}" destId="{2B1785B9-B1F8-FD4F-A083-3409C97D2388}" srcOrd="0" destOrd="0" parTransId="{BF3A7282-AD93-D645-B943-0011950C5F4E}" sibTransId="{6549F64C-F0EB-4E42-BE2A-BBF2FF9966C0}"/>
    <dgm:cxn modelId="{A39977E2-C7D0-6642-AB57-001C05794F00}" srcId="{0749EF99-2DF7-1941-99A0-16667C94E7DC}" destId="{9F516EB0-2D8C-1446-8552-014439690CAC}" srcOrd="1" destOrd="0" parTransId="{2D1E1F85-6741-AB40-8716-F28DC0578606}" sibTransId="{A5090E6A-5487-B144-AADD-186A86A10E4E}"/>
    <dgm:cxn modelId="{375C965A-0D8A-5441-9585-717D8D6EAAE1}" srcId="{B098E033-3D6E-5C48-B5BA-15E5DC1FFDEF}" destId="{1942A101-1DD1-E345-B02B-6DFB994DE710}" srcOrd="2" destOrd="0" parTransId="{938DB29A-D6A6-1848-AC7B-6F621EBEB38C}" sibTransId="{2E982844-FB9B-9143-928C-DED2D5F6F010}"/>
    <dgm:cxn modelId="{AE56E8BD-CF0E-BD45-B09C-310F325A9266}" type="presOf" srcId="{EC5BA672-69AC-654B-B14D-60C5C313E8AF}" destId="{5927137D-9702-4A42-953E-8A618EB7F180}" srcOrd="0" destOrd="2" presId="urn:microsoft.com/office/officeart/2005/8/layout/hList1"/>
    <dgm:cxn modelId="{3BCD207B-60BC-404E-ADAB-2699A571A55C}" type="presOf" srcId="{A33CC159-5363-164E-92B6-FFEB91829C46}" destId="{35ED3DDB-F59C-C245-A8CA-C214A435B51C}" srcOrd="0" destOrd="0" presId="urn:microsoft.com/office/officeart/2005/8/layout/hList1"/>
    <dgm:cxn modelId="{26389AAA-311E-604B-A01B-746F3F388760}" type="presParOf" srcId="{A92B6653-4E70-1041-80A5-0527058EC89E}" destId="{ECDBD36D-68E0-744A-8C86-3E4953B4B8DD}" srcOrd="0" destOrd="0" presId="urn:microsoft.com/office/officeart/2005/8/layout/hList1"/>
    <dgm:cxn modelId="{D4D5BD38-CD31-5745-9F3B-EBD8B352F117}" type="presParOf" srcId="{ECDBD36D-68E0-744A-8C86-3E4953B4B8DD}" destId="{29DEB3A7-C29E-B545-A2AE-97D3C255F859}" srcOrd="0" destOrd="0" presId="urn:microsoft.com/office/officeart/2005/8/layout/hList1"/>
    <dgm:cxn modelId="{6D25B59A-BDC7-0F4D-8581-8878114678C6}" type="presParOf" srcId="{ECDBD36D-68E0-744A-8C86-3E4953B4B8DD}" destId="{55600F0C-CD2D-9F4E-A828-647D147F8573}" srcOrd="1" destOrd="0" presId="urn:microsoft.com/office/officeart/2005/8/layout/hList1"/>
    <dgm:cxn modelId="{1EFF8038-8C7B-9845-95B0-B67925F2AA5A}" type="presParOf" srcId="{A92B6653-4E70-1041-80A5-0527058EC89E}" destId="{A2EFA937-E251-8143-9B60-3429D9AAD2DE}" srcOrd="1" destOrd="0" presId="urn:microsoft.com/office/officeart/2005/8/layout/hList1"/>
    <dgm:cxn modelId="{D23BFEE0-E7A1-044E-B50F-38E1273A8BB8}" type="presParOf" srcId="{A92B6653-4E70-1041-80A5-0527058EC89E}" destId="{AACE6456-0D11-AD48-A509-C603EFB4EA15}" srcOrd="2" destOrd="0" presId="urn:microsoft.com/office/officeart/2005/8/layout/hList1"/>
    <dgm:cxn modelId="{0261A5F0-A97B-9243-BEFD-EF4CA94CC871}" type="presParOf" srcId="{AACE6456-0D11-AD48-A509-C603EFB4EA15}" destId="{D1C025A1-7524-6647-86DF-958719C6E1E9}" srcOrd="0" destOrd="0" presId="urn:microsoft.com/office/officeart/2005/8/layout/hList1"/>
    <dgm:cxn modelId="{4CD273A5-A94C-C242-9739-D44FC276C9EF}" type="presParOf" srcId="{AACE6456-0D11-AD48-A509-C603EFB4EA15}" destId="{5927137D-9702-4A42-953E-8A618EB7F180}" srcOrd="1" destOrd="0" presId="urn:microsoft.com/office/officeart/2005/8/layout/hList1"/>
    <dgm:cxn modelId="{A26296C4-0093-B243-82F3-6919C2B5EE9A}" type="presParOf" srcId="{A92B6653-4E70-1041-80A5-0527058EC89E}" destId="{8538F073-C194-A145-A388-F41F75FFE32B}" srcOrd="3" destOrd="0" presId="urn:microsoft.com/office/officeart/2005/8/layout/hList1"/>
    <dgm:cxn modelId="{21A52400-1FFD-174A-BB6F-704BF7529D65}" type="presParOf" srcId="{A92B6653-4E70-1041-80A5-0527058EC89E}" destId="{01CD8DF4-47FB-CC47-83C1-0BEF539D8ADD}" srcOrd="4" destOrd="0" presId="urn:microsoft.com/office/officeart/2005/8/layout/hList1"/>
    <dgm:cxn modelId="{27FE1108-C87F-0240-90CB-01C066DE721B}" type="presParOf" srcId="{01CD8DF4-47FB-CC47-83C1-0BEF539D8ADD}" destId="{35ED3DDB-F59C-C245-A8CA-C214A435B51C}" srcOrd="0" destOrd="0" presId="urn:microsoft.com/office/officeart/2005/8/layout/hList1"/>
    <dgm:cxn modelId="{EE44749B-E953-E646-968E-FCC3F6AB66B8}" type="presParOf" srcId="{01CD8DF4-47FB-CC47-83C1-0BEF539D8ADD}" destId="{ABF7ABE7-BFAB-9540-B13A-ED4F0F946FE7}" srcOrd="1" destOrd="0" presId="urn:microsoft.com/office/officeart/2005/8/layout/hList1"/>
    <dgm:cxn modelId="{CEEB473B-6934-7F4E-B208-932ED584E11C}" type="presParOf" srcId="{A92B6653-4E70-1041-80A5-0527058EC89E}" destId="{D30089EE-3020-0649-B620-2D69691E875C}" srcOrd="5" destOrd="0" presId="urn:microsoft.com/office/officeart/2005/8/layout/hList1"/>
    <dgm:cxn modelId="{FD1FC49C-BD69-7844-A545-E40C50111536}" type="presParOf" srcId="{A92B6653-4E70-1041-80A5-0527058EC89E}" destId="{BF1973EA-561F-BD43-8BD5-823B9231B2A0}" srcOrd="6" destOrd="0" presId="urn:microsoft.com/office/officeart/2005/8/layout/hList1"/>
    <dgm:cxn modelId="{6B59DBD6-5CA3-664F-84A7-7FAF0576898E}" type="presParOf" srcId="{BF1973EA-561F-BD43-8BD5-823B9231B2A0}" destId="{4F2BC91C-F2E6-3F45-9423-58CB100F96CD}" srcOrd="0" destOrd="0" presId="urn:microsoft.com/office/officeart/2005/8/layout/hList1"/>
    <dgm:cxn modelId="{52047475-0C56-9548-9905-1BF9D80848B1}" type="presParOf" srcId="{BF1973EA-561F-BD43-8BD5-823B9231B2A0}" destId="{8CDE3427-20E4-D542-BA1F-5B165903C6C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5805C3-72EB-7B44-B511-1E98D220CBBB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98E033-3D6E-5C48-B5BA-15E5DC1FFDEF}">
      <dgm:prSet phldrT="[Text]" custT="1"/>
      <dgm:spPr/>
      <dgm:t>
        <a:bodyPr/>
        <a:lstStyle/>
        <a:p>
          <a:r>
            <a:rPr lang="en-US" sz="1500" dirty="0"/>
            <a:t>Strategy – 5.10</a:t>
          </a:r>
        </a:p>
      </dgm:t>
    </dgm:pt>
    <dgm:pt modelId="{CDA88807-9881-4E41-8BE9-8558961A7B91}" type="parTrans" cxnId="{21F19615-B1EE-814D-AB49-4CA1E8F1EAB3}">
      <dgm:prSet/>
      <dgm:spPr/>
      <dgm:t>
        <a:bodyPr/>
        <a:lstStyle/>
        <a:p>
          <a:endParaRPr lang="en-US"/>
        </a:p>
      </dgm:t>
    </dgm:pt>
    <dgm:pt modelId="{11E6B3F4-30FB-6546-BF23-77DC81C3C747}" type="sibTrans" cxnId="{21F19615-B1EE-814D-AB49-4CA1E8F1EAB3}">
      <dgm:prSet/>
      <dgm:spPr/>
      <dgm:t>
        <a:bodyPr/>
        <a:lstStyle/>
        <a:p>
          <a:endParaRPr lang="en-US"/>
        </a:p>
      </dgm:t>
    </dgm:pt>
    <dgm:pt modelId="{41F87DC3-3287-EB41-A6A9-0C5221D02380}">
      <dgm:prSet phldrT="[Text]" custT="1"/>
      <dgm:spPr/>
      <dgm:t>
        <a:bodyPr/>
        <a:lstStyle/>
        <a:p>
          <a:r>
            <a:rPr lang="en-US" sz="1300" dirty="0"/>
            <a:t>Self - 2.75</a:t>
          </a:r>
        </a:p>
      </dgm:t>
    </dgm:pt>
    <dgm:pt modelId="{53FC6C35-C4B0-9E4F-9354-65FD0DA1A44B}" type="parTrans" cxnId="{1E26DBB8-0FBC-8F46-8BFE-55516FF072D5}">
      <dgm:prSet/>
      <dgm:spPr/>
      <dgm:t>
        <a:bodyPr/>
        <a:lstStyle/>
        <a:p>
          <a:endParaRPr lang="en-US"/>
        </a:p>
      </dgm:t>
    </dgm:pt>
    <dgm:pt modelId="{5ACA092A-4DEA-7646-A985-AB216B56E25A}" type="sibTrans" cxnId="{1E26DBB8-0FBC-8F46-8BFE-55516FF072D5}">
      <dgm:prSet/>
      <dgm:spPr/>
      <dgm:t>
        <a:bodyPr/>
        <a:lstStyle/>
        <a:p>
          <a:endParaRPr lang="en-US"/>
        </a:p>
      </dgm:t>
    </dgm:pt>
    <dgm:pt modelId="{0749EF99-2DF7-1941-99A0-16667C94E7DC}">
      <dgm:prSet phldrT="[Text]" custT="1"/>
      <dgm:spPr/>
      <dgm:t>
        <a:bodyPr/>
        <a:lstStyle/>
        <a:p>
          <a:r>
            <a:rPr lang="en-US" sz="1500" dirty="0"/>
            <a:t>Action – 5.11</a:t>
          </a:r>
        </a:p>
      </dgm:t>
    </dgm:pt>
    <dgm:pt modelId="{18A8F18A-254B-1C46-AA4F-B9271D7513AA}" type="parTrans" cxnId="{42089E54-F14E-384C-82DF-CD957CBF609C}">
      <dgm:prSet/>
      <dgm:spPr/>
      <dgm:t>
        <a:bodyPr/>
        <a:lstStyle/>
        <a:p>
          <a:endParaRPr lang="en-US"/>
        </a:p>
      </dgm:t>
    </dgm:pt>
    <dgm:pt modelId="{EC8D3C05-5B1A-0446-9CCA-9BDC7037F497}" type="sibTrans" cxnId="{42089E54-F14E-384C-82DF-CD957CBF609C}">
      <dgm:prSet/>
      <dgm:spPr/>
      <dgm:t>
        <a:bodyPr/>
        <a:lstStyle/>
        <a:p>
          <a:endParaRPr lang="en-US"/>
        </a:p>
      </dgm:t>
    </dgm:pt>
    <dgm:pt modelId="{2472DE51-9C99-EE41-AB63-DE167C79196A}">
      <dgm:prSet phldrT="[Text]" custT="1"/>
      <dgm:spPr/>
      <dgm:t>
        <a:bodyPr/>
        <a:lstStyle/>
        <a:p>
          <a:r>
            <a:rPr lang="en-US" sz="1300" dirty="0"/>
            <a:t>Self – 3.33</a:t>
          </a:r>
        </a:p>
      </dgm:t>
    </dgm:pt>
    <dgm:pt modelId="{8B067003-9C36-134D-A648-5552F7C6D11F}" type="parTrans" cxnId="{9A62541A-4EFE-A540-80EB-F94B411BE12E}">
      <dgm:prSet/>
      <dgm:spPr/>
      <dgm:t>
        <a:bodyPr/>
        <a:lstStyle/>
        <a:p>
          <a:endParaRPr lang="en-US"/>
        </a:p>
      </dgm:t>
    </dgm:pt>
    <dgm:pt modelId="{6F6CCB21-600F-1F41-BF28-3938A9B850EC}" type="sibTrans" cxnId="{9A62541A-4EFE-A540-80EB-F94B411BE12E}">
      <dgm:prSet/>
      <dgm:spPr/>
      <dgm:t>
        <a:bodyPr/>
        <a:lstStyle/>
        <a:p>
          <a:endParaRPr lang="en-US"/>
        </a:p>
      </dgm:t>
    </dgm:pt>
    <dgm:pt modelId="{A33CC159-5363-164E-92B6-FFEB91829C46}">
      <dgm:prSet phldrT="[Text]" custT="1"/>
      <dgm:spPr/>
      <dgm:t>
        <a:bodyPr/>
        <a:lstStyle/>
        <a:p>
          <a:r>
            <a:rPr lang="en-US" sz="1500" dirty="0"/>
            <a:t>Results – 5.25</a:t>
          </a:r>
        </a:p>
      </dgm:t>
    </dgm:pt>
    <dgm:pt modelId="{33344C80-979E-F14D-9227-661FCA5D4EB9}" type="parTrans" cxnId="{74B41FB8-9F56-A143-8507-DF41A852D40E}">
      <dgm:prSet/>
      <dgm:spPr/>
      <dgm:t>
        <a:bodyPr/>
        <a:lstStyle/>
        <a:p>
          <a:endParaRPr lang="en-US"/>
        </a:p>
      </dgm:t>
    </dgm:pt>
    <dgm:pt modelId="{5CEE321B-25CA-9543-997B-35B7AD9B2593}" type="sibTrans" cxnId="{74B41FB8-9F56-A143-8507-DF41A852D40E}">
      <dgm:prSet/>
      <dgm:spPr/>
      <dgm:t>
        <a:bodyPr/>
        <a:lstStyle/>
        <a:p>
          <a:endParaRPr lang="en-US"/>
        </a:p>
      </dgm:t>
    </dgm:pt>
    <dgm:pt modelId="{9421C0A2-E6D4-6B44-9C7A-5A6E28EE3917}">
      <dgm:prSet phldrT="[Text]" custT="1"/>
      <dgm:spPr/>
      <dgm:t>
        <a:bodyPr/>
        <a:lstStyle/>
        <a:p>
          <a:r>
            <a:rPr lang="en-US" sz="1300" dirty="0"/>
            <a:t>Self – 3.33</a:t>
          </a:r>
        </a:p>
      </dgm:t>
    </dgm:pt>
    <dgm:pt modelId="{7A18ADD3-F443-2C42-8C11-1C9B54E556A4}" type="parTrans" cxnId="{FE403CB0-E455-3F4D-827F-4BC3BE3B9F9C}">
      <dgm:prSet/>
      <dgm:spPr/>
      <dgm:t>
        <a:bodyPr/>
        <a:lstStyle/>
        <a:p>
          <a:endParaRPr lang="en-US"/>
        </a:p>
      </dgm:t>
    </dgm:pt>
    <dgm:pt modelId="{62B53287-799D-894B-A3A4-A25A4FF5A42C}" type="sibTrans" cxnId="{FE403CB0-E455-3F4D-827F-4BC3BE3B9F9C}">
      <dgm:prSet/>
      <dgm:spPr/>
      <dgm:t>
        <a:bodyPr/>
        <a:lstStyle/>
        <a:p>
          <a:endParaRPr lang="en-US"/>
        </a:p>
      </dgm:t>
    </dgm:pt>
    <dgm:pt modelId="{D2A02C9F-D3D2-E648-A076-C145503E006B}">
      <dgm:prSet phldrT="[Text]" custT="1"/>
      <dgm:spPr/>
      <dgm:t>
        <a:bodyPr/>
        <a:lstStyle/>
        <a:p>
          <a:r>
            <a:rPr lang="en-US" sz="1300" dirty="0"/>
            <a:t>Peers – 5.43</a:t>
          </a:r>
        </a:p>
      </dgm:t>
    </dgm:pt>
    <dgm:pt modelId="{19018CCC-CD73-1047-A94B-45BECEE1D1D1}" type="parTrans" cxnId="{29433937-D48C-6341-9E81-54B0A6F9B15E}">
      <dgm:prSet/>
      <dgm:spPr/>
      <dgm:t>
        <a:bodyPr/>
        <a:lstStyle/>
        <a:p>
          <a:endParaRPr lang="en-US"/>
        </a:p>
      </dgm:t>
    </dgm:pt>
    <dgm:pt modelId="{4C8659DA-08E6-7744-BFE7-EE8F2262F8FE}" type="sibTrans" cxnId="{29433937-D48C-6341-9E81-54B0A6F9B15E}">
      <dgm:prSet/>
      <dgm:spPr/>
      <dgm:t>
        <a:bodyPr/>
        <a:lstStyle/>
        <a:p>
          <a:endParaRPr lang="en-US"/>
        </a:p>
      </dgm:t>
    </dgm:pt>
    <dgm:pt modelId="{4AF80CDD-29C6-514B-9319-9123ACC5D520}">
      <dgm:prSet phldrT="[Text]" custT="1"/>
      <dgm:spPr/>
      <dgm:t>
        <a:bodyPr/>
        <a:lstStyle/>
        <a:p>
          <a:r>
            <a:rPr lang="en-US" sz="1300" dirty="0"/>
            <a:t>Direct Reports – 4.83 </a:t>
          </a:r>
        </a:p>
      </dgm:t>
    </dgm:pt>
    <dgm:pt modelId="{13AC8583-B2DE-AC4B-A4AA-01F977D72DE0}" type="parTrans" cxnId="{033CE779-C441-4C4F-87A8-EB406A18E5E5}">
      <dgm:prSet/>
      <dgm:spPr/>
      <dgm:t>
        <a:bodyPr/>
        <a:lstStyle/>
        <a:p>
          <a:endParaRPr lang="en-US"/>
        </a:p>
      </dgm:t>
    </dgm:pt>
    <dgm:pt modelId="{EDECE863-A671-4846-ACB5-00BA5480A8B9}" type="sibTrans" cxnId="{033CE779-C441-4C4F-87A8-EB406A18E5E5}">
      <dgm:prSet/>
      <dgm:spPr/>
      <dgm:t>
        <a:bodyPr/>
        <a:lstStyle/>
        <a:p>
          <a:endParaRPr lang="en-US"/>
        </a:p>
      </dgm:t>
    </dgm:pt>
    <dgm:pt modelId="{7EEB8C2D-A8E7-3B48-A193-318A9161FBE8}">
      <dgm:prSet phldrT="[Text]" custT="1"/>
      <dgm:spPr/>
      <dgm:t>
        <a:bodyPr/>
        <a:lstStyle/>
        <a:p>
          <a:r>
            <a:rPr lang="en-US" sz="1300" dirty="0"/>
            <a:t>Supervisors – 4.82</a:t>
          </a:r>
        </a:p>
      </dgm:t>
    </dgm:pt>
    <dgm:pt modelId="{68602760-2324-D944-9A75-2D450F457BB1}" type="parTrans" cxnId="{6F037C5C-8730-194E-BBFE-BFDDEAE329D7}">
      <dgm:prSet/>
      <dgm:spPr/>
      <dgm:t>
        <a:bodyPr/>
        <a:lstStyle/>
        <a:p>
          <a:endParaRPr lang="en-US"/>
        </a:p>
      </dgm:t>
    </dgm:pt>
    <dgm:pt modelId="{EF583E95-867D-CF41-BFC4-1A9B9C2AE87D}" type="sibTrans" cxnId="{6F037C5C-8730-194E-BBFE-BFDDEAE329D7}">
      <dgm:prSet/>
      <dgm:spPr/>
      <dgm:t>
        <a:bodyPr/>
        <a:lstStyle/>
        <a:p>
          <a:endParaRPr lang="en-US"/>
        </a:p>
      </dgm:t>
    </dgm:pt>
    <dgm:pt modelId="{BF089AAB-4A1E-454F-A322-E0D24D0520ED}">
      <dgm:prSet phldrT="[Text]" custT="1"/>
      <dgm:spPr/>
      <dgm:t>
        <a:bodyPr/>
        <a:lstStyle/>
        <a:p>
          <a:r>
            <a:rPr lang="en-US" sz="1300" dirty="0"/>
            <a:t>Peers – 5.40</a:t>
          </a:r>
        </a:p>
      </dgm:t>
    </dgm:pt>
    <dgm:pt modelId="{79F9F70A-6029-AC40-B080-9847D30883A2}" type="parTrans" cxnId="{8700AFD8-F3B7-554B-AE0F-887CBC152D1C}">
      <dgm:prSet/>
      <dgm:spPr/>
      <dgm:t>
        <a:bodyPr/>
        <a:lstStyle/>
        <a:p>
          <a:endParaRPr lang="en-US"/>
        </a:p>
      </dgm:t>
    </dgm:pt>
    <dgm:pt modelId="{A7B4FB54-E7BE-764F-890D-8495483F9CBD}" type="sibTrans" cxnId="{8700AFD8-F3B7-554B-AE0F-887CBC152D1C}">
      <dgm:prSet/>
      <dgm:spPr/>
      <dgm:t>
        <a:bodyPr/>
        <a:lstStyle/>
        <a:p>
          <a:endParaRPr lang="en-US"/>
        </a:p>
      </dgm:t>
    </dgm:pt>
    <dgm:pt modelId="{A6D1C64D-48A2-C74D-87E7-D281702D2D3C}">
      <dgm:prSet phldrT="[Text]" custT="1"/>
      <dgm:spPr/>
      <dgm:t>
        <a:bodyPr/>
        <a:lstStyle/>
        <a:p>
          <a:r>
            <a:rPr lang="en-US" sz="1300" dirty="0"/>
            <a:t>Direct Reports – 5.11 </a:t>
          </a:r>
        </a:p>
      </dgm:t>
    </dgm:pt>
    <dgm:pt modelId="{2B5D504A-8881-F241-A105-8A705F4EA136}" type="parTrans" cxnId="{8497F674-2CE0-864F-A231-63C32C546B9A}">
      <dgm:prSet/>
      <dgm:spPr/>
      <dgm:t>
        <a:bodyPr/>
        <a:lstStyle/>
        <a:p>
          <a:endParaRPr lang="en-US"/>
        </a:p>
      </dgm:t>
    </dgm:pt>
    <dgm:pt modelId="{2C077A8F-DBBE-144C-B686-758524540412}" type="sibTrans" cxnId="{8497F674-2CE0-864F-A231-63C32C546B9A}">
      <dgm:prSet/>
      <dgm:spPr/>
      <dgm:t>
        <a:bodyPr/>
        <a:lstStyle/>
        <a:p>
          <a:endParaRPr lang="en-US"/>
        </a:p>
      </dgm:t>
    </dgm:pt>
    <dgm:pt modelId="{706B28B8-F436-EC48-8017-A4C0A3C41728}">
      <dgm:prSet phldrT="[Text]" custT="1"/>
      <dgm:spPr/>
      <dgm:t>
        <a:bodyPr/>
        <a:lstStyle/>
        <a:p>
          <a:r>
            <a:rPr lang="en-US" sz="1300" dirty="0"/>
            <a:t>Supervisors – 4.99</a:t>
          </a:r>
        </a:p>
      </dgm:t>
    </dgm:pt>
    <dgm:pt modelId="{3BE8EA93-D626-E249-9EC0-081A8083B047}" type="parTrans" cxnId="{86BC411D-6CA0-E64C-81FA-7F514461F636}">
      <dgm:prSet/>
      <dgm:spPr/>
      <dgm:t>
        <a:bodyPr/>
        <a:lstStyle/>
        <a:p>
          <a:endParaRPr lang="en-US"/>
        </a:p>
      </dgm:t>
    </dgm:pt>
    <dgm:pt modelId="{65A093F4-5E9C-CA40-88DC-873F2B1F8716}" type="sibTrans" cxnId="{86BC411D-6CA0-E64C-81FA-7F514461F636}">
      <dgm:prSet/>
      <dgm:spPr/>
      <dgm:t>
        <a:bodyPr/>
        <a:lstStyle/>
        <a:p>
          <a:endParaRPr lang="en-US"/>
        </a:p>
      </dgm:t>
    </dgm:pt>
    <dgm:pt modelId="{6D50DB37-091D-BD47-B129-6BE3A9BB5662}">
      <dgm:prSet phldrT="[Text]" custT="1"/>
      <dgm:spPr/>
      <dgm:t>
        <a:bodyPr/>
        <a:lstStyle/>
        <a:p>
          <a:r>
            <a:rPr lang="en-US" sz="1300" dirty="0"/>
            <a:t>Peers – 5.50</a:t>
          </a:r>
        </a:p>
      </dgm:t>
    </dgm:pt>
    <dgm:pt modelId="{015D27FA-9D04-0648-9EDA-EF69D139BA37}" type="parTrans" cxnId="{7F9254B1-53CE-8E49-8ABB-0DCDA3701C07}">
      <dgm:prSet/>
      <dgm:spPr/>
      <dgm:t>
        <a:bodyPr/>
        <a:lstStyle/>
        <a:p>
          <a:endParaRPr lang="en-US"/>
        </a:p>
      </dgm:t>
    </dgm:pt>
    <dgm:pt modelId="{1E273DD1-50AC-DD4B-9920-27E0F2EA6A67}" type="sibTrans" cxnId="{7F9254B1-53CE-8E49-8ABB-0DCDA3701C07}">
      <dgm:prSet/>
      <dgm:spPr/>
      <dgm:t>
        <a:bodyPr/>
        <a:lstStyle/>
        <a:p>
          <a:endParaRPr lang="en-US"/>
        </a:p>
      </dgm:t>
    </dgm:pt>
    <dgm:pt modelId="{20094445-3C57-DF48-907C-70E77369BCD4}">
      <dgm:prSet phldrT="[Text]" custT="1"/>
      <dgm:spPr/>
      <dgm:t>
        <a:bodyPr/>
        <a:lstStyle/>
        <a:p>
          <a:r>
            <a:rPr lang="en-US" sz="1300" dirty="0"/>
            <a:t>Direct Reports – 5.39 </a:t>
          </a:r>
        </a:p>
      </dgm:t>
    </dgm:pt>
    <dgm:pt modelId="{40A8EF3E-D3BB-7245-A846-12BA5090288B}" type="parTrans" cxnId="{9A985544-319C-6F41-B173-9ACC23398552}">
      <dgm:prSet/>
      <dgm:spPr/>
      <dgm:t>
        <a:bodyPr/>
        <a:lstStyle/>
        <a:p>
          <a:endParaRPr lang="en-US"/>
        </a:p>
      </dgm:t>
    </dgm:pt>
    <dgm:pt modelId="{9ACB5D27-8AE4-0149-8E90-E119BF3470BA}" type="sibTrans" cxnId="{9A985544-319C-6F41-B173-9ACC23398552}">
      <dgm:prSet/>
      <dgm:spPr/>
      <dgm:t>
        <a:bodyPr/>
        <a:lstStyle/>
        <a:p>
          <a:endParaRPr lang="en-US"/>
        </a:p>
      </dgm:t>
    </dgm:pt>
    <dgm:pt modelId="{91799D13-194B-F148-85DD-D2E28462EE20}">
      <dgm:prSet phldrT="[Text]" custT="1"/>
      <dgm:spPr/>
      <dgm:t>
        <a:bodyPr/>
        <a:lstStyle/>
        <a:p>
          <a:r>
            <a:rPr lang="en-US" sz="1300" dirty="0"/>
            <a:t>Supervisors – 4.88</a:t>
          </a:r>
        </a:p>
      </dgm:t>
    </dgm:pt>
    <dgm:pt modelId="{9E77B820-7704-E54E-899C-6C58F0114DEE}" type="parTrans" cxnId="{95217096-A6AF-B940-920B-1304F25A4267}">
      <dgm:prSet/>
      <dgm:spPr/>
      <dgm:t>
        <a:bodyPr/>
        <a:lstStyle/>
        <a:p>
          <a:endParaRPr lang="en-US"/>
        </a:p>
      </dgm:t>
    </dgm:pt>
    <dgm:pt modelId="{86B63303-FC37-DA4B-8810-E101439910E8}" type="sibTrans" cxnId="{95217096-A6AF-B940-920B-1304F25A4267}">
      <dgm:prSet/>
      <dgm:spPr/>
      <dgm:t>
        <a:bodyPr/>
        <a:lstStyle/>
        <a:p>
          <a:endParaRPr lang="en-US"/>
        </a:p>
      </dgm:t>
    </dgm:pt>
    <dgm:pt modelId="{1ED0D32D-41D6-C74D-92A6-34D16E6D89CB}">
      <dgm:prSet phldrT="[Text]" custT="1"/>
      <dgm:spPr/>
      <dgm:t>
        <a:bodyPr/>
        <a:lstStyle/>
        <a:p>
          <a:r>
            <a:rPr lang="en-US" sz="1300" dirty="0"/>
            <a:t>Others – 5.13</a:t>
          </a:r>
        </a:p>
      </dgm:t>
    </dgm:pt>
    <dgm:pt modelId="{CCC9D962-312D-404B-842F-8CCFA20A365C}" type="parTrans" cxnId="{156DD31C-E834-2F44-A254-7D0EDBD1D638}">
      <dgm:prSet/>
      <dgm:spPr/>
      <dgm:t>
        <a:bodyPr/>
        <a:lstStyle/>
        <a:p>
          <a:endParaRPr lang="en-US"/>
        </a:p>
      </dgm:t>
    </dgm:pt>
    <dgm:pt modelId="{A3F5D08C-DB8E-5847-8A97-AF5B0434ADB8}" type="sibTrans" cxnId="{156DD31C-E834-2F44-A254-7D0EDBD1D638}">
      <dgm:prSet/>
      <dgm:spPr/>
      <dgm:t>
        <a:bodyPr/>
        <a:lstStyle/>
        <a:p>
          <a:endParaRPr lang="en-US"/>
        </a:p>
      </dgm:t>
    </dgm:pt>
    <dgm:pt modelId="{CD2BB096-84CE-B541-8021-F755FA9409E7}">
      <dgm:prSet phldrT="[Text]" custT="1"/>
      <dgm:spPr/>
      <dgm:t>
        <a:bodyPr/>
        <a:lstStyle/>
        <a:p>
          <a:r>
            <a:rPr lang="en-US" sz="1300" dirty="0"/>
            <a:t>Others – 5.06</a:t>
          </a:r>
        </a:p>
      </dgm:t>
    </dgm:pt>
    <dgm:pt modelId="{E585BA14-5E28-1644-AAC1-3C08B4D193A3}" type="parTrans" cxnId="{0AF9CAFF-E56D-BA4A-91E8-36E334DBDF35}">
      <dgm:prSet/>
      <dgm:spPr/>
      <dgm:t>
        <a:bodyPr/>
        <a:lstStyle/>
        <a:p>
          <a:endParaRPr lang="en-US"/>
        </a:p>
      </dgm:t>
    </dgm:pt>
    <dgm:pt modelId="{0DAD06F9-1F7A-CB4F-9C45-C05E3327EC22}" type="sibTrans" cxnId="{0AF9CAFF-E56D-BA4A-91E8-36E334DBDF35}">
      <dgm:prSet/>
      <dgm:spPr/>
      <dgm:t>
        <a:bodyPr/>
        <a:lstStyle/>
        <a:p>
          <a:endParaRPr lang="en-US"/>
        </a:p>
      </dgm:t>
    </dgm:pt>
    <dgm:pt modelId="{05AFB7F9-6076-A94D-9348-654F17FA08CB}">
      <dgm:prSet phldrT="[Text]" custT="1"/>
      <dgm:spPr/>
      <dgm:t>
        <a:bodyPr/>
        <a:lstStyle/>
        <a:p>
          <a:r>
            <a:rPr lang="en-US" sz="1300" dirty="0"/>
            <a:t>Others – 5.24</a:t>
          </a:r>
        </a:p>
      </dgm:t>
    </dgm:pt>
    <dgm:pt modelId="{030A6444-224D-8340-BCE4-37B4CC1B9647}" type="parTrans" cxnId="{0C2F437B-6B37-E64B-A3AE-E81B873E2815}">
      <dgm:prSet/>
      <dgm:spPr/>
      <dgm:t>
        <a:bodyPr/>
        <a:lstStyle/>
        <a:p>
          <a:endParaRPr lang="en-US"/>
        </a:p>
      </dgm:t>
    </dgm:pt>
    <dgm:pt modelId="{F8983B12-3916-334E-8AC9-C7252CF2176A}" type="sibTrans" cxnId="{0C2F437B-6B37-E64B-A3AE-E81B873E2815}">
      <dgm:prSet/>
      <dgm:spPr/>
      <dgm:t>
        <a:bodyPr/>
        <a:lstStyle/>
        <a:p>
          <a:endParaRPr lang="en-US"/>
        </a:p>
      </dgm:t>
    </dgm:pt>
    <dgm:pt modelId="{A92B6653-4E70-1041-80A5-0527058EC89E}" type="pres">
      <dgm:prSet presAssocID="{A05805C3-72EB-7B44-B511-1E98D220CB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DBD36D-68E0-744A-8C86-3E4953B4B8DD}" type="pres">
      <dgm:prSet presAssocID="{B098E033-3D6E-5C48-B5BA-15E5DC1FFDEF}" presName="composite" presStyleCnt="0"/>
      <dgm:spPr/>
    </dgm:pt>
    <dgm:pt modelId="{29DEB3A7-C29E-B545-A2AE-97D3C255F859}" type="pres">
      <dgm:prSet presAssocID="{B098E033-3D6E-5C48-B5BA-15E5DC1FFDEF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00F0C-CD2D-9F4E-A828-647D147F8573}" type="pres">
      <dgm:prSet presAssocID="{B098E033-3D6E-5C48-B5BA-15E5DC1FFDEF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FA937-E251-8143-9B60-3429D9AAD2DE}" type="pres">
      <dgm:prSet presAssocID="{11E6B3F4-30FB-6546-BF23-77DC81C3C747}" presName="space" presStyleCnt="0"/>
      <dgm:spPr/>
    </dgm:pt>
    <dgm:pt modelId="{AACE6456-0D11-AD48-A509-C603EFB4EA15}" type="pres">
      <dgm:prSet presAssocID="{0749EF99-2DF7-1941-99A0-16667C94E7DC}" presName="composite" presStyleCnt="0"/>
      <dgm:spPr/>
    </dgm:pt>
    <dgm:pt modelId="{D1C025A1-7524-6647-86DF-958719C6E1E9}" type="pres">
      <dgm:prSet presAssocID="{0749EF99-2DF7-1941-99A0-16667C94E7D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27137D-9702-4A42-953E-8A618EB7F180}" type="pres">
      <dgm:prSet presAssocID="{0749EF99-2DF7-1941-99A0-16667C94E7D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8F073-C194-A145-A388-F41F75FFE32B}" type="pres">
      <dgm:prSet presAssocID="{EC8D3C05-5B1A-0446-9CCA-9BDC7037F497}" presName="space" presStyleCnt="0"/>
      <dgm:spPr/>
    </dgm:pt>
    <dgm:pt modelId="{01CD8DF4-47FB-CC47-83C1-0BEF539D8ADD}" type="pres">
      <dgm:prSet presAssocID="{A33CC159-5363-164E-92B6-FFEB91829C46}" presName="composite" presStyleCnt="0"/>
      <dgm:spPr/>
    </dgm:pt>
    <dgm:pt modelId="{35ED3DDB-F59C-C245-A8CA-C214A435B51C}" type="pres">
      <dgm:prSet presAssocID="{A33CC159-5363-164E-92B6-FFEB91829C46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F7ABE7-BFAB-9540-B13A-ED4F0F946FE7}" type="pres">
      <dgm:prSet presAssocID="{A33CC159-5363-164E-92B6-FFEB91829C46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20B9A4-EEE0-AE4A-810D-D2A2B273579C}" type="presOf" srcId="{2472DE51-9C99-EE41-AB63-DE167C79196A}" destId="{5927137D-9702-4A42-953E-8A618EB7F180}" srcOrd="0" destOrd="0" presId="urn:microsoft.com/office/officeart/2005/8/layout/hList1"/>
    <dgm:cxn modelId="{6F037C5C-8730-194E-BBFE-BFDDEAE329D7}" srcId="{B098E033-3D6E-5C48-B5BA-15E5DC1FFDEF}" destId="{7EEB8C2D-A8E7-3B48-A193-318A9161FBE8}" srcOrd="3" destOrd="0" parTransId="{68602760-2324-D944-9A75-2D450F457BB1}" sibTransId="{EF583E95-867D-CF41-BFC4-1A9B9C2AE87D}"/>
    <dgm:cxn modelId="{8F96DD3E-1123-C94D-B381-11466FF52D9F}" type="presOf" srcId="{05AFB7F9-6076-A94D-9348-654F17FA08CB}" destId="{ABF7ABE7-BFAB-9540-B13A-ED4F0F946FE7}" srcOrd="0" destOrd="4" presId="urn:microsoft.com/office/officeart/2005/8/layout/hList1"/>
    <dgm:cxn modelId="{9A62541A-4EFE-A540-80EB-F94B411BE12E}" srcId="{0749EF99-2DF7-1941-99A0-16667C94E7DC}" destId="{2472DE51-9C99-EE41-AB63-DE167C79196A}" srcOrd="0" destOrd="0" parTransId="{8B067003-9C36-134D-A648-5552F7C6D11F}" sibTransId="{6F6CCB21-600F-1F41-BF28-3938A9B850EC}"/>
    <dgm:cxn modelId="{034AE6AA-FAD9-0949-A8D9-AD7593822233}" type="presOf" srcId="{A05805C3-72EB-7B44-B511-1E98D220CBBB}" destId="{A92B6653-4E70-1041-80A5-0527058EC89E}" srcOrd="0" destOrd="0" presId="urn:microsoft.com/office/officeart/2005/8/layout/hList1"/>
    <dgm:cxn modelId="{FE403CB0-E455-3F4D-827F-4BC3BE3B9F9C}" srcId="{A33CC159-5363-164E-92B6-FFEB91829C46}" destId="{9421C0A2-E6D4-6B44-9C7A-5A6E28EE3917}" srcOrd="0" destOrd="0" parTransId="{7A18ADD3-F443-2C42-8C11-1C9B54E556A4}" sibTransId="{62B53287-799D-894B-A3A4-A25A4FF5A42C}"/>
    <dgm:cxn modelId="{7F9254B1-53CE-8E49-8ABB-0DCDA3701C07}" srcId="{A33CC159-5363-164E-92B6-FFEB91829C46}" destId="{6D50DB37-091D-BD47-B129-6BE3A9BB5662}" srcOrd="1" destOrd="0" parTransId="{015D27FA-9D04-0648-9EDA-EF69D139BA37}" sibTransId="{1E273DD1-50AC-DD4B-9920-27E0F2EA6A67}"/>
    <dgm:cxn modelId="{8E9D822E-6B9C-F640-A2D3-B91B553C8D29}" type="presOf" srcId="{0749EF99-2DF7-1941-99A0-16667C94E7DC}" destId="{D1C025A1-7524-6647-86DF-958719C6E1E9}" srcOrd="0" destOrd="0" presId="urn:microsoft.com/office/officeart/2005/8/layout/hList1"/>
    <dgm:cxn modelId="{AB44C3E0-AC4C-B641-B3A0-F02D283B0AB5}" type="presOf" srcId="{4AF80CDD-29C6-514B-9319-9123ACC5D520}" destId="{55600F0C-CD2D-9F4E-A828-647D147F8573}" srcOrd="0" destOrd="2" presId="urn:microsoft.com/office/officeart/2005/8/layout/hList1"/>
    <dgm:cxn modelId="{44D0DD31-9760-484F-9320-FF126438F33B}" type="presOf" srcId="{A6D1C64D-48A2-C74D-87E7-D281702D2D3C}" destId="{5927137D-9702-4A42-953E-8A618EB7F180}" srcOrd="0" destOrd="2" presId="urn:microsoft.com/office/officeart/2005/8/layout/hList1"/>
    <dgm:cxn modelId="{95217096-A6AF-B940-920B-1304F25A4267}" srcId="{A33CC159-5363-164E-92B6-FFEB91829C46}" destId="{91799D13-194B-F148-85DD-D2E28462EE20}" srcOrd="3" destOrd="0" parTransId="{9E77B820-7704-E54E-899C-6C58F0114DEE}" sibTransId="{86B63303-FC37-DA4B-8810-E101439910E8}"/>
    <dgm:cxn modelId="{3CCA6C43-4FA9-BB4A-BD24-E992E440F809}" type="presOf" srcId="{91799D13-194B-F148-85DD-D2E28462EE20}" destId="{ABF7ABE7-BFAB-9540-B13A-ED4F0F946FE7}" srcOrd="0" destOrd="3" presId="urn:microsoft.com/office/officeart/2005/8/layout/hList1"/>
    <dgm:cxn modelId="{8497F674-2CE0-864F-A231-63C32C546B9A}" srcId="{0749EF99-2DF7-1941-99A0-16667C94E7DC}" destId="{A6D1C64D-48A2-C74D-87E7-D281702D2D3C}" srcOrd="2" destOrd="0" parTransId="{2B5D504A-8881-F241-A105-8A705F4EA136}" sibTransId="{2C077A8F-DBBE-144C-B686-758524540412}"/>
    <dgm:cxn modelId="{29433937-D48C-6341-9E81-54B0A6F9B15E}" srcId="{B098E033-3D6E-5C48-B5BA-15E5DC1FFDEF}" destId="{D2A02C9F-D3D2-E648-A076-C145503E006B}" srcOrd="1" destOrd="0" parTransId="{19018CCC-CD73-1047-A94B-45BECEE1D1D1}" sibTransId="{4C8659DA-08E6-7744-BFE7-EE8F2262F8FE}"/>
    <dgm:cxn modelId="{0C2F437B-6B37-E64B-A3AE-E81B873E2815}" srcId="{A33CC159-5363-164E-92B6-FFEB91829C46}" destId="{05AFB7F9-6076-A94D-9348-654F17FA08CB}" srcOrd="4" destOrd="0" parTransId="{030A6444-224D-8340-BCE4-37B4CC1B9647}" sibTransId="{F8983B12-3916-334E-8AC9-C7252CF2176A}"/>
    <dgm:cxn modelId="{1E26DBB8-0FBC-8F46-8BFE-55516FF072D5}" srcId="{B098E033-3D6E-5C48-B5BA-15E5DC1FFDEF}" destId="{41F87DC3-3287-EB41-A6A9-0C5221D02380}" srcOrd="0" destOrd="0" parTransId="{53FC6C35-C4B0-9E4F-9354-65FD0DA1A44B}" sibTransId="{5ACA092A-4DEA-7646-A985-AB216B56E25A}"/>
    <dgm:cxn modelId="{86BC411D-6CA0-E64C-81FA-7F514461F636}" srcId="{0749EF99-2DF7-1941-99A0-16667C94E7DC}" destId="{706B28B8-F436-EC48-8017-A4C0A3C41728}" srcOrd="3" destOrd="0" parTransId="{3BE8EA93-D626-E249-9EC0-081A8083B047}" sibTransId="{65A093F4-5E9C-CA40-88DC-873F2B1F8716}"/>
    <dgm:cxn modelId="{53A4D8D7-1088-324C-AF45-1A4E7099C3AB}" type="presOf" srcId="{BF089AAB-4A1E-454F-A322-E0D24D0520ED}" destId="{5927137D-9702-4A42-953E-8A618EB7F180}" srcOrd="0" destOrd="1" presId="urn:microsoft.com/office/officeart/2005/8/layout/hList1"/>
    <dgm:cxn modelId="{AF16EBBB-6F9E-DD43-9E83-EAF6B38FA054}" type="presOf" srcId="{1ED0D32D-41D6-C74D-92A6-34D16E6D89CB}" destId="{55600F0C-CD2D-9F4E-A828-647D147F8573}" srcOrd="0" destOrd="4" presId="urn:microsoft.com/office/officeart/2005/8/layout/hList1"/>
    <dgm:cxn modelId="{0C3DC6AE-6343-C147-908A-DA88A3BBF314}" type="presOf" srcId="{6D50DB37-091D-BD47-B129-6BE3A9BB5662}" destId="{ABF7ABE7-BFAB-9540-B13A-ED4F0F946FE7}" srcOrd="0" destOrd="1" presId="urn:microsoft.com/office/officeart/2005/8/layout/hList1"/>
    <dgm:cxn modelId="{EA05DD48-478C-4643-9F3F-9C5ACF4AC372}" type="presOf" srcId="{D2A02C9F-D3D2-E648-A076-C145503E006B}" destId="{55600F0C-CD2D-9F4E-A828-647D147F8573}" srcOrd="0" destOrd="1" presId="urn:microsoft.com/office/officeart/2005/8/layout/hList1"/>
    <dgm:cxn modelId="{156DD31C-E834-2F44-A254-7D0EDBD1D638}" srcId="{B098E033-3D6E-5C48-B5BA-15E5DC1FFDEF}" destId="{1ED0D32D-41D6-C74D-92A6-34D16E6D89CB}" srcOrd="4" destOrd="0" parTransId="{CCC9D962-312D-404B-842F-8CCFA20A365C}" sibTransId="{A3F5D08C-DB8E-5847-8A97-AF5B0434ADB8}"/>
    <dgm:cxn modelId="{3BCD207B-60BC-404E-ADAB-2699A571A55C}" type="presOf" srcId="{A33CC159-5363-164E-92B6-FFEB91829C46}" destId="{35ED3DDB-F59C-C245-A8CA-C214A435B51C}" srcOrd="0" destOrd="0" presId="urn:microsoft.com/office/officeart/2005/8/layout/hList1"/>
    <dgm:cxn modelId="{9A985544-319C-6F41-B173-9ACC23398552}" srcId="{A33CC159-5363-164E-92B6-FFEB91829C46}" destId="{20094445-3C57-DF48-907C-70E77369BCD4}" srcOrd="2" destOrd="0" parTransId="{40A8EF3E-D3BB-7245-A846-12BA5090288B}" sibTransId="{9ACB5D27-8AE4-0149-8E90-E119BF3470BA}"/>
    <dgm:cxn modelId="{D1BBC716-D507-6447-BD1F-0E89E4EB82EB}" type="presOf" srcId="{CD2BB096-84CE-B541-8021-F755FA9409E7}" destId="{5927137D-9702-4A42-953E-8A618EB7F180}" srcOrd="0" destOrd="4" presId="urn:microsoft.com/office/officeart/2005/8/layout/hList1"/>
    <dgm:cxn modelId="{F721F2C2-0E45-934B-8E3F-966B280474B0}" type="presOf" srcId="{7EEB8C2D-A8E7-3B48-A193-318A9161FBE8}" destId="{55600F0C-CD2D-9F4E-A828-647D147F8573}" srcOrd="0" destOrd="3" presId="urn:microsoft.com/office/officeart/2005/8/layout/hList1"/>
    <dgm:cxn modelId="{733C136A-D7EB-C644-98B6-8B8E16DC22FA}" type="presOf" srcId="{41F87DC3-3287-EB41-A6A9-0C5221D02380}" destId="{55600F0C-CD2D-9F4E-A828-647D147F8573}" srcOrd="0" destOrd="0" presId="urn:microsoft.com/office/officeart/2005/8/layout/hList1"/>
    <dgm:cxn modelId="{033CE779-C441-4C4F-87A8-EB406A18E5E5}" srcId="{B098E033-3D6E-5C48-B5BA-15E5DC1FFDEF}" destId="{4AF80CDD-29C6-514B-9319-9123ACC5D520}" srcOrd="2" destOrd="0" parTransId="{13AC8583-B2DE-AC4B-A4AA-01F977D72DE0}" sibTransId="{EDECE863-A671-4846-ACB5-00BA5480A8B9}"/>
    <dgm:cxn modelId="{74B41FB8-9F56-A143-8507-DF41A852D40E}" srcId="{A05805C3-72EB-7B44-B511-1E98D220CBBB}" destId="{A33CC159-5363-164E-92B6-FFEB91829C46}" srcOrd="2" destOrd="0" parTransId="{33344C80-979E-F14D-9227-661FCA5D4EB9}" sibTransId="{5CEE321B-25CA-9543-997B-35B7AD9B2593}"/>
    <dgm:cxn modelId="{21F19615-B1EE-814D-AB49-4CA1E8F1EAB3}" srcId="{A05805C3-72EB-7B44-B511-1E98D220CBBB}" destId="{B098E033-3D6E-5C48-B5BA-15E5DC1FFDEF}" srcOrd="0" destOrd="0" parTransId="{CDA88807-9881-4E41-8BE9-8558961A7B91}" sibTransId="{11E6B3F4-30FB-6546-BF23-77DC81C3C747}"/>
    <dgm:cxn modelId="{0AF9CAFF-E56D-BA4A-91E8-36E334DBDF35}" srcId="{0749EF99-2DF7-1941-99A0-16667C94E7DC}" destId="{CD2BB096-84CE-B541-8021-F755FA9409E7}" srcOrd="4" destOrd="0" parTransId="{E585BA14-5E28-1644-AAC1-3C08B4D193A3}" sibTransId="{0DAD06F9-1F7A-CB4F-9C45-C05E3327EC22}"/>
    <dgm:cxn modelId="{F4740B1F-0347-3247-8BF8-3816E7F6FCBE}" type="presOf" srcId="{706B28B8-F436-EC48-8017-A4C0A3C41728}" destId="{5927137D-9702-4A42-953E-8A618EB7F180}" srcOrd="0" destOrd="3" presId="urn:microsoft.com/office/officeart/2005/8/layout/hList1"/>
    <dgm:cxn modelId="{80D139DE-68FD-CD4D-826C-06567B9E35E7}" type="presOf" srcId="{20094445-3C57-DF48-907C-70E77369BCD4}" destId="{ABF7ABE7-BFAB-9540-B13A-ED4F0F946FE7}" srcOrd="0" destOrd="2" presId="urn:microsoft.com/office/officeart/2005/8/layout/hList1"/>
    <dgm:cxn modelId="{8700AFD8-F3B7-554B-AE0F-887CBC152D1C}" srcId="{0749EF99-2DF7-1941-99A0-16667C94E7DC}" destId="{BF089AAB-4A1E-454F-A322-E0D24D0520ED}" srcOrd="1" destOrd="0" parTransId="{79F9F70A-6029-AC40-B080-9847D30883A2}" sibTransId="{A7B4FB54-E7BE-764F-890D-8495483F9CBD}"/>
    <dgm:cxn modelId="{42089E54-F14E-384C-82DF-CD957CBF609C}" srcId="{A05805C3-72EB-7B44-B511-1E98D220CBBB}" destId="{0749EF99-2DF7-1941-99A0-16667C94E7DC}" srcOrd="1" destOrd="0" parTransId="{18A8F18A-254B-1C46-AA4F-B9271D7513AA}" sibTransId="{EC8D3C05-5B1A-0446-9CCA-9BDC7037F497}"/>
    <dgm:cxn modelId="{6A89FB1A-12BE-0349-92E1-3A3593C5FF5C}" type="presOf" srcId="{9421C0A2-E6D4-6B44-9C7A-5A6E28EE3917}" destId="{ABF7ABE7-BFAB-9540-B13A-ED4F0F946FE7}" srcOrd="0" destOrd="0" presId="urn:microsoft.com/office/officeart/2005/8/layout/hList1"/>
    <dgm:cxn modelId="{D54F9721-8AA2-AD46-9A2D-AE619AA9BB39}" type="presOf" srcId="{B098E033-3D6E-5C48-B5BA-15E5DC1FFDEF}" destId="{29DEB3A7-C29E-B545-A2AE-97D3C255F859}" srcOrd="0" destOrd="0" presId="urn:microsoft.com/office/officeart/2005/8/layout/hList1"/>
    <dgm:cxn modelId="{26389AAA-311E-604B-A01B-746F3F388760}" type="presParOf" srcId="{A92B6653-4E70-1041-80A5-0527058EC89E}" destId="{ECDBD36D-68E0-744A-8C86-3E4953B4B8DD}" srcOrd="0" destOrd="0" presId="urn:microsoft.com/office/officeart/2005/8/layout/hList1"/>
    <dgm:cxn modelId="{D4D5BD38-CD31-5745-9F3B-EBD8B352F117}" type="presParOf" srcId="{ECDBD36D-68E0-744A-8C86-3E4953B4B8DD}" destId="{29DEB3A7-C29E-B545-A2AE-97D3C255F859}" srcOrd="0" destOrd="0" presId="urn:microsoft.com/office/officeart/2005/8/layout/hList1"/>
    <dgm:cxn modelId="{6D25B59A-BDC7-0F4D-8581-8878114678C6}" type="presParOf" srcId="{ECDBD36D-68E0-744A-8C86-3E4953B4B8DD}" destId="{55600F0C-CD2D-9F4E-A828-647D147F8573}" srcOrd="1" destOrd="0" presId="urn:microsoft.com/office/officeart/2005/8/layout/hList1"/>
    <dgm:cxn modelId="{1EFF8038-8C7B-9845-95B0-B67925F2AA5A}" type="presParOf" srcId="{A92B6653-4E70-1041-80A5-0527058EC89E}" destId="{A2EFA937-E251-8143-9B60-3429D9AAD2DE}" srcOrd="1" destOrd="0" presId="urn:microsoft.com/office/officeart/2005/8/layout/hList1"/>
    <dgm:cxn modelId="{D23BFEE0-E7A1-044E-B50F-38E1273A8BB8}" type="presParOf" srcId="{A92B6653-4E70-1041-80A5-0527058EC89E}" destId="{AACE6456-0D11-AD48-A509-C603EFB4EA15}" srcOrd="2" destOrd="0" presId="urn:microsoft.com/office/officeart/2005/8/layout/hList1"/>
    <dgm:cxn modelId="{0261A5F0-A97B-9243-BEFD-EF4CA94CC871}" type="presParOf" srcId="{AACE6456-0D11-AD48-A509-C603EFB4EA15}" destId="{D1C025A1-7524-6647-86DF-958719C6E1E9}" srcOrd="0" destOrd="0" presId="urn:microsoft.com/office/officeart/2005/8/layout/hList1"/>
    <dgm:cxn modelId="{4CD273A5-A94C-C242-9739-D44FC276C9EF}" type="presParOf" srcId="{AACE6456-0D11-AD48-A509-C603EFB4EA15}" destId="{5927137D-9702-4A42-953E-8A618EB7F180}" srcOrd="1" destOrd="0" presId="urn:microsoft.com/office/officeart/2005/8/layout/hList1"/>
    <dgm:cxn modelId="{A26296C4-0093-B243-82F3-6919C2B5EE9A}" type="presParOf" srcId="{A92B6653-4E70-1041-80A5-0527058EC89E}" destId="{8538F073-C194-A145-A388-F41F75FFE32B}" srcOrd="3" destOrd="0" presId="urn:microsoft.com/office/officeart/2005/8/layout/hList1"/>
    <dgm:cxn modelId="{21A52400-1FFD-174A-BB6F-704BF7529D65}" type="presParOf" srcId="{A92B6653-4E70-1041-80A5-0527058EC89E}" destId="{01CD8DF4-47FB-CC47-83C1-0BEF539D8ADD}" srcOrd="4" destOrd="0" presId="urn:microsoft.com/office/officeart/2005/8/layout/hList1"/>
    <dgm:cxn modelId="{27FE1108-C87F-0240-90CB-01C066DE721B}" type="presParOf" srcId="{01CD8DF4-47FB-CC47-83C1-0BEF539D8ADD}" destId="{35ED3DDB-F59C-C245-A8CA-C214A435B51C}" srcOrd="0" destOrd="0" presId="urn:microsoft.com/office/officeart/2005/8/layout/hList1"/>
    <dgm:cxn modelId="{EE44749B-E953-E646-968E-FCC3F6AB66B8}" type="presParOf" srcId="{01CD8DF4-47FB-CC47-83C1-0BEF539D8ADD}" destId="{ABF7ABE7-BFAB-9540-B13A-ED4F0F946FE7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A05805C3-72EB-7B44-B511-1E98D220CBBB}" type="doc">
      <dgm:prSet loTypeId="urn:microsoft.com/office/officeart/2005/8/layout/hLis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098E033-3D6E-5C48-B5BA-15E5DC1FFDEF}">
      <dgm:prSet phldrT="[Text]"/>
      <dgm:spPr/>
      <dgm:t>
        <a:bodyPr/>
        <a:lstStyle/>
        <a:p>
          <a:r>
            <a:rPr lang="en-US" dirty="0"/>
            <a:t>Emotional Intelligence – 5.54</a:t>
          </a:r>
        </a:p>
      </dgm:t>
    </dgm:pt>
    <dgm:pt modelId="{CDA88807-9881-4E41-8BE9-8558961A7B91}" type="parTrans" cxnId="{21F19615-B1EE-814D-AB49-4CA1E8F1EAB3}">
      <dgm:prSet/>
      <dgm:spPr/>
      <dgm:t>
        <a:bodyPr/>
        <a:lstStyle/>
        <a:p>
          <a:endParaRPr lang="en-US"/>
        </a:p>
      </dgm:t>
    </dgm:pt>
    <dgm:pt modelId="{11E6B3F4-30FB-6546-BF23-77DC81C3C747}" type="sibTrans" cxnId="{21F19615-B1EE-814D-AB49-4CA1E8F1EAB3}">
      <dgm:prSet/>
      <dgm:spPr/>
      <dgm:t>
        <a:bodyPr/>
        <a:lstStyle/>
        <a:p>
          <a:endParaRPr lang="en-US"/>
        </a:p>
      </dgm:t>
    </dgm:pt>
    <dgm:pt modelId="{41F87DC3-3287-EB41-A6A9-0C5221D02380}">
      <dgm:prSet phldrT="[Text]" custT="1"/>
      <dgm:spPr/>
      <dgm:t>
        <a:bodyPr/>
        <a:lstStyle/>
        <a:p>
          <a:r>
            <a:rPr lang="en-US" sz="1300" dirty="0"/>
            <a:t>Self – 3.42</a:t>
          </a:r>
        </a:p>
      </dgm:t>
    </dgm:pt>
    <dgm:pt modelId="{53FC6C35-C4B0-9E4F-9354-65FD0DA1A44B}" type="parTrans" cxnId="{1E26DBB8-0FBC-8F46-8BFE-55516FF072D5}">
      <dgm:prSet/>
      <dgm:spPr/>
      <dgm:t>
        <a:bodyPr/>
        <a:lstStyle/>
        <a:p>
          <a:endParaRPr lang="en-US"/>
        </a:p>
      </dgm:t>
    </dgm:pt>
    <dgm:pt modelId="{5ACA092A-4DEA-7646-A985-AB216B56E25A}" type="sibTrans" cxnId="{1E26DBB8-0FBC-8F46-8BFE-55516FF072D5}">
      <dgm:prSet/>
      <dgm:spPr/>
      <dgm:t>
        <a:bodyPr/>
        <a:lstStyle/>
        <a:p>
          <a:endParaRPr lang="en-US"/>
        </a:p>
      </dgm:t>
    </dgm:pt>
    <dgm:pt modelId="{0749EF99-2DF7-1941-99A0-16667C94E7DC}">
      <dgm:prSet phldrT="[Text]"/>
      <dgm:spPr/>
      <dgm:t>
        <a:bodyPr/>
        <a:lstStyle/>
        <a:p>
          <a:r>
            <a:rPr lang="en-US" dirty="0"/>
            <a:t>Org Justice - 4.94</a:t>
          </a:r>
        </a:p>
      </dgm:t>
    </dgm:pt>
    <dgm:pt modelId="{18A8F18A-254B-1C46-AA4F-B9271D7513AA}" type="parTrans" cxnId="{42089E54-F14E-384C-82DF-CD957CBF609C}">
      <dgm:prSet/>
      <dgm:spPr/>
      <dgm:t>
        <a:bodyPr/>
        <a:lstStyle/>
        <a:p>
          <a:endParaRPr lang="en-US"/>
        </a:p>
      </dgm:t>
    </dgm:pt>
    <dgm:pt modelId="{EC8D3C05-5B1A-0446-9CCA-9BDC7037F497}" type="sibTrans" cxnId="{42089E54-F14E-384C-82DF-CD957CBF609C}">
      <dgm:prSet/>
      <dgm:spPr/>
      <dgm:t>
        <a:bodyPr/>
        <a:lstStyle/>
        <a:p>
          <a:endParaRPr lang="en-US"/>
        </a:p>
      </dgm:t>
    </dgm:pt>
    <dgm:pt modelId="{2472DE51-9C99-EE41-AB63-DE167C79196A}">
      <dgm:prSet phldrT="[Text]" custT="1"/>
      <dgm:spPr/>
      <dgm:t>
        <a:bodyPr/>
        <a:lstStyle/>
        <a:p>
          <a:r>
            <a:rPr lang="en-US" sz="1300" dirty="0"/>
            <a:t>Self – 3.39</a:t>
          </a:r>
        </a:p>
      </dgm:t>
    </dgm:pt>
    <dgm:pt modelId="{8B067003-9C36-134D-A648-5552F7C6D11F}" type="parTrans" cxnId="{9A62541A-4EFE-A540-80EB-F94B411BE12E}">
      <dgm:prSet/>
      <dgm:spPr/>
      <dgm:t>
        <a:bodyPr/>
        <a:lstStyle/>
        <a:p>
          <a:endParaRPr lang="en-US"/>
        </a:p>
      </dgm:t>
    </dgm:pt>
    <dgm:pt modelId="{6F6CCB21-600F-1F41-BF28-3938A9B850EC}" type="sibTrans" cxnId="{9A62541A-4EFE-A540-80EB-F94B411BE12E}">
      <dgm:prSet/>
      <dgm:spPr/>
      <dgm:t>
        <a:bodyPr/>
        <a:lstStyle/>
        <a:p>
          <a:endParaRPr lang="en-US"/>
        </a:p>
      </dgm:t>
    </dgm:pt>
    <dgm:pt modelId="{A33CC159-5363-164E-92B6-FFEB91829C46}">
      <dgm:prSet phldrT="[Text]"/>
      <dgm:spPr/>
      <dgm:t>
        <a:bodyPr/>
        <a:lstStyle/>
        <a:p>
          <a:r>
            <a:rPr lang="en-US" dirty="0"/>
            <a:t>Character - 5.47</a:t>
          </a:r>
        </a:p>
      </dgm:t>
    </dgm:pt>
    <dgm:pt modelId="{33344C80-979E-F14D-9227-661FCA5D4EB9}" type="parTrans" cxnId="{74B41FB8-9F56-A143-8507-DF41A852D40E}">
      <dgm:prSet/>
      <dgm:spPr/>
      <dgm:t>
        <a:bodyPr/>
        <a:lstStyle/>
        <a:p>
          <a:endParaRPr lang="en-US"/>
        </a:p>
      </dgm:t>
    </dgm:pt>
    <dgm:pt modelId="{5CEE321B-25CA-9543-997B-35B7AD9B2593}" type="sibTrans" cxnId="{74B41FB8-9F56-A143-8507-DF41A852D40E}">
      <dgm:prSet/>
      <dgm:spPr/>
      <dgm:t>
        <a:bodyPr/>
        <a:lstStyle/>
        <a:p>
          <a:endParaRPr lang="en-US"/>
        </a:p>
      </dgm:t>
    </dgm:pt>
    <dgm:pt modelId="{2C342A7C-D494-EA4C-AFCD-DC5F0821D36D}">
      <dgm:prSet phldrT="[Text]"/>
      <dgm:spPr/>
      <dgm:t>
        <a:bodyPr/>
        <a:lstStyle/>
        <a:p>
          <a:r>
            <a:rPr lang="en-US" dirty="0"/>
            <a:t>Development - 5.28</a:t>
          </a:r>
        </a:p>
      </dgm:t>
    </dgm:pt>
    <dgm:pt modelId="{6E3A6541-5F9E-A047-95F1-CB97A9A7CFC8}" type="parTrans" cxnId="{00A41DE5-1B66-AB40-B743-4BA29DC1ACD9}">
      <dgm:prSet/>
      <dgm:spPr/>
      <dgm:t>
        <a:bodyPr/>
        <a:lstStyle/>
        <a:p>
          <a:endParaRPr lang="en-US"/>
        </a:p>
      </dgm:t>
    </dgm:pt>
    <dgm:pt modelId="{125B2A64-1225-7247-A847-24305FD699F3}" type="sibTrans" cxnId="{00A41DE5-1B66-AB40-B743-4BA29DC1ACD9}">
      <dgm:prSet/>
      <dgm:spPr/>
      <dgm:t>
        <a:bodyPr/>
        <a:lstStyle/>
        <a:p>
          <a:endParaRPr lang="en-US"/>
        </a:p>
      </dgm:t>
    </dgm:pt>
    <dgm:pt modelId="{63B63B60-F913-2F46-8D38-FB0792684B61}">
      <dgm:prSet phldrT="[Text]" custT="1"/>
      <dgm:spPr/>
      <dgm:t>
        <a:bodyPr/>
        <a:lstStyle/>
        <a:p>
          <a:r>
            <a:rPr lang="en-US" sz="1300" dirty="0"/>
            <a:t>Self – 4.00</a:t>
          </a:r>
        </a:p>
      </dgm:t>
    </dgm:pt>
    <dgm:pt modelId="{49808706-79B3-A345-967F-3A5754C6F86E}" type="parTrans" cxnId="{F56330D0-EE54-7541-A5DA-DBCDC7EA6106}">
      <dgm:prSet/>
      <dgm:spPr/>
      <dgm:t>
        <a:bodyPr/>
        <a:lstStyle/>
        <a:p>
          <a:endParaRPr lang="en-US"/>
        </a:p>
      </dgm:t>
    </dgm:pt>
    <dgm:pt modelId="{5F2A73A6-7712-0F4E-AB39-C20133A059F0}" type="sibTrans" cxnId="{F56330D0-EE54-7541-A5DA-DBCDC7EA6106}">
      <dgm:prSet/>
      <dgm:spPr/>
      <dgm:t>
        <a:bodyPr/>
        <a:lstStyle/>
        <a:p>
          <a:endParaRPr lang="en-US"/>
        </a:p>
      </dgm:t>
    </dgm:pt>
    <dgm:pt modelId="{2B1785B9-B1F8-FD4F-A083-3409C97D2388}">
      <dgm:prSet phldrT="[Text]" custT="1"/>
      <dgm:spPr/>
      <dgm:t>
        <a:bodyPr/>
        <a:lstStyle/>
        <a:p>
          <a:r>
            <a:rPr lang="en-US" sz="1300" dirty="0"/>
            <a:t>Self – 2.92</a:t>
          </a:r>
        </a:p>
      </dgm:t>
    </dgm:pt>
    <dgm:pt modelId="{BF3A7282-AD93-D645-B943-0011950C5F4E}" type="parTrans" cxnId="{8B4359F9-A22A-FE4C-BE8C-1E2FFD9B0C70}">
      <dgm:prSet/>
      <dgm:spPr/>
      <dgm:t>
        <a:bodyPr/>
        <a:lstStyle/>
        <a:p>
          <a:endParaRPr lang="en-US"/>
        </a:p>
      </dgm:t>
    </dgm:pt>
    <dgm:pt modelId="{6549F64C-F0EB-4E42-BE2A-BBF2FF9966C0}" type="sibTrans" cxnId="{8B4359F9-A22A-FE4C-BE8C-1E2FFD9B0C70}">
      <dgm:prSet/>
      <dgm:spPr/>
      <dgm:t>
        <a:bodyPr/>
        <a:lstStyle/>
        <a:p>
          <a:endParaRPr lang="en-US"/>
        </a:p>
      </dgm:t>
    </dgm:pt>
    <dgm:pt modelId="{1C4EF139-E30C-C947-A617-EB4E7641125D}">
      <dgm:prSet phldrT="[Text]" custT="1"/>
      <dgm:spPr/>
      <dgm:t>
        <a:bodyPr/>
        <a:lstStyle/>
        <a:p>
          <a:r>
            <a:rPr lang="en-US" sz="1300" dirty="0"/>
            <a:t>Peers – 5.57</a:t>
          </a:r>
        </a:p>
      </dgm:t>
    </dgm:pt>
    <dgm:pt modelId="{B68C0B3F-D7E4-B143-AB1A-C0CF55F54213}" type="parTrans" cxnId="{FB03AB72-A255-DA4F-A339-1A49A9C02CF9}">
      <dgm:prSet/>
      <dgm:spPr/>
      <dgm:t>
        <a:bodyPr/>
        <a:lstStyle/>
        <a:p>
          <a:endParaRPr lang="en-US"/>
        </a:p>
      </dgm:t>
    </dgm:pt>
    <dgm:pt modelId="{B980B265-05B0-AB40-9002-1A064D20AAFA}" type="sibTrans" cxnId="{FB03AB72-A255-DA4F-A339-1A49A9C02CF9}">
      <dgm:prSet/>
      <dgm:spPr/>
      <dgm:t>
        <a:bodyPr/>
        <a:lstStyle/>
        <a:p>
          <a:endParaRPr lang="en-US"/>
        </a:p>
      </dgm:t>
    </dgm:pt>
    <dgm:pt modelId="{92362F03-FDB2-174D-8B05-BBAB7C22329E}">
      <dgm:prSet phldrT="[Text]" custT="1"/>
      <dgm:spPr/>
      <dgm:t>
        <a:bodyPr/>
        <a:lstStyle/>
        <a:p>
          <a:r>
            <a:rPr lang="en-US" sz="1300" dirty="0"/>
            <a:t>Direct Reports – 5.48 </a:t>
          </a:r>
        </a:p>
      </dgm:t>
    </dgm:pt>
    <dgm:pt modelId="{49F2E39E-C5D5-FF45-9007-165EFE4013FB}" type="parTrans" cxnId="{9116A185-FDE1-E848-87C6-10C8D54387F3}">
      <dgm:prSet/>
      <dgm:spPr/>
      <dgm:t>
        <a:bodyPr/>
        <a:lstStyle/>
        <a:p>
          <a:endParaRPr lang="en-US"/>
        </a:p>
      </dgm:t>
    </dgm:pt>
    <dgm:pt modelId="{DD81AD67-FC61-5A47-B119-73BF1119F1CA}" type="sibTrans" cxnId="{9116A185-FDE1-E848-87C6-10C8D54387F3}">
      <dgm:prSet/>
      <dgm:spPr/>
      <dgm:t>
        <a:bodyPr/>
        <a:lstStyle/>
        <a:p>
          <a:endParaRPr lang="en-US"/>
        </a:p>
      </dgm:t>
    </dgm:pt>
    <dgm:pt modelId="{97D98A0F-21D2-8D4C-9BFD-DF5A6BE444FD}">
      <dgm:prSet phldrT="[Text]" custT="1"/>
      <dgm:spPr/>
      <dgm:t>
        <a:bodyPr/>
        <a:lstStyle/>
        <a:p>
          <a:r>
            <a:rPr lang="en-US" sz="1300" dirty="0"/>
            <a:t>Supervisors – 5.48</a:t>
          </a:r>
        </a:p>
      </dgm:t>
    </dgm:pt>
    <dgm:pt modelId="{5EFB7BCB-B5F5-E644-934B-06BF95C9F783}" type="parTrans" cxnId="{BD704C6A-5A26-1641-953E-E962F8E47B1F}">
      <dgm:prSet/>
      <dgm:spPr/>
      <dgm:t>
        <a:bodyPr/>
        <a:lstStyle/>
        <a:p>
          <a:endParaRPr lang="en-US"/>
        </a:p>
      </dgm:t>
    </dgm:pt>
    <dgm:pt modelId="{768C8D53-7089-614C-A5D0-81D7479F6D94}" type="sibTrans" cxnId="{BD704C6A-5A26-1641-953E-E962F8E47B1F}">
      <dgm:prSet/>
      <dgm:spPr/>
      <dgm:t>
        <a:bodyPr/>
        <a:lstStyle/>
        <a:p>
          <a:endParaRPr lang="en-US"/>
        </a:p>
      </dgm:t>
    </dgm:pt>
    <dgm:pt modelId="{5640D18F-5040-5345-808F-5B29A8DB9FE5}">
      <dgm:prSet phldrT="[Text]" custT="1"/>
      <dgm:spPr/>
      <dgm:t>
        <a:bodyPr/>
        <a:lstStyle/>
        <a:p>
          <a:r>
            <a:rPr lang="en-US" sz="1300" dirty="0"/>
            <a:t>Peers – 5.45</a:t>
          </a:r>
        </a:p>
      </dgm:t>
    </dgm:pt>
    <dgm:pt modelId="{8BB45438-2EF4-D04D-BC10-0A53E1EECF50}" type="parTrans" cxnId="{A7248912-DA42-A848-AA90-FB612B34594F}">
      <dgm:prSet/>
      <dgm:spPr/>
      <dgm:t>
        <a:bodyPr/>
        <a:lstStyle/>
        <a:p>
          <a:endParaRPr lang="en-US"/>
        </a:p>
      </dgm:t>
    </dgm:pt>
    <dgm:pt modelId="{47655A8D-EBF6-D343-A9E3-9C8DF7035D16}" type="sibTrans" cxnId="{A7248912-DA42-A848-AA90-FB612B34594F}">
      <dgm:prSet/>
      <dgm:spPr/>
      <dgm:t>
        <a:bodyPr/>
        <a:lstStyle/>
        <a:p>
          <a:endParaRPr lang="en-US"/>
        </a:p>
      </dgm:t>
    </dgm:pt>
    <dgm:pt modelId="{600ED73E-1F65-B549-808F-1F5F368390B6}">
      <dgm:prSet phldrT="[Text]" custT="1"/>
      <dgm:spPr/>
      <dgm:t>
        <a:bodyPr/>
        <a:lstStyle/>
        <a:p>
          <a:r>
            <a:rPr lang="en-US" sz="1300" dirty="0"/>
            <a:t>Direct Reports – 5.01 </a:t>
          </a:r>
        </a:p>
      </dgm:t>
    </dgm:pt>
    <dgm:pt modelId="{38AFEE8D-6951-4740-A688-E5CA0C4ED6B1}" type="parTrans" cxnId="{500016F4-B5EA-704E-8011-D2A363B4869C}">
      <dgm:prSet/>
      <dgm:spPr/>
      <dgm:t>
        <a:bodyPr/>
        <a:lstStyle/>
        <a:p>
          <a:endParaRPr lang="en-US"/>
        </a:p>
      </dgm:t>
    </dgm:pt>
    <dgm:pt modelId="{8360CDA2-849F-AB43-AFA4-B11CAFBD7D95}" type="sibTrans" cxnId="{500016F4-B5EA-704E-8011-D2A363B4869C}">
      <dgm:prSet/>
      <dgm:spPr/>
      <dgm:t>
        <a:bodyPr/>
        <a:lstStyle/>
        <a:p>
          <a:endParaRPr lang="en-US"/>
        </a:p>
      </dgm:t>
    </dgm:pt>
    <dgm:pt modelId="{4DEA97C5-EC3E-FC41-89FD-2F4BA93DB4B7}">
      <dgm:prSet phldrT="[Text]" custT="1"/>
      <dgm:spPr/>
      <dgm:t>
        <a:bodyPr/>
        <a:lstStyle/>
        <a:p>
          <a:r>
            <a:rPr lang="en-US" sz="1300" dirty="0"/>
            <a:t>Supervisors – 5.19</a:t>
          </a:r>
        </a:p>
      </dgm:t>
    </dgm:pt>
    <dgm:pt modelId="{D5B1E130-BD45-C948-871C-7E0F03894441}" type="parTrans" cxnId="{1520B324-CA91-514B-AA14-6E8BFBB39C27}">
      <dgm:prSet/>
      <dgm:spPr/>
      <dgm:t>
        <a:bodyPr/>
        <a:lstStyle/>
        <a:p>
          <a:endParaRPr lang="en-US"/>
        </a:p>
      </dgm:t>
    </dgm:pt>
    <dgm:pt modelId="{46DF5DCB-6012-EB45-A38A-F7DF4CCC20C7}" type="sibTrans" cxnId="{1520B324-CA91-514B-AA14-6E8BFBB39C27}">
      <dgm:prSet/>
      <dgm:spPr/>
      <dgm:t>
        <a:bodyPr/>
        <a:lstStyle/>
        <a:p>
          <a:endParaRPr lang="en-US"/>
        </a:p>
      </dgm:t>
    </dgm:pt>
    <dgm:pt modelId="{E344BD9F-DD70-A849-94AD-35C3E17148B3}">
      <dgm:prSet phldrT="[Text]" custT="1"/>
      <dgm:spPr/>
      <dgm:t>
        <a:bodyPr/>
        <a:lstStyle/>
        <a:p>
          <a:r>
            <a:rPr lang="en-US" sz="1300" dirty="0"/>
            <a:t>Peers – 5.78</a:t>
          </a:r>
        </a:p>
      </dgm:t>
    </dgm:pt>
    <dgm:pt modelId="{59583669-918A-D645-86F9-18376CC9BA1D}" type="parTrans" cxnId="{BC4CB120-E7C3-1E45-881A-838ED3B724A6}">
      <dgm:prSet/>
      <dgm:spPr/>
      <dgm:t>
        <a:bodyPr/>
        <a:lstStyle/>
        <a:p>
          <a:endParaRPr lang="en-US"/>
        </a:p>
      </dgm:t>
    </dgm:pt>
    <dgm:pt modelId="{19478FA6-72D1-7442-A7B1-C393CE82E171}" type="sibTrans" cxnId="{BC4CB120-E7C3-1E45-881A-838ED3B724A6}">
      <dgm:prSet/>
      <dgm:spPr/>
      <dgm:t>
        <a:bodyPr/>
        <a:lstStyle/>
        <a:p>
          <a:endParaRPr lang="en-US"/>
        </a:p>
      </dgm:t>
    </dgm:pt>
    <dgm:pt modelId="{87BE628B-9CDA-5248-9C78-7A56C83B8E55}">
      <dgm:prSet phldrT="[Text]" custT="1"/>
      <dgm:spPr/>
      <dgm:t>
        <a:bodyPr/>
        <a:lstStyle/>
        <a:p>
          <a:r>
            <a:rPr lang="en-US" sz="1300" dirty="0"/>
            <a:t>Direct Reports – 5.25 </a:t>
          </a:r>
        </a:p>
      </dgm:t>
    </dgm:pt>
    <dgm:pt modelId="{260FFA32-C863-364C-B433-74D6D892E7D2}" type="parTrans" cxnId="{3E6AD985-4549-5148-93BD-9AA1997AB7C9}">
      <dgm:prSet/>
      <dgm:spPr/>
      <dgm:t>
        <a:bodyPr/>
        <a:lstStyle/>
        <a:p>
          <a:endParaRPr lang="en-US"/>
        </a:p>
      </dgm:t>
    </dgm:pt>
    <dgm:pt modelId="{2840F7FC-1F59-BA4B-98BC-1E0CB5864BB8}" type="sibTrans" cxnId="{3E6AD985-4549-5148-93BD-9AA1997AB7C9}">
      <dgm:prSet/>
      <dgm:spPr/>
      <dgm:t>
        <a:bodyPr/>
        <a:lstStyle/>
        <a:p>
          <a:endParaRPr lang="en-US"/>
        </a:p>
      </dgm:t>
    </dgm:pt>
    <dgm:pt modelId="{7CBB4272-344C-974B-9F4F-3B1030D57DE7}">
      <dgm:prSet phldrT="[Text]" custT="1"/>
      <dgm:spPr/>
      <dgm:t>
        <a:bodyPr/>
        <a:lstStyle/>
        <a:p>
          <a:r>
            <a:rPr lang="en-US" sz="1300" dirty="0"/>
            <a:t>Supervisors – 5.65</a:t>
          </a:r>
        </a:p>
      </dgm:t>
    </dgm:pt>
    <dgm:pt modelId="{A462DC44-14C5-2D43-81E2-B958E9807457}" type="parTrans" cxnId="{F9479606-956D-1C46-9BAE-F0BE8340D19D}">
      <dgm:prSet/>
      <dgm:spPr/>
      <dgm:t>
        <a:bodyPr/>
        <a:lstStyle/>
        <a:p>
          <a:endParaRPr lang="en-US"/>
        </a:p>
      </dgm:t>
    </dgm:pt>
    <dgm:pt modelId="{8B88512B-80E7-7E49-B3CB-189566959757}" type="sibTrans" cxnId="{F9479606-956D-1C46-9BAE-F0BE8340D19D}">
      <dgm:prSet/>
      <dgm:spPr/>
      <dgm:t>
        <a:bodyPr/>
        <a:lstStyle/>
        <a:p>
          <a:endParaRPr lang="en-US"/>
        </a:p>
      </dgm:t>
    </dgm:pt>
    <dgm:pt modelId="{3F09D63E-0B08-4543-B6BB-40677818AF23}">
      <dgm:prSet phldrT="[Text]" custT="1"/>
      <dgm:spPr/>
      <dgm:t>
        <a:bodyPr/>
        <a:lstStyle/>
        <a:p>
          <a:r>
            <a:rPr lang="en-US" sz="1300" dirty="0"/>
            <a:t>Peers – 5.92</a:t>
          </a:r>
        </a:p>
      </dgm:t>
    </dgm:pt>
    <dgm:pt modelId="{A81459E2-C17E-AC4F-AA60-900CAEEDFB77}" type="parTrans" cxnId="{D84E39EF-479E-2844-998F-F4485F158C0E}">
      <dgm:prSet/>
      <dgm:spPr/>
      <dgm:t>
        <a:bodyPr/>
        <a:lstStyle/>
        <a:p>
          <a:endParaRPr lang="en-US"/>
        </a:p>
      </dgm:t>
    </dgm:pt>
    <dgm:pt modelId="{E7481B5E-817C-554F-B244-50F75F02265D}" type="sibTrans" cxnId="{D84E39EF-479E-2844-998F-F4485F158C0E}">
      <dgm:prSet/>
      <dgm:spPr/>
      <dgm:t>
        <a:bodyPr/>
        <a:lstStyle/>
        <a:p>
          <a:endParaRPr lang="en-US"/>
        </a:p>
      </dgm:t>
    </dgm:pt>
    <dgm:pt modelId="{2C9C2B82-D733-4B4F-851F-BC0931DCD6BA}">
      <dgm:prSet phldrT="[Text]" custT="1"/>
      <dgm:spPr/>
      <dgm:t>
        <a:bodyPr/>
        <a:lstStyle/>
        <a:p>
          <a:r>
            <a:rPr lang="en-US" sz="1300" dirty="0"/>
            <a:t>Direct Reports – 5.20 </a:t>
          </a:r>
        </a:p>
      </dgm:t>
    </dgm:pt>
    <dgm:pt modelId="{61DEEE82-091C-0E47-98BF-CA35CE2A9644}" type="parTrans" cxnId="{4AB3EC61-4D72-C34B-B677-C3CDEA974FCE}">
      <dgm:prSet/>
      <dgm:spPr/>
      <dgm:t>
        <a:bodyPr/>
        <a:lstStyle/>
        <a:p>
          <a:endParaRPr lang="en-US"/>
        </a:p>
      </dgm:t>
    </dgm:pt>
    <dgm:pt modelId="{4188B8B9-9D06-B449-921D-72DFCFA505F4}" type="sibTrans" cxnId="{4AB3EC61-4D72-C34B-B677-C3CDEA974FCE}">
      <dgm:prSet/>
      <dgm:spPr/>
      <dgm:t>
        <a:bodyPr/>
        <a:lstStyle/>
        <a:p>
          <a:endParaRPr lang="en-US"/>
        </a:p>
      </dgm:t>
    </dgm:pt>
    <dgm:pt modelId="{E109C424-2A5F-DA4E-B166-BE2D1435F179}">
      <dgm:prSet phldrT="[Text]" custT="1"/>
      <dgm:spPr/>
      <dgm:t>
        <a:bodyPr/>
        <a:lstStyle/>
        <a:p>
          <a:r>
            <a:rPr lang="en-US" sz="1300" dirty="0"/>
            <a:t>Supervisors – 5.50</a:t>
          </a:r>
        </a:p>
      </dgm:t>
    </dgm:pt>
    <dgm:pt modelId="{DC1ED2CE-6796-A245-A882-9C31A1232788}" type="parTrans" cxnId="{73794AFB-FE94-404A-94E5-718E15A9A754}">
      <dgm:prSet/>
      <dgm:spPr/>
      <dgm:t>
        <a:bodyPr/>
        <a:lstStyle/>
        <a:p>
          <a:endParaRPr lang="en-US"/>
        </a:p>
      </dgm:t>
    </dgm:pt>
    <dgm:pt modelId="{D98FA703-7667-614D-B601-588989D421EF}" type="sibTrans" cxnId="{73794AFB-FE94-404A-94E5-718E15A9A754}">
      <dgm:prSet/>
      <dgm:spPr/>
      <dgm:t>
        <a:bodyPr/>
        <a:lstStyle/>
        <a:p>
          <a:endParaRPr lang="en-US"/>
        </a:p>
      </dgm:t>
    </dgm:pt>
    <dgm:pt modelId="{1AA821F1-B2E5-2045-B42F-9644F90FBC35}">
      <dgm:prSet phldrT="[Text]" custT="1"/>
      <dgm:spPr/>
      <dgm:t>
        <a:bodyPr/>
        <a:lstStyle/>
        <a:p>
          <a:r>
            <a:rPr lang="en-US" sz="1300" dirty="0"/>
            <a:t>Others – 5.55</a:t>
          </a:r>
        </a:p>
      </dgm:t>
    </dgm:pt>
    <dgm:pt modelId="{DD0CE8D0-32EC-6A4C-9F75-A35426B44426}" type="parTrans" cxnId="{1ADB83BC-45EE-BF4D-94D7-92B1396A38E4}">
      <dgm:prSet/>
      <dgm:spPr/>
      <dgm:t>
        <a:bodyPr/>
        <a:lstStyle/>
        <a:p>
          <a:endParaRPr lang="en-US"/>
        </a:p>
      </dgm:t>
    </dgm:pt>
    <dgm:pt modelId="{8CAE5252-0F22-CB43-936B-E14C2F78055A}" type="sibTrans" cxnId="{1ADB83BC-45EE-BF4D-94D7-92B1396A38E4}">
      <dgm:prSet/>
      <dgm:spPr/>
      <dgm:t>
        <a:bodyPr/>
        <a:lstStyle/>
        <a:p>
          <a:endParaRPr lang="en-US"/>
        </a:p>
      </dgm:t>
    </dgm:pt>
    <dgm:pt modelId="{69810300-1F96-A247-9380-0E2B6683AB65}">
      <dgm:prSet phldrT="[Text]" custT="1"/>
      <dgm:spPr/>
      <dgm:t>
        <a:bodyPr/>
        <a:lstStyle/>
        <a:p>
          <a:r>
            <a:rPr lang="en-US" sz="1300" dirty="0"/>
            <a:t>Others -  4.79</a:t>
          </a:r>
        </a:p>
      </dgm:t>
    </dgm:pt>
    <dgm:pt modelId="{AC771018-BC50-6148-A72B-EF7FBFBDCC3D}" type="parTrans" cxnId="{07C1B715-F9B1-454A-A1F4-C6308A07EB71}">
      <dgm:prSet/>
      <dgm:spPr/>
      <dgm:t>
        <a:bodyPr/>
        <a:lstStyle/>
        <a:p>
          <a:endParaRPr lang="en-US"/>
        </a:p>
      </dgm:t>
    </dgm:pt>
    <dgm:pt modelId="{6E582275-6894-2944-8305-D4B242C599F7}" type="sibTrans" cxnId="{07C1B715-F9B1-454A-A1F4-C6308A07EB71}">
      <dgm:prSet/>
      <dgm:spPr/>
      <dgm:t>
        <a:bodyPr/>
        <a:lstStyle/>
        <a:p>
          <a:endParaRPr lang="en-US"/>
        </a:p>
      </dgm:t>
    </dgm:pt>
    <dgm:pt modelId="{293D09A3-2649-A24F-847C-77FC17B2D06D}">
      <dgm:prSet phldrT="[Text]" custT="1"/>
      <dgm:spPr/>
      <dgm:t>
        <a:bodyPr/>
        <a:lstStyle/>
        <a:p>
          <a:r>
            <a:rPr lang="en-US" sz="1300" dirty="0"/>
            <a:t>Others – 5.4</a:t>
          </a:r>
        </a:p>
      </dgm:t>
    </dgm:pt>
    <dgm:pt modelId="{DD2809F8-0109-A143-9C34-2019A91BE800}" type="parTrans" cxnId="{A72BB5AE-5231-E042-BABC-47EE6AC5AC69}">
      <dgm:prSet/>
      <dgm:spPr/>
      <dgm:t>
        <a:bodyPr/>
        <a:lstStyle/>
        <a:p>
          <a:endParaRPr lang="en-US"/>
        </a:p>
      </dgm:t>
    </dgm:pt>
    <dgm:pt modelId="{E4560EAA-3693-414F-98FD-79BC53F9224B}" type="sibTrans" cxnId="{A72BB5AE-5231-E042-BABC-47EE6AC5AC69}">
      <dgm:prSet/>
      <dgm:spPr/>
      <dgm:t>
        <a:bodyPr/>
        <a:lstStyle/>
        <a:p>
          <a:endParaRPr lang="en-US"/>
        </a:p>
      </dgm:t>
    </dgm:pt>
    <dgm:pt modelId="{A0343646-80BD-8A46-B124-C0E60B4A649C}">
      <dgm:prSet phldrT="[Text]" custT="1"/>
      <dgm:spPr/>
      <dgm:t>
        <a:bodyPr/>
        <a:lstStyle/>
        <a:p>
          <a:r>
            <a:rPr lang="en-US" sz="1300" dirty="0"/>
            <a:t>Others – 5.15</a:t>
          </a:r>
        </a:p>
      </dgm:t>
    </dgm:pt>
    <dgm:pt modelId="{FA534B13-B06C-A04D-A27F-39DB5B5887F7}" type="parTrans" cxnId="{A1BE7252-D332-E74D-86DB-F21ACC2BA7AC}">
      <dgm:prSet/>
      <dgm:spPr/>
      <dgm:t>
        <a:bodyPr/>
        <a:lstStyle/>
        <a:p>
          <a:endParaRPr lang="en-US"/>
        </a:p>
      </dgm:t>
    </dgm:pt>
    <dgm:pt modelId="{831D2ABB-FBE4-4747-AE2D-B6C4DED4AB47}" type="sibTrans" cxnId="{A1BE7252-D332-E74D-86DB-F21ACC2BA7AC}">
      <dgm:prSet/>
      <dgm:spPr/>
      <dgm:t>
        <a:bodyPr/>
        <a:lstStyle/>
        <a:p>
          <a:endParaRPr lang="en-US"/>
        </a:p>
      </dgm:t>
    </dgm:pt>
    <dgm:pt modelId="{A92B6653-4E70-1041-80A5-0527058EC89E}" type="pres">
      <dgm:prSet presAssocID="{A05805C3-72EB-7B44-B511-1E98D220CBB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DBD36D-68E0-744A-8C86-3E4953B4B8DD}" type="pres">
      <dgm:prSet presAssocID="{B098E033-3D6E-5C48-B5BA-15E5DC1FFDEF}" presName="composite" presStyleCnt="0"/>
      <dgm:spPr/>
    </dgm:pt>
    <dgm:pt modelId="{29DEB3A7-C29E-B545-A2AE-97D3C255F859}" type="pres">
      <dgm:prSet presAssocID="{B098E033-3D6E-5C48-B5BA-15E5DC1FFDEF}" presName="parTx" presStyleLbl="align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5600F0C-CD2D-9F4E-A828-647D147F8573}" type="pres">
      <dgm:prSet presAssocID="{B098E033-3D6E-5C48-B5BA-15E5DC1FFDEF}" presName="desTx" presStyleLbl="align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EFA937-E251-8143-9B60-3429D9AAD2DE}" type="pres">
      <dgm:prSet presAssocID="{11E6B3F4-30FB-6546-BF23-77DC81C3C747}" presName="space" presStyleCnt="0"/>
      <dgm:spPr/>
    </dgm:pt>
    <dgm:pt modelId="{AACE6456-0D11-AD48-A509-C603EFB4EA15}" type="pres">
      <dgm:prSet presAssocID="{0749EF99-2DF7-1941-99A0-16667C94E7DC}" presName="composite" presStyleCnt="0"/>
      <dgm:spPr/>
    </dgm:pt>
    <dgm:pt modelId="{D1C025A1-7524-6647-86DF-958719C6E1E9}" type="pres">
      <dgm:prSet presAssocID="{0749EF99-2DF7-1941-99A0-16667C94E7DC}" presName="parTx" presStyleLbl="align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927137D-9702-4A42-953E-8A618EB7F180}" type="pres">
      <dgm:prSet presAssocID="{0749EF99-2DF7-1941-99A0-16667C94E7DC}" presName="desTx" presStyleLbl="align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38F073-C194-A145-A388-F41F75FFE32B}" type="pres">
      <dgm:prSet presAssocID="{EC8D3C05-5B1A-0446-9CCA-9BDC7037F497}" presName="space" presStyleCnt="0"/>
      <dgm:spPr/>
    </dgm:pt>
    <dgm:pt modelId="{01CD8DF4-47FB-CC47-83C1-0BEF539D8ADD}" type="pres">
      <dgm:prSet presAssocID="{A33CC159-5363-164E-92B6-FFEB91829C46}" presName="composite" presStyleCnt="0"/>
      <dgm:spPr/>
    </dgm:pt>
    <dgm:pt modelId="{35ED3DDB-F59C-C245-A8CA-C214A435B51C}" type="pres">
      <dgm:prSet presAssocID="{A33CC159-5363-164E-92B6-FFEB91829C46}" presName="parTx" presStyleLbl="align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F7ABE7-BFAB-9540-B13A-ED4F0F946FE7}" type="pres">
      <dgm:prSet presAssocID="{A33CC159-5363-164E-92B6-FFEB91829C46}" presName="desTx" presStyleLbl="align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0089EE-3020-0649-B620-2D69691E875C}" type="pres">
      <dgm:prSet presAssocID="{5CEE321B-25CA-9543-997B-35B7AD9B2593}" presName="space" presStyleCnt="0"/>
      <dgm:spPr/>
    </dgm:pt>
    <dgm:pt modelId="{BF1973EA-561F-BD43-8BD5-823B9231B2A0}" type="pres">
      <dgm:prSet presAssocID="{2C342A7C-D494-EA4C-AFCD-DC5F0821D36D}" presName="composite" presStyleCnt="0"/>
      <dgm:spPr/>
    </dgm:pt>
    <dgm:pt modelId="{4F2BC91C-F2E6-3F45-9423-58CB100F96CD}" type="pres">
      <dgm:prSet presAssocID="{2C342A7C-D494-EA4C-AFCD-DC5F0821D36D}" presName="parTx" presStyleLbl="align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DE3427-20E4-D542-BA1F-5B165903C6C1}" type="pres">
      <dgm:prSet presAssocID="{2C342A7C-D494-EA4C-AFCD-DC5F0821D36D}" presName="desTx" presStyleLbl="align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C20B9A4-EEE0-AE4A-810D-D2A2B273579C}" type="presOf" srcId="{2472DE51-9C99-EE41-AB63-DE167C79196A}" destId="{5927137D-9702-4A42-953E-8A618EB7F180}" srcOrd="0" destOrd="0" presId="urn:microsoft.com/office/officeart/2005/8/layout/hList1"/>
    <dgm:cxn modelId="{1520B324-CA91-514B-AA14-6E8BFBB39C27}" srcId="{0749EF99-2DF7-1941-99A0-16667C94E7DC}" destId="{4DEA97C5-EC3E-FC41-89FD-2F4BA93DB4B7}" srcOrd="3" destOrd="0" parTransId="{D5B1E130-BD45-C948-871C-7E0F03894441}" sibTransId="{46DF5DCB-6012-EB45-A38A-F7DF4CCC20C7}"/>
    <dgm:cxn modelId="{1ADB83BC-45EE-BF4D-94D7-92B1396A38E4}" srcId="{B098E033-3D6E-5C48-B5BA-15E5DC1FFDEF}" destId="{1AA821F1-B2E5-2045-B42F-9644F90FBC35}" srcOrd="4" destOrd="0" parTransId="{DD0CE8D0-32EC-6A4C-9F75-A35426B44426}" sibTransId="{8CAE5252-0F22-CB43-936B-E14C2F78055A}"/>
    <dgm:cxn modelId="{9A62541A-4EFE-A540-80EB-F94B411BE12E}" srcId="{0749EF99-2DF7-1941-99A0-16667C94E7DC}" destId="{2472DE51-9C99-EE41-AB63-DE167C79196A}" srcOrd="0" destOrd="0" parTransId="{8B067003-9C36-134D-A648-5552F7C6D11F}" sibTransId="{6F6CCB21-600F-1F41-BF28-3938A9B850EC}"/>
    <dgm:cxn modelId="{A7248912-DA42-A848-AA90-FB612B34594F}" srcId="{0749EF99-2DF7-1941-99A0-16667C94E7DC}" destId="{5640D18F-5040-5345-808F-5B29A8DB9FE5}" srcOrd="1" destOrd="0" parTransId="{8BB45438-2EF4-D04D-BC10-0A53E1EECF50}" sibTransId="{47655A8D-EBF6-D343-A9E3-9C8DF7035D16}"/>
    <dgm:cxn modelId="{8B4359F9-A22A-FE4C-BE8C-1E2FFD9B0C70}" srcId="{2C342A7C-D494-EA4C-AFCD-DC5F0821D36D}" destId="{2B1785B9-B1F8-FD4F-A083-3409C97D2388}" srcOrd="0" destOrd="0" parTransId="{BF3A7282-AD93-D645-B943-0011950C5F4E}" sibTransId="{6549F64C-F0EB-4E42-BE2A-BBF2FF9966C0}"/>
    <dgm:cxn modelId="{034AE6AA-FAD9-0949-A8D9-AD7593822233}" type="presOf" srcId="{A05805C3-72EB-7B44-B511-1E98D220CBBB}" destId="{A92B6653-4E70-1041-80A5-0527058EC89E}" srcOrd="0" destOrd="0" presId="urn:microsoft.com/office/officeart/2005/8/layout/hList1"/>
    <dgm:cxn modelId="{EF3207B5-4961-144D-B1AF-A68A9E97E7AF}" type="presOf" srcId="{87BE628B-9CDA-5248-9C78-7A56C83B8E55}" destId="{ABF7ABE7-BFAB-9540-B13A-ED4F0F946FE7}" srcOrd="0" destOrd="2" presId="urn:microsoft.com/office/officeart/2005/8/layout/hList1"/>
    <dgm:cxn modelId="{8E9D822E-6B9C-F640-A2D3-B91B553C8D29}" type="presOf" srcId="{0749EF99-2DF7-1941-99A0-16667C94E7DC}" destId="{D1C025A1-7524-6647-86DF-958719C6E1E9}" srcOrd="0" destOrd="0" presId="urn:microsoft.com/office/officeart/2005/8/layout/hList1"/>
    <dgm:cxn modelId="{A1BE7252-D332-E74D-86DB-F21ACC2BA7AC}" srcId="{2C342A7C-D494-EA4C-AFCD-DC5F0821D36D}" destId="{A0343646-80BD-8A46-B124-C0E60B4A649C}" srcOrd="4" destOrd="0" parTransId="{FA534B13-B06C-A04D-A27F-39DB5B5887F7}" sibTransId="{831D2ABB-FBE4-4747-AE2D-B6C4DED4AB47}"/>
    <dgm:cxn modelId="{F56330D0-EE54-7541-A5DA-DBCDC7EA6106}" srcId="{A33CC159-5363-164E-92B6-FFEB91829C46}" destId="{63B63B60-F913-2F46-8D38-FB0792684B61}" srcOrd="0" destOrd="0" parTransId="{49808706-79B3-A345-967F-3A5754C6F86E}" sibTransId="{5F2A73A6-7712-0F4E-AB39-C20133A059F0}"/>
    <dgm:cxn modelId="{EA3A00D0-7987-6C4E-A11B-54609736061C}" type="presOf" srcId="{2C342A7C-D494-EA4C-AFCD-DC5F0821D36D}" destId="{4F2BC91C-F2E6-3F45-9423-58CB100F96CD}" srcOrd="0" destOrd="0" presId="urn:microsoft.com/office/officeart/2005/8/layout/hList1"/>
    <dgm:cxn modelId="{500016F4-B5EA-704E-8011-D2A363B4869C}" srcId="{0749EF99-2DF7-1941-99A0-16667C94E7DC}" destId="{600ED73E-1F65-B549-808F-1F5F368390B6}" srcOrd="2" destOrd="0" parTransId="{38AFEE8D-6951-4740-A688-E5CA0C4ED6B1}" sibTransId="{8360CDA2-849F-AB43-AFA4-B11CAFBD7D95}"/>
    <dgm:cxn modelId="{82735CCF-7D71-BB40-B445-FA11A0779933}" type="presOf" srcId="{1AA821F1-B2E5-2045-B42F-9644F90FBC35}" destId="{55600F0C-CD2D-9F4E-A828-647D147F8573}" srcOrd="0" destOrd="4" presId="urn:microsoft.com/office/officeart/2005/8/layout/hList1"/>
    <dgm:cxn modelId="{0A62A2B0-6139-7B48-ABDA-0E95CAEBF354}" type="presOf" srcId="{600ED73E-1F65-B549-808F-1F5F368390B6}" destId="{5927137D-9702-4A42-953E-8A618EB7F180}" srcOrd="0" destOrd="2" presId="urn:microsoft.com/office/officeart/2005/8/layout/hList1"/>
    <dgm:cxn modelId="{9116A185-FDE1-E848-87C6-10C8D54387F3}" srcId="{B098E033-3D6E-5C48-B5BA-15E5DC1FFDEF}" destId="{92362F03-FDB2-174D-8B05-BBAB7C22329E}" srcOrd="2" destOrd="0" parTransId="{49F2E39E-C5D5-FF45-9007-165EFE4013FB}" sibTransId="{DD81AD67-FC61-5A47-B119-73BF1119F1CA}"/>
    <dgm:cxn modelId="{CEC93E1D-79B9-814E-932F-4D7BB651F2D1}" type="presOf" srcId="{97D98A0F-21D2-8D4C-9BFD-DF5A6BE444FD}" destId="{55600F0C-CD2D-9F4E-A828-647D147F8573}" srcOrd="0" destOrd="3" presId="urn:microsoft.com/office/officeart/2005/8/layout/hList1"/>
    <dgm:cxn modelId="{3E6AD985-4549-5148-93BD-9AA1997AB7C9}" srcId="{A33CC159-5363-164E-92B6-FFEB91829C46}" destId="{87BE628B-9CDA-5248-9C78-7A56C83B8E55}" srcOrd="2" destOrd="0" parTransId="{260FFA32-C863-364C-B433-74D6D892E7D2}" sibTransId="{2840F7FC-1F59-BA4B-98BC-1E0CB5864BB8}"/>
    <dgm:cxn modelId="{00A41DE5-1B66-AB40-B743-4BA29DC1ACD9}" srcId="{A05805C3-72EB-7B44-B511-1E98D220CBBB}" destId="{2C342A7C-D494-EA4C-AFCD-DC5F0821D36D}" srcOrd="3" destOrd="0" parTransId="{6E3A6541-5F9E-A047-95F1-CB97A9A7CFC8}" sibTransId="{125B2A64-1225-7247-A847-24305FD699F3}"/>
    <dgm:cxn modelId="{1E26DBB8-0FBC-8F46-8BFE-55516FF072D5}" srcId="{B098E033-3D6E-5C48-B5BA-15E5DC1FFDEF}" destId="{41F87DC3-3287-EB41-A6A9-0C5221D02380}" srcOrd="0" destOrd="0" parTransId="{53FC6C35-C4B0-9E4F-9354-65FD0DA1A44B}" sibTransId="{5ACA092A-4DEA-7646-A985-AB216B56E25A}"/>
    <dgm:cxn modelId="{D0D4D966-C256-0E40-985E-D4BAD31362AC}" type="presOf" srcId="{1C4EF139-E30C-C947-A617-EB4E7641125D}" destId="{55600F0C-CD2D-9F4E-A828-647D147F8573}" srcOrd="0" destOrd="1" presId="urn:microsoft.com/office/officeart/2005/8/layout/hList1"/>
    <dgm:cxn modelId="{9410A2CD-8AE6-E546-9284-91CF85E0EC35}" type="presOf" srcId="{5640D18F-5040-5345-808F-5B29A8DB9FE5}" destId="{5927137D-9702-4A42-953E-8A618EB7F180}" srcOrd="0" destOrd="1" presId="urn:microsoft.com/office/officeart/2005/8/layout/hList1"/>
    <dgm:cxn modelId="{0028FC53-BD02-7E4E-924A-BAB159C13B4C}" type="presOf" srcId="{2B1785B9-B1F8-FD4F-A083-3409C97D2388}" destId="{8CDE3427-20E4-D542-BA1F-5B165903C6C1}" srcOrd="0" destOrd="0" presId="urn:microsoft.com/office/officeart/2005/8/layout/hList1"/>
    <dgm:cxn modelId="{C6E467E5-269C-774F-906B-0EF7B10DC01B}" type="presOf" srcId="{2C9C2B82-D733-4B4F-851F-BC0931DCD6BA}" destId="{8CDE3427-20E4-D542-BA1F-5B165903C6C1}" srcOrd="0" destOrd="2" presId="urn:microsoft.com/office/officeart/2005/8/layout/hList1"/>
    <dgm:cxn modelId="{F9479606-956D-1C46-9BAE-F0BE8340D19D}" srcId="{A33CC159-5363-164E-92B6-FFEB91829C46}" destId="{7CBB4272-344C-974B-9F4F-3B1030D57DE7}" srcOrd="3" destOrd="0" parTransId="{A462DC44-14C5-2D43-81E2-B958E9807457}" sibTransId="{8B88512B-80E7-7E49-B3CB-189566959757}"/>
    <dgm:cxn modelId="{C03F3BC1-6450-DF42-81A5-066DEC4B6479}" type="presOf" srcId="{69810300-1F96-A247-9380-0E2B6683AB65}" destId="{5927137D-9702-4A42-953E-8A618EB7F180}" srcOrd="0" destOrd="4" presId="urn:microsoft.com/office/officeart/2005/8/layout/hList1"/>
    <dgm:cxn modelId="{2F79831F-FE1D-A445-8928-19AE46C7A522}" type="presOf" srcId="{A0343646-80BD-8A46-B124-C0E60B4A649C}" destId="{8CDE3427-20E4-D542-BA1F-5B165903C6C1}" srcOrd="0" destOrd="4" presId="urn:microsoft.com/office/officeart/2005/8/layout/hList1"/>
    <dgm:cxn modelId="{73794AFB-FE94-404A-94E5-718E15A9A754}" srcId="{2C342A7C-D494-EA4C-AFCD-DC5F0821D36D}" destId="{E109C424-2A5F-DA4E-B166-BE2D1435F179}" srcOrd="3" destOrd="0" parTransId="{DC1ED2CE-6796-A245-A882-9C31A1232788}" sibTransId="{D98FA703-7667-614D-B601-588989D421EF}"/>
    <dgm:cxn modelId="{63A668C7-C769-EF42-9146-BAAF581D4287}" type="presOf" srcId="{E344BD9F-DD70-A849-94AD-35C3E17148B3}" destId="{ABF7ABE7-BFAB-9540-B13A-ED4F0F946FE7}" srcOrd="0" destOrd="1" presId="urn:microsoft.com/office/officeart/2005/8/layout/hList1"/>
    <dgm:cxn modelId="{7BD98F6A-AD04-7749-97D1-12A35A0D7684}" type="presOf" srcId="{4DEA97C5-EC3E-FC41-89FD-2F4BA93DB4B7}" destId="{5927137D-9702-4A42-953E-8A618EB7F180}" srcOrd="0" destOrd="3" presId="urn:microsoft.com/office/officeart/2005/8/layout/hList1"/>
    <dgm:cxn modelId="{3BCD207B-60BC-404E-ADAB-2699A571A55C}" type="presOf" srcId="{A33CC159-5363-164E-92B6-FFEB91829C46}" destId="{35ED3DDB-F59C-C245-A8CA-C214A435B51C}" srcOrd="0" destOrd="0" presId="urn:microsoft.com/office/officeart/2005/8/layout/hList1"/>
    <dgm:cxn modelId="{18030BC7-C2DE-EA46-9750-8B58B5950761}" type="presOf" srcId="{293D09A3-2649-A24F-847C-77FC17B2D06D}" destId="{ABF7ABE7-BFAB-9540-B13A-ED4F0F946FE7}" srcOrd="0" destOrd="4" presId="urn:microsoft.com/office/officeart/2005/8/layout/hList1"/>
    <dgm:cxn modelId="{A72BB5AE-5231-E042-BABC-47EE6AC5AC69}" srcId="{A33CC159-5363-164E-92B6-FFEB91829C46}" destId="{293D09A3-2649-A24F-847C-77FC17B2D06D}" srcOrd="4" destOrd="0" parTransId="{DD2809F8-0109-A143-9C34-2019A91BE800}" sibTransId="{E4560EAA-3693-414F-98FD-79BC53F9224B}"/>
    <dgm:cxn modelId="{47B27626-9149-6548-889B-E6CBDE91D591}" type="presOf" srcId="{E109C424-2A5F-DA4E-B166-BE2D1435F179}" destId="{8CDE3427-20E4-D542-BA1F-5B165903C6C1}" srcOrd="0" destOrd="3" presId="urn:microsoft.com/office/officeart/2005/8/layout/hList1"/>
    <dgm:cxn modelId="{8D764ED5-5D94-304A-AE28-D46F643B0BF0}" type="presOf" srcId="{92362F03-FDB2-174D-8B05-BBAB7C22329E}" destId="{55600F0C-CD2D-9F4E-A828-647D147F8573}" srcOrd="0" destOrd="2" presId="urn:microsoft.com/office/officeart/2005/8/layout/hList1"/>
    <dgm:cxn modelId="{733C136A-D7EB-C644-98B6-8B8E16DC22FA}" type="presOf" srcId="{41F87DC3-3287-EB41-A6A9-0C5221D02380}" destId="{55600F0C-CD2D-9F4E-A828-647D147F8573}" srcOrd="0" destOrd="0" presId="urn:microsoft.com/office/officeart/2005/8/layout/hList1"/>
    <dgm:cxn modelId="{74B41FB8-9F56-A143-8507-DF41A852D40E}" srcId="{A05805C3-72EB-7B44-B511-1E98D220CBBB}" destId="{A33CC159-5363-164E-92B6-FFEB91829C46}" srcOrd="2" destOrd="0" parTransId="{33344C80-979E-F14D-9227-661FCA5D4EB9}" sibTransId="{5CEE321B-25CA-9543-997B-35B7AD9B2593}"/>
    <dgm:cxn modelId="{21F19615-B1EE-814D-AB49-4CA1E8F1EAB3}" srcId="{A05805C3-72EB-7B44-B511-1E98D220CBBB}" destId="{B098E033-3D6E-5C48-B5BA-15E5DC1FFDEF}" srcOrd="0" destOrd="0" parTransId="{CDA88807-9881-4E41-8BE9-8558961A7B91}" sibTransId="{11E6B3F4-30FB-6546-BF23-77DC81C3C747}"/>
    <dgm:cxn modelId="{FB03AB72-A255-DA4F-A339-1A49A9C02CF9}" srcId="{B098E033-3D6E-5C48-B5BA-15E5DC1FFDEF}" destId="{1C4EF139-E30C-C947-A617-EB4E7641125D}" srcOrd="1" destOrd="0" parTransId="{B68C0B3F-D7E4-B143-AB1A-C0CF55F54213}" sibTransId="{B980B265-05B0-AB40-9002-1A064D20AAFA}"/>
    <dgm:cxn modelId="{37D78F36-0978-3349-9818-972CFC9F869C}" type="presOf" srcId="{3F09D63E-0B08-4543-B6BB-40677818AF23}" destId="{8CDE3427-20E4-D542-BA1F-5B165903C6C1}" srcOrd="0" destOrd="1" presId="urn:microsoft.com/office/officeart/2005/8/layout/hList1"/>
    <dgm:cxn modelId="{4AB3EC61-4D72-C34B-B677-C3CDEA974FCE}" srcId="{2C342A7C-D494-EA4C-AFCD-DC5F0821D36D}" destId="{2C9C2B82-D733-4B4F-851F-BC0931DCD6BA}" srcOrd="2" destOrd="0" parTransId="{61DEEE82-091C-0E47-98BF-CA35CE2A9644}" sibTransId="{4188B8B9-9D06-B449-921D-72DFCFA505F4}"/>
    <dgm:cxn modelId="{D84E39EF-479E-2844-998F-F4485F158C0E}" srcId="{2C342A7C-D494-EA4C-AFCD-DC5F0821D36D}" destId="{3F09D63E-0B08-4543-B6BB-40677818AF23}" srcOrd="1" destOrd="0" parTransId="{A81459E2-C17E-AC4F-AA60-900CAEEDFB77}" sibTransId="{E7481B5E-817C-554F-B244-50F75F02265D}"/>
    <dgm:cxn modelId="{42089E54-F14E-384C-82DF-CD957CBF609C}" srcId="{A05805C3-72EB-7B44-B511-1E98D220CBBB}" destId="{0749EF99-2DF7-1941-99A0-16667C94E7DC}" srcOrd="1" destOrd="0" parTransId="{18A8F18A-254B-1C46-AA4F-B9271D7513AA}" sibTransId="{EC8D3C05-5B1A-0446-9CCA-9BDC7037F497}"/>
    <dgm:cxn modelId="{BD704C6A-5A26-1641-953E-E962F8E47B1F}" srcId="{B098E033-3D6E-5C48-B5BA-15E5DC1FFDEF}" destId="{97D98A0F-21D2-8D4C-9BFD-DF5A6BE444FD}" srcOrd="3" destOrd="0" parTransId="{5EFB7BCB-B5F5-E644-934B-06BF95C9F783}" sibTransId="{768C8D53-7089-614C-A5D0-81D7479F6D94}"/>
    <dgm:cxn modelId="{BC4CB120-E7C3-1E45-881A-838ED3B724A6}" srcId="{A33CC159-5363-164E-92B6-FFEB91829C46}" destId="{E344BD9F-DD70-A849-94AD-35C3E17148B3}" srcOrd="1" destOrd="0" parTransId="{59583669-918A-D645-86F9-18376CC9BA1D}" sibTransId="{19478FA6-72D1-7442-A7B1-C393CE82E171}"/>
    <dgm:cxn modelId="{1A040DAB-3735-754C-A5AB-E9EB7B13CACC}" type="presOf" srcId="{63B63B60-F913-2F46-8D38-FB0792684B61}" destId="{ABF7ABE7-BFAB-9540-B13A-ED4F0F946FE7}" srcOrd="0" destOrd="0" presId="urn:microsoft.com/office/officeart/2005/8/layout/hList1"/>
    <dgm:cxn modelId="{83ECA77D-4FB2-3440-BF90-3CF94ACE2E81}" type="presOf" srcId="{7CBB4272-344C-974B-9F4F-3B1030D57DE7}" destId="{ABF7ABE7-BFAB-9540-B13A-ED4F0F946FE7}" srcOrd="0" destOrd="3" presId="urn:microsoft.com/office/officeart/2005/8/layout/hList1"/>
    <dgm:cxn modelId="{07C1B715-F9B1-454A-A1F4-C6308A07EB71}" srcId="{0749EF99-2DF7-1941-99A0-16667C94E7DC}" destId="{69810300-1F96-A247-9380-0E2B6683AB65}" srcOrd="4" destOrd="0" parTransId="{AC771018-BC50-6148-A72B-EF7FBFBDCC3D}" sibTransId="{6E582275-6894-2944-8305-D4B242C599F7}"/>
    <dgm:cxn modelId="{D54F9721-8AA2-AD46-9A2D-AE619AA9BB39}" type="presOf" srcId="{B098E033-3D6E-5C48-B5BA-15E5DC1FFDEF}" destId="{29DEB3A7-C29E-B545-A2AE-97D3C255F859}" srcOrd="0" destOrd="0" presId="urn:microsoft.com/office/officeart/2005/8/layout/hList1"/>
    <dgm:cxn modelId="{26389AAA-311E-604B-A01B-746F3F388760}" type="presParOf" srcId="{A92B6653-4E70-1041-80A5-0527058EC89E}" destId="{ECDBD36D-68E0-744A-8C86-3E4953B4B8DD}" srcOrd="0" destOrd="0" presId="urn:microsoft.com/office/officeart/2005/8/layout/hList1"/>
    <dgm:cxn modelId="{D4D5BD38-CD31-5745-9F3B-EBD8B352F117}" type="presParOf" srcId="{ECDBD36D-68E0-744A-8C86-3E4953B4B8DD}" destId="{29DEB3A7-C29E-B545-A2AE-97D3C255F859}" srcOrd="0" destOrd="0" presId="urn:microsoft.com/office/officeart/2005/8/layout/hList1"/>
    <dgm:cxn modelId="{6D25B59A-BDC7-0F4D-8581-8878114678C6}" type="presParOf" srcId="{ECDBD36D-68E0-744A-8C86-3E4953B4B8DD}" destId="{55600F0C-CD2D-9F4E-A828-647D147F8573}" srcOrd="1" destOrd="0" presId="urn:microsoft.com/office/officeart/2005/8/layout/hList1"/>
    <dgm:cxn modelId="{1EFF8038-8C7B-9845-95B0-B67925F2AA5A}" type="presParOf" srcId="{A92B6653-4E70-1041-80A5-0527058EC89E}" destId="{A2EFA937-E251-8143-9B60-3429D9AAD2DE}" srcOrd="1" destOrd="0" presId="urn:microsoft.com/office/officeart/2005/8/layout/hList1"/>
    <dgm:cxn modelId="{D23BFEE0-E7A1-044E-B50F-38E1273A8BB8}" type="presParOf" srcId="{A92B6653-4E70-1041-80A5-0527058EC89E}" destId="{AACE6456-0D11-AD48-A509-C603EFB4EA15}" srcOrd="2" destOrd="0" presId="urn:microsoft.com/office/officeart/2005/8/layout/hList1"/>
    <dgm:cxn modelId="{0261A5F0-A97B-9243-BEFD-EF4CA94CC871}" type="presParOf" srcId="{AACE6456-0D11-AD48-A509-C603EFB4EA15}" destId="{D1C025A1-7524-6647-86DF-958719C6E1E9}" srcOrd="0" destOrd="0" presId="urn:microsoft.com/office/officeart/2005/8/layout/hList1"/>
    <dgm:cxn modelId="{4CD273A5-A94C-C242-9739-D44FC276C9EF}" type="presParOf" srcId="{AACE6456-0D11-AD48-A509-C603EFB4EA15}" destId="{5927137D-9702-4A42-953E-8A618EB7F180}" srcOrd="1" destOrd="0" presId="urn:microsoft.com/office/officeart/2005/8/layout/hList1"/>
    <dgm:cxn modelId="{A26296C4-0093-B243-82F3-6919C2B5EE9A}" type="presParOf" srcId="{A92B6653-4E70-1041-80A5-0527058EC89E}" destId="{8538F073-C194-A145-A388-F41F75FFE32B}" srcOrd="3" destOrd="0" presId="urn:microsoft.com/office/officeart/2005/8/layout/hList1"/>
    <dgm:cxn modelId="{21A52400-1FFD-174A-BB6F-704BF7529D65}" type="presParOf" srcId="{A92B6653-4E70-1041-80A5-0527058EC89E}" destId="{01CD8DF4-47FB-CC47-83C1-0BEF539D8ADD}" srcOrd="4" destOrd="0" presId="urn:microsoft.com/office/officeart/2005/8/layout/hList1"/>
    <dgm:cxn modelId="{27FE1108-C87F-0240-90CB-01C066DE721B}" type="presParOf" srcId="{01CD8DF4-47FB-CC47-83C1-0BEF539D8ADD}" destId="{35ED3DDB-F59C-C245-A8CA-C214A435B51C}" srcOrd="0" destOrd="0" presId="urn:microsoft.com/office/officeart/2005/8/layout/hList1"/>
    <dgm:cxn modelId="{EE44749B-E953-E646-968E-FCC3F6AB66B8}" type="presParOf" srcId="{01CD8DF4-47FB-CC47-83C1-0BEF539D8ADD}" destId="{ABF7ABE7-BFAB-9540-B13A-ED4F0F946FE7}" srcOrd="1" destOrd="0" presId="urn:microsoft.com/office/officeart/2005/8/layout/hList1"/>
    <dgm:cxn modelId="{CEEB473B-6934-7F4E-B208-932ED584E11C}" type="presParOf" srcId="{A92B6653-4E70-1041-80A5-0527058EC89E}" destId="{D30089EE-3020-0649-B620-2D69691E875C}" srcOrd="5" destOrd="0" presId="urn:microsoft.com/office/officeart/2005/8/layout/hList1"/>
    <dgm:cxn modelId="{FD1FC49C-BD69-7844-A545-E40C50111536}" type="presParOf" srcId="{A92B6653-4E70-1041-80A5-0527058EC89E}" destId="{BF1973EA-561F-BD43-8BD5-823B9231B2A0}" srcOrd="6" destOrd="0" presId="urn:microsoft.com/office/officeart/2005/8/layout/hList1"/>
    <dgm:cxn modelId="{6B59DBD6-5CA3-664F-84A7-7FAF0576898E}" type="presParOf" srcId="{BF1973EA-561F-BD43-8BD5-823B9231B2A0}" destId="{4F2BC91C-F2E6-3F45-9423-58CB100F96CD}" srcOrd="0" destOrd="0" presId="urn:microsoft.com/office/officeart/2005/8/layout/hList1"/>
    <dgm:cxn modelId="{52047475-0C56-9548-9905-1BF9D80848B1}" type="presParOf" srcId="{BF1973EA-561F-BD43-8BD5-823B9231B2A0}" destId="{8CDE3427-20E4-D542-BA1F-5B165903C6C1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EB3A7-C29E-B545-A2AE-97D3C255F859}">
      <dsp:nvSpPr>
        <dsp:cNvPr id="0" name=""/>
        <dsp:cNvSpPr/>
      </dsp:nvSpPr>
      <dsp:spPr>
        <a:xfrm>
          <a:off x="1900" y="54823"/>
          <a:ext cx="1852528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Strategy</a:t>
          </a:r>
        </a:p>
      </dsp:txBody>
      <dsp:txXfrm>
        <a:off x="1900" y="54823"/>
        <a:ext cx="1852528" cy="460800"/>
      </dsp:txXfrm>
    </dsp:sp>
    <dsp:sp modelId="{55600F0C-CD2D-9F4E-A828-647D147F8573}">
      <dsp:nvSpPr>
        <dsp:cNvPr id="0" name=""/>
        <dsp:cNvSpPr/>
      </dsp:nvSpPr>
      <dsp:spPr>
        <a:xfrm>
          <a:off x="1900" y="515623"/>
          <a:ext cx="1852528" cy="13834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Vision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Acumen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Courage to Lead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Planning</a:t>
          </a:r>
        </a:p>
      </dsp:txBody>
      <dsp:txXfrm>
        <a:off x="1900" y="515623"/>
        <a:ext cx="1852528" cy="1383480"/>
      </dsp:txXfrm>
    </dsp:sp>
    <dsp:sp modelId="{D1C025A1-7524-6647-86DF-958719C6E1E9}">
      <dsp:nvSpPr>
        <dsp:cNvPr id="0" name=""/>
        <dsp:cNvSpPr/>
      </dsp:nvSpPr>
      <dsp:spPr>
        <a:xfrm>
          <a:off x="2113782" y="54823"/>
          <a:ext cx="1852528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Action</a:t>
          </a:r>
        </a:p>
      </dsp:txBody>
      <dsp:txXfrm>
        <a:off x="2113782" y="54823"/>
        <a:ext cx="1852528" cy="460800"/>
      </dsp:txXfrm>
    </dsp:sp>
    <dsp:sp modelId="{5927137D-9702-4A42-953E-8A618EB7F180}">
      <dsp:nvSpPr>
        <dsp:cNvPr id="0" name=""/>
        <dsp:cNvSpPr/>
      </dsp:nvSpPr>
      <dsp:spPr>
        <a:xfrm>
          <a:off x="2113782" y="515623"/>
          <a:ext cx="1852528" cy="13834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Decision-Making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Communication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Mobilizing Others</a:t>
          </a:r>
        </a:p>
      </dsp:txBody>
      <dsp:txXfrm>
        <a:off x="2113782" y="515623"/>
        <a:ext cx="1852528" cy="1383480"/>
      </dsp:txXfrm>
    </dsp:sp>
    <dsp:sp modelId="{35ED3DDB-F59C-C245-A8CA-C214A435B51C}">
      <dsp:nvSpPr>
        <dsp:cNvPr id="0" name=""/>
        <dsp:cNvSpPr/>
      </dsp:nvSpPr>
      <dsp:spPr>
        <a:xfrm>
          <a:off x="4225664" y="54823"/>
          <a:ext cx="1852528" cy="4608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3792" tIns="65024" rIns="113792" bIns="65024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/>
            <a:t>Results</a:t>
          </a:r>
        </a:p>
      </dsp:txBody>
      <dsp:txXfrm>
        <a:off x="4225664" y="54823"/>
        <a:ext cx="1852528" cy="460800"/>
      </dsp:txXfrm>
    </dsp:sp>
    <dsp:sp modelId="{ABF7ABE7-BFAB-9540-B13A-ED4F0F946FE7}">
      <dsp:nvSpPr>
        <dsp:cNvPr id="0" name=""/>
        <dsp:cNvSpPr/>
      </dsp:nvSpPr>
      <dsp:spPr>
        <a:xfrm>
          <a:off x="4225664" y="515623"/>
          <a:ext cx="1852528" cy="1383480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85344" rIns="113792" bIns="128016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Risk Taking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Results-Focus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dirty="0"/>
            <a:t>Agility</a:t>
          </a:r>
        </a:p>
      </dsp:txBody>
      <dsp:txXfrm>
        <a:off x="4225664" y="515623"/>
        <a:ext cx="1852528" cy="1383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9DEB3A7-C29E-B545-A2AE-97D3C255F859}">
      <dsp:nvSpPr>
        <dsp:cNvPr id="0" name=""/>
        <dsp:cNvSpPr/>
      </dsp:nvSpPr>
      <dsp:spPr>
        <a:xfrm>
          <a:off x="3073" y="69243"/>
          <a:ext cx="1848253" cy="518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Emotional Intelligence</a:t>
          </a:r>
        </a:p>
      </dsp:txBody>
      <dsp:txXfrm>
        <a:off x="3073" y="69243"/>
        <a:ext cx="1848253" cy="518428"/>
      </dsp:txXfrm>
    </dsp:sp>
    <dsp:sp modelId="{55600F0C-CD2D-9F4E-A828-647D147F8573}">
      <dsp:nvSpPr>
        <dsp:cNvPr id="0" name=""/>
        <dsp:cNvSpPr/>
      </dsp:nvSpPr>
      <dsp:spPr>
        <a:xfrm>
          <a:off x="3073" y="587671"/>
          <a:ext cx="1848253" cy="12970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Self-Awareness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Self-Management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Social Awareness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Relationship Management</a:t>
          </a:r>
        </a:p>
      </dsp:txBody>
      <dsp:txXfrm>
        <a:off x="3073" y="587671"/>
        <a:ext cx="1848253" cy="1297012"/>
      </dsp:txXfrm>
    </dsp:sp>
    <dsp:sp modelId="{D1C025A1-7524-6647-86DF-958719C6E1E9}">
      <dsp:nvSpPr>
        <dsp:cNvPr id="0" name=""/>
        <dsp:cNvSpPr/>
      </dsp:nvSpPr>
      <dsp:spPr>
        <a:xfrm>
          <a:off x="2110082" y="69243"/>
          <a:ext cx="1848253" cy="518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Org Justice</a:t>
          </a:r>
        </a:p>
      </dsp:txBody>
      <dsp:txXfrm>
        <a:off x="2110082" y="69243"/>
        <a:ext cx="1848253" cy="518428"/>
      </dsp:txXfrm>
    </dsp:sp>
    <dsp:sp modelId="{5927137D-9702-4A42-953E-8A618EB7F180}">
      <dsp:nvSpPr>
        <dsp:cNvPr id="0" name=""/>
        <dsp:cNvSpPr/>
      </dsp:nvSpPr>
      <dsp:spPr>
        <a:xfrm>
          <a:off x="2110082" y="587671"/>
          <a:ext cx="1848253" cy="12970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Decision Fairness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Outcome Concern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Information Sharing</a:t>
          </a:r>
        </a:p>
      </dsp:txBody>
      <dsp:txXfrm>
        <a:off x="2110082" y="587671"/>
        <a:ext cx="1848253" cy="1297012"/>
      </dsp:txXfrm>
    </dsp:sp>
    <dsp:sp modelId="{35ED3DDB-F59C-C245-A8CA-C214A435B51C}">
      <dsp:nvSpPr>
        <dsp:cNvPr id="0" name=""/>
        <dsp:cNvSpPr/>
      </dsp:nvSpPr>
      <dsp:spPr>
        <a:xfrm>
          <a:off x="4217091" y="69243"/>
          <a:ext cx="1848253" cy="518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Character</a:t>
          </a:r>
        </a:p>
      </dsp:txBody>
      <dsp:txXfrm>
        <a:off x="4217091" y="69243"/>
        <a:ext cx="1848253" cy="518428"/>
      </dsp:txXfrm>
    </dsp:sp>
    <dsp:sp modelId="{ABF7ABE7-BFAB-9540-B13A-ED4F0F946FE7}">
      <dsp:nvSpPr>
        <dsp:cNvPr id="0" name=""/>
        <dsp:cNvSpPr/>
      </dsp:nvSpPr>
      <dsp:spPr>
        <a:xfrm>
          <a:off x="4217091" y="587671"/>
          <a:ext cx="1848253" cy="12970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Integrity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Credibility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Values Differences</a:t>
          </a:r>
        </a:p>
      </dsp:txBody>
      <dsp:txXfrm>
        <a:off x="4217091" y="587671"/>
        <a:ext cx="1848253" cy="1297012"/>
      </dsp:txXfrm>
    </dsp:sp>
    <dsp:sp modelId="{4F2BC91C-F2E6-3F45-9423-58CB100F96CD}">
      <dsp:nvSpPr>
        <dsp:cNvPr id="0" name=""/>
        <dsp:cNvSpPr/>
      </dsp:nvSpPr>
      <dsp:spPr>
        <a:xfrm>
          <a:off x="6324099" y="69243"/>
          <a:ext cx="1848253" cy="51842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60960" rIns="106680" bIns="6096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/>
            <a:t>Development</a:t>
          </a:r>
        </a:p>
      </dsp:txBody>
      <dsp:txXfrm>
        <a:off x="6324099" y="69243"/>
        <a:ext cx="1848253" cy="518428"/>
      </dsp:txXfrm>
    </dsp:sp>
    <dsp:sp modelId="{8CDE3427-20E4-D542-BA1F-5B165903C6C1}">
      <dsp:nvSpPr>
        <dsp:cNvPr id="0" name=""/>
        <dsp:cNvSpPr/>
      </dsp:nvSpPr>
      <dsp:spPr>
        <a:xfrm>
          <a:off x="6324099" y="587671"/>
          <a:ext cx="1848253" cy="1297012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106680" bIns="120015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Lifelong Learning</a:t>
          </a: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/>
            <a:t>Developing Others</a:t>
          </a:r>
        </a:p>
      </dsp:txBody>
      <dsp:txXfrm>
        <a:off x="6324099" y="587671"/>
        <a:ext cx="1848253" cy="129701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580757045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867878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6764294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3683968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97551128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7375153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04323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843202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4460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889096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198327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9979852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7599601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578432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48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7"/>
            <a:ext cx="7772400" cy="104631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ct val="100000"/>
              <a:buFont typeface="Arial"/>
              <a:buNone/>
              <a:defRPr sz="30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8"/>
            <a:ext cx="8229600" cy="69269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1pPr>
            <a:lvl2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2pPr>
            <a:lvl3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3pPr>
            <a:lvl4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4pPr>
            <a:lvl5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5pPr>
            <a:lvl6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6pPr>
            <a:lvl7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●"/>
              <a:defRPr sz="1800">
                <a:solidFill>
                  <a:schemeClr val="dk1"/>
                </a:solidFill>
              </a:defRPr>
            </a:lvl7pPr>
            <a:lvl8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urier New"/>
              <a:buChar char="o"/>
              <a:defRPr sz="1800">
                <a:solidFill>
                  <a:schemeClr val="dk1"/>
                </a:solidFill>
              </a:defRPr>
            </a:lvl8pPr>
            <a:lvl9pPr algn="ctr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Wingdings"/>
              <a:buChar char="§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None/>
              <a:defRPr sz="3600" b="1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600"/>
              </a:spcBef>
              <a:buClr>
                <a:schemeClr val="dk1"/>
              </a:buClr>
              <a:buSzPct val="100000"/>
              <a:buFont typeface="Arial"/>
              <a:buChar char="●"/>
              <a:defRPr sz="3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algn="l" rtl="0">
              <a:spcBef>
                <a:spcPts val="480"/>
              </a:spcBef>
              <a:buClr>
                <a:schemeClr val="dk1"/>
              </a:buClr>
              <a:buSzPct val="100000"/>
              <a:buFont typeface="Courier New"/>
              <a:buChar char="o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algn="l" rtl="0">
              <a:spcBef>
                <a:spcPts val="480"/>
              </a:spcBef>
              <a:buClr>
                <a:schemeClr val="dk1"/>
              </a:buClr>
              <a:buSzPct val="100000"/>
              <a:buFont typeface="Wingdings"/>
              <a:buChar char="§"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algn="l" rtl="0">
              <a:spcBef>
                <a:spcPts val="360"/>
              </a:spcBef>
              <a:buClr>
                <a:schemeClr val="dk1"/>
              </a:buClr>
              <a:buSzPct val="100000"/>
              <a:buFont typeface="Arial"/>
              <a:buChar char="●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algn="l" rtl="0">
              <a:spcBef>
                <a:spcPts val="360"/>
              </a:spcBef>
              <a:buClr>
                <a:schemeClr val="dk1"/>
              </a:buClr>
              <a:buSzPct val="100000"/>
              <a:buFont typeface="Courier New"/>
              <a:buChar char="o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algn="l" rtl="0">
              <a:spcBef>
                <a:spcPts val="360"/>
              </a:spcBef>
              <a:buClr>
                <a:schemeClr val="dk1"/>
              </a:buClr>
              <a:buSzPct val="100000"/>
              <a:buFont typeface="Wingdings"/>
              <a:buChar char="§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3" r:id="rId3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0" Type="http://schemas.openxmlformats.org/officeDocument/2006/relationships/diagramLayout" Target="../diagrams/layout4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microsoft.com/office/2007/relationships/diagramDrawing" Target="../diagrams/drawing5.xml"/><Relationship Id="rId13" Type="http://schemas.microsoft.com/office/2007/relationships/diagramDrawing" Target="../diagrams/drawing6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5.xml"/><Relationship Id="rId12" Type="http://schemas.openxmlformats.org/officeDocument/2006/relationships/diagramColors" Target="../diagrams/colors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5.xml"/><Relationship Id="rId11" Type="http://schemas.openxmlformats.org/officeDocument/2006/relationships/diagramQuickStyle" Target="../diagrams/quickStyle6.xml"/><Relationship Id="rId5" Type="http://schemas.openxmlformats.org/officeDocument/2006/relationships/diagramLayout" Target="../diagrams/layout5.xml"/><Relationship Id="rId10" Type="http://schemas.openxmlformats.org/officeDocument/2006/relationships/diagramLayout" Target="../diagrams/layout6.xml"/><Relationship Id="rId4" Type="http://schemas.openxmlformats.org/officeDocument/2006/relationships/diagramData" Target="../diagrams/data5.xml"/><Relationship Id="rId9" Type="http://schemas.openxmlformats.org/officeDocument/2006/relationships/diagramData" Target="../diagrams/data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>
                <a:solidFill>
                  <a:srgbClr val="FFFFFF"/>
                </a:solidFill>
              </a:rPr>
              <a:t>Executive Performance Review</a:t>
            </a:r>
            <a:endParaRPr lang="en" sz="6600" dirty="0">
              <a:solidFill>
                <a:srgbClr val="FFFFFF"/>
              </a:solidFill>
            </a:endParaRPr>
          </a:p>
          <a:p>
            <a:pPr lvl="0" algn="r">
              <a:spcBef>
                <a:spcPts val="0"/>
              </a:spcBef>
              <a:buNone/>
            </a:pPr>
            <a:r>
              <a:rPr lang="en-US" sz="3000" b="0" dirty="0">
                <a:solidFill>
                  <a:srgbClr val="FFFFFF"/>
                </a:solidFill>
              </a:rPr>
              <a:t>February 2018</a:t>
            </a:r>
            <a:endParaRPr lang="en" sz="3000" b="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1135799856"/>
      </p:ext>
    </p:extLst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Leadership Scores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4349" y="826639"/>
            <a:ext cx="8915300" cy="1050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Qualitative Feedback – Strength Trends 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D1EC4E5-1017-514B-A60A-45DA2147816A}"/>
              </a:ext>
            </a:extLst>
          </p:cNvPr>
          <p:cNvSpPr/>
          <p:nvPr/>
        </p:nvSpPr>
        <p:spPr>
          <a:xfrm>
            <a:off x="87900" y="3754913"/>
            <a:ext cx="89153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Qualitative Feedback – Growth Area Trends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AE41377-1D69-F942-9A7F-38F50D0C7A35}"/>
              </a:ext>
            </a:extLst>
          </p:cNvPr>
          <p:cNvSpPr txBox="1"/>
          <p:nvPr/>
        </p:nvSpPr>
        <p:spPr>
          <a:xfrm>
            <a:off x="719508" y="1533542"/>
            <a:ext cx="765208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Calm - Level and thoughtful response to crisis and change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Approachable – Available to staff, making staff feel heard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Growth Oriented – Open and responsive to feedback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B99DF8F-C764-DE45-8CF8-8AB517099CCD}"/>
              </a:ext>
            </a:extLst>
          </p:cNvPr>
          <p:cNvSpPr txBox="1"/>
          <p:nvPr/>
        </p:nvSpPr>
        <p:spPr>
          <a:xfrm>
            <a:off x="719506" y="4480643"/>
            <a:ext cx="8424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Visibility – Being a larger presence equally across both sites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Strategy – Having clear and explicit systems and plans </a:t>
            </a:r>
          </a:p>
          <a:p>
            <a:pPr marL="285750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en-US" sz="2000" dirty="0"/>
              <a:t>Communication - Proactively sharing information and decision process </a:t>
            </a:r>
          </a:p>
        </p:txBody>
      </p:sp>
    </p:spTree>
    <p:extLst>
      <p:ext uri="{BB962C8B-B14F-4D97-AF65-F5344CB8AC3E}">
        <p14:creationId xmlns:p14="http://schemas.microsoft.com/office/powerpoint/2010/main" val="4025967762"/>
      </p:ext>
    </p:extLst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>
                <a:solidFill>
                  <a:srgbClr val="FFFFFF"/>
                </a:solidFill>
              </a:rPr>
              <a:t>Response Plan</a:t>
            </a:r>
            <a:endParaRPr lang="en" sz="660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1000751399"/>
      </p:ext>
    </p:extLst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Response Plan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40799" y="959484"/>
            <a:ext cx="89153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Information Sharing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Make explicit to staff why and how decisions were made that impact them.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Thoroughly describe how decisions will affect individual staff members.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Vision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Clearly communicate an image for the future that is easy to see.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Ensure all decisions are explicitly aligned to the overall vision. 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Decision Fairness &amp; Decision Making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Establish a process that ensures all stakeholders have a voice prior to reaching a decision that will affect them.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Inform stakeholders of upcoming decisions that will affect them. </a:t>
            </a:r>
          </a:p>
          <a:p>
            <a:endParaRPr lang="en-US" sz="2000" dirty="0">
              <a:latin typeface="+mj-lt"/>
            </a:endParaRPr>
          </a:p>
          <a:p>
            <a:r>
              <a:rPr lang="en-US" sz="2400" b="1" dirty="0">
                <a:latin typeface="+mj-lt"/>
              </a:rPr>
              <a:t>Planning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Anticipate and strategically plan for future events to avoid setbacks.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Ensure all stakeholders understand the “why” behind planning. </a:t>
            </a:r>
          </a:p>
        </p:txBody>
      </p:sp>
    </p:spTree>
    <p:extLst>
      <p:ext uri="{BB962C8B-B14F-4D97-AF65-F5344CB8AC3E}">
        <p14:creationId xmlns:p14="http://schemas.microsoft.com/office/powerpoint/2010/main" val="2139650388"/>
      </p:ext>
    </p:extLst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Response Plan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5AD74154-1E66-F74B-851A-8AA56BBFE5A1}"/>
              </a:ext>
            </a:extLst>
          </p:cNvPr>
          <p:cNvSpPr/>
          <p:nvPr/>
        </p:nvSpPr>
        <p:spPr>
          <a:xfrm>
            <a:off x="87900" y="796492"/>
            <a:ext cx="89153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SY 2018.2019 Needs for Growth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+mj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E394B990-B612-A34E-9F5A-4A2105F90A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3180583"/>
              </p:ext>
            </p:extLst>
          </p:nvPr>
        </p:nvGraphicFramePr>
        <p:xfrm>
          <a:off x="435981" y="1397391"/>
          <a:ext cx="8454789" cy="4914641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818263">
                  <a:extLst>
                    <a:ext uri="{9D8B030D-6E8A-4147-A177-3AD203B41FA5}">
                      <a16:colId xmlns:a16="http://schemas.microsoft.com/office/drawing/2014/main" xmlns="" val="1137502738"/>
                    </a:ext>
                  </a:extLst>
                </a:gridCol>
                <a:gridCol w="2818263">
                  <a:extLst>
                    <a:ext uri="{9D8B030D-6E8A-4147-A177-3AD203B41FA5}">
                      <a16:colId xmlns:a16="http://schemas.microsoft.com/office/drawing/2014/main" xmlns="" val="2409822876"/>
                    </a:ext>
                  </a:extLst>
                </a:gridCol>
                <a:gridCol w="2818263">
                  <a:extLst>
                    <a:ext uri="{9D8B030D-6E8A-4147-A177-3AD203B41FA5}">
                      <a16:colId xmlns:a16="http://schemas.microsoft.com/office/drawing/2014/main" xmlns="" val="3348870623"/>
                    </a:ext>
                  </a:extLst>
                </a:gridCol>
              </a:tblGrid>
              <a:tr h="434081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Exemplar Exposure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Summer Planning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Full Admin Team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1281168"/>
                  </a:ext>
                </a:extLst>
              </a:tr>
              <a:tr h="1012020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Visitation, shadowing and/or communication with schools that excel in growth targets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Templates for communication plans, decision matrixes,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June retreat to set SY 18.19 targets and timelines 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Development of committee structure to increase shared info sharing, planning and decision making.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Development of tools that support growth targets: message systems, calendars, committee structure, etc.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Upper School: DII, DSEL, College Counselor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Lower School: DII, DSEL, Intersession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sz="1800" dirty="0"/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/>
                        <a:t>Both Sites: COO/CFO, Director of Sp. Pop.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12821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0935170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>
                <a:solidFill>
                  <a:srgbClr val="FFFFFF"/>
                </a:solidFill>
              </a:rPr>
              <a:t>Assessment Overview</a:t>
            </a:r>
            <a:endParaRPr lang="en" sz="660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13305095"/>
      </p:ext>
    </p:extLst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Assessment Overview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4349" y="826639"/>
            <a:ext cx="89153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Core Leadership – What you bring to the job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+mj-lt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B3008A45-F403-FB4C-94E5-43A1F739B4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55215062"/>
              </p:ext>
            </p:extLst>
          </p:nvPr>
        </p:nvGraphicFramePr>
        <p:xfrm>
          <a:off x="715343" y="1427212"/>
          <a:ext cx="6080093" cy="195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xmlns="" id="{498E8355-5AA2-0847-BFA5-0E43351EAB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3390111"/>
              </p:ext>
            </p:extLst>
          </p:nvPr>
        </p:nvGraphicFramePr>
        <p:xfrm>
          <a:off x="715343" y="4407297"/>
          <a:ext cx="8175427" cy="195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D1EC4E5-1017-514B-A60A-45DA2147816A}"/>
              </a:ext>
            </a:extLst>
          </p:cNvPr>
          <p:cNvSpPr/>
          <p:nvPr/>
        </p:nvSpPr>
        <p:spPr>
          <a:xfrm>
            <a:off x="87900" y="3754913"/>
            <a:ext cx="89153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Adaptive Leadership – Who you are on the job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06650348"/>
      </p:ext>
    </p:extLst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Assessment Overview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268224" y="875407"/>
            <a:ext cx="8858961" cy="866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Raters</a:t>
            </a:r>
            <a:endParaRPr lang="en-US" sz="2000" b="1" dirty="0">
              <a:latin typeface="+mj-lt"/>
            </a:endParaRPr>
          </a:p>
          <a:p>
            <a:pPr>
              <a:lnSpc>
                <a:spcPct val="150000"/>
              </a:lnSpc>
            </a:pPr>
            <a:endParaRPr lang="en-US" sz="2000" b="1" dirty="0">
              <a:latin typeface="+mj-lt"/>
            </a:endParaRP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58A78C25-7002-3A48-9B7F-C13452925D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673903"/>
              </p:ext>
            </p:extLst>
          </p:nvPr>
        </p:nvGraphicFramePr>
        <p:xfrm>
          <a:off x="465220" y="1469281"/>
          <a:ext cx="8425548" cy="4675910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808516">
                  <a:extLst>
                    <a:ext uri="{9D8B030D-6E8A-4147-A177-3AD203B41FA5}">
                      <a16:colId xmlns:a16="http://schemas.microsoft.com/office/drawing/2014/main" xmlns="" val="3535741771"/>
                    </a:ext>
                  </a:extLst>
                </a:gridCol>
                <a:gridCol w="2808516">
                  <a:extLst>
                    <a:ext uri="{9D8B030D-6E8A-4147-A177-3AD203B41FA5}">
                      <a16:colId xmlns:a16="http://schemas.microsoft.com/office/drawing/2014/main" xmlns="" val="1343983266"/>
                    </a:ext>
                  </a:extLst>
                </a:gridCol>
                <a:gridCol w="2808516">
                  <a:extLst>
                    <a:ext uri="{9D8B030D-6E8A-4147-A177-3AD203B41FA5}">
                      <a16:colId xmlns:a16="http://schemas.microsoft.com/office/drawing/2014/main" xmlns="" val="1618810687"/>
                    </a:ext>
                  </a:extLst>
                </a:gridCol>
              </a:tblGrid>
              <a:tr h="342237">
                <a:tc>
                  <a:txBody>
                    <a:bodyPr/>
                    <a:lstStyle/>
                    <a:p>
                      <a:r>
                        <a:rPr lang="en-US" sz="1800" dirty="0"/>
                        <a:t>Category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/>
                        <a:t>Group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Response Rate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01323557"/>
                  </a:ext>
                </a:extLst>
              </a:tr>
              <a:tr h="862030">
                <a:tc>
                  <a:txBody>
                    <a:bodyPr/>
                    <a:lstStyle/>
                    <a:p>
                      <a:r>
                        <a:rPr lang="en-US" sz="1600" dirty="0"/>
                        <a:t>Self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Devin Krugman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100%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025532920"/>
                  </a:ext>
                </a:extLst>
              </a:tr>
              <a:tr h="862030">
                <a:tc>
                  <a:txBody>
                    <a:bodyPr/>
                    <a:lstStyle/>
                    <a:p>
                      <a:r>
                        <a:rPr lang="en-US" sz="1600" dirty="0"/>
                        <a:t>Peers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Funding Partners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School Leaders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Parents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3021286112"/>
                  </a:ext>
                </a:extLst>
              </a:tr>
              <a:tr h="862030">
                <a:tc>
                  <a:txBody>
                    <a:bodyPr/>
                    <a:lstStyle/>
                    <a:p>
                      <a:r>
                        <a:rPr lang="en-US" sz="1600" dirty="0"/>
                        <a:t>Direct Reports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EBIA Admin Team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83%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21290689"/>
                  </a:ext>
                </a:extLst>
              </a:tr>
              <a:tr h="862030">
                <a:tc>
                  <a:txBody>
                    <a:bodyPr/>
                    <a:lstStyle/>
                    <a:p>
                      <a:r>
                        <a:rPr lang="en-US" sz="1600" dirty="0"/>
                        <a:t>Supervisors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EBIA Board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63%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2432811749"/>
                  </a:ext>
                </a:extLst>
              </a:tr>
              <a:tr h="862030">
                <a:tc>
                  <a:txBody>
                    <a:bodyPr/>
                    <a:lstStyle/>
                    <a:p>
                      <a:r>
                        <a:rPr lang="en-US" sz="1600" dirty="0"/>
                        <a:t>Others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EBIA Teachers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EBIA Ops Team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sz="1600" dirty="0"/>
                        <a:t>EBIA Instructional Aides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76%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xmlns="" val="4282147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4127772"/>
      </p:ext>
    </p:extLst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Assessment Overview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Rectangle 13"/>
          <p:cNvSpPr/>
          <p:nvPr/>
        </p:nvSpPr>
        <p:spPr>
          <a:xfrm>
            <a:off x="268224" y="875407"/>
            <a:ext cx="8858961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latin typeface="+mj-lt"/>
              </a:rPr>
              <a:t>Rater Scale</a:t>
            </a:r>
          </a:p>
          <a:p>
            <a:endParaRPr lang="en-US" sz="20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All questions are rated using a frequency response </a:t>
            </a:r>
          </a:p>
          <a:p>
            <a:endParaRPr lang="en-US" sz="20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The higher the number, the stronger the score and the more often the given leadership behavior is demonstrated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+mj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latin typeface="+mj-lt"/>
              </a:rPr>
              <a:t>Scale</a:t>
            </a:r>
          </a:p>
          <a:p>
            <a:pPr lvl="2"/>
            <a:r>
              <a:rPr lang="en-US" sz="2000" dirty="0">
                <a:latin typeface="+mj-lt"/>
              </a:rPr>
              <a:t>	1 – Never	</a:t>
            </a:r>
          </a:p>
          <a:p>
            <a:pPr lvl="2"/>
            <a:r>
              <a:rPr lang="en-US" sz="2000" dirty="0">
                <a:latin typeface="+mj-lt"/>
              </a:rPr>
              <a:t>	2 – Rarely	</a:t>
            </a:r>
          </a:p>
          <a:p>
            <a:pPr lvl="2"/>
            <a:r>
              <a:rPr lang="en-US" sz="2000" dirty="0">
                <a:latin typeface="+mj-lt"/>
              </a:rPr>
              <a:t>	3 – Sometimes	</a:t>
            </a:r>
          </a:p>
          <a:p>
            <a:pPr lvl="2"/>
            <a:r>
              <a:rPr lang="en-US" sz="2000" dirty="0">
                <a:latin typeface="+mj-lt"/>
              </a:rPr>
              <a:t>	4 – Usually	</a:t>
            </a:r>
          </a:p>
          <a:p>
            <a:pPr lvl="2"/>
            <a:r>
              <a:rPr lang="en-US" sz="2000" dirty="0">
                <a:latin typeface="+mj-lt"/>
              </a:rPr>
              <a:t>	5 – Almost Always		</a:t>
            </a:r>
          </a:p>
          <a:p>
            <a:pPr lvl="2"/>
            <a:r>
              <a:rPr lang="en-US" sz="2000" dirty="0">
                <a:latin typeface="+mj-lt"/>
              </a:rPr>
              <a:t>	6 - Always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83080859"/>
      </p:ext>
    </p:extLst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2705" y="2567369"/>
            <a:ext cx="1796700" cy="37632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4" name="Shape 24"/>
          <p:cNvSpPr/>
          <p:nvPr/>
        </p:nvSpPr>
        <p:spPr>
          <a:xfrm>
            <a:off x="1805236" y="2567369"/>
            <a:ext cx="7350299" cy="376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ctrTitle"/>
          </p:nvPr>
        </p:nvSpPr>
        <p:spPr>
          <a:xfrm>
            <a:off x="1169150" y="4549550"/>
            <a:ext cx="7986900" cy="15465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 rtl="0">
              <a:spcBef>
                <a:spcPts val="0"/>
              </a:spcBef>
              <a:buNone/>
            </a:pPr>
            <a:r>
              <a:rPr lang="en-US" sz="6600" dirty="0">
                <a:solidFill>
                  <a:srgbClr val="FFFFFF"/>
                </a:solidFill>
              </a:rPr>
              <a:t>Leadership </a:t>
            </a:r>
            <a:br>
              <a:rPr lang="en-US" sz="6600" dirty="0">
                <a:solidFill>
                  <a:srgbClr val="FFFFFF"/>
                </a:solidFill>
              </a:rPr>
            </a:br>
            <a:r>
              <a:rPr lang="en-US" sz="6600" dirty="0">
                <a:solidFill>
                  <a:srgbClr val="FFFFFF"/>
                </a:solidFill>
              </a:rPr>
              <a:t>Scores</a:t>
            </a:r>
            <a:endParaRPr lang="en" sz="6600" dirty="0">
              <a:solidFill>
                <a:srgbClr val="FFFFFF"/>
              </a:solidFill>
            </a:endParaRPr>
          </a:p>
        </p:txBody>
      </p:sp>
      <p:pic>
        <p:nvPicPr>
          <p:cNvPr id="26" name="Shape 2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7900" y="94237"/>
            <a:ext cx="3048000" cy="1076325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Shape 27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C2C2C4"/>
                </a:solidFill>
              </a:rPr>
              <a:t>East Bay Innovation Academy  3400 MALCOLM AVE, OAKLAND, CA 94605 www.eastbayia.org</a:t>
            </a:r>
          </a:p>
        </p:txBody>
      </p:sp>
    </p:spTree>
    <p:extLst>
      <p:ext uri="{BB962C8B-B14F-4D97-AF65-F5344CB8AC3E}">
        <p14:creationId xmlns:p14="http://schemas.microsoft.com/office/powerpoint/2010/main" val="2083500219"/>
      </p:ext>
    </p:extLst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Leadership Scores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4349" y="826639"/>
            <a:ext cx="89153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Core Leadership – What you bring to the job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+mj-lt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B3008A45-F403-FB4C-94E5-43A1F739B4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32639592"/>
              </p:ext>
            </p:extLst>
          </p:nvPr>
        </p:nvGraphicFramePr>
        <p:xfrm>
          <a:off x="715343" y="1427212"/>
          <a:ext cx="6080093" cy="195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xmlns="" id="{498E8355-5AA2-0847-BFA5-0E43351EAB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86578150"/>
              </p:ext>
            </p:extLst>
          </p:nvPr>
        </p:nvGraphicFramePr>
        <p:xfrm>
          <a:off x="715343" y="4407297"/>
          <a:ext cx="8175427" cy="195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D1EC4E5-1017-514B-A60A-45DA2147816A}"/>
              </a:ext>
            </a:extLst>
          </p:cNvPr>
          <p:cNvSpPr/>
          <p:nvPr/>
        </p:nvSpPr>
        <p:spPr>
          <a:xfrm>
            <a:off x="87900" y="3754913"/>
            <a:ext cx="89153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Adaptive Leadership – Who you are on the job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116418173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Leadership Scores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4349" y="826639"/>
            <a:ext cx="89153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5 Highest Skills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+mj-lt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D1EC4E5-1017-514B-A60A-45DA2147816A}"/>
              </a:ext>
            </a:extLst>
          </p:cNvPr>
          <p:cNvSpPr/>
          <p:nvPr/>
        </p:nvSpPr>
        <p:spPr>
          <a:xfrm>
            <a:off x="87900" y="3656528"/>
            <a:ext cx="89153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5 Lowest Skills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+mj-lt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AE41377-1D69-F942-9A7F-38F50D0C7A35}"/>
              </a:ext>
            </a:extLst>
          </p:cNvPr>
          <p:cNvSpPr txBox="1"/>
          <p:nvPr/>
        </p:nvSpPr>
        <p:spPr>
          <a:xfrm>
            <a:off x="114349" y="1406890"/>
            <a:ext cx="8888851" cy="21698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Integrity</a:t>
            </a:r>
            <a:r>
              <a:rPr lang="en-US" sz="1800" dirty="0"/>
              <a:t> (5.64) – Puts ethics and values into action, operates on core beliefs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Self-Management</a:t>
            </a:r>
            <a:r>
              <a:rPr lang="en-US" sz="1800" dirty="0"/>
              <a:t> (5.63) - Ability to control reactions and understand their impact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Self-Awareness</a:t>
            </a:r>
            <a:r>
              <a:rPr lang="en-US" sz="1800" dirty="0"/>
              <a:t> (5.56) - Ability to be aware of one’s own emotions and behavior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Credibility</a:t>
            </a:r>
            <a:r>
              <a:rPr lang="en-US" sz="1800" dirty="0"/>
              <a:t> (5.53) – Can be counted on and actions/opinions gain support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Relationship Management </a:t>
            </a:r>
            <a:r>
              <a:rPr lang="en-US" sz="1800" dirty="0"/>
              <a:t>(5.53) – Models/improves how staff treat one another.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xmlns="" id="{7B99DF8F-C764-DE45-8CF8-8AB517099CCD}"/>
              </a:ext>
            </a:extLst>
          </p:cNvPr>
          <p:cNvSpPr txBox="1"/>
          <p:nvPr/>
        </p:nvSpPr>
        <p:spPr>
          <a:xfrm>
            <a:off x="87900" y="4242696"/>
            <a:ext cx="8915300" cy="21185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Information Sharing </a:t>
            </a:r>
            <a:r>
              <a:rPr lang="en-US" sz="1800" dirty="0"/>
              <a:t>(4.69) – Share how decisions are reached and their impact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Vision</a:t>
            </a:r>
            <a:r>
              <a:rPr lang="en-US" sz="1800" dirty="0"/>
              <a:t> (4.86) – Takes staff and organization in new directions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Decision Fairness </a:t>
            </a:r>
            <a:r>
              <a:rPr lang="en-US" sz="1800" dirty="0"/>
              <a:t>(4.88) – Decisions are reaching through fair, clear process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Planning</a:t>
            </a:r>
            <a:r>
              <a:rPr lang="en-US" sz="1800" dirty="0"/>
              <a:t> (4.89) – Anticipates upcoming events to set goals and get things done.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800" b="1" dirty="0"/>
              <a:t>Decision-Making</a:t>
            </a:r>
            <a:r>
              <a:rPr lang="en-US" sz="1800" dirty="0"/>
              <a:t> (5.01) – Considers multiple options, seeks input, acts timely. </a:t>
            </a:r>
          </a:p>
        </p:txBody>
      </p:sp>
    </p:spTree>
    <p:extLst>
      <p:ext uri="{BB962C8B-B14F-4D97-AF65-F5344CB8AC3E}">
        <p14:creationId xmlns:p14="http://schemas.microsoft.com/office/powerpoint/2010/main" val="1452336534"/>
      </p:ext>
    </p:extLst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2705" y="128956"/>
            <a:ext cx="1796700" cy="656399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/>
          <p:nvPr/>
        </p:nvSpPr>
        <p:spPr>
          <a:xfrm>
            <a:off x="1805236" y="128956"/>
            <a:ext cx="7350299" cy="656399"/>
          </a:xfrm>
          <a:prstGeom prst="rect">
            <a:avLst/>
          </a:prstGeom>
          <a:solidFill>
            <a:srgbClr val="3D85C6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ctrTitle"/>
          </p:nvPr>
        </p:nvSpPr>
        <p:spPr>
          <a:xfrm>
            <a:off x="1230800" y="364423"/>
            <a:ext cx="7772400" cy="4562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 algn="r"/>
            <a:r>
              <a:rPr lang="en-US" sz="3200" dirty="0">
                <a:solidFill>
                  <a:srgbClr val="FFFFFF"/>
                </a:solidFill>
              </a:rPr>
              <a:t>Leadership Scores</a:t>
            </a:r>
            <a:endParaRPr lang="en" sz="3200" dirty="0">
              <a:solidFill>
                <a:srgbClr val="FFFFFF"/>
              </a:solidFill>
            </a:endParaRPr>
          </a:p>
        </p:txBody>
      </p:sp>
      <p:sp>
        <p:nvSpPr>
          <p:cNvPr id="35" name="Shape 35"/>
          <p:cNvSpPr txBox="1"/>
          <p:nvPr/>
        </p:nvSpPr>
        <p:spPr>
          <a:xfrm>
            <a:off x="87900" y="6459611"/>
            <a:ext cx="8968199" cy="398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dirty="0">
                <a:solidFill>
                  <a:srgbClr val="C2C2C4"/>
                </a:solidFill>
              </a:rPr>
              <a:t>East Bay Innovation Academy  3400 MALCOLM AVE, OAKLAND, CA 94605 </a:t>
            </a:r>
            <a:r>
              <a:rPr lang="en" dirty="0" err="1">
                <a:solidFill>
                  <a:srgbClr val="C2C2C4"/>
                </a:solidFill>
              </a:rPr>
              <a:t>www.eastbayia.org</a:t>
            </a:r>
            <a:endParaRPr lang="en" dirty="0">
              <a:solidFill>
                <a:srgbClr val="C2C2C4"/>
              </a:solidFill>
            </a:endParaRP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8486410" y="6361225"/>
            <a:ext cx="404360" cy="3984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4349" y="826639"/>
            <a:ext cx="89153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Core Leadership – What you bring to the job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+mj-lt"/>
            </a:endParaRP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xmlns="" id="{B3008A45-F403-FB4C-94E5-43A1F739B40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88161195"/>
              </p:ext>
            </p:extLst>
          </p:nvPr>
        </p:nvGraphicFramePr>
        <p:xfrm>
          <a:off x="715343" y="1427212"/>
          <a:ext cx="6080093" cy="195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10" name="Diagram 9">
            <a:extLst>
              <a:ext uri="{FF2B5EF4-FFF2-40B4-BE49-F238E27FC236}">
                <a16:creationId xmlns:a16="http://schemas.microsoft.com/office/drawing/2014/main" xmlns="" id="{498E8355-5AA2-0847-BFA5-0E43351EAB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98208996"/>
              </p:ext>
            </p:extLst>
          </p:nvPr>
        </p:nvGraphicFramePr>
        <p:xfrm>
          <a:off x="715343" y="4407297"/>
          <a:ext cx="8175427" cy="19539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8D1EC4E5-1017-514B-A60A-45DA2147816A}"/>
              </a:ext>
            </a:extLst>
          </p:cNvPr>
          <p:cNvSpPr/>
          <p:nvPr/>
        </p:nvSpPr>
        <p:spPr>
          <a:xfrm>
            <a:off x="87900" y="3754913"/>
            <a:ext cx="89153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b="1" dirty="0">
                <a:latin typeface="+mj-lt"/>
              </a:rPr>
              <a:t>Adaptive Leadership – Who you are on the job</a:t>
            </a:r>
          </a:p>
          <a:p>
            <a:pPr>
              <a:lnSpc>
                <a:spcPct val="150000"/>
              </a:lnSpc>
            </a:pPr>
            <a:endParaRPr lang="en-US" sz="2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4953510"/>
      </p:ext>
    </p:extLst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Custom Them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B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31994</TotalTime>
  <Words>983</Words>
  <Application>Microsoft Office PowerPoint</Application>
  <PresentationFormat>On-screen Show (4:3)</PresentationFormat>
  <Paragraphs>221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Custom Theme</vt:lpstr>
      <vt:lpstr>Executive Performance Review February 2018</vt:lpstr>
      <vt:lpstr>Assessment Overview</vt:lpstr>
      <vt:lpstr>Assessment Overview</vt:lpstr>
      <vt:lpstr>Assessment Overview</vt:lpstr>
      <vt:lpstr>Assessment Overview</vt:lpstr>
      <vt:lpstr>Leadership  Scores</vt:lpstr>
      <vt:lpstr>Leadership Scores</vt:lpstr>
      <vt:lpstr>Leadership Scores</vt:lpstr>
      <vt:lpstr>Leadership Scores</vt:lpstr>
      <vt:lpstr>Leadership Scores</vt:lpstr>
      <vt:lpstr>Response Plan</vt:lpstr>
      <vt:lpstr>Response Plan</vt:lpstr>
      <vt:lpstr>Response Plan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East Bay Innovation Academy September 2014 Board Meeting</dc:title>
  <dc:creator>dkrugman</dc:creator>
  <cp:lastModifiedBy>T430</cp:lastModifiedBy>
  <cp:revision>257</cp:revision>
  <cp:lastPrinted>2016-10-18T18:16:46Z</cp:lastPrinted>
  <dcterms:modified xsi:type="dcterms:W3CDTF">2018-02-10T23:49:15Z</dcterms:modified>
</cp:coreProperties>
</file>