
<file path=[Content_Types].xml><?xml version="1.0" encoding="utf-8"?>
<Types xmlns="http://schemas.openxmlformats.org/package/2006/content-types">
  <Override PartName="/ppt/slides/slide5.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4" r:id="rId1"/>
  </p:sldMasterIdLst>
  <p:notesMasterIdLst>
    <p:notesMasterId r:id="rId7"/>
  </p:notesMasterIdLst>
  <p:sldIdLst>
    <p:sldId id="262" r:id="rId2"/>
    <p:sldId id="352" r:id="rId3"/>
    <p:sldId id="343" r:id="rId4"/>
    <p:sldId id="355" r:id="rId5"/>
    <p:sldId id="354" r:id="rId6"/>
  </p:sldIdLst>
  <p:sldSz cx="9144000" cy="6858000" type="screen4x3"/>
  <p:notesSz cx="6858000" cy="9144000"/>
  <p:defaultTextStyle>
    <a:defPPr>
      <a:defRPr lang="en-US"/>
    </a:defPPr>
    <a:lvl1pPr algn="l" rtl="0" fontAlgn="base">
      <a:spcBef>
        <a:spcPct val="0"/>
      </a:spcBef>
      <a:spcAft>
        <a:spcPct val="0"/>
      </a:spcAft>
      <a:defRPr sz="1400" kern="1200">
        <a:solidFill>
          <a:srgbClr val="000000"/>
        </a:solidFill>
        <a:latin typeface="Arial" charset="0"/>
        <a:ea typeface="+mn-ea"/>
        <a:cs typeface="Arial" charset="0"/>
        <a:sym typeface="Arial" charset="0"/>
      </a:defRPr>
    </a:lvl1pPr>
    <a:lvl2pPr marL="457200" algn="l" rtl="0" fontAlgn="base">
      <a:spcBef>
        <a:spcPct val="0"/>
      </a:spcBef>
      <a:spcAft>
        <a:spcPct val="0"/>
      </a:spcAft>
      <a:defRPr sz="1400" kern="1200">
        <a:solidFill>
          <a:srgbClr val="000000"/>
        </a:solidFill>
        <a:latin typeface="Arial" charset="0"/>
        <a:ea typeface="+mn-ea"/>
        <a:cs typeface="Arial" charset="0"/>
        <a:sym typeface="Arial" charset="0"/>
      </a:defRPr>
    </a:lvl2pPr>
    <a:lvl3pPr marL="914400" algn="l" rtl="0" fontAlgn="base">
      <a:spcBef>
        <a:spcPct val="0"/>
      </a:spcBef>
      <a:spcAft>
        <a:spcPct val="0"/>
      </a:spcAft>
      <a:defRPr sz="1400" kern="1200">
        <a:solidFill>
          <a:srgbClr val="000000"/>
        </a:solidFill>
        <a:latin typeface="Arial" charset="0"/>
        <a:ea typeface="+mn-ea"/>
        <a:cs typeface="Arial" charset="0"/>
        <a:sym typeface="Arial" charset="0"/>
      </a:defRPr>
    </a:lvl3pPr>
    <a:lvl4pPr marL="1371600" algn="l" rtl="0" fontAlgn="base">
      <a:spcBef>
        <a:spcPct val="0"/>
      </a:spcBef>
      <a:spcAft>
        <a:spcPct val="0"/>
      </a:spcAft>
      <a:defRPr sz="1400" kern="1200">
        <a:solidFill>
          <a:srgbClr val="000000"/>
        </a:solidFill>
        <a:latin typeface="Arial" charset="0"/>
        <a:ea typeface="+mn-ea"/>
        <a:cs typeface="Arial" charset="0"/>
        <a:sym typeface="Arial" charset="0"/>
      </a:defRPr>
    </a:lvl4pPr>
    <a:lvl5pPr marL="1828800" algn="l" rtl="0" fontAlgn="base">
      <a:spcBef>
        <a:spcPct val="0"/>
      </a:spcBef>
      <a:spcAft>
        <a:spcPct val="0"/>
      </a:spcAft>
      <a:defRPr sz="1400" kern="1200">
        <a:solidFill>
          <a:srgbClr val="000000"/>
        </a:solidFill>
        <a:latin typeface="Arial" charset="0"/>
        <a:ea typeface="+mn-ea"/>
        <a:cs typeface="Arial" charset="0"/>
        <a:sym typeface="Arial" charset="0"/>
      </a:defRPr>
    </a:lvl5pPr>
    <a:lvl6pPr marL="2286000" algn="l" defTabSz="914400" rtl="0" eaLnBrk="1" latinLnBrk="0" hangingPunct="1">
      <a:defRPr sz="1400" kern="1200">
        <a:solidFill>
          <a:srgbClr val="000000"/>
        </a:solidFill>
        <a:latin typeface="Arial" charset="0"/>
        <a:ea typeface="+mn-ea"/>
        <a:cs typeface="Arial" charset="0"/>
        <a:sym typeface="Arial" charset="0"/>
      </a:defRPr>
    </a:lvl6pPr>
    <a:lvl7pPr marL="2743200" algn="l" defTabSz="914400" rtl="0" eaLnBrk="1" latinLnBrk="0" hangingPunct="1">
      <a:defRPr sz="1400" kern="1200">
        <a:solidFill>
          <a:srgbClr val="000000"/>
        </a:solidFill>
        <a:latin typeface="Arial" charset="0"/>
        <a:ea typeface="+mn-ea"/>
        <a:cs typeface="Arial" charset="0"/>
        <a:sym typeface="Arial" charset="0"/>
      </a:defRPr>
    </a:lvl7pPr>
    <a:lvl8pPr marL="3200400" algn="l" defTabSz="914400" rtl="0" eaLnBrk="1" latinLnBrk="0" hangingPunct="1">
      <a:defRPr sz="1400" kern="1200">
        <a:solidFill>
          <a:srgbClr val="000000"/>
        </a:solidFill>
        <a:latin typeface="Arial" charset="0"/>
        <a:ea typeface="+mn-ea"/>
        <a:cs typeface="Arial" charset="0"/>
        <a:sym typeface="Arial" charset="0"/>
      </a:defRPr>
    </a:lvl8pPr>
    <a:lvl9pPr marL="3657600" algn="l" defTabSz="914400" rtl="0" eaLnBrk="1" latinLnBrk="0" hangingPunct="1">
      <a:defRPr sz="1400" kern="1200">
        <a:solidFill>
          <a:srgbClr val="000000"/>
        </a:solidFill>
        <a:latin typeface="Arial" charset="0"/>
        <a:ea typeface="+mn-ea"/>
        <a:cs typeface="Arial"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p:clrMru>
</p:presentationPr>
</file>

<file path=ppt/tableStyles.xml><?xml version="1.0" encoding="utf-8"?>
<a:tblStyleLst xmlns:a="http://schemas.openxmlformats.org/drawingml/2006/main" def="{90651C3A-4460-11DB-9652-00E08161165F}">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592"/>
    <p:restoredTop sz="94444" autoAdjust="0"/>
  </p:normalViewPr>
  <p:slideViewPr>
    <p:cSldViewPr snapToGrid="0">
      <p:cViewPr varScale="1">
        <p:scale>
          <a:sx n="91" d="100"/>
          <a:sy n="91" d="100"/>
        </p:scale>
        <p:origin x="-1236"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46" name="Shape 2"/>
          <p:cNvSpPr>
            <a:spLocks noGrp="1" noRot="1" noChangeAspect="1"/>
          </p:cNvSpPr>
          <p:nvPr>
            <p:ph type="sldImg" idx="2"/>
          </p:nvPr>
        </p:nvSpPr>
        <p:spPr bwMode="auto">
          <a:xfrm>
            <a:off x="1143000" y="685800"/>
            <a:ext cx="4572000" cy="3429000"/>
          </a:xfrm>
          <a:custGeom>
            <a:avLst/>
            <a:gdLst>
              <a:gd name="T0" fmla="*/ 0 w 120000"/>
              <a:gd name="T1" fmla="*/ 0 h 120000"/>
              <a:gd name="T2" fmla="*/ 120000 w 120000"/>
              <a:gd name="T3" fmla="*/ 120000 h 120000"/>
            </a:gdLst>
            <a:ahLst/>
            <a:cxnLst>
              <a:cxn ang="0">
                <a:pos x="0" y="0"/>
              </a:cxn>
              <a:cxn ang="0">
                <a:pos x="120000" y="0"/>
              </a:cxn>
              <a:cxn ang="0">
                <a:pos x="120000" y="120000"/>
              </a:cxn>
              <a:cxn ang="0">
                <a:pos x="0" y="120000"/>
              </a:cxn>
            </a:cxnLst>
            <a:rect l="T0" t="T1" r="T2" b="T3"/>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pPr lvl="0"/>
            <a:endParaRPr noProof="0"/>
          </a:p>
        </p:txBody>
      </p:sp>
    </p:spTree>
  </p:cSld>
  <p:clrMap bg1="lt1" tx1="dk1" bg2="dk2" tx2="lt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742950" indent="-285750" algn="l" rtl="0" fontAlgn="base">
      <a:spcBef>
        <a:spcPct val="30000"/>
      </a:spcBef>
      <a:spcAft>
        <a:spcPct val="0"/>
      </a:spcAft>
      <a:defRPr sz="1200" kern="1200">
        <a:solidFill>
          <a:schemeClr val="tx1"/>
        </a:solidFill>
        <a:latin typeface="+mn-lt"/>
        <a:ea typeface="+mn-ea"/>
        <a:cs typeface="+mn-cs"/>
      </a:defRPr>
    </a:lvl2pPr>
    <a:lvl3pPr marL="1143000" indent="-228600" algn="l" rtl="0" fontAlgn="base">
      <a:spcBef>
        <a:spcPct val="30000"/>
      </a:spcBef>
      <a:spcAft>
        <a:spcPct val="0"/>
      </a:spcAft>
      <a:defRPr sz="1200" kern="1200">
        <a:solidFill>
          <a:schemeClr val="tx1"/>
        </a:solidFill>
        <a:latin typeface="+mn-lt"/>
        <a:ea typeface="+mn-ea"/>
        <a:cs typeface="+mn-cs"/>
      </a:defRPr>
    </a:lvl3pPr>
    <a:lvl4pPr marL="1600200" indent="-228600" algn="l" rtl="0" fontAlgn="base">
      <a:spcBef>
        <a:spcPct val="30000"/>
      </a:spcBef>
      <a:spcAft>
        <a:spcPct val="0"/>
      </a:spcAft>
      <a:defRPr sz="1200" kern="1200">
        <a:solidFill>
          <a:schemeClr val="tx1"/>
        </a:solidFill>
        <a:latin typeface="+mn-lt"/>
        <a:ea typeface="+mn-ea"/>
        <a:cs typeface="+mn-cs"/>
      </a:defRPr>
    </a:lvl4pPr>
    <a:lvl5pPr marL="2057400" indent="-2286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3" name="Shape 29"/>
          <p:cNvSpPr>
            <a:spLocks noGrp="1" noRot="1" noChangeAspect="1"/>
          </p:cNvSpPr>
          <p:nvPr>
            <p:ph type="sldImg" idx="2"/>
          </p:nvPr>
        </p:nvSpPr>
        <p:spPr>
          <a:noFill/>
          <a:ln/>
        </p:spPr>
      </p:sp>
      <p:sp>
        <p:nvSpPr>
          <p:cNvPr id="8194" name="Shape 30"/>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1" name="Shape 38"/>
          <p:cNvSpPr>
            <a:spLocks noGrp="1" noRot="1" noChangeAspect="1"/>
          </p:cNvSpPr>
          <p:nvPr>
            <p:ph type="sldImg" idx="2"/>
          </p:nvPr>
        </p:nvSpPr>
        <p:spPr>
          <a:noFill/>
          <a:ln/>
        </p:spPr>
      </p:sp>
      <p:sp>
        <p:nvSpPr>
          <p:cNvPr id="10242" name="Shape 39"/>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89" name="Shape 38"/>
          <p:cNvSpPr>
            <a:spLocks noGrp="1" noRot="1" noChangeAspect="1"/>
          </p:cNvSpPr>
          <p:nvPr>
            <p:ph type="sldImg" idx="2"/>
          </p:nvPr>
        </p:nvSpPr>
        <p:spPr>
          <a:noFill/>
          <a:ln/>
        </p:spPr>
      </p:sp>
      <p:sp>
        <p:nvSpPr>
          <p:cNvPr id="12290" name="Shape 39"/>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5" name="Shape 38"/>
          <p:cNvSpPr>
            <a:spLocks noGrp="1" noRot="1" noChangeAspect="1"/>
          </p:cNvSpPr>
          <p:nvPr>
            <p:ph type="sldImg" idx="2"/>
          </p:nvPr>
        </p:nvSpPr>
        <p:spPr>
          <a:noFill/>
          <a:ln/>
        </p:spPr>
      </p:sp>
      <p:sp>
        <p:nvSpPr>
          <p:cNvPr id="16386" name="Shape 39"/>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7" name="Shape 38"/>
          <p:cNvSpPr>
            <a:spLocks noGrp="1" noRot="1" noChangeAspect="1"/>
          </p:cNvSpPr>
          <p:nvPr>
            <p:ph type="sldImg" idx="2"/>
          </p:nvPr>
        </p:nvSpPr>
        <p:spPr>
          <a:noFill/>
          <a:ln/>
        </p:spPr>
      </p:sp>
      <p:sp>
        <p:nvSpPr>
          <p:cNvPr id="14338" name="Shape 39"/>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2111123"/>
            <a:ext cx="7772400" cy="1546474"/>
          </a:xfrm>
          <a:prstGeom prst="rect">
            <a:avLst/>
          </a:prstGeom>
          <a:noFill/>
          <a:ln>
            <a:noFill/>
          </a:ln>
        </p:spPr>
        <p:txBody>
          <a:bodyPr/>
          <a:lstStyle>
            <a:lvl1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1pPr>
            <a:lvl2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2pPr>
            <a:lvl3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3pPr>
            <a:lvl4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4pPr>
            <a:lvl5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5pPr>
            <a:lvl6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6pPr>
            <a:lvl7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7pPr>
            <a:lvl8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8pPr>
            <a:lvl9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9pPr>
          </a:lstStyle>
          <a:p>
            <a:endParaRPr/>
          </a:p>
        </p:txBody>
      </p:sp>
      <p:sp>
        <p:nvSpPr>
          <p:cNvPr id="9" name="Shape 9"/>
          <p:cNvSpPr txBox="1">
            <a:spLocks noGrp="1"/>
          </p:cNvSpPr>
          <p:nvPr>
            <p:ph type="subTitle" idx="1"/>
          </p:nvPr>
        </p:nvSpPr>
        <p:spPr>
          <a:xfrm>
            <a:off x="685800" y="3786737"/>
            <a:ext cx="7772400" cy="1046317"/>
          </a:xfrm>
          <a:prstGeom prst="rect">
            <a:avLst/>
          </a:prstGeom>
          <a:noFill/>
          <a:ln>
            <a:noFill/>
          </a:ln>
        </p:spPr>
        <p:txBody>
          <a:bodyPr/>
          <a:lstStyle>
            <a:lvl1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693"/>
          </a:xfrm>
          <a:prstGeom prst="rect">
            <a:avLst/>
          </a:prstGeom>
          <a:noFill/>
          <a:ln>
            <a:noFill/>
          </a:ln>
        </p:spPr>
        <p:txBody>
          <a:bodyPr/>
          <a:lstStyle>
            <a:lvl1pPr algn="ctr" rtl="0">
              <a:lnSpc>
                <a:spcPct val="100000"/>
              </a:lnSpc>
              <a:spcBef>
                <a:spcPts val="360"/>
              </a:spcBef>
              <a:spcAft>
                <a:spcPts val="0"/>
              </a:spcAft>
              <a:buClr>
                <a:schemeClr val="dk1"/>
              </a:buClr>
              <a:buSzPct val="100000"/>
              <a:buFont typeface="Arial"/>
              <a:buChar char="●"/>
              <a:defRPr sz="1800">
                <a:solidFill>
                  <a:schemeClr val="dk1"/>
                </a:solidFill>
              </a:defRPr>
            </a:lvl1pPr>
            <a:lvl2pPr algn="ctr" rtl="0">
              <a:lnSpc>
                <a:spcPct val="100000"/>
              </a:lnSpc>
              <a:spcBef>
                <a:spcPts val="360"/>
              </a:spcBef>
              <a:spcAft>
                <a:spcPts val="0"/>
              </a:spcAft>
              <a:buClr>
                <a:schemeClr val="dk1"/>
              </a:buClr>
              <a:buSzPct val="100000"/>
              <a:buFont typeface="Courier New"/>
              <a:buChar char="o"/>
              <a:defRPr sz="1800">
                <a:solidFill>
                  <a:schemeClr val="dk1"/>
                </a:solidFill>
              </a:defRPr>
            </a:lvl2pPr>
            <a:lvl3pPr algn="ctr" rtl="0">
              <a:lnSpc>
                <a:spcPct val="100000"/>
              </a:lnSpc>
              <a:spcBef>
                <a:spcPts val="360"/>
              </a:spcBef>
              <a:spcAft>
                <a:spcPts val="0"/>
              </a:spcAft>
              <a:buClr>
                <a:schemeClr val="dk1"/>
              </a:buClr>
              <a:buSzPct val="100000"/>
              <a:buFont typeface="Wingdings"/>
              <a:buChar char="§"/>
              <a:defRPr sz="1800">
                <a:solidFill>
                  <a:schemeClr val="dk1"/>
                </a:solidFill>
              </a:defRPr>
            </a:lvl3pPr>
            <a:lvl4pPr algn="ctr" rtl="0">
              <a:lnSpc>
                <a:spcPct val="100000"/>
              </a:lnSpc>
              <a:spcBef>
                <a:spcPts val="360"/>
              </a:spcBef>
              <a:spcAft>
                <a:spcPts val="0"/>
              </a:spcAft>
              <a:buClr>
                <a:schemeClr val="dk1"/>
              </a:buClr>
              <a:buSzPct val="100000"/>
              <a:buFont typeface="Arial"/>
              <a:buChar char="●"/>
              <a:defRPr sz="1800">
                <a:solidFill>
                  <a:schemeClr val="dk1"/>
                </a:solidFill>
              </a:defRPr>
            </a:lvl4pPr>
            <a:lvl5pPr algn="ctr" rtl="0">
              <a:lnSpc>
                <a:spcPct val="100000"/>
              </a:lnSpc>
              <a:spcBef>
                <a:spcPts val="360"/>
              </a:spcBef>
              <a:spcAft>
                <a:spcPts val="0"/>
              </a:spcAft>
              <a:buClr>
                <a:schemeClr val="dk1"/>
              </a:buClr>
              <a:buSzPct val="100000"/>
              <a:buFont typeface="Courier New"/>
              <a:buChar char="o"/>
              <a:defRPr sz="1800">
                <a:solidFill>
                  <a:schemeClr val="dk1"/>
                </a:solidFill>
              </a:defRPr>
            </a:lvl5pPr>
            <a:lvl6pPr algn="ctr" rtl="0">
              <a:lnSpc>
                <a:spcPct val="100000"/>
              </a:lnSpc>
              <a:spcBef>
                <a:spcPts val="360"/>
              </a:spcBef>
              <a:spcAft>
                <a:spcPts val="0"/>
              </a:spcAft>
              <a:buClr>
                <a:schemeClr val="dk1"/>
              </a:buClr>
              <a:buSzPct val="100000"/>
              <a:buFont typeface="Wingdings"/>
              <a:buChar char="§"/>
              <a:defRPr sz="1800">
                <a:solidFill>
                  <a:schemeClr val="dk1"/>
                </a:solidFill>
              </a:defRPr>
            </a:lvl6pPr>
            <a:lvl7pPr algn="ctr" rtl="0">
              <a:lnSpc>
                <a:spcPct val="100000"/>
              </a:lnSpc>
              <a:spcBef>
                <a:spcPts val="360"/>
              </a:spcBef>
              <a:spcAft>
                <a:spcPts val="0"/>
              </a:spcAft>
              <a:buClr>
                <a:schemeClr val="dk1"/>
              </a:buClr>
              <a:buSzPct val="100000"/>
              <a:buFont typeface="Arial"/>
              <a:buChar char="●"/>
              <a:defRPr sz="1800">
                <a:solidFill>
                  <a:schemeClr val="dk1"/>
                </a:solidFill>
              </a:defRPr>
            </a:lvl7pPr>
            <a:lvl8pPr algn="ctr" rtl="0">
              <a:lnSpc>
                <a:spcPct val="100000"/>
              </a:lnSpc>
              <a:spcBef>
                <a:spcPts val="360"/>
              </a:spcBef>
              <a:spcAft>
                <a:spcPts val="0"/>
              </a:spcAft>
              <a:buClr>
                <a:schemeClr val="dk1"/>
              </a:buClr>
              <a:buSzPct val="100000"/>
              <a:buFont typeface="Courier New"/>
              <a:buChar char="o"/>
              <a:defRPr sz="1800">
                <a:solidFill>
                  <a:schemeClr val="dk1"/>
                </a:solidFill>
              </a:defRPr>
            </a:lvl8pPr>
            <a:lvl9pPr algn="ctr" rtl="0">
              <a:lnSpc>
                <a:spcPct val="100000"/>
              </a:lnSpc>
              <a:spcBef>
                <a:spcPts val="36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hape 5"/>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25" tIns="91425" rIns="91425" bIns="91425" numCol="1" anchor="b" anchorCtr="0" compatLnSpc="1">
            <a:prstTxWarp prst="textNoShape">
              <a:avLst/>
            </a:prstTxWarp>
          </a:bodyPr>
          <a:lstStyle/>
          <a:p>
            <a:pPr lvl="0"/>
            <a:endParaRPr lang="en-US" smtClean="0">
              <a:sym typeface="Arial" charset="0"/>
            </a:endParaRPr>
          </a:p>
        </p:txBody>
      </p:sp>
      <p:sp>
        <p:nvSpPr>
          <p:cNvPr id="1027" name="Shape 6"/>
          <p:cNvSpPr txBox="1">
            <a:spLocks noGrp="1"/>
          </p:cNvSpPr>
          <p:nvPr>
            <p:ph type="body" idx="1"/>
          </p:nvPr>
        </p:nvSpPr>
        <p:spPr bwMode="auto">
          <a:xfrm>
            <a:off x="457200" y="1600200"/>
            <a:ext cx="8229600" cy="4967288"/>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en-US" smtClean="0">
              <a:sym typeface="Arial" charset="0"/>
            </a:endParaRPr>
          </a:p>
        </p:txBody>
      </p:sp>
    </p:spTree>
  </p:cSld>
  <p:clrMap bg1="lt1" tx1="dk1" bg2="dk2" tx2="lt2" accent1="accent1" accent2="accent2" accent3="accent3" accent4="accent4" accent5="accent5" accent6="accent6" hlink="hlink" folHlink="folHlink"/>
  <p:sldLayoutIdLst>
    <p:sldLayoutId id="2147483658" r:id="rId1"/>
    <p:sldLayoutId id="2147483657" r:id="rId2"/>
    <p:sldLayoutId id="2147483656" r:id="rId3"/>
    <p:sldLayoutId id="2147483655" r:id="rId4"/>
  </p:sldLayoutIdLst>
  <p:txStyles>
    <p:title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a:ea typeface="Arial"/>
          <a:cs typeface="Arial"/>
          <a:sym typeface="Arial" charset="0"/>
        </a:defRPr>
      </a:lvl2pPr>
      <a:lvl3pPr algn="l" rtl="0" eaLnBrk="0" fontAlgn="base" hangingPunct="0">
        <a:spcBef>
          <a:spcPct val="0"/>
        </a:spcBef>
        <a:spcAft>
          <a:spcPct val="0"/>
        </a:spcAft>
        <a:defRPr sz="1400">
          <a:solidFill>
            <a:srgbClr val="000000"/>
          </a:solidFill>
          <a:latin typeface="Arial" charset="0"/>
          <a:cs typeface="Arial" charset="0"/>
          <a:sym typeface="Arial" charset="0"/>
        </a:defRPr>
      </a:lvl3pPr>
      <a:lvl4pPr algn="l" rtl="0" eaLnBrk="0" fontAlgn="base" hangingPunct="0">
        <a:spcBef>
          <a:spcPct val="0"/>
        </a:spcBef>
        <a:spcAft>
          <a:spcPct val="0"/>
        </a:spcAft>
        <a:defRPr sz="1400">
          <a:solidFill>
            <a:srgbClr val="000000"/>
          </a:solidFill>
          <a:latin typeface="Arial" charset="0"/>
          <a:cs typeface="Arial" charset="0"/>
          <a:sym typeface="Arial" charset="0"/>
        </a:defRPr>
      </a:lvl4pPr>
      <a:lvl5pPr algn="l" rtl="0" eaLnBrk="0" fontAlgn="base" hangingPunct="0">
        <a:spcBef>
          <a:spcPct val="0"/>
        </a:spcBef>
        <a:spcAft>
          <a:spcPct val="0"/>
        </a:spcAft>
        <a:defRPr sz="1400">
          <a:solidFill>
            <a:srgbClr val="000000"/>
          </a:solidFill>
          <a:latin typeface="Arial" charset="0"/>
          <a:cs typeface="Arial" charset="0"/>
          <a:sym typeface="Arial" charset="0"/>
        </a:defRPr>
      </a:lvl5pPr>
      <a:lvl6pPr marL="457200" algn="l" rtl="0" eaLnBrk="0" fontAlgn="base" hangingPunct="0">
        <a:spcBef>
          <a:spcPct val="0"/>
        </a:spcBef>
        <a:spcAft>
          <a:spcPct val="0"/>
        </a:spcAft>
        <a:defRPr sz="1400">
          <a:solidFill>
            <a:srgbClr val="000000"/>
          </a:solidFill>
          <a:latin typeface="Arial" charset="0"/>
          <a:cs typeface="Arial" charset="0"/>
          <a:sym typeface="Arial" charset="0"/>
        </a:defRPr>
      </a:lvl6pPr>
      <a:lvl7pPr marL="914400" algn="l" rtl="0" eaLnBrk="0" fontAlgn="base" hangingPunct="0">
        <a:spcBef>
          <a:spcPct val="0"/>
        </a:spcBef>
        <a:spcAft>
          <a:spcPct val="0"/>
        </a:spcAft>
        <a:defRPr sz="1400">
          <a:solidFill>
            <a:srgbClr val="000000"/>
          </a:solidFill>
          <a:latin typeface="Arial" charset="0"/>
          <a:cs typeface="Arial" charset="0"/>
          <a:sym typeface="Arial" charset="0"/>
        </a:defRPr>
      </a:lvl7pPr>
      <a:lvl8pPr marL="1371600" algn="l" rtl="0" eaLnBrk="0" fontAlgn="base" hangingPunct="0">
        <a:spcBef>
          <a:spcPct val="0"/>
        </a:spcBef>
        <a:spcAft>
          <a:spcPct val="0"/>
        </a:spcAft>
        <a:defRPr sz="1400">
          <a:solidFill>
            <a:srgbClr val="000000"/>
          </a:solidFill>
          <a:latin typeface="Arial" charset="0"/>
          <a:cs typeface="Arial" charset="0"/>
          <a:sym typeface="Arial" charset="0"/>
        </a:defRPr>
      </a:lvl8pPr>
      <a:lvl9pPr marL="1828800" algn="l" rtl="0" eaLnBrk="0" fontAlgn="base" hangingPunct="0">
        <a:spcBef>
          <a:spcPct val="0"/>
        </a:spcBef>
        <a:spcAft>
          <a:spcPct val="0"/>
        </a:spcAft>
        <a:defRPr sz="1400">
          <a:solidFill>
            <a:srgbClr val="000000"/>
          </a:solidFill>
          <a:latin typeface="Arial" charset="0"/>
          <a:cs typeface="Arial" charset="0"/>
          <a:sym typeface="Arial" charset="0"/>
        </a:defRPr>
      </a:lvl9pPr>
    </p:titleStyle>
    <p:bodyStyle>
      <a:defPPr marR="0" algn="l" rtl="0">
        <a:lnSpc>
          <a:spcPct val="100000"/>
        </a:lnSpc>
        <a:spcBef>
          <a:spcPts val="0"/>
        </a:spcBef>
        <a:spcAft>
          <a:spcPts val="0"/>
        </a:spcAft>
      </a:defPPr>
      <a:lvl1pPr marL="342900" indent="-342900" algn="l" rtl="0" eaLnBrk="0" fontAlgn="base" hangingPunct="0">
        <a:spcBef>
          <a:spcPct val="0"/>
        </a:spcBef>
        <a:spcAft>
          <a:spcPct val="0"/>
        </a:spcAft>
        <a:defRPr sz="1400">
          <a:solidFill>
            <a:srgbClr val="000000"/>
          </a:solidFill>
          <a:latin typeface="Arial"/>
          <a:ea typeface="Arial"/>
          <a:cs typeface="Arial"/>
          <a:sym typeface="Arial" charset="0"/>
        </a:defRPr>
      </a:lvl1pPr>
      <a:lvl2pPr marL="742950" indent="-285750" algn="l" rtl="0" eaLnBrk="0" fontAlgn="base" hangingPunct="0">
        <a:spcBef>
          <a:spcPct val="0"/>
        </a:spcBef>
        <a:spcAft>
          <a:spcPct val="0"/>
        </a:spcAft>
        <a:defRPr sz="1400">
          <a:solidFill>
            <a:srgbClr val="000000"/>
          </a:solidFill>
          <a:latin typeface="Arial"/>
          <a:ea typeface="Arial"/>
          <a:cs typeface="Arial"/>
          <a:sym typeface="Arial" charset="0"/>
        </a:defRPr>
      </a:lvl2pPr>
      <a:lvl3pPr marL="1143000" indent="-228600" algn="l" rtl="0" eaLnBrk="0" fontAlgn="base" hangingPunct="0">
        <a:spcBef>
          <a:spcPct val="0"/>
        </a:spcBef>
        <a:spcAft>
          <a:spcPct val="0"/>
        </a:spcAft>
        <a:defRPr sz="1400">
          <a:solidFill>
            <a:srgbClr val="000000"/>
          </a:solidFill>
          <a:latin typeface="Arial"/>
          <a:ea typeface="Arial"/>
          <a:cs typeface="Arial"/>
          <a:sym typeface="Arial" charset="0"/>
        </a:defRPr>
      </a:lvl3pPr>
      <a:lvl4pPr marL="1600200" indent="-228600" algn="l" rtl="0" eaLnBrk="0" fontAlgn="base" hangingPunct="0">
        <a:spcBef>
          <a:spcPct val="0"/>
        </a:spcBef>
        <a:spcAft>
          <a:spcPct val="0"/>
        </a:spcAft>
        <a:defRPr sz="1400">
          <a:solidFill>
            <a:srgbClr val="000000"/>
          </a:solidFill>
          <a:latin typeface="Arial"/>
          <a:ea typeface="Arial"/>
          <a:cs typeface="Arial"/>
          <a:sym typeface="Arial" charset="0"/>
        </a:defRPr>
      </a:lvl4pPr>
      <a:lvl5pPr marL="2057400" indent="-228600" algn="l" rtl="0" eaLnBrk="0" fontAlgn="base" hangingPunct="0">
        <a:spcBef>
          <a:spcPct val="0"/>
        </a:spcBef>
        <a:spcAft>
          <a:spcPct val="0"/>
        </a:spcAft>
        <a:defRPr sz="1400">
          <a:solidFill>
            <a:srgbClr val="000000"/>
          </a:solidFill>
          <a:latin typeface="Arial"/>
          <a:ea typeface="Arial"/>
          <a:cs typeface="Arial"/>
          <a:sym typeface="Arial" charset="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docs.google.com/document/d/18NdSmITLo6zOKFX05L39ppRiOqBWsrT0x0JAK8yuFDA/edi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docs.google.com/document/d/12ExSqyiZS4t3SiFvvmdbsOFuCGgKa3cfYjg3r63Wk98/edit" TargetMode="External"/><Relationship Id="rId5" Type="http://schemas.openxmlformats.org/officeDocument/2006/relationships/hyperlink" Target="https://docs.google.com/document/d/1jdJ6H8dV_SpJpnsyhOU09G7H1DLL2Pg48PPteQqHqaU/edit" TargetMode="External"/><Relationship Id="rId4" Type="http://schemas.openxmlformats.org/officeDocument/2006/relationships/hyperlink" Target="https://docs.google.com/document/d/1wFQf-Ey5dtPf3rIPhpT-bbF3wgz819nf4Z7CAhvYVuc/edit"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docs.google.com/document/d/1cQBNLGEIStqscz4Ecjial6_iLg7zkr9L5d3SBGtlWSU/edi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docs.google.com/spreadsheets/d/10s8pibSeIOZWZ2UFVArPRtuO1imvxu63QqZscHLUMCE/edit#gid=13552944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hape 23"/>
          <p:cNvSpPr/>
          <p:nvPr/>
        </p:nvSpPr>
        <p:spPr>
          <a:xfrm>
            <a:off x="3175" y="2566988"/>
            <a:ext cx="1795463" cy="3763962"/>
          </a:xfrm>
          <a:prstGeom prst="rect">
            <a:avLst/>
          </a:prstGeom>
          <a:solidFill>
            <a:schemeClr val="accent3"/>
          </a:solidFill>
          <a:ln>
            <a:noFill/>
          </a:ln>
        </p:spPr>
        <p:txBody>
          <a:bodyPr lIns="91425" tIns="91425" rIns="91425" bIns="91425" anchor="ctr"/>
          <a:lstStyle/>
          <a:p>
            <a:pPr fontAlgn="auto">
              <a:spcBef>
                <a:spcPts val="0"/>
              </a:spcBef>
              <a:spcAft>
                <a:spcPts val="0"/>
              </a:spcAft>
              <a:defRPr/>
            </a:pPr>
            <a:endParaRPr kern="0">
              <a:latin typeface="Arial"/>
              <a:ea typeface="Arial"/>
              <a:cs typeface="Arial"/>
              <a:sym typeface="Arial"/>
            </a:endParaRPr>
          </a:p>
        </p:txBody>
      </p:sp>
      <p:sp>
        <p:nvSpPr>
          <p:cNvPr id="7170" name="Shape 24"/>
          <p:cNvSpPr>
            <a:spLocks noChangeArrowheads="1"/>
          </p:cNvSpPr>
          <p:nvPr/>
        </p:nvSpPr>
        <p:spPr bwMode="auto">
          <a:xfrm>
            <a:off x="1804988" y="2566988"/>
            <a:ext cx="7350125" cy="3763962"/>
          </a:xfrm>
          <a:prstGeom prst="rect">
            <a:avLst/>
          </a:prstGeom>
          <a:solidFill>
            <a:schemeClr val="accent1"/>
          </a:solidFill>
          <a:ln w="9525">
            <a:noFill/>
            <a:miter lim="800000"/>
            <a:headEnd/>
            <a:tailEnd/>
          </a:ln>
        </p:spPr>
        <p:txBody>
          <a:bodyPr lIns="91425" tIns="91425" rIns="91425" bIns="91425" anchor="ctr"/>
          <a:lstStyle/>
          <a:p>
            <a:endParaRPr lang="en-US"/>
          </a:p>
        </p:txBody>
      </p:sp>
      <p:sp>
        <p:nvSpPr>
          <p:cNvPr id="7171" name="Shape 25"/>
          <p:cNvSpPr txBox="1">
            <a:spLocks noGrp="1"/>
          </p:cNvSpPr>
          <p:nvPr>
            <p:ph type="ctrTitle"/>
          </p:nvPr>
        </p:nvSpPr>
        <p:spPr>
          <a:xfrm>
            <a:off x="1168400" y="4549775"/>
            <a:ext cx="7988300" cy="1546225"/>
          </a:xfrm>
        </p:spPr>
        <p:txBody>
          <a:bodyPr/>
          <a:lstStyle/>
          <a:p>
            <a:pPr algn="r" eaLnBrk="1" hangingPunct="1">
              <a:spcBef>
                <a:spcPct val="0"/>
              </a:spcBef>
              <a:buClr>
                <a:srgbClr val="000000"/>
              </a:buClr>
              <a:buSzTx/>
              <a:buFontTx/>
              <a:buNone/>
            </a:pPr>
            <a:r>
              <a:rPr lang="en-US" sz="6600" smtClean="0">
                <a:solidFill>
                  <a:srgbClr val="FFFFFF"/>
                </a:solidFill>
                <a:latin typeface="Arial" charset="0"/>
                <a:cs typeface="Arial" charset="0"/>
                <a:sym typeface="Arial" charset="0"/>
              </a:rPr>
              <a:t>Academic Excellence</a:t>
            </a:r>
            <a:br>
              <a:rPr lang="en-US" sz="6600" smtClean="0">
                <a:solidFill>
                  <a:srgbClr val="FFFFFF"/>
                </a:solidFill>
                <a:latin typeface="Arial" charset="0"/>
                <a:cs typeface="Arial" charset="0"/>
                <a:sym typeface="Arial" charset="0"/>
              </a:rPr>
            </a:br>
            <a:r>
              <a:rPr lang="en-US" sz="3000" b="0" smtClean="0">
                <a:solidFill>
                  <a:srgbClr val="FFFFFF"/>
                </a:solidFill>
                <a:latin typeface="Arial" charset="0"/>
                <a:cs typeface="Arial" charset="0"/>
                <a:sym typeface="Arial" charset="0"/>
              </a:rPr>
              <a:t>EBIA Team Updates, May 2017</a:t>
            </a:r>
          </a:p>
        </p:txBody>
      </p:sp>
      <p:pic>
        <p:nvPicPr>
          <p:cNvPr id="7172" name="Shape 26"/>
          <p:cNvPicPr preferRelativeResize="0">
            <a:picLocks noChangeAspect="1" noChangeArrowheads="1"/>
          </p:cNvPicPr>
          <p:nvPr/>
        </p:nvPicPr>
        <p:blipFill>
          <a:blip r:embed="rId3"/>
          <a:srcRect/>
          <a:stretch>
            <a:fillRect/>
          </a:stretch>
        </p:blipFill>
        <p:spPr bwMode="auto">
          <a:xfrm>
            <a:off x="87313" y="93663"/>
            <a:ext cx="3048000" cy="1076325"/>
          </a:xfrm>
          <a:prstGeom prst="rect">
            <a:avLst/>
          </a:prstGeom>
          <a:noFill/>
          <a:ln w="9525">
            <a:noFill/>
            <a:miter lim="800000"/>
            <a:headEnd/>
            <a:tailEnd/>
          </a:ln>
        </p:spPr>
      </p:pic>
      <p:sp>
        <p:nvSpPr>
          <p:cNvPr id="7173" name="Shape 27"/>
          <p:cNvSpPr txBox="1">
            <a:spLocks noChangeArrowheads="1"/>
          </p:cNvSpPr>
          <p:nvPr/>
        </p:nvSpPr>
        <p:spPr bwMode="auto">
          <a:xfrm>
            <a:off x="87313" y="6459538"/>
            <a:ext cx="8969375" cy="398462"/>
          </a:xfrm>
          <a:prstGeom prst="rect">
            <a:avLst/>
          </a:prstGeom>
          <a:noFill/>
          <a:ln w="9525">
            <a:noFill/>
            <a:miter lim="800000"/>
            <a:headEnd/>
            <a:tailEnd/>
          </a:ln>
        </p:spPr>
        <p:txBody>
          <a:bodyPr lIns="91425" tIns="91425" rIns="91425" bIns="91425"/>
          <a:lstStyle/>
          <a:p>
            <a:r>
              <a:rPr lang="en-US">
                <a:solidFill>
                  <a:srgbClr val="C2C2C4"/>
                </a:solidFill>
              </a:rPr>
              <a:t>East Bay Innovation Academy  3400 MALCOLM AVE, OAKLAND, CA 94605 www.eastbayia.org</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p:nvPr/>
        </p:nvSpPr>
        <p:spPr>
          <a:xfrm>
            <a:off x="3175" y="128588"/>
            <a:ext cx="1795463" cy="657225"/>
          </a:xfrm>
          <a:prstGeom prst="rect">
            <a:avLst/>
          </a:prstGeom>
          <a:solidFill>
            <a:schemeClr val="accent3"/>
          </a:solidFill>
          <a:ln>
            <a:noFill/>
          </a:ln>
        </p:spPr>
        <p:txBody>
          <a:bodyPr lIns="91425" tIns="91425" rIns="91425" bIns="91425" anchor="ctr"/>
          <a:lstStyle/>
          <a:p>
            <a:pPr fontAlgn="auto">
              <a:spcBef>
                <a:spcPts val="0"/>
              </a:spcBef>
              <a:spcAft>
                <a:spcPts val="0"/>
              </a:spcAft>
              <a:defRPr/>
            </a:pPr>
            <a:endParaRPr kern="0">
              <a:latin typeface="Arial"/>
              <a:ea typeface="Arial"/>
              <a:cs typeface="Arial"/>
              <a:sym typeface="Arial"/>
            </a:endParaRPr>
          </a:p>
        </p:txBody>
      </p:sp>
      <p:sp>
        <p:nvSpPr>
          <p:cNvPr id="9218" name="Shape 33"/>
          <p:cNvSpPr>
            <a:spLocks noChangeArrowheads="1"/>
          </p:cNvSpPr>
          <p:nvPr/>
        </p:nvSpPr>
        <p:spPr bwMode="auto">
          <a:xfrm>
            <a:off x="1804988" y="128588"/>
            <a:ext cx="7350125" cy="657225"/>
          </a:xfrm>
          <a:prstGeom prst="rect">
            <a:avLst/>
          </a:prstGeom>
          <a:solidFill>
            <a:srgbClr val="3D85C6"/>
          </a:solidFill>
          <a:ln w="9525">
            <a:noFill/>
            <a:miter lim="800000"/>
            <a:headEnd/>
            <a:tailEnd/>
          </a:ln>
        </p:spPr>
        <p:txBody>
          <a:bodyPr lIns="91425" tIns="91425" rIns="91425" bIns="91425" anchor="ctr"/>
          <a:lstStyle/>
          <a:p>
            <a:pPr algn="r"/>
            <a:r>
              <a:rPr lang="en-US" sz="3200" b="1">
                <a:solidFill>
                  <a:srgbClr val="FFFFFF"/>
                </a:solidFill>
              </a:rPr>
              <a:t>Intercession 6/5 – 6/8 </a:t>
            </a:r>
            <a:endParaRPr lang="en-US" sz="3200" b="1"/>
          </a:p>
        </p:txBody>
      </p:sp>
      <p:sp>
        <p:nvSpPr>
          <p:cNvPr id="9219" name="Shape 34"/>
          <p:cNvSpPr txBox="1">
            <a:spLocks noGrp="1"/>
          </p:cNvSpPr>
          <p:nvPr>
            <p:ph type="title"/>
          </p:nvPr>
        </p:nvSpPr>
        <p:spPr>
          <a:xfrm>
            <a:off x="457200" y="274638"/>
            <a:ext cx="8229600" cy="1143000"/>
          </a:xfrm>
        </p:spPr>
        <p:txBody>
          <a:bodyPr/>
          <a:lstStyle/>
          <a:p>
            <a:pPr algn="r" eaLnBrk="1" hangingPunct="1">
              <a:spcBef>
                <a:spcPct val="0"/>
              </a:spcBef>
              <a:buClr>
                <a:srgbClr val="000000"/>
              </a:buClr>
              <a:buSzTx/>
              <a:buFontTx/>
              <a:buNone/>
            </a:pPr>
            <a:r>
              <a:rPr lang="en-US" sz="3200" smtClean="0">
                <a:solidFill>
                  <a:srgbClr val="FFFFFF"/>
                </a:solidFill>
                <a:latin typeface="Arial" charset="0"/>
                <a:cs typeface="Arial" charset="0"/>
                <a:sym typeface="Arial" charset="0"/>
              </a:rPr>
              <a:t>Intersession</a:t>
            </a:r>
          </a:p>
        </p:txBody>
      </p:sp>
      <p:sp>
        <p:nvSpPr>
          <p:cNvPr id="9220" name="Shape 35"/>
          <p:cNvSpPr txBox="1">
            <a:spLocks noChangeArrowheads="1"/>
          </p:cNvSpPr>
          <p:nvPr/>
        </p:nvSpPr>
        <p:spPr bwMode="auto">
          <a:xfrm>
            <a:off x="87313" y="6459538"/>
            <a:ext cx="8969375" cy="398462"/>
          </a:xfrm>
          <a:prstGeom prst="rect">
            <a:avLst/>
          </a:prstGeom>
          <a:noFill/>
          <a:ln w="9525">
            <a:noFill/>
            <a:miter lim="800000"/>
            <a:headEnd/>
            <a:tailEnd/>
          </a:ln>
        </p:spPr>
        <p:txBody>
          <a:bodyPr lIns="91425" tIns="91425" rIns="91425" bIns="91425"/>
          <a:lstStyle/>
          <a:p>
            <a:r>
              <a:rPr lang="en-US">
                <a:solidFill>
                  <a:srgbClr val="C2C2C4"/>
                </a:solidFill>
              </a:rPr>
              <a:t>East Bay Innovation Academy  3400 MALCOLM AVE, OAKLAND, CA 94605 www.eastbayia.org</a:t>
            </a:r>
          </a:p>
        </p:txBody>
      </p:sp>
      <p:pic>
        <p:nvPicPr>
          <p:cNvPr id="9221" name="Shape 36"/>
          <p:cNvPicPr preferRelativeResize="0">
            <a:picLocks noChangeAspect="1" noChangeArrowheads="1"/>
          </p:cNvPicPr>
          <p:nvPr/>
        </p:nvPicPr>
        <p:blipFill>
          <a:blip r:embed="rId3"/>
          <a:srcRect/>
          <a:stretch>
            <a:fillRect/>
          </a:stretch>
        </p:blipFill>
        <p:spPr bwMode="auto">
          <a:xfrm>
            <a:off x="8486775" y="6361113"/>
            <a:ext cx="403225" cy="398462"/>
          </a:xfrm>
          <a:prstGeom prst="rect">
            <a:avLst/>
          </a:prstGeom>
          <a:noFill/>
          <a:ln w="9525">
            <a:noFill/>
            <a:miter lim="800000"/>
            <a:headEnd/>
            <a:tailEnd/>
          </a:ln>
        </p:spPr>
      </p:pic>
      <p:sp>
        <p:nvSpPr>
          <p:cNvPr id="2" name="TextBox 1"/>
          <p:cNvSpPr txBox="1">
            <a:spLocks noChangeArrowheads="1"/>
          </p:cNvSpPr>
          <p:nvPr/>
        </p:nvSpPr>
        <p:spPr bwMode="auto">
          <a:xfrm>
            <a:off x="284163" y="1127125"/>
            <a:ext cx="8575675" cy="5632450"/>
          </a:xfrm>
          <a:prstGeom prst="rect">
            <a:avLst/>
          </a:prstGeom>
          <a:noFill/>
          <a:ln w="9525">
            <a:noFill/>
            <a:miter lim="800000"/>
            <a:headEnd/>
            <a:tailEnd/>
          </a:ln>
        </p:spPr>
        <p:txBody>
          <a:bodyPr>
            <a:spAutoFit/>
          </a:bodyPr>
          <a:lstStyle/>
          <a:p>
            <a:r>
              <a:rPr lang="en-US" sz="2400" b="1"/>
              <a:t>Objective- </a:t>
            </a:r>
            <a:r>
              <a:rPr lang="en-US" sz="2400"/>
              <a:t>For students to connect with nature and the environment and to develop a respect and appreciation for it. </a:t>
            </a:r>
          </a:p>
          <a:p>
            <a:endParaRPr lang="en-US" sz="2400" b="1"/>
          </a:p>
          <a:p>
            <a:r>
              <a:rPr lang="en-US" sz="2400" b="1">
                <a:hlinkClick r:id="rId4"/>
              </a:rPr>
              <a:t>6</a:t>
            </a:r>
            <a:r>
              <a:rPr lang="en-US" sz="2400" b="1" baseline="30000">
                <a:hlinkClick r:id="rId4"/>
              </a:rPr>
              <a:t>th</a:t>
            </a:r>
            <a:r>
              <a:rPr lang="en-US" sz="2400" b="1">
                <a:hlinkClick r:id="rId4"/>
              </a:rPr>
              <a:t> Grade</a:t>
            </a:r>
            <a:r>
              <a:rPr lang="en-US" sz="2400" b="1"/>
              <a:t>- </a:t>
            </a:r>
            <a:r>
              <a:rPr lang="en-US" sz="2400"/>
              <a:t>Bort Meadows, Anthony Chabot Regional Park in Oakland, 2 days/1 night, camping in tents</a:t>
            </a:r>
            <a:endParaRPr lang="en-US" sz="2400" b="1"/>
          </a:p>
          <a:p>
            <a:endParaRPr lang="en-US" sz="2400" b="1"/>
          </a:p>
          <a:p>
            <a:r>
              <a:rPr lang="en-US" sz="2400" b="1">
                <a:hlinkClick r:id="rId5"/>
              </a:rPr>
              <a:t>7</a:t>
            </a:r>
            <a:r>
              <a:rPr lang="en-US" sz="2400" b="1" baseline="30000">
                <a:hlinkClick r:id="rId5"/>
              </a:rPr>
              <a:t>th</a:t>
            </a:r>
            <a:r>
              <a:rPr lang="en-US" sz="2400" b="1">
                <a:hlinkClick r:id="rId5"/>
              </a:rPr>
              <a:t> Grade</a:t>
            </a:r>
            <a:r>
              <a:rPr lang="en-US" sz="2400" b="1"/>
              <a:t>- </a:t>
            </a:r>
            <a:r>
              <a:rPr lang="en-US" sz="2400"/>
              <a:t>Alliance Redwoods Conference Grounds, 2 days/ 1 night, camping in cabins </a:t>
            </a:r>
            <a:endParaRPr lang="en-US" sz="2400" b="1"/>
          </a:p>
          <a:p>
            <a:r>
              <a:rPr lang="en-US" sz="2400" b="1"/>
              <a:t>  </a:t>
            </a:r>
          </a:p>
          <a:p>
            <a:r>
              <a:rPr lang="en-US" sz="2400" b="1">
                <a:hlinkClick r:id="rId6"/>
              </a:rPr>
              <a:t>8</a:t>
            </a:r>
            <a:r>
              <a:rPr lang="en-US" sz="2400" b="1" baseline="30000">
                <a:hlinkClick r:id="rId6"/>
              </a:rPr>
              <a:t>th</a:t>
            </a:r>
            <a:r>
              <a:rPr lang="en-US" sz="2400" b="1">
                <a:hlinkClick r:id="rId6"/>
              </a:rPr>
              <a:t> Grade- </a:t>
            </a:r>
            <a:r>
              <a:rPr lang="en-US" sz="2400"/>
              <a:t>Camp Twin Canyons, 3 days/2 nights, camping in tents- high ropes course</a:t>
            </a:r>
            <a:endParaRPr lang="en-US" sz="2400" b="1"/>
          </a:p>
          <a:p>
            <a:r>
              <a:rPr lang="en-US" sz="2400" b="1"/>
              <a:t>  </a:t>
            </a:r>
          </a:p>
          <a:p>
            <a:r>
              <a:rPr lang="en-US" sz="2400" b="1">
                <a:hlinkClick r:id="rId7"/>
              </a:rPr>
              <a:t>9</a:t>
            </a:r>
            <a:r>
              <a:rPr lang="en-US" sz="2400" b="1" baseline="30000">
                <a:hlinkClick r:id="rId7"/>
              </a:rPr>
              <a:t>th</a:t>
            </a:r>
            <a:r>
              <a:rPr lang="en-US" sz="2400" b="1">
                <a:hlinkClick r:id="rId7"/>
              </a:rPr>
              <a:t> Grade</a:t>
            </a:r>
            <a:r>
              <a:rPr lang="en-US" sz="2400" b="1"/>
              <a:t>- </a:t>
            </a:r>
            <a:r>
              <a:rPr lang="en-US" sz="2400"/>
              <a:t>Tuolumne Trails, 3 days/2 nights, camping in cabins</a:t>
            </a:r>
            <a:endParaRPr lang="en-US" sz="2400" b="1"/>
          </a:p>
          <a:p>
            <a:r>
              <a:rPr lang="en-US" sz="2400" b="1"/>
              <a:t>  </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p:nvPr/>
        </p:nvSpPr>
        <p:spPr>
          <a:xfrm>
            <a:off x="3175" y="128588"/>
            <a:ext cx="1795463" cy="657225"/>
          </a:xfrm>
          <a:prstGeom prst="rect">
            <a:avLst/>
          </a:prstGeom>
          <a:solidFill>
            <a:schemeClr val="accent3"/>
          </a:solidFill>
          <a:ln>
            <a:noFill/>
          </a:ln>
        </p:spPr>
        <p:txBody>
          <a:bodyPr lIns="91425" tIns="91425" rIns="91425" bIns="91425" anchor="ctr"/>
          <a:lstStyle/>
          <a:p>
            <a:pPr fontAlgn="auto">
              <a:spcBef>
                <a:spcPts val="0"/>
              </a:spcBef>
              <a:spcAft>
                <a:spcPts val="0"/>
              </a:spcAft>
              <a:defRPr/>
            </a:pPr>
            <a:endParaRPr kern="0">
              <a:latin typeface="Arial"/>
              <a:ea typeface="Arial"/>
              <a:cs typeface="Arial"/>
              <a:sym typeface="Arial"/>
            </a:endParaRPr>
          </a:p>
        </p:txBody>
      </p:sp>
      <p:sp>
        <p:nvSpPr>
          <p:cNvPr id="11266" name="Shape 33"/>
          <p:cNvSpPr>
            <a:spLocks noChangeArrowheads="1"/>
          </p:cNvSpPr>
          <p:nvPr/>
        </p:nvSpPr>
        <p:spPr bwMode="auto">
          <a:xfrm>
            <a:off x="1804988" y="128588"/>
            <a:ext cx="7350125" cy="657225"/>
          </a:xfrm>
          <a:prstGeom prst="rect">
            <a:avLst/>
          </a:prstGeom>
          <a:solidFill>
            <a:srgbClr val="3D85C6"/>
          </a:solidFill>
          <a:ln w="9525">
            <a:noFill/>
            <a:miter lim="800000"/>
            <a:headEnd/>
            <a:tailEnd/>
          </a:ln>
        </p:spPr>
        <p:txBody>
          <a:bodyPr lIns="91425" tIns="91425" rIns="91425" bIns="91425" anchor="ctr"/>
          <a:lstStyle/>
          <a:p>
            <a:endParaRPr lang="en-US"/>
          </a:p>
        </p:txBody>
      </p:sp>
      <p:sp>
        <p:nvSpPr>
          <p:cNvPr id="11267" name="Shape 34"/>
          <p:cNvSpPr txBox="1">
            <a:spLocks noGrp="1"/>
          </p:cNvSpPr>
          <p:nvPr>
            <p:ph type="ctrTitle"/>
          </p:nvPr>
        </p:nvSpPr>
        <p:spPr>
          <a:xfrm>
            <a:off x="1230313" y="365125"/>
            <a:ext cx="7772400" cy="455613"/>
          </a:xfrm>
        </p:spPr>
        <p:txBody>
          <a:bodyPr/>
          <a:lstStyle/>
          <a:p>
            <a:pPr algn="r" eaLnBrk="1" hangingPunct="1">
              <a:spcBef>
                <a:spcPct val="0"/>
              </a:spcBef>
              <a:buClr>
                <a:srgbClr val="000000"/>
              </a:buClr>
              <a:buSzTx/>
              <a:buFontTx/>
              <a:buNone/>
            </a:pPr>
            <a:r>
              <a:rPr lang="en-US" sz="3200" smtClean="0">
                <a:solidFill>
                  <a:srgbClr val="FFFFFF"/>
                </a:solidFill>
                <a:latin typeface="Arial" charset="0"/>
                <a:cs typeface="Arial" charset="0"/>
                <a:sym typeface="Arial" charset="0"/>
              </a:rPr>
              <a:t>Capstone 5/8-LS/ 5/15-US </a:t>
            </a:r>
          </a:p>
        </p:txBody>
      </p:sp>
      <p:sp>
        <p:nvSpPr>
          <p:cNvPr id="11268" name="Shape 35"/>
          <p:cNvSpPr txBox="1">
            <a:spLocks noChangeArrowheads="1"/>
          </p:cNvSpPr>
          <p:nvPr/>
        </p:nvSpPr>
        <p:spPr bwMode="auto">
          <a:xfrm>
            <a:off x="87313" y="6459538"/>
            <a:ext cx="8969375" cy="398462"/>
          </a:xfrm>
          <a:prstGeom prst="rect">
            <a:avLst/>
          </a:prstGeom>
          <a:noFill/>
          <a:ln w="9525">
            <a:noFill/>
            <a:miter lim="800000"/>
            <a:headEnd/>
            <a:tailEnd/>
          </a:ln>
        </p:spPr>
        <p:txBody>
          <a:bodyPr lIns="91425" tIns="91425" rIns="91425" bIns="91425"/>
          <a:lstStyle/>
          <a:p>
            <a:r>
              <a:rPr lang="en-US">
                <a:solidFill>
                  <a:srgbClr val="C2C2C4"/>
                </a:solidFill>
              </a:rPr>
              <a:t>East Bay Innovation Academy  3400 MALCOLM AVE, OAKLAND, CA 94605 www.eastbayia.org</a:t>
            </a:r>
          </a:p>
        </p:txBody>
      </p:sp>
      <p:pic>
        <p:nvPicPr>
          <p:cNvPr id="11269" name="Shape 36"/>
          <p:cNvPicPr preferRelativeResize="0">
            <a:picLocks noChangeAspect="1" noChangeArrowheads="1"/>
          </p:cNvPicPr>
          <p:nvPr/>
        </p:nvPicPr>
        <p:blipFill>
          <a:blip r:embed="rId3"/>
          <a:srcRect/>
          <a:stretch>
            <a:fillRect/>
          </a:stretch>
        </p:blipFill>
        <p:spPr bwMode="auto">
          <a:xfrm>
            <a:off x="8486775" y="6361113"/>
            <a:ext cx="403225" cy="398462"/>
          </a:xfrm>
          <a:prstGeom prst="rect">
            <a:avLst/>
          </a:prstGeom>
          <a:noFill/>
          <a:ln w="9525">
            <a:noFill/>
            <a:miter lim="800000"/>
            <a:headEnd/>
            <a:tailEnd/>
          </a:ln>
        </p:spPr>
      </p:pic>
      <p:sp>
        <p:nvSpPr>
          <p:cNvPr id="2" name="TextBox 1"/>
          <p:cNvSpPr txBox="1"/>
          <p:nvPr/>
        </p:nvSpPr>
        <p:spPr>
          <a:xfrm>
            <a:off x="236343" y="820722"/>
            <a:ext cx="8766857" cy="400110"/>
          </a:xfrm>
          <a:prstGeom prst="rect">
            <a:avLst/>
          </a:prstGeom>
          <a:noFill/>
        </p:spPr>
        <p:txBody>
          <a:bodyPr>
            <a:spAutoFit/>
          </a:bodyPr>
          <a:lstStyle/>
          <a:p>
            <a:pPr marL="0" lvl="5">
              <a:defRPr/>
            </a:pPr>
            <a:r>
              <a:rPr lang="en-US" sz="2000" kern="0" dirty="0">
                <a:latin typeface="Arial"/>
                <a:ea typeface="Arial"/>
                <a:cs typeface="Arial"/>
                <a:sym typeface="Arial"/>
              </a:rPr>
              <a:t>	</a:t>
            </a:r>
            <a:endParaRPr lang="en-US" sz="2400" kern="0" dirty="0">
              <a:latin typeface="Arial"/>
              <a:ea typeface="Arial"/>
              <a:cs typeface="Arial"/>
              <a:sym typeface="Arial"/>
            </a:endParaRPr>
          </a:p>
        </p:txBody>
      </p:sp>
      <p:sp>
        <p:nvSpPr>
          <p:cNvPr id="11271" name="TextBox 2"/>
          <p:cNvSpPr txBox="1">
            <a:spLocks noChangeArrowheads="1"/>
          </p:cNvSpPr>
          <p:nvPr/>
        </p:nvSpPr>
        <p:spPr bwMode="auto">
          <a:xfrm>
            <a:off x="236538" y="820738"/>
            <a:ext cx="8524875" cy="5632450"/>
          </a:xfrm>
          <a:prstGeom prst="rect">
            <a:avLst/>
          </a:prstGeom>
          <a:noFill/>
          <a:ln w="9525">
            <a:noFill/>
            <a:miter lim="800000"/>
            <a:headEnd/>
            <a:tailEnd/>
          </a:ln>
        </p:spPr>
        <p:txBody>
          <a:bodyPr>
            <a:spAutoFit/>
          </a:bodyPr>
          <a:lstStyle/>
          <a:p>
            <a:r>
              <a:rPr lang="en-US" sz="2000" b="1">
                <a:hlinkClick r:id="rId4"/>
              </a:rPr>
              <a:t>6th grade </a:t>
            </a:r>
            <a:r>
              <a:rPr lang="en-US" sz="2000" b="1"/>
              <a:t>- Envisioning 2020 - Designing EBIA Community Spaces</a:t>
            </a:r>
          </a:p>
          <a:p>
            <a:r>
              <a:rPr lang="en-US" sz="2000"/>
              <a:t>Students will work with multiple local stakeholders and create a plan to transform an open space at our school site into positive community resource.</a:t>
            </a:r>
          </a:p>
          <a:p>
            <a:r>
              <a:rPr lang="en-US" sz="2000" b="1">
                <a:hlinkClick r:id="rId4"/>
              </a:rPr>
              <a:t>7th grade </a:t>
            </a:r>
            <a:r>
              <a:rPr lang="en-US" sz="2000" b="1"/>
              <a:t>- Voyager 2217 - A Message from the Human Race</a:t>
            </a:r>
          </a:p>
          <a:p>
            <a:r>
              <a:rPr lang="en-US" sz="2000"/>
              <a:t>Students will work to craft and present a message to extraterrestrial life about how our current human condition is influenced by aspects of human history, art, math and technology. This message will be contained within an AI robot or living oral traditionalist to be sent into the cosmos (a new Voyager mission). </a:t>
            </a:r>
          </a:p>
          <a:p>
            <a:r>
              <a:rPr lang="en-US" sz="2000" b="1">
                <a:hlinkClick r:id="rId4"/>
              </a:rPr>
              <a:t>8th Grade </a:t>
            </a:r>
            <a:r>
              <a:rPr lang="en-US" sz="2000" b="1"/>
              <a:t>- Election 2017 - The Race for Oakland Mayor</a:t>
            </a:r>
          </a:p>
          <a:p>
            <a:r>
              <a:rPr lang="en-US" sz="2000"/>
              <a:t>Students will be a part of a campaign team, a media team, or a compliance team as they work to understand, create platforms, report on, and debate issues that affect our local community of Oakland. </a:t>
            </a:r>
          </a:p>
          <a:p>
            <a:r>
              <a:rPr lang="en-US" sz="2000" b="1">
                <a:hlinkClick r:id="rId4"/>
              </a:rPr>
              <a:t>9</a:t>
            </a:r>
            <a:r>
              <a:rPr lang="en-US" sz="2000" b="1" baseline="30000">
                <a:hlinkClick r:id="rId4"/>
              </a:rPr>
              <a:t>th</a:t>
            </a:r>
            <a:r>
              <a:rPr lang="en-US" sz="2000" b="1">
                <a:hlinkClick r:id="rId4"/>
              </a:rPr>
              <a:t> Grade </a:t>
            </a:r>
            <a:r>
              <a:rPr lang="en-US" sz="2000" b="1"/>
              <a:t>– Lead the Environment – Not Lead in the Environment</a:t>
            </a:r>
          </a:p>
          <a:p>
            <a:r>
              <a:rPr lang="en-US" sz="2000"/>
              <a:t>Students will do an intensive study of lead in the environment and then they will develop an approach to reduce the amount of lead and campaign to prevent the use of lead in environmentally unsustainable ways. </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p:nvPr/>
        </p:nvSpPr>
        <p:spPr>
          <a:xfrm>
            <a:off x="3175" y="128588"/>
            <a:ext cx="1795463" cy="657225"/>
          </a:xfrm>
          <a:prstGeom prst="rect">
            <a:avLst/>
          </a:prstGeom>
          <a:solidFill>
            <a:schemeClr val="accent3"/>
          </a:solidFill>
          <a:ln>
            <a:noFill/>
          </a:ln>
        </p:spPr>
        <p:txBody>
          <a:bodyPr lIns="91425" tIns="91425" rIns="91425" bIns="91425" anchor="ctr"/>
          <a:lstStyle/>
          <a:p>
            <a:pPr fontAlgn="auto">
              <a:spcBef>
                <a:spcPts val="0"/>
              </a:spcBef>
              <a:spcAft>
                <a:spcPts val="0"/>
              </a:spcAft>
              <a:defRPr/>
            </a:pPr>
            <a:endParaRPr kern="0">
              <a:latin typeface="Arial"/>
              <a:ea typeface="Arial"/>
              <a:cs typeface="Arial"/>
              <a:sym typeface="Arial"/>
            </a:endParaRPr>
          </a:p>
        </p:txBody>
      </p:sp>
      <p:sp>
        <p:nvSpPr>
          <p:cNvPr id="15362" name="Shape 33"/>
          <p:cNvSpPr>
            <a:spLocks noChangeArrowheads="1"/>
          </p:cNvSpPr>
          <p:nvPr/>
        </p:nvSpPr>
        <p:spPr bwMode="auto">
          <a:xfrm>
            <a:off x="1804988" y="128588"/>
            <a:ext cx="7350125" cy="657225"/>
          </a:xfrm>
          <a:prstGeom prst="rect">
            <a:avLst/>
          </a:prstGeom>
          <a:solidFill>
            <a:srgbClr val="3D85C6"/>
          </a:solidFill>
          <a:ln w="9525">
            <a:noFill/>
            <a:miter lim="800000"/>
            <a:headEnd/>
            <a:tailEnd/>
          </a:ln>
        </p:spPr>
        <p:txBody>
          <a:bodyPr lIns="91425" tIns="91425" rIns="91425" bIns="91425" anchor="ctr"/>
          <a:lstStyle/>
          <a:p>
            <a:endParaRPr lang="en-US"/>
          </a:p>
        </p:txBody>
      </p:sp>
      <p:sp>
        <p:nvSpPr>
          <p:cNvPr id="15363" name="Shape 34"/>
          <p:cNvSpPr txBox="1">
            <a:spLocks noGrp="1"/>
          </p:cNvSpPr>
          <p:nvPr>
            <p:ph type="ctrTitle"/>
          </p:nvPr>
        </p:nvSpPr>
        <p:spPr>
          <a:xfrm>
            <a:off x="1230313" y="365125"/>
            <a:ext cx="7772400" cy="455613"/>
          </a:xfrm>
        </p:spPr>
        <p:txBody>
          <a:bodyPr/>
          <a:lstStyle/>
          <a:p>
            <a:pPr algn="r" eaLnBrk="1" hangingPunct="1">
              <a:spcBef>
                <a:spcPct val="0"/>
              </a:spcBef>
              <a:buClr>
                <a:srgbClr val="000000"/>
              </a:buClr>
              <a:buSzTx/>
              <a:buFontTx/>
              <a:buNone/>
            </a:pPr>
            <a:r>
              <a:rPr lang="en-US" sz="3200" smtClean="0">
                <a:solidFill>
                  <a:srgbClr val="FFFFFF"/>
                </a:solidFill>
                <a:latin typeface="Arial" charset="0"/>
                <a:cs typeface="Arial" charset="0"/>
                <a:sym typeface="Arial" charset="0"/>
              </a:rPr>
              <a:t>Testing Update </a:t>
            </a:r>
          </a:p>
        </p:txBody>
      </p:sp>
      <p:sp>
        <p:nvSpPr>
          <p:cNvPr id="15364" name="Shape 35"/>
          <p:cNvSpPr txBox="1">
            <a:spLocks noChangeArrowheads="1"/>
          </p:cNvSpPr>
          <p:nvPr/>
        </p:nvSpPr>
        <p:spPr bwMode="auto">
          <a:xfrm>
            <a:off x="87313" y="6459538"/>
            <a:ext cx="8969375" cy="398462"/>
          </a:xfrm>
          <a:prstGeom prst="rect">
            <a:avLst/>
          </a:prstGeom>
          <a:noFill/>
          <a:ln w="9525">
            <a:noFill/>
            <a:miter lim="800000"/>
            <a:headEnd/>
            <a:tailEnd/>
          </a:ln>
        </p:spPr>
        <p:txBody>
          <a:bodyPr lIns="91425" tIns="91425" rIns="91425" bIns="91425"/>
          <a:lstStyle/>
          <a:p>
            <a:r>
              <a:rPr lang="en-US">
                <a:solidFill>
                  <a:srgbClr val="C2C2C4"/>
                </a:solidFill>
              </a:rPr>
              <a:t>East Bay Innovation Academy  3400 MALCOLM AVE, OAKLAND, CA 94605 www.eastbayia.org</a:t>
            </a:r>
          </a:p>
        </p:txBody>
      </p:sp>
      <p:pic>
        <p:nvPicPr>
          <p:cNvPr id="15365" name="Shape 36"/>
          <p:cNvPicPr preferRelativeResize="0">
            <a:picLocks noChangeAspect="1" noChangeArrowheads="1"/>
          </p:cNvPicPr>
          <p:nvPr/>
        </p:nvPicPr>
        <p:blipFill>
          <a:blip r:embed="rId3"/>
          <a:srcRect/>
          <a:stretch>
            <a:fillRect/>
          </a:stretch>
        </p:blipFill>
        <p:spPr bwMode="auto">
          <a:xfrm>
            <a:off x="8486775" y="6361113"/>
            <a:ext cx="403225" cy="398462"/>
          </a:xfrm>
          <a:prstGeom prst="rect">
            <a:avLst/>
          </a:prstGeom>
          <a:noFill/>
          <a:ln w="9525">
            <a:noFill/>
            <a:miter lim="800000"/>
            <a:headEnd/>
            <a:tailEnd/>
          </a:ln>
        </p:spPr>
      </p:pic>
      <p:sp>
        <p:nvSpPr>
          <p:cNvPr id="2" name="TextBox 1"/>
          <p:cNvSpPr txBox="1"/>
          <p:nvPr/>
        </p:nvSpPr>
        <p:spPr>
          <a:xfrm>
            <a:off x="236343" y="820722"/>
            <a:ext cx="8766857" cy="400110"/>
          </a:xfrm>
          <a:prstGeom prst="rect">
            <a:avLst/>
          </a:prstGeom>
          <a:noFill/>
        </p:spPr>
        <p:txBody>
          <a:bodyPr>
            <a:spAutoFit/>
          </a:bodyPr>
          <a:lstStyle/>
          <a:p>
            <a:pPr marL="0" lvl="5">
              <a:defRPr/>
            </a:pPr>
            <a:r>
              <a:rPr lang="en-US" sz="2000" kern="0" dirty="0">
                <a:latin typeface="Arial"/>
                <a:ea typeface="Arial"/>
                <a:cs typeface="Arial"/>
                <a:sym typeface="Arial"/>
              </a:rPr>
              <a:t>	</a:t>
            </a:r>
            <a:endParaRPr lang="en-US" sz="2400" kern="0" dirty="0">
              <a:latin typeface="Arial"/>
              <a:ea typeface="Arial"/>
              <a:cs typeface="Arial"/>
              <a:sym typeface="Arial"/>
            </a:endParaRPr>
          </a:p>
        </p:txBody>
      </p:sp>
      <p:sp>
        <p:nvSpPr>
          <p:cNvPr id="6" name="TextBox 5"/>
          <p:cNvSpPr txBox="1"/>
          <p:nvPr/>
        </p:nvSpPr>
        <p:spPr>
          <a:xfrm>
            <a:off x="236538" y="981075"/>
            <a:ext cx="8491537" cy="8426450"/>
          </a:xfrm>
          <a:prstGeom prst="rect">
            <a:avLst/>
          </a:prstGeom>
          <a:noFill/>
        </p:spPr>
        <p:txBody>
          <a:bodyPr>
            <a:spAutoFit/>
          </a:bodyPr>
          <a:lstStyle/>
          <a:p>
            <a:r>
              <a:rPr lang="en-US" sz="2600" b="1"/>
              <a:t>Testing is finished!!!</a:t>
            </a:r>
          </a:p>
          <a:p>
            <a:r>
              <a:rPr lang="en-US" sz="2600" b="1"/>
              <a:t>Lower School</a:t>
            </a:r>
          </a:p>
          <a:p>
            <a:pPr marL="457200" lvl="3" indent="-457200">
              <a:buFont typeface="Arial" charset="0"/>
              <a:buChar char="•"/>
            </a:pPr>
            <a:r>
              <a:rPr lang="en-US" sz="2600"/>
              <a:t>Testing period 5/1 – 5/5</a:t>
            </a:r>
          </a:p>
          <a:p>
            <a:pPr marL="457200" lvl="3" indent="-457200">
              <a:buFont typeface="Arial" charset="0"/>
              <a:buChar char="•"/>
            </a:pPr>
            <a:r>
              <a:rPr lang="en-US" sz="2600"/>
              <a:t>SBAC</a:t>
            </a:r>
          </a:p>
          <a:p>
            <a:endParaRPr lang="en-US" sz="2600"/>
          </a:p>
          <a:p>
            <a:r>
              <a:rPr lang="en-US" sz="2600" b="1"/>
              <a:t>Upper School </a:t>
            </a:r>
          </a:p>
          <a:p>
            <a:pPr>
              <a:buFont typeface="Arial" charset="0"/>
              <a:buChar char="•"/>
            </a:pPr>
            <a:r>
              <a:rPr lang="en-US" sz="2600"/>
              <a:t>Testing period 5/1, 5/2 – 5/5, 5/12</a:t>
            </a:r>
          </a:p>
          <a:p>
            <a:pPr>
              <a:buFont typeface="Arial" charset="0"/>
              <a:buChar char="•"/>
            </a:pPr>
            <a:r>
              <a:rPr lang="en-US" sz="2600"/>
              <a:t>AP Environmental Science, ACT Aspire, AP Human Geography</a:t>
            </a:r>
          </a:p>
          <a:p>
            <a:pPr>
              <a:buFont typeface="Arial" charset="0"/>
              <a:buChar char="•"/>
            </a:pPr>
            <a:endParaRPr lang="en-US" sz="2600"/>
          </a:p>
          <a:p>
            <a:r>
              <a:rPr lang="en-US" sz="2600"/>
              <a:t>Reflections from Testing</a:t>
            </a:r>
          </a:p>
          <a:p>
            <a:pPr>
              <a:buFont typeface="Arial" charset="0"/>
              <a:buChar char="•"/>
            </a:pPr>
            <a:r>
              <a:rPr lang="en-US" sz="2600"/>
              <a:t>Get it done all at once</a:t>
            </a:r>
          </a:p>
          <a:p>
            <a:pPr>
              <a:buFont typeface="Arial" charset="0"/>
              <a:buChar char="•"/>
            </a:pPr>
            <a:r>
              <a:rPr lang="en-US" sz="2600"/>
              <a:t>Test on the NWEA MAP the same as SBAC </a:t>
            </a:r>
          </a:p>
          <a:p>
            <a:pPr>
              <a:buFont typeface="Arial" charset="0"/>
              <a:buChar char="•"/>
            </a:pPr>
            <a:r>
              <a:rPr lang="en-US" sz="2600"/>
              <a:t>Stagger grades for more sustainability </a:t>
            </a:r>
          </a:p>
          <a:p>
            <a:endParaRPr lang="en-US" sz="2600"/>
          </a:p>
          <a:p>
            <a:endParaRPr lang="en-US" sz="2600"/>
          </a:p>
          <a:p>
            <a:endParaRPr lang="en-US" sz="2600"/>
          </a:p>
          <a:p>
            <a:pPr>
              <a:buFont typeface="Arial" charset="0"/>
              <a:buChar char="•"/>
            </a:pPr>
            <a:endParaRPr lang="en-US" sz="2600"/>
          </a:p>
          <a:p>
            <a:pPr>
              <a:buFont typeface="Arial" charset="0"/>
              <a:buChar char="•"/>
            </a:pPr>
            <a:endParaRPr lang="en-US" sz="2600"/>
          </a:p>
          <a:p>
            <a:pPr>
              <a:buFont typeface="Arial" charset="0"/>
              <a:buChar char="•"/>
            </a:pPr>
            <a:endParaRPr lang="en-US" sz="2600"/>
          </a:p>
          <a:p>
            <a:pPr>
              <a:buFont typeface="Arial" charset="0"/>
              <a:buChar char="•"/>
            </a:pPr>
            <a:endParaRPr lang="en-US" sz="2600"/>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p:nvPr/>
        </p:nvSpPr>
        <p:spPr>
          <a:xfrm>
            <a:off x="3175" y="128588"/>
            <a:ext cx="1795463" cy="657225"/>
          </a:xfrm>
          <a:prstGeom prst="rect">
            <a:avLst/>
          </a:prstGeom>
          <a:solidFill>
            <a:schemeClr val="accent3"/>
          </a:solidFill>
          <a:ln>
            <a:noFill/>
          </a:ln>
        </p:spPr>
        <p:txBody>
          <a:bodyPr lIns="91425" tIns="91425" rIns="91425" bIns="91425" anchor="ctr"/>
          <a:lstStyle/>
          <a:p>
            <a:pPr fontAlgn="auto">
              <a:spcBef>
                <a:spcPts val="0"/>
              </a:spcBef>
              <a:spcAft>
                <a:spcPts val="0"/>
              </a:spcAft>
              <a:defRPr/>
            </a:pPr>
            <a:endParaRPr kern="0">
              <a:latin typeface="Arial"/>
              <a:ea typeface="Arial"/>
              <a:cs typeface="Arial"/>
              <a:sym typeface="Arial"/>
            </a:endParaRPr>
          </a:p>
        </p:txBody>
      </p:sp>
      <p:sp>
        <p:nvSpPr>
          <p:cNvPr id="13314" name="Shape 33"/>
          <p:cNvSpPr>
            <a:spLocks noChangeArrowheads="1"/>
          </p:cNvSpPr>
          <p:nvPr/>
        </p:nvSpPr>
        <p:spPr bwMode="auto">
          <a:xfrm>
            <a:off x="1804988" y="128588"/>
            <a:ext cx="7350125" cy="657225"/>
          </a:xfrm>
          <a:prstGeom prst="rect">
            <a:avLst/>
          </a:prstGeom>
          <a:solidFill>
            <a:srgbClr val="3D85C6"/>
          </a:solidFill>
          <a:ln w="9525">
            <a:noFill/>
            <a:miter lim="800000"/>
            <a:headEnd/>
            <a:tailEnd/>
          </a:ln>
        </p:spPr>
        <p:txBody>
          <a:bodyPr lIns="91425" tIns="91425" rIns="91425" bIns="91425" anchor="ctr"/>
          <a:lstStyle/>
          <a:p>
            <a:endParaRPr lang="en-US"/>
          </a:p>
        </p:txBody>
      </p:sp>
      <p:sp>
        <p:nvSpPr>
          <p:cNvPr id="13315" name="Shape 34"/>
          <p:cNvSpPr txBox="1">
            <a:spLocks noGrp="1"/>
          </p:cNvSpPr>
          <p:nvPr>
            <p:ph type="ctrTitle"/>
          </p:nvPr>
        </p:nvSpPr>
        <p:spPr>
          <a:xfrm>
            <a:off x="1230313" y="365125"/>
            <a:ext cx="7772400" cy="455613"/>
          </a:xfrm>
        </p:spPr>
        <p:txBody>
          <a:bodyPr/>
          <a:lstStyle/>
          <a:p>
            <a:pPr algn="r" eaLnBrk="1" hangingPunct="1">
              <a:spcBef>
                <a:spcPct val="0"/>
              </a:spcBef>
              <a:buClr>
                <a:srgbClr val="000000"/>
              </a:buClr>
              <a:buSzTx/>
              <a:buFontTx/>
              <a:buNone/>
            </a:pPr>
            <a:r>
              <a:rPr lang="en-US" sz="3200" smtClean="0">
                <a:solidFill>
                  <a:srgbClr val="FFFFFF"/>
                </a:solidFill>
                <a:latin typeface="Arial" charset="0"/>
                <a:cs typeface="Arial" charset="0"/>
                <a:sym typeface="Arial" charset="0"/>
              </a:rPr>
              <a:t>Upper School Bell Schedule</a:t>
            </a:r>
          </a:p>
        </p:txBody>
      </p:sp>
      <p:sp>
        <p:nvSpPr>
          <p:cNvPr id="13316" name="Shape 35"/>
          <p:cNvSpPr txBox="1">
            <a:spLocks noChangeArrowheads="1"/>
          </p:cNvSpPr>
          <p:nvPr/>
        </p:nvSpPr>
        <p:spPr bwMode="auto">
          <a:xfrm>
            <a:off x="87313" y="6459538"/>
            <a:ext cx="8969375" cy="398462"/>
          </a:xfrm>
          <a:prstGeom prst="rect">
            <a:avLst/>
          </a:prstGeom>
          <a:noFill/>
          <a:ln w="9525">
            <a:noFill/>
            <a:miter lim="800000"/>
            <a:headEnd/>
            <a:tailEnd/>
          </a:ln>
        </p:spPr>
        <p:txBody>
          <a:bodyPr lIns="91425" tIns="91425" rIns="91425" bIns="91425"/>
          <a:lstStyle/>
          <a:p>
            <a:r>
              <a:rPr lang="en-US">
                <a:solidFill>
                  <a:srgbClr val="C2C2C4"/>
                </a:solidFill>
              </a:rPr>
              <a:t>East Bay Innovation Academy  3400 MALCOLM AVE, OAKLAND, CA 94605 www.eastbayia.org</a:t>
            </a:r>
          </a:p>
        </p:txBody>
      </p:sp>
      <p:pic>
        <p:nvPicPr>
          <p:cNvPr id="13317" name="Shape 36"/>
          <p:cNvPicPr preferRelativeResize="0">
            <a:picLocks noChangeAspect="1" noChangeArrowheads="1"/>
          </p:cNvPicPr>
          <p:nvPr/>
        </p:nvPicPr>
        <p:blipFill>
          <a:blip r:embed="rId3"/>
          <a:srcRect/>
          <a:stretch>
            <a:fillRect/>
          </a:stretch>
        </p:blipFill>
        <p:spPr bwMode="auto">
          <a:xfrm>
            <a:off x="8486775" y="6361113"/>
            <a:ext cx="403225" cy="398462"/>
          </a:xfrm>
          <a:prstGeom prst="rect">
            <a:avLst/>
          </a:prstGeom>
          <a:noFill/>
          <a:ln w="9525">
            <a:noFill/>
            <a:miter lim="800000"/>
            <a:headEnd/>
            <a:tailEnd/>
          </a:ln>
        </p:spPr>
      </p:pic>
      <p:sp>
        <p:nvSpPr>
          <p:cNvPr id="2" name="TextBox 1"/>
          <p:cNvSpPr txBox="1"/>
          <p:nvPr/>
        </p:nvSpPr>
        <p:spPr>
          <a:xfrm>
            <a:off x="236343" y="820722"/>
            <a:ext cx="8766857" cy="400110"/>
          </a:xfrm>
          <a:prstGeom prst="rect">
            <a:avLst/>
          </a:prstGeom>
          <a:noFill/>
        </p:spPr>
        <p:txBody>
          <a:bodyPr>
            <a:spAutoFit/>
          </a:bodyPr>
          <a:lstStyle/>
          <a:p>
            <a:pPr marL="0" lvl="5">
              <a:defRPr/>
            </a:pPr>
            <a:r>
              <a:rPr lang="en-US" sz="2000" kern="0" dirty="0">
                <a:latin typeface="Arial"/>
                <a:ea typeface="Arial"/>
                <a:cs typeface="Arial"/>
                <a:sym typeface="Arial"/>
              </a:rPr>
              <a:t>	</a:t>
            </a:r>
            <a:endParaRPr lang="en-US" sz="2400" kern="0" dirty="0">
              <a:latin typeface="Arial"/>
              <a:ea typeface="Arial"/>
              <a:cs typeface="Arial"/>
              <a:sym typeface="Arial"/>
            </a:endParaRPr>
          </a:p>
        </p:txBody>
      </p:sp>
      <p:sp>
        <p:nvSpPr>
          <p:cNvPr id="6" name="TextBox 5"/>
          <p:cNvSpPr txBox="1"/>
          <p:nvPr/>
        </p:nvSpPr>
        <p:spPr>
          <a:xfrm>
            <a:off x="236538" y="981075"/>
            <a:ext cx="8491537" cy="6894513"/>
          </a:xfrm>
          <a:prstGeom prst="rect">
            <a:avLst/>
          </a:prstGeom>
          <a:noFill/>
        </p:spPr>
        <p:txBody>
          <a:bodyPr>
            <a:spAutoFit/>
          </a:bodyPr>
          <a:lstStyle/>
          <a:p>
            <a:pPr fontAlgn="auto">
              <a:spcBef>
                <a:spcPts val="0"/>
              </a:spcBef>
              <a:spcAft>
                <a:spcPts val="0"/>
              </a:spcAft>
              <a:defRPr/>
            </a:pPr>
            <a:r>
              <a:rPr lang="en-US" sz="2600" kern="0" dirty="0">
                <a:latin typeface="Arial"/>
                <a:ea typeface="Arial"/>
                <a:cs typeface="Arial"/>
                <a:sym typeface="Arial"/>
              </a:rPr>
              <a:t>The </a:t>
            </a:r>
            <a:r>
              <a:rPr lang="en-US" sz="2600" kern="0" dirty="0">
                <a:latin typeface="Arial"/>
                <a:ea typeface="Arial"/>
                <a:cs typeface="Arial"/>
                <a:sym typeface="Arial"/>
                <a:hlinkClick r:id="rId4"/>
              </a:rPr>
              <a:t>Upper School Bell Schedule</a:t>
            </a:r>
            <a:r>
              <a:rPr lang="en-US" sz="2600" kern="0" dirty="0">
                <a:latin typeface="Arial"/>
                <a:ea typeface="Arial"/>
                <a:cs typeface="Arial"/>
                <a:sym typeface="Arial"/>
              </a:rPr>
              <a:t> for SY 17 – 18 features:</a:t>
            </a:r>
          </a:p>
          <a:p>
            <a:pPr marL="457200" indent="-457200" fontAlgn="auto">
              <a:spcBef>
                <a:spcPts val="0"/>
              </a:spcBef>
              <a:spcAft>
                <a:spcPts val="0"/>
              </a:spcAft>
              <a:buFont typeface="Arial" panose="020B0604020202020204" pitchFamily="34" charset="0"/>
              <a:buChar char="•"/>
              <a:defRPr/>
            </a:pPr>
            <a:r>
              <a:rPr lang="en-US" sz="2600" kern="0" dirty="0">
                <a:latin typeface="Arial"/>
                <a:ea typeface="Arial"/>
                <a:cs typeface="Arial"/>
                <a:sym typeface="Arial"/>
              </a:rPr>
              <a:t>Start Time: 8:30 End Time: 3:48 (3:10 Wednesday) </a:t>
            </a:r>
          </a:p>
          <a:p>
            <a:pPr marL="457200" indent="-457200" fontAlgn="auto">
              <a:spcBef>
                <a:spcPts val="0"/>
              </a:spcBef>
              <a:spcAft>
                <a:spcPts val="0"/>
              </a:spcAft>
              <a:buFont typeface="Arial" panose="020B0604020202020204" pitchFamily="34" charset="0"/>
              <a:buChar char="•"/>
              <a:defRPr/>
            </a:pPr>
            <a:r>
              <a:rPr lang="en-US" sz="2600" kern="0" dirty="0">
                <a:latin typeface="Arial"/>
                <a:ea typeface="Arial"/>
                <a:cs typeface="Arial"/>
                <a:sym typeface="Arial"/>
              </a:rPr>
              <a:t>7 Blocks 85 minutes each (51 minutes Monday)</a:t>
            </a:r>
          </a:p>
          <a:p>
            <a:pPr marL="457200" indent="-457200" fontAlgn="auto">
              <a:spcBef>
                <a:spcPts val="0"/>
              </a:spcBef>
              <a:spcAft>
                <a:spcPts val="0"/>
              </a:spcAft>
              <a:buFont typeface="Arial" panose="020B0604020202020204" pitchFamily="34" charset="0"/>
              <a:buChar char="•"/>
              <a:defRPr/>
            </a:pPr>
            <a:r>
              <a:rPr lang="en-US" sz="2600" kern="0" dirty="0">
                <a:latin typeface="Arial"/>
                <a:ea typeface="Arial"/>
                <a:cs typeface="Arial"/>
                <a:sym typeface="Arial"/>
              </a:rPr>
              <a:t>73220 Total Minutes of Instructional Time</a:t>
            </a:r>
          </a:p>
          <a:p>
            <a:pPr marL="457200" indent="-457200" fontAlgn="auto">
              <a:spcBef>
                <a:spcPts val="0"/>
              </a:spcBef>
              <a:spcAft>
                <a:spcPts val="0"/>
              </a:spcAft>
              <a:buFont typeface="Arial" panose="020B0604020202020204" pitchFamily="34" charset="0"/>
              <a:buChar char="•"/>
              <a:defRPr/>
            </a:pPr>
            <a:r>
              <a:rPr lang="en-US" sz="2600" kern="0" dirty="0">
                <a:latin typeface="Arial"/>
                <a:ea typeface="Arial"/>
                <a:cs typeface="Arial"/>
                <a:sym typeface="Arial"/>
              </a:rPr>
              <a:t>ILT on Tuesday/Thursday for 73 minutes</a:t>
            </a:r>
          </a:p>
          <a:p>
            <a:pPr fontAlgn="auto">
              <a:spcBef>
                <a:spcPts val="0"/>
              </a:spcBef>
              <a:spcAft>
                <a:spcPts val="0"/>
              </a:spcAft>
              <a:defRPr/>
            </a:pPr>
            <a:endParaRPr lang="en-US" sz="2600" kern="0" dirty="0">
              <a:latin typeface="Arial"/>
              <a:ea typeface="Arial"/>
              <a:cs typeface="Arial"/>
              <a:sym typeface="Arial"/>
            </a:endParaRPr>
          </a:p>
          <a:p>
            <a:pPr fontAlgn="auto">
              <a:spcBef>
                <a:spcPts val="0"/>
              </a:spcBef>
              <a:spcAft>
                <a:spcPts val="0"/>
              </a:spcAft>
              <a:defRPr/>
            </a:pPr>
            <a:r>
              <a:rPr lang="en-US" sz="2600" kern="0" dirty="0">
                <a:latin typeface="Arial"/>
                <a:ea typeface="Arial"/>
                <a:cs typeface="Arial"/>
                <a:sym typeface="Arial"/>
              </a:rPr>
              <a:t>Considerations for next year that are important: </a:t>
            </a:r>
          </a:p>
          <a:p>
            <a:pPr marL="457200" indent="-457200" fontAlgn="auto">
              <a:spcBef>
                <a:spcPts val="0"/>
              </a:spcBef>
              <a:spcAft>
                <a:spcPts val="0"/>
              </a:spcAft>
              <a:buFont typeface="Arial" panose="020B0604020202020204" pitchFamily="34" charset="0"/>
              <a:buChar char="•"/>
              <a:defRPr/>
            </a:pPr>
            <a:r>
              <a:rPr lang="en-US" sz="2600" kern="0" dirty="0">
                <a:latin typeface="Arial"/>
                <a:ea typeface="Arial"/>
                <a:cs typeface="Arial"/>
                <a:sym typeface="Arial"/>
              </a:rPr>
              <a:t>We will need a part time PE teacher for students in period 7 for Monday, Wednesday, Friday</a:t>
            </a:r>
          </a:p>
          <a:p>
            <a:pPr marL="457200" indent="-457200" fontAlgn="auto">
              <a:spcBef>
                <a:spcPts val="0"/>
              </a:spcBef>
              <a:spcAft>
                <a:spcPts val="0"/>
              </a:spcAft>
              <a:buFont typeface="Arial" panose="020B0604020202020204" pitchFamily="34" charset="0"/>
              <a:buChar char="•"/>
              <a:defRPr/>
            </a:pPr>
            <a:r>
              <a:rPr lang="en-US" sz="2600" kern="0" dirty="0">
                <a:latin typeface="Arial"/>
                <a:ea typeface="Arial"/>
                <a:cs typeface="Arial"/>
                <a:sym typeface="Arial"/>
              </a:rPr>
              <a:t>Covering the upper level computer science classes </a:t>
            </a:r>
          </a:p>
          <a:p>
            <a:pPr marL="457200" indent="-457200" fontAlgn="auto">
              <a:spcBef>
                <a:spcPts val="0"/>
              </a:spcBef>
              <a:spcAft>
                <a:spcPts val="0"/>
              </a:spcAft>
              <a:buFont typeface="Arial" panose="020B0604020202020204" pitchFamily="34" charset="0"/>
              <a:buChar char="•"/>
              <a:defRPr/>
            </a:pPr>
            <a:r>
              <a:rPr lang="en-US" sz="2600" kern="0" dirty="0">
                <a:latin typeface="Arial"/>
                <a:ea typeface="Arial"/>
                <a:cs typeface="Arial"/>
                <a:sym typeface="Arial"/>
              </a:rPr>
              <a:t>We need 7 Blocks in order to fulfill graduation requirements </a:t>
            </a:r>
          </a:p>
          <a:p>
            <a:pPr marL="457200" indent="-457200" fontAlgn="auto">
              <a:spcBef>
                <a:spcPts val="0"/>
              </a:spcBef>
              <a:spcAft>
                <a:spcPts val="0"/>
              </a:spcAft>
              <a:buFont typeface="Arial" panose="020B0604020202020204" pitchFamily="34" charset="0"/>
              <a:buChar char="•"/>
              <a:defRPr/>
            </a:pPr>
            <a:endParaRPr lang="en-US" sz="2600" kern="0" dirty="0">
              <a:latin typeface="Arial"/>
              <a:ea typeface="Arial"/>
              <a:cs typeface="Arial"/>
              <a:sym typeface="Arial"/>
            </a:endParaRPr>
          </a:p>
          <a:p>
            <a:pPr marL="457200" indent="-457200" fontAlgn="auto">
              <a:spcBef>
                <a:spcPts val="0"/>
              </a:spcBef>
              <a:spcAft>
                <a:spcPts val="0"/>
              </a:spcAft>
              <a:buFont typeface="Arial" panose="020B0604020202020204" pitchFamily="34" charset="0"/>
              <a:buChar char="•"/>
              <a:defRPr/>
            </a:pPr>
            <a:endParaRPr lang="en-US" sz="2600" kern="0" dirty="0">
              <a:latin typeface="Arial"/>
              <a:ea typeface="Arial"/>
              <a:cs typeface="Arial"/>
              <a:sym typeface="Arial"/>
            </a:endParaRPr>
          </a:p>
          <a:p>
            <a:pPr marL="457200" indent="-457200" fontAlgn="auto">
              <a:spcBef>
                <a:spcPts val="0"/>
              </a:spcBef>
              <a:spcAft>
                <a:spcPts val="0"/>
              </a:spcAft>
              <a:buFont typeface="Arial" panose="020B0604020202020204" pitchFamily="34" charset="0"/>
              <a:buChar char="•"/>
              <a:defRPr/>
            </a:pPr>
            <a:endParaRPr lang="en-US" sz="2600" kern="0" dirty="0">
              <a:latin typeface="Arial"/>
              <a:ea typeface="Arial"/>
              <a:cs typeface="Arial"/>
              <a:sym typeface="Arial"/>
            </a:endParaRPr>
          </a:p>
          <a:p>
            <a:pPr marL="457200" indent="-457200" fontAlgn="auto">
              <a:spcBef>
                <a:spcPts val="0"/>
              </a:spcBef>
              <a:spcAft>
                <a:spcPts val="0"/>
              </a:spcAft>
              <a:buFont typeface="Arial" panose="020B0604020202020204" pitchFamily="34" charset="0"/>
              <a:buChar char="•"/>
              <a:defRPr/>
            </a:pPr>
            <a:endParaRPr lang="en-US" sz="2600" kern="0" dirty="0">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Custom Them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16674</TotalTime>
  <Words>459</Words>
  <Application>Microsoft Office PowerPoint</Application>
  <PresentationFormat>On-screen Show (4:3)</PresentationFormat>
  <Paragraphs>59</Paragraphs>
  <Slides>5</Slides>
  <Notes>5</Notes>
  <HiddenSlides>0</HiddenSlides>
  <MMClips>0</MMClips>
  <ScaleCrop>false</ScaleCrop>
  <HeadingPairs>
    <vt:vector size="6" baseType="variant">
      <vt:variant>
        <vt:lpstr>Fonts Used</vt:lpstr>
      </vt:variant>
      <vt:variant>
        <vt:i4>1</vt:i4>
      </vt:variant>
      <vt:variant>
        <vt:lpstr>Design Template</vt:lpstr>
      </vt:variant>
      <vt:variant>
        <vt:i4>1</vt:i4>
      </vt:variant>
      <vt:variant>
        <vt:lpstr>Slide Titles</vt:lpstr>
      </vt:variant>
      <vt:variant>
        <vt:i4>5</vt:i4>
      </vt:variant>
    </vt:vector>
  </HeadingPairs>
  <TitlesOfParts>
    <vt:vector size="7" baseType="lpstr">
      <vt:lpstr>Arial</vt:lpstr>
      <vt:lpstr>Custom Theme</vt:lpstr>
      <vt:lpstr>Academic Excellence EBIA Team Updates, May 2017</vt:lpstr>
      <vt:lpstr>Intersession</vt:lpstr>
      <vt:lpstr>Capstone 5/8-LS/ 5/15-US </vt:lpstr>
      <vt:lpstr>Testing Update </vt:lpstr>
      <vt:lpstr>Upper School Bell Schedule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East Bay Innovation Academy September 2014 Board Meeting</dc:title>
  <dc:creator>dkrugman</dc:creator>
  <cp:lastModifiedBy>John Roesler</cp:lastModifiedBy>
  <cp:revision>185</cp:revision>
  <cp:lastPrinted>2016-10-18T18:16:46Z</cp:lastPrinted>
  <dcterms:modified xsi:type="dcterms:W3CDTF">2017-05-17T00:32:54Z</dcterms:modified>
</cp:coreProperties>
</file>