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8" r:id="rId3"/>
    <p:sldId id="264" r:id="rId4"/>
    <p:sldId id="262" r:id="rId5"/>
    <p:sldId id="263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26" autoAdjust="0"/>
  </p:normalViewPr>
  <p:slideViewPr>
    <p:cSldViewPr snapToGrid="0">
      <p:cViewPr varScale="1">
        <p:scale>
          <a:sx n="94" d="100"/>
          <a:sy n="94" d="100"/>
        </p:scale>
        <p:origin x="-112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EDA50-D877-42FD-94CB-C2916E86189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2EF1AC-F012-40C3-9028-48DA964FFB0C}">
      <dgm:prSet phldrT="[Text]"/>
      <dgm:spPr/>
      <dgm:t>
        <a:bodyPr/>
        <a:lstStyle/>
        <a:p>
          <a:r>
            <a:rPr lang="en-US" dirty="0" smtClean="0"/>
            <a:t>30-Day Placement Meetings</a:t>
          </a:r>
          <a:endParaRPr lang="en-US" dirty="0"/>
        </a:p>
      </dgm:t>
    </dgm:pt>
    <dgm:pt modelId="{504C946E-0ADA-4140-85D3-AF2FD1F695E0}" type="parTrans" cxnId="{302F1CA0-C1F0-436E-BF71-1A740424A21D}">
      <dgm:prSet/>
      <dgm:spPr/>
      <dgm:t>
        <a:bodyPr/>
        <a:lstStyle/>
        <a:p>
          <a:endParaRPr lang="en-US"/>
        </a:p>
      </dgm:t>
    </dgm:pt>
    <dgm:pt modelId="{0DFC375B-D4C4-49F5-A0D1-93C2AED7702E}" type="sibTrans" cxnId="{302F1CA0-C1F0-436E-BF71-1A740424A21D}">
      <dgm:prSet/>
      <dgm:spPr/>
      <dgm:t>
        <a:bodyPr/>
        <a:lstStyle/>
        <a:p>
          <a:endParaRPr lang="en-US"/>
        </a:p>
      </dgm:t>
    </dgm:pt>
    <dgm:pt modelId="{4046C6F9-89AD-4E86-B363-5CE9D2873938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Schedule Meetings with Parent(s)/Guardian(s) (8/11-8/22)</a:t>
          </a:r>
          <a:endParaRPr lang="en-US" dirty="0"/>
        </a:p>
      </dgm:t>
    </dgm:pt>
    <dgm:pt modelId="{0FD0F9FA-0B44-40F3-B7D9-AC06CA581CB1}" type="parTrans" cxnId="{8E777218-6A06-404C-80A8-F6B2092F0C61}">
      <dgm:prSet/>
      <dgm:spPr/>
      <dgm:t>
        <a:bodyPr/>
        <a:lstStyle/>
        <a:p>
          <a:endParaRPr lang="en-US"/>
        </a:p>
      </dgm:t>
    </dgm:pt>
    <dgm:pt modelId="{441888CA-98F1-4502-9E54-C1DFB4D9BA68}" type="sibTrans" cxnId="{8E777218-6A06-404C-80A8-F6B2092F0C61}">
      <dgm:prSet/>
      <dgm:spPr/>
      <dgm:t>
        <a:bodyPr/>
        <a:lstStyle/>
        <a:p>
          <a:endParaRPr lang="en-US"/>
        </a:p>
      </dgm:t>
    </dgm:pt>
    <dgm:pt modelId="{078BA365-7042-425F-8D1D-373C8C466F19}">
      <dgm:prSet phldrT="[Tex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13/16 IEPs complete, as of 9/12. Target completion for all IEPs to be affirmed:  9/18.  </a:t>
          </a:r>
          <a:endParaRPr lang="en-US" dirty="0"/>
        </a:p>
      </dgm:t>
    </dgm:pt>
    <dgm:pt modelId="{1D88A122-79B6-4A04-88DD-D069E5416998}" type="parTrans" cxnId="{6A283236-6C5D-4D21-9638-AE769A5A473B}">
      <dgm:prSet/>
      <dgm:spPr/>
      <dgm:t>
        <a:bodyPr/>
        <a:lstStyle/>
        <a:p>
          <a:endParaRPr lang="en-US"/>
        </a:p>
      </dgm:t>
    </dgm:pt>
    <dgm:pt modelId="{8C6CE897-2C7A-4A42-8F10-46AB066E6A78}" type="sibTrans" cxnId="{6A283236-6C5D-4D21-9638-AE769A5A473B}">
      <dgm:prSet/>
      <dgm:spPr/>
      <dgm:t>
        <a:bodyPr/>
        <a:lstStyle/>
        <a:p>
          <a:endParaRPr lang="en-US"/>
        </a:p>
      </dgm:t>
    </dgm:pt>
    <dgm:pt modelId="{6D6A4BA6-98FA-4A9D-8007-F7E3ABDDFA85}">
      <dgm:prSet phldrT="[Text]"/>
      <dgm:spPr/>
      <dgm:t>
        <a:bodyPr/>
        <a:lstStyle/>
        <a:p>
          <a:r>
            <a:rPr lang="en-US" dirty="0" smtClean="0"/>
            <a:t>Instructional Support Minutes</a:t>
          </a:r>
          <a:endParaRPr lang="en-US" dirty="0"/>
        </a:p>
      </dgm:t>
    </dgm:pt>
    <dgm:pt modelId="{5BB77D97-5548-427C-972D-224DECA8A23F}" type="parTrans" cxnId="{ECA06E8D-5E23-4A0E-A99D-59816BB72CAE}">
      <dgm:prSet/>
      <dgm:spPr/>
      <dgm:t>
        <a:bodyPr/>
        <a:lstStyle/>
        <a:p>
          <a:endParaRPr lang="en-US"/>
        </a:p>
      </dgm:t>
    </dgm:pt>
    <dgm:pt modelId="{259E401A-15C8-4D83-BE41-15FD56F6447C}" type="sibTrans" cxnId="{ECA06E8D-5E23-4A0E-A99D-59816BB72CAE}">
      <dgm:prSet/>
      <dgm:spPr/>
      <dgm:t>
        <a:bodyPr/>
        <a:lstStyle/>
        <a:p>
          <a:endParaRPr lang="en-US"/>
        </a:p>
      </dgm:t>
    </dgm:pt>
    <dgm:pt modelId="{BF790357-6F30-4FCF-9715-137F19333AF4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Hiring of Ed. Specialist and Instructional Aides  (7/28 – 8/12)</a:t>
          </a:r>
          <a:endParaRPr lang="en-US" dirty="0"/>
        </a:p>
      </dgm:t>
    </dgm:pt>
    <dgm:pt modelId="{B86E0235-815B-455C-95F5-4E6BE8374AC4}" type="parTrans" cxnId="{05FA8E9B-E81C-4FBD-8904-81CC6126C66B}">
      <dgm:prSet/>
      <dgm:spPr/>
      <dgm:t>
        <a:bodyPr/>
        <a:lstStyle/>
        <a:p>
          <a:endParaRPr lang="en-US"/>
        </a:p>
      </dgm:t>
    </dgm:pt>
    <dgm:pt modelId="{46C97C4C-A93C-40D0-A30A-B70DF14E6A87}" type="sibTrans" cxnId="{05FA8E9B-E81C-4FBD-8904-81CC6126C66B}">
      <dgm:prSet/>
      <dgm:spPr/>
      <dgm:t>
        <a:bodyPr/>
        <a:lstStyle/>
        <a:p>
          <a:endParaRPr lang="en-US"/>
        </a:p>
      </dgm:t>
    </dgm:pt>
    <dgm:pt modelId="{DCA7F00C-68DF-41F1-9277-78AC013C5953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Reorganization of schedule to push into ILT (8/18-8/22)</a:t>
          </a:r>
          <a:endParaRPr lang="en-US" dirty="0"/>
        </a:p>
      </dgm:t>
    </dgm:pt>
    <dgm:pt modelId="{CBD1FB12-70B9-44F6-BA01-020F3C4BDB97}" type="parTrans" cxnId="{C343107D-24D4-4AAB-831A-B8E99ECF1684}">
      <dgm:prSet/>
      <dgm:spPr/>
      <dgm:t>
        <a:bodyPr/>
        <a:lstStyle/>
        <a:p>
          <a:endParaRPr lang="en-US"/>
        </a:p>
      </dgm:t>
    </dgm:pt>
    <dgm:pt modelId="{CC70DD6F-B4B1-48AE-9014-F9A50030AE26}" type="sibTrans" cxnId="{C343107D-24D4-4AAB-831A-B8E99ECF1684}">
      <dgm:prSet/>
      <dgm:spPr/>
      <dgm:t>
        <a:bodyPr/>
        <a:lstStyle/>
        <a:p>
          <a:endParaRPr lang="en-US"/>
        </a:p>
      </dgm:t>
    </dgm:pt>
    <dgm:pt modelId="{E2516CB6-BE20-4082-8B30-8E4950755095}">
      <dgm:prSet phldrT="[Text]"/>
      <dgm:spPr/>
      <dgm:t>
        <a:bodyPr/>
        <a:lstStyle/>
        <a:p>
          <a:r>
            <a:rPr lang="en-US" dirty="0" smtClean="0"/>
            <a:t>External Service Providers</a:t>
          </a:r>
          <a:endParaRPr lang="en-US" dirty="0"/>
        </a:p>
      </dgm:t>
    </dgm:pt>
    <dgm:pt modelId="{E3870458-5ACC-42E4-9C7D-DFF67C46CD34}" type="parTrans" cxnId="{51247B39-9D9A-4E6D-A2BD-E6AB492BD9CD}">
      <dgm:prSet/>
      <dgm:spPr/>
      <dgm:t>
        <a:bodyPr/>
        <a:lstStyle/>
        <a:p>
          <a:endParaRPr lang="en-US"/>
        </a:p>
      </dgm:t>
    </dgm:pt>
    <dgm:pt modelId="{2AE52A8D-35FB-4D48-BB4F-F191D7E7986B}" type="sibTrans" cxnId="{51247B39-9D9A-4E6D-A2BD-E6AB492BD9CD}">
      <dgm:prSet/>
      <dgm:spPr/>
      <dgm:t>
        <a:bodyPr/>
        <a:lstStyle/>
        <a:p>
          <a:endParaRPr lang="en-US"/>
        </a:p>
      </dgm:t>
    </dgm:pt>
    <dgm:pt modelId="{02696F74-8972-4ACE-B2F2-6FBBF7FD21F3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Solicit providers and proposals for speech, medical and psychological services (8/5-9/5)</a:t>
          </a:r>
          <a:endParaRPr lang="en-US" dirty="0"/>
        </a:p>
      </dgm:t>
    </dgm:pt>
    <dgm:pt modelId="{4DF07468-FBCB-4110-8613-E02677FE9566}" type="parTrans" cxnId="{44F6BCF7-6F67-4760-BB27-1E21D98D5C0E}">
      <dgm:prSet/>
      <dgm:spPr/>
      <dgm:t>
        <a:bodyPr/>
        <a:lstStyle/>
        <a:p>
          <a:endParaRPr lang="en-US"/>
        </a:p>
      </dgm:t>
    </dgm:pt>
    <dgm:pt modelId="{7CC63326-95AA-4191-B88B-F3D66D820134}" type="sibTrans" cxnId="{44F6BCF7-6F67-4760-BB27-1E21D98D5C0E}">
      <dgm:prSet/>
      <dgm:spPr/>
      <dgm:t>
        <a:bodyPr/>
        <a:lstStyle/>
        <a:p>
          <a:endParaRPr lang="en-US"/>
        </a:p>
      </dgm:t>
    </dgm:pt>
    <dgm:pt modelId="{AEBA43C8-A144-4D1D-A81C-40C3C3579F3C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Evaluate bids (8/18 – 9/12)</a:t>
          </a:r>
          <a:endParaRPr lang="en-US" dirty="0"/>
        </a:p>
      </dgm:t>
    </dgm:pt>
    <dgm:pt modelId="{40D1ABE9-BF11-4304-99F3-1678368D925A}" type="parTrans" cxnId="{BAC288C3-E3C5-4307-B957-BEC6FEC11BBC}">
      <dgm:prSet/>
      <dgm:spPr/>
      <dgm:t>
        <a:bodyPr/>
        <a:lstStyle/>
        <a:p>
          <a:endParaRPr lang="en-US"/>
        </a:p>
      </dgm:t>
    </dgm:pt>
    <dgm:pt modelId="{35097BC8-28BE-4DCE-8803-B2048BD4B1E7}" type="sibTrans" cxnId="{BAC288C3-E3C5-4307-B957-BEC6FEC11BBC}">
      <dgm:prSet/>
      <dgm:spPr/>
      <dgm:t>
        <a:bodyPr/>
        <a:lstStyle/>
        <a:p>
          <a:endParaRPr lang="en-US"/>
        </a:p>
      </dgm:t>
    </dgm:pt>
    <dgm:pt modelId="{5EB060C5-B769-4D8D-8C45-5DB31C53630F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Solidify understanding and accuracy of IEP accommodations, modifications and goals (8/18-9/5)</a:t>
          </a:r>
          <a:endParaRPr lang="en-US" dirty="0"/>
        </a:p>
      </dgm:t>
    </dgm:pt>
    <dgm:pt modelId="{66049FB8-CB36-405D-BFC5-4323B12E1930}" type="parTrans" cxnId="{BDB64EE0-F5C9-46A1-8ECE-EC804CA82DE8}">
      <dgm:prSet/>
      <dgm:spPr/>
      <dgm:t>
        <a:bodyPr/>
        <a:lstStyle/>
        <a:p>
          <a:endParaRPr lang="en-US"/>
        </a:p>
      </dgm:t>
    </dgm:pt>
    <dgm:pt modelId="{96939A62-4C26-48EA-8094-2679570D820B}" type="sibTrans" cxnId="{BDB64EE0-F5C9-46A1-8ECE-EC804CA82DE8}">
      <dgm:prSet/>
      <dgm:spPr/>
      <dgm:t>
        <a:bodyPr/>
        <a:lstStyle/>
        <a:p>
          <a:endParaRPr lang="en-US"/>
        </a:p>
      </dgm:t>
    </dgm:pt>
    <dgm:pt modelId="{E63B726B-B80E-4270-B5DE-1F3F0EAC3808}">
      <dgm:prSet phldrT="[Tex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Reorganization of cohorts to support pull-out.  Target completion:  9/18</a:t>
          </a:r>
          <a:endParaRPr lang="en-US" dirty="0"/>
        </a:p>
      </dgm:t>
    </dgm:pt>
    <dgm:pt modelId="{881D8F7B-3499-4E8E-A3A3-4E62717A91F6}" type="parTrans" cxnId="{8998140D-5EBC-408A-AD36-F3E0C19775CF}">
      <dgm:prSet/>
      <dgm:spPr/>
      <dgm:t>
        <a:bodyPr/>
        <a:lstStyle/>
        <a:p>
          <a:endParaRPr lang="en-US"/>
        </a:p>
      </dgm:t>
    </dgm:pt>
    <dgm:pt modelId="{794A20D5-08D4-473F-910C-166C4F8C9C4C}" type="sibTrans" cxnId="{8998140D-5EBC-408A-AD36-F3E0C19775CF}">
      <dgm:prSet/>
      <dgm:spPr/>
      <dgm:t>
        <a:bodyPr/>
        <a:lstStyle/>
        <a:p>
          <a:endParaRPr lang="en-US"/>
        </a:p>
      </dgm:t>
    </dgm:pt>
    <dgm:pt modelId="{EA961881-F7C1-43AC-8A8C-30234B6962F8}">
      <dgm:prSet phldrT="[Tex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Finalize contracts.  Target completion:  9/18</a:t>
          </a:r>
          <a:endParaRPr lang="en-US" dirty="0"/>
        </a:p>
      </dgm:t>
    </dgm:pt>
    <dgm:pt modelId="{7F983B2D-1A25-45F4-9DE6-0D2F93E436A2}" type="parTrans" cxnId="{A94B13ED-F2BE-44DC-BC23-4FBC3864CB88}">
      <dgm:prSet/>
      <dgm:spPr/>
      <dgm:t>
        <a:bodyPr/>
        <a:lstStyle/>
        <a:p>
          <a:endParaRPr lang="en-US"/>
        </a:p>
      </dgm:t>
    </dgm:pt>
    <dgm:pt modelId="{2C002FA2-9F55-426F-90A1-372C505127F4}" type="sibTrans" cxnId="{A94B13ED-F2BE-44DC-BC23-4FBC3864CB88}">
      <dgm:prSet/>
      <dgm:spPr/>
      <dgm:t>
        <a:bodyPr/>
        <a:lstStyle/>
        <a:p>
          <a:endParaRPr lang="en-US"/>
        </a:p>
      </dgm:t>
    </dgm:pt>
    <dgm:pt modelId="{4309B270-3526-444D-A06C-44B7FF436C54}" type="pres">
      <dgm:prSet presAssocID="{1FDEDA50-D877-42FD-94CB-C2916E86189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D571D0-02EA-42BF-8590-9D3D338CCB77}" type="pres">
      <dgm:prSet presAssocID="{D02EF1AC-F012-40C3-9028-48DA964FFB0C}" presName="horFlow" presStyleCnt="0"/>
      <dgm:spPr/>
    </dgm:pt>
    <dgm:pt modelId="{0DBA2690-F991-4BF6-A5DA-04C58F270C88}" type="pres">
      <dgm:prSet presAssocID="{D02EF1AC-F012-40C3-9028-48DA964FFB0C}" presName="bigChev" presStyleLbl="node1" presStyleIdx="0" presStyleCnt="3"/>
      <dgm:spPr/>
      <dgm:t>
        <a:bodyPr/>
        <a:lstStyle/>
        <a:p>
          <a:endParaRPr lang="en-US"/>
        </a:p>
      </dgm:t>
    </dgm:pt>
    <dgm:pt modelId="{BE5FB582-2474-4644-83C8-D5A31A409FD2}" type="pres">
      <dgm:prSet presAssocID="{0FD0F9FA-0B44-40F3-B7D9-AC06CA581CB1}" presName="parTrans" presStyleCnt="0"/>
      <dgm:spPr/>
    </dgm:pt>
    <dgm:pt modelId="{6BC600BF-0283-4E76-9798-F988B3E1A097}" type="pres">
      <dgm:prSet presAssocID="{4046C6F9-89AD-4E86-B363-5CE9D2873938}" presName="node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06471-39AE-49DB-9DBB-72916C3A518F}" type="pres">
      <dgm:prSet presAssocID="{441888CA-98F1-4502-9E54-C1DFB4D9BA68}" presName="sibTrans" presStyleCnt="0"/>
      <dgm:spPr/>
    </dgm:pt>
    <dgm:pt modelId="{70940F78-6FED-42FA-83F4-7627906A0D5F}" type="pres">
      <dgm:prSet presAssocID="{5EB060C5-B769-4D8D-8C45-5DB31C53630F}" presName="node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985B6-9963-431F-B7D8-93FA3A0231B2}" type="pres">
      <dgm:prSet presAssocID="{96939A62-4C26-48EA-8094-2679570D820B}" presName="sibTrans" presStyleCnt="0"/>
      <dgm:spPr/>
    </dgm:pt>
    <dgm:pt modelId="{5E61FC46-42C1-4D09-ACDD-C737D1D7D3D0}" type="pres">
      <dgm:prSet presAssocID="{078BA365-7042-425F-8D1D-373C8C466F19}" presName="node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8ED5C-6695-406A-86AF-60EAE11D905F}" type="pres">
      <dgm:prSet presAssocID="{D02EF1AC-F012-40C3-9028-48DA964FFB0C}" presName="vSp" presStyleCnt="0"/>
      <dgm:spPr/>
    </dgm:pt>
    <dgm:pt modelId="{5673F2FC-A2DF-473A-AE2C-FEE7A59F7740}" type="pres">
      <dgm:prSet presAssocID="{6D6A4BA6-98FA-4A9D-8007-F7E3ABDDFA85}" presName="horFlow" presStyleCnt="0"/>
      <dgm:spPr/>
    </dgm:pt>
    <dgm:pt modelId="{A695EF6A-D40D-4EBC-ADA6-5E5D0D5077C5}" type="pres">
      <dgm:prSet presAssocID="{6D6A4BA6-98FA-4A9D-8007-F7E3ABDDFA85}" presName="bigChev" presStyleLbl="node1" presStyleIdx="1" presStyleCnt="3"/>
      <dgm:spPr/>
      <dgm:t>
        <a:bodyPr/>
        <a:lstStyle/>
        <a:p>
          <a:endParaRPr lang="en-US"/>
        </a:p>
      </dgm:t>
    </dgm:pt>
    <dgm:pt modelId="{8F65E785-6EC0-438C-BDBC-9156E7B2C748}" type="pres">
      <dgm:prSet presAssocID="{B86E0235-815B-455C-95F5-4E6BE8374AC4}" presName="parTrans" presStyleCnt="0"/>
      <dgm:spPr/>
    </dgm:pt>
    <dgm:pt modelId="{9B0C76BB-02FC-4A74-9F98-763B4A5A122E}" type="pres">
      <dgm:prSet presAssocID="{BF790357-6F30-4FCF-9715-137F19333AF4}" presName="node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03AE5-1129-49D0-B754-7365E4C34391}" type="pres">
      <dgm:prSet presAssocID="{46C97C4C-A93C-40D0-A30A-B70DF14E6A87}" presName="sibTrans" presStyleCnt="0"/>
      <dgm:spPr/>
    </dgm:pt>
    <dgm:pt modelId="{1C13E2A1-75A5-4CBB-BFAB-E931905303DD}" type="pres">
      <dgm:prSet presAssocID="{DCA7F00C-68DF-41F1-9277-78AC013C5953}" presName="node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39066-F84C-4885-97F7-246E313A51FD}" type="pres">
      <dgm:prSet presAssocID="{CC70DD6F-B4B1-48AE-9014-F9A50030AE26}" presName="sibTrans" presStyleCnt="0"/>
      <dgm:spPr/>
    </dgm:pt>
    <dgm:pt modelId="{A5B011AA-B1F5-4F4B-8633-68F7625DE4BD}" type="pres">
      <dgm:prSet presAssocID="{E63B726B-B80E-4270-B5DE-1F3F0EAC3808}" presName="node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413C3-DB74-400C-B03B-FAB4B0068E81}" type="pres">
      <dgm:prSet presAssocID="{6D6A4BA6-98FA-4A9D-8007-F7E3ABDDFA85}" presName="vSp" presStyleCnt="0"/>
      <dgm:spPr/>
    </dgm:pt>
    <dgm:pt modelId="{73F5399A-DF2B-4477-8A62-AB3307ABCCB8}" type="pres">
      <dgm:prSet presAssocID="{E2516CB6-BE20-4082-8B30-8E4950755095}" presName="horFlow" presStyleCnt="0"/>
      <dgm:spPr/>
    </dgm:pt>
    <dgm:pt modelId="{D4976BF3-218C-4E6B-9DD4-D8FB2C3C4A75}" type="pres">
      <dgm:prSet presAssocID="{E2516CB6-BE20-4082-8B30-8E4950755095}" presName="bigChev" presStyleLbl="node1" presStyleIdx="2" presStyleCnt="3"/>
      <dgm:spPr/>
      <dgm:t>
        <a:bodyPr/>
        <a:lstStyle/>
        <a:p>
          <a:endParaRPr lang="en-US"/>
        </a:p>
      </dgm:t>
    </dgm:pt>
    <dgm:pt modelId="{F5BF34B7-B441-4C46-9516-D55F4CE186F3}" type="pres">
      <dgm:prSet presAssocID="{4DF07468-FBCB-4110-8613-E02677FE9566}" presName="parTrans" presStyleCnt="0"/>
      <dgm:spPr/>
    </dgm:pt>
    <dgm:pt modelId="{101D7571-AE5C-4380-9882-66BFCBCB9CF8}" type="pres">
      <dgm:prSet presAssocID="{02696F74-8972-4ACE-B2F2-6FBBF7FD21F3}" presName="node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1F74A-120A-4EB5-8AC9-EEB22EB8AD86}" type="pres">
      <dgm:prSet presAssocID="{7CC63326-95AA-4191-B88B-F3D66D820134}" presName="sibTrans" presStyleCnt="0"/>
      <dgm:spPr/>
    </dgm:pt>
    <dgm:pt modelId="{5DE9C886-341B-43F0-9E2B-69E3B3E6A56D}" type="pres">
      <dgm:prSet presAssocID="{AEBA43C8-A144-4D1D-A81C-40C3C3579F3C}" presName="node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669A2-FCBF-49FE-A647-48A5A7545B7E}" type="pres">
      <dgm:prSet presAssocID="{35097BC8-28BE-4DCE-8803-B2048BD4B1E7}" presName="sibTrans" presStyleCnt="0"/>
      <dgm:spPr/>
    </dgm:pt>
    <dgm:pt modelId="{E9CC2472-460E-4E7C-AADE-1DDAE7265611}" type="pres">
      <dgm:prSet presAssocID="{EA961881-F7C1-43AC-8A8C-30234B6962F8}" presName="node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E1352E-47FA-46DE-895F-A8E37170576C}" type="presOf" srcId="{02696F74-8972-4ACE-B2F2-6FBBF7FD21F3}" destId="{101D7571-AE5C-4380-9882-66BFCBCB9CF8}" srcOrd="0" destOrd="0" presId="urn:microsoft.com/office/officeart/2005/8/layout/lProcess3"/>
    <dgm:cxn modelId="{A94B13ED-F2BE-44DC-BC23-4FBC3864CB88}" srcId="{E2516CB6-BE20-4082-8B30-8E4950755095}" destId="{EA961881-F7C1-43AC-8A8C-30234B6962F8}" srcOrd="2" destOrd="0" parTransId="{7F983B2D-1A25-45F4-9DE6-0D2F93E436A2}" sibTransId="{2C002FA2-9F55-426F-90A1-372C505127F4}"/>
    <dgm:cxn modelId="{AEDB6D34-9D96-4197-9428-37DFE4565C17}" type="presOf" srcId="{6D6A4BA6-98FA-4A9D-8007-F7E3ABDDFA85}" destId="{A695EF6A-D40D-4EBC-ADA6-5E5D0D5077C5}" srcOrd="0" destOrd="0" presId="urn:microsoft.com/office/officeart/2005/8/layout/lProcess3"/>
    <dgm:cxn modelId="{ECA06E8D-5E23-4A0E-A99D-59816BB72CAE}" srcId="{1FDEDA50-D877-42FD-94CB-C2916E861892}" destId="{6D6A4BA6-98FA-4A9D-8007-F7E3ABDDFA85}" srcOrd="1" destOrd="0" parTransId="{5BB77D97-5548-427C-972D-224DECA8A23F}" sibTransId="{259E401A-15C8-4D83-BE41-15FD56F6447C}"/>
    <dgm:cxn modelId="{0B597AB7-2690-4B1A-B067-964532A35451}" type="presOf" srcId="{4046C6F9-89AD-4E86-B363-5CE9D2873938}" destId="{6BC600BF-0283-4E76-9798-F988B3E1A097}" srcOrd="0" destOrd="0" presId="urn:microsoft.com/office/officeart/2005/8/layout/lProcess3"/>
    <dgm:cxn modelId="{BAC288C3-E3C5-4307-B957-BEC6FEC11BBC}" srcId="{E2516CB6-BE20-4082-8B30-8E4950755095}" destId="{AEBA43C8-A144-4D1D-A81C-40C3C3579F3C}" srcOrd="1" destOrd="0" parTransId="{40D1ABE9-BF11-4304-99F3-1678368D925A}" sibTransId="{35097BC8-28BE-4DCE-8803-B2048BD4B1E7}"/>
    <dgm:cxn modelId="{2516C91B-2C21-4743-8060-C70AE60CF8EE}" type="presOf" srcId="{BF790357-6F30-4FCF-9715-137F19333AF4}" destId="{9B0C76BB-02FC-4A74-9F98-763B4A5A122E}" srcOrd="0" destOrd="0" presId="urn:microsoft.com/office/officeart/2005/8/layout/lProcess3"/>
    <dgm:cxn modelId="{44F6BCF7-6F67-4760-BB27-1E21D98D5C0E}" srcId="{E2516CB6-BE20-4082-8B30-8E4950755095}" destId="{02696F74-8972-4ACE-B2F2-6FBBF7FD21F3}" srcOrd="0" destOrd="0" parTransId="{4DF07468-FBCB-4110-8613-E02677FE9566}" sibTransId="{7CC63326-95AA-4191-B88B-F3D66D820134}"/>
    <dgm:cxn modelId="{ACA1BB7C-79EC-4819-9F40-1F8219F4F162}" type="presOf" srcId="{EA961881-F7C1-43AC-8A8C-30234B6962F8}" destId="{E9CC2472-460E-4E7C-AADE-1DDAE7265611}" srcOrd="0" destOrd="0" presId="urn:microsoft.com/office/officeart/2005/8/layout/lProcess3"/>
    <dgm:cxn modelId="{05618571-AF55-4BC5-B2A0-50B3B84A4D37}" type="presOf" srcId="{E2516CB6-BE20-4082-8B30-8E4950755095}" destId="{D4976BF3-218C-4E6B-9DD4-D8FB2C3C4A75}" srcOrd="0" destOrd="0" presId="urn:microsoft.com/office/officeart/2005/8/layout/lProcess3"/>
    <dgm:cxn modelId="{6A283236-6C5D-4D21-9638-AE769A5A473B}" srcId="{D02EF1AC-F012-40C3-9028-48DA964FFB0C}" destId="{078BA365-7042-425F-8D1D-373C8C466F19}" srcOrd="2" destOrd="0" parTransId="{1D88A122-79B6-4A04-88DD-D069E5416998}" sibTransId="{8C6CE897-2C7A-4A42-8F10-46AB066E6A78}"/>
    <dgm:cxn modelId="{302F1CA0-C1F0-436E-BF71-1A740424A21D}" srcId="{1FDEDA50-D877-42FD-94CB-C2916E861892}" destId="{D02EF1AC-F012-40C3-9028-48DA964FFB0C}" srcOrd="0" destOrd="0" parTransId="{504C946E-0ADA-4140-85D3-AF2FD1F695E0}" sibTransId="{0DFC375B-D4C4-49F5-A0D1-93C2AED7702E}"/>
    <dgm:cxn modelId="{8E777218-6A06-404C-80A8-F6B2092F0C61}" srcId="{D02EF1AC-F012-40C3-9028-48DA964FFB0C}" destId="{4046C6F9-89AD-4E86-B363-5CE9D2873938}" srcOrd="0" destOrd="0" parTransId="{0FD0F9FA-0B44-40F3-B7D9-AC06CA581CB1}" sibTransId="{441888CA-98F1-4502-9E54-C1DFB4D9BA68}"/>
    <dgm:cxn modelId="{676B5CD9-D6EB-45BC-B03C-6FC986354F15}" type="presOf" srcId="{078BA365-7042-425F-8D1D-373C8C466F19}" destId="{5E61FC46-42C1-4D09-ACDD-C737D1D7D3D0}" srcOrd="0" destOrd="0" presId="urn:microsoft.com/office/officeart/2005/8/layout/lProcess3"/>
    <dgm:cxn modelId="{BDB64EE0-F5C9-46A1-8ECE-EC804CA82DE8}" srcId="{D02EF1AC-F012-40C3-9028-48DA964FFB0C}" destId="{5EB060C5-B769-4D8D-8C45-5DB31C53630F}" srcOrd="1" destOrd="0" parTransId="{66049FB8-CB36-405D-BFC5-4323B12E1930}" sibTransId="{96939A62-4C26-48EA-8094-2679570D820B}"/>
    <dgm:cxn modelId="{298733AC-492C-4CB7-B608-C18CED77708B}" type="presOf" srcId="{5EB060C5-B769-4D8D-8C45-5DB31C53630F}" destId="{70940F78-6FED-42FA-83F4-7627906A0D5F}" srcOrd="0" destOrd="0" presId="urn:microsoft.com/office/officeart/2005/8/layout/lProcess3"/>
    <dgm:cxn modelId="{FF17A5EB-5148-4665-8720-5159F09F2880}" type="presOf" srcId="{DCA7F00C-68DF-41F1-9277-78AC013C5953}" destId="{1C13E2A1-75A5-4CBB-BFAB-E931905303DD}" srcOrd="0" destOrd="0" presId="urn:microsoft.com/office/officeart/2005/8/layout/lProcess3"/>
    <dgm:cxn modelId="{9927A853-A582-4EBB-9EDA-407085219861}" type="presOf" srcId="{1FDEDA50-D877-42FD-94CB-C2916E861892}" destId="{4309B270-3526-444D-A06C-44B7FF436C54}" srcOrd="0" destOrd="0" presId="urn:microsoft.com/office/officeart/2005/8/layout/lProcess3"/>
    <dgm:cxn modelId="{C343107D-24D4-4AAB-831A-B8E99ECF1684}" srcId="{6D6A4BA6-98FA-4A9D-8007-F7E3ABDDFA85}" destId="{DCA7F00C-68DF-41F1-9277-78AC013C5953}" srcOrd="1" destOrd="0" parTransId="{CBD1FB12-70B9-44F6-BA01-020F3C4BDB97}" sibTransId="{CC70DD6F-B4B1-48AE-9014-F9A50030AE26}"/>
    <dgm:cxn modelId="{8998140D-5EBC-408A-AD36-F3E0C19775CF}" srcId="{6D6A4BA6-98FA-4A9D-8007-F7E3ABDDFA85}" destId="{E63B726B-B80E-4270-B5DE-1F3F0EAC3808}" srcOrd="2" destOrd="0" parTransId="{881D8F7B-3499-4E8E-A3A3-4E62717A91F6}" sibTransId="{794A20D5-08D4-473F-910C-166C4F8C9C4C}"/>
    <dgm:cxn modelId="{B7C42877-0B41-405C-B564-06832BE560C3}" type="presOf" srcId="{D02EF1AC-F012-40C3-9028-48DA964FFB0C}" destId="{0DBA2690-F991-4BF6-A5DA-04C58F270C88}" srcOrd="0" destOrd="0" presId="urn:microsoft.com/office/officeart/2005/8/layout/lProcess3"/>
    <dgm:cxn modelId="{48562A41-3AA3-4DC1-A460-607A0BC2A082}" type="presOf" srcId="{AEBA43C8-A144-4D1D-A81C-40C3C3579F3C}" destId="{5DE9C886-341B-43F0-9E2B-69E3B3E6A56D}" srcOrd="0" destOrd="0" presId="urn:microsoft.com/office/officeart/2005/8/layout/lProcess3"/>
    <dgm:cxn modelId="{05FA8E9B-E81C-4FBD-8904-81CC6126C66B}" srcId="{6D6A4BA6-98FA-4A9D-8007-F7E3ABDDFA85}" destId="{BF790357-6F30-4FCF-9715-137F19333AF4}" srcOrd="0" destOrd="0" parTransId="{B86E0235-815B-455C-95F5-4E6BE8374AC4}" sibTransId="{46C97C4C-A93C-40D0-A30A-B70DF14E6A87}"/>
    <dgm:cxn modelId="{A631A323-98FD-4796-BC18-F483C1EE7C15}" type="presOf" srcId="{E63B726B-B80E-4270-B5DE-1F3F0EAC3808}" destId="{A5B011AA-B1F5-4F4B-8633-68F7625DE4BD}" srcOrd="0" destOrd="0" presId="urn:microsoft.com/office/officeart/2005/8/layout/lProcess3"/>
    <dgm:cxn modelId="{51247B39-9D9A-4E6D-A2BD-E6AB492BD9CD}" srcId="{1FDEDA50-D877-42FD-94CB-C2916E861892}" destId="{E2516CB6-BE20-4082-8B30-8E4950755095}" srcOrd="2" destOrd="0" parTransId="{E3870458-5ACC-42E4-9C7D-DFF67C46CD34}" sibTransId="{2AE52A8D-35FB-4D48-BB4F-F191D7E7986B}"/>
    <dgm:cxn modelId="{CC492E8A-1CD8-4A08-98B9-6716E63E9B75}" type="presParOf" srcId="{4309B270-3526-444D-A06C-44B7FF436C54}" destId="{EFD571D0-02EA-42BF-8590-9D3D338CCB77}" srcOrd="0" destOrd="0" presId="urn:microsoft.com/office/officeart/2005/8/layout/lProcess3"/>
    <dgm:cxn modelId="{C324F1E9-5F72-42FD-A80F-981E29B0B1BD}" type="presParOf" srcId="{EFD571D0-02EA-42BF-8590-9D3D338CCB77}" destId="{0DBA2690-F991-4BF6-A5DA-04C58F270C88}" srcOrd="0" destOrd="0" presId="urn:microsoft.com/office/officeart/2005/8/layout/lProcess3"/>
    <dgm:cxn modelId="{6B0FBF07-E6B9-4B6F-8207-7A07954CB990}" type="presParOf" srcId="{EFD571D0-02EA-42BF-8590-9D3D338CCB77}" destId="{BE5FB582-2474-4644-83C8-D5A31A409FD2}" srcOrd="1" destOrd="0" presId="urn:microsoft.com/office/officeart/2005/8/layout/lProcess3"/>
    <dgm:cxn modelId="{0641196C-8BAC-4455-BD23-9E01F361D7DB}" type="presParOf" srcId="{EFD571D0-02EA-42BF-8590-9D3D338CCB77}" destId="{6BC600BF-0283-4E76-9798-F988B3E1A097}" srcOrd="2" destOrd="0" presId="urn:microsoft.com/office/officeart/2005/8/layout/lProcess3"/>
    <dgm:cxn modelId="{F7EB1145-35B5-4C07-8987-B7D1464D2957}" type="presParOf" srcId="{EFD571D0-02EA-42BF-8590-9D3D338CCB77}" destId="{28906471-39AE-49DB-9DBB-72916C3A518F}" srcOrd="3" destOrd="0" presId="urn:microsoft.com/office/officeart/2005/8/layout/lProcess3"/>
    <dgm:cxn modelId="{D8FCEC91-4E3E-4097-9429-A5E2D7E63DE3}" type="presParOf" srcId="{EFD571D0-02EA-42BF-8590-9D3D338CCB77}" destId="{70940F78-6FED-42FA-83F4-7627906A0D5F}" srcOrd="4" destOrd="0" presId="urn:microsoft.com/office/officeart/2005/8/layout/lProcess3"/>
    <dgm:cxn modelId="{29DA9BB6-F0FF-41EC-A12B-EA741986823D}" type="presParOf" srcId="{EFD571D0-02EA-42BF-8590-9D3D338CCB77}" destId="{D88985B6-9963-431F-B7D8-93FA3A0231B2}" srcOrd="5" destOrd="0" presId="urn:microsoft.com/office/officeart/2005/8/layout/lProcess3"/>
    <dgm:cxn modelId="{C9DFF38B-49D6-4057-A858-793C617E97FC}" type="presParOf" srcId="{EFD571D0-02EA-42BF-8590-9D3D338CCB77}" destId="{5E61FC46-42C1-4D09-ACDD-C737D1D7D3D0}" srcOrd="6" destOrd="0" presId="urn:microsoft.com/office/officeart/2005/8/layout/lProcess3"/>
    <dgm:cxn modelId="{EA42DB98-8229-4A24-AD2E-C3ADD9F53082}" type="presParOf" srcId="{4309B270-3526-444D-A06C-44B7FF436C54}" destId="{E328ED5C-6695-406A-86AF-60EAE11D905F}" srcOrd="1" destOrd="0" presId="urn:microsoft.com/office/officeart/2005/8/layout/lProcess3"/>
    <dgm:cxn modelId="{DE90FE25-E355-42C8-B234-0E3DC1D0545A}" type="presParOf" srcId="{4309B270-3526-444D-A06C-44B7FF436C54}" destId="{5673F2FC-A2DF-473A-AE2C-FEE7A59F7740}" srcOrd="2" destOrd="0" presId="urn:microsoft.com/office/officeart/2005/8/layout/lProcess3"/>
    <dgm:cxn modelId="{FCABE785-2E3B-4107-A3F2-1F8E4D3B238B}" type="presParOf" srcId="{5673F2FC-A2DF-473A-AE2C-FEE7A59F7740}" destId="{A695EF6A-D40D-4EBC-ADA6-5E5D0D5077C5}" srcOrd="0" destOrd="0" presId="urn:microsoft.com/office/officeart/2005/8/layout/lProcess3"/>
    <dgm:cxn modelId="{2EA5C97D-D3D3-49FC-83F5-EA5A8179F0DB}" type="presParOf" srcId="{5673F2FC-A2DF-473A-AE2C-FEE7A59F7740}" destId="{8F65E785-6EC0-438C-BDBC-9156E7B2C748}" srcOrd="1" destOrd="0" presId="urn:microsoft.com/office/officeart/2005/8/layout/lProcess3"/>
    <dgm:cxn modelId="{30CE481D-53A5-4C76-A0F5-5D6C41E537C9}" type="presParOf" srcId="{5673F2FC-A2DF-473A-AE2C-FEE7A59F7740}" destId="{9B0C76BB-02FC-4A74-9F98-763B4A5A122E}" srcOrd="2" destOrd="0" presId="urn:microsoft.com/office/officeart/2005/8/layout/lProcess3"/>
    <dgm:cxn modelId="{6EC15E8A-6AF3-47F1-A419-0BA836E54389}" type="presParOf" srcId="{5673F2FC-A2DF-473A-AE2C-FEE7A59F7740}" destId="{11E03AE5-1129-49D0-B754-7365E4C34391}" srcOrd="3" destOrd="0" presId="urn:microsoft.com/office/officeart/2005/8/layout/lProcess3"/>
    <dgm:cxn modelId="{22880669-ED89-44B1-B947-67A8176717C6}" type="presParOf" srcId="{5673F2FC-A2DF-473A-AE2C-FEE7A59F7740}" destId="{1C13E2A1-75A5-4CBB-BFAB-E931905303DD}" srcOrd="4" destOrd="0" presId="urn:microsoft.com/office/officeart/2005/8/layout/lProcess3"/>
    <dgm:cxn modelId="{4BFB9CC7-5F5B-408A-BD3B-B52B3FDCACE2}" type="presParOf" srcId="{5673F2FC-A2DF-473A-AE2C-FEE7A59F7740}" destId="{38339066-F84C-4885-97F7-246E313A51FD}" srcOrd="5" destOrd="0" presId="urn:microsoft.com/office/officeart/2005/8/layout/lProcess3"/>
    <dgm:cxn modelId="{C49D801C-2BA7-46CF-B8EC-5E5B46B4A1EC}" type="presParOf" srcId="{5673F2FC-A2DF-473A-AE2C-FEE7A59F7740}" destId="{A5B011AA-B1F5-4F4B-8633-68F7625DE4BD}" srcOrd="6" destOrd="0" presId="urn:microsoft.com/office/officeart/2005/8/layout/lProcess3"/>
    <dgm:cxn modelId="{45A2E7B9-16D5-4ADA-8A5D-60414017ABB7}" type="presParOf" srcId="{4309B270-3526-444D-A06C-44B7FF436C54}" destId="{18A413C3-DB74-400C-B03B-FAB4B0068E81}" srcOrd="3" destOrd="0" presId="urn:microsoft.com/office/officeart/2005/8/layout/lProcess3"/>
    <dgm:cxn modelId="{1931B4D3-941C-4F3C-BD92-16BDF681ED2A}" type="presParOf" srcId="{4309B270-3526-444D-A06C-44B7FF436C54}" destId="{73F5399A-DF2B-4477-8A62-AB3307ABCCB8}" srcOrd="4" destOrd="0" presId="urn:microsoft.com/office/officeart/2005/8/layout/lProcess3"/>
    <dgm:cxn modelId="{604B8879-15C0-457E-A0F1-390E2B04F0F8}" type="presParOf" srcId="{73F5399A-DF2B-4477-8A62-AB3307ABCCB8}" destId="{D4976BF3-218C-4E6B-9DD4-D8FB2C3C4A75}" srcOrd="0" destOrd="0" presId="urn:microsoft.com/office/officeart/2005/8/layout/lProcess3"/>
    <dgm:cxn modelId="{67F2A39F-3E82-4D22-8C55-0EB51FFFCE6C}" type="presParOf" srcId="{73F5399A-DF2B-4477-8A62-AB3307ABCCB8}" destId="{F5BF34B7-B441-4C46-9516-D55F4CE186F3}" srcOrd="1" destOrd="0" presId="urn:microsoft.com/office/officeart/2005/8/layout/lProcess3"/>
    <dgm:cxn modelId="{BD43D69F-C985-4EE2-83E6-9B1167A72B31}" type="presParOf" srcId="{73F5399A-DF2B-4477-8A62-AB3307ABCCB8}" destId="{101D7571-AE5C-4380-9882-66BFCBCB9CF8}" srcOrd="2" destOrd="0" presId="urn:microsoft.com/office/officeart/2005/8/layout/lProcess3"/>
    <dgm:cxn modelId="{7E3360F5-4AC4-44F5-9A17-5C13E92A8ABC}" type="presParOf" srcId="{73F5399A-DF2B-4477-8A62-AB3307ABCCB8}" destId="{3B81F74A-120A-4EB5-8AC9-EEB22EB8AD86}" srcOrd="3" destOrd="0" presId="urn:microsoft.com/office/officeart/2005/8/layout/lProcess3"/>
    <dgm:cxn modelId="{D6214CCD-A66F-4A35-9575-08F5A8AFD74A}" type="presParOf" srcId="{73F5399A-DF2B-4477-8A62-AB3307ABCCB8}" destId="{5DE9C886-341B-43F0-9E2B-69E3B3E6A56D}" srcOrd="4" destOrd="0" presId="urn:microsoft.com/office/officeart/2005/8/layout/lProcess3"/>
    <dgm:cxn modelId="{15A42FCD-4DBE-4C6A-98BC-2F52C2A79E00}" type="presParOf" srcId="{73F5399A-DF2B-4477-8A62-AB3307ABCCB8}" destId="{2CB669A2-FCBF-49FE-A647-48A5A7545B7E}" srcOrd="5" destOrd="0" presId="urn:microsoft.com/office/officeart/2005/8/layout/lProcess3"/>
    <dgm:cxn modelId="{7D010F04-D76F-4CD4-8E3D-23F8CA93D3DD}" type="presParOf" srcId="{73F5399A-DF2B-4477-8A62-AB3307ABCCB8}" destId="{E9CC2472-460E-4E7C-AADE-1DDAE7265611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1A98FD-F583-46D5-B529-CB154CEC0A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D5A2DC-6A01-45C4-80C4-02A200BA86A2}">
      <dgm:prSet phldrT="[Text]"/>
      <dgm:spPr/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A34E12E5-453C-4EF8-9C28-31A29BD7BBB0}" type="parTrans" cxnId="{1209F21D-C32D-4B2B-BBBF-40FAD99888C8}">
      <dgm:prSet/>
      <dgm:spPr/>
      <dgm:t>
        <a:bodyPr/>
        <a:lstStyle/>
        <a:p>
          <a:endParaRPr lang="en-US"/>
        </a:p>
      </dgm:t>
    </dgm:pt>
    <dgm:pt modelId="{A43A55F8-2189-4041-98B3-6163ACDF0D18}" type="sibTrans" cxnId="{1209F21D-C32D-4B2B-BBBF-40FAD99888C8}">
      <dgm:prSet/>
      <dgm:spPr/>
      <dgm:t>
        <a:bodyPr/>
        <a:lstStyle/>
        <a:p>
          <a:endParaRPr lang="en-US"/>
        </a:p>
      </dgm:t>
    </dgm:pt>
    <dgm:pt modelId="{D05D4495-6AA8-41E2-B9AE-04B7C21EB345}">
      <dgm:prSet phldrT="[Text]"/>
      <dgm:spPr/>
      <dgm:t>
        <a:bodyPr/>
        <a:lstStyle/>
        <a:p>
          <a:r>
            <a:rPr lang="en-US" dirty="0" smtClean="0"/>
            <a:t>Branding EBIA:  Form strategic partnerships (credibility, funding possibilities)</a:t>
          </a:r>
          <a:endParaRPr lang="en-US" dirty="0"/>
        </a:p>
      </dgm:t>
    </dgm:pt>
    <dgm:pt modelId="{38D611D5-5514-4AAE-A6F5-70907513F713}" type="parTrans" cxnId="{D463B03D-FEBB-4D9B-8488-11993F864D14}">
      <dgm:prSet/>
      <dgm:spPr/>
      <dgm:t>
        <a:bodyPr/>
        <a:lstStyle/>
        <a:p>
          <a:endParaRPr lang="en-US"/>
        </a:p>
      </dgm:t>
    </dgm:pt>
    <dgm:pt modelId="{60F06A46-4A4C-4D0B-B2B9-FF9AAF449FD3}" type="sibTrans" cxnId="{D463B03D-FEBB-4D9B-8488-11993F864D14}">
      <dgm:prSet/>
      <dgm:spPr/>
      <dgm:t>
        <a:bodyPr/>
        <a:lstStyle/>
        <a:p>
          <a:endParaRPr lang="en-US"/>
        </a:p>
      </dgm:t>
    </dgm:pt>
    <dgm:pt modelId="{346FAFC9-A17A-4016-84C6-EE0E3884955B}">
      <dgm:prSet phldrT="[Text]"/>
      <dgm:spPr/>
      <dgm:t>
        <a:bodyPr/>
        <a:lstStyle/>
        <a:p>
          <a:r>
            <a:rPr lang="en-US" dirty="0" smtClean="0"/>
            <a:t>Access established, student-centered, programming that is aligned with Innovator Norms and pillars of our model (PBL, BL, Design Thinking)</a:t>
          </a:r>
          <a:endParaRPr lang="en-US" dirty="0"/>
        </a:p>
      </dgm:t>
    </dgm:pt>
    <dgm:pt modelId="{00B08FC5-1978-40DA-9A70-4FDBDAB2F089}" type="parTrans" cxnId="{33559A3C-53CC-4D1C-884D-DF29DA3E2B3D}">
      <dgm:prSet/>
      <dgm:spPr/>
      <dgm:t>
        <a:bodyPr/>
        <a:lstStyle/>
        <a:p>
          <a:endParaRPr lang="en-US"/>
        </a:p>
      </dgm:t>
    </dgm:pt>
    <dgm:pt modelId="{A42C409B-D12C-43C6-AC95-9469F4E3B175}" type="sibTrans" cxnId="{33559A3C-53CC-4D1C-884D-DF29DA3E2B3D}">
      <dgm:prSet/>
      <dgm:spPr/>
      <dgm:t>
        <a:bodyPr/>
        <a:lstStyle/>
        <a:p>
          <a:endParaRPr lang="en-US"/>
        </a:p>
      </dgm:t>
    </dgm:pt>
    <dgm:pt modelId="{BC48AD2C-3226-4A93-A557-9A71D2018B56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3005A6E-9015-41AB-BCD1-76CFB2068369}" type="parTrans" cxnId="{8C968C16-C2E6-4C96-A0C7-61C8BEED3A58}">
      <dgm:prSet/>
      <dgm:spPr/>
      <dgm:t>
        <a:bodyPr/>
        <a:lstStyle/>
        <a:p>
          <a:endParaRPr lang="en-US"/>
        </a:p>
      </dgm:t>
    </dgm:pt>
    <dgm:pt modelId="{AE61A616-F1DD-4E59-98C3-557035FAC7E6}" type="sibTrans" cxnId="{8C968C16-C2E6-4C96-A0C7-61C8BEED3A58}">
      <dgm:prSet/>
      <dgm:spPr/>
      <dgm:t>
        <a:bodyPr/>
        <a:lstStyle/>
        <a:p>
          <a:endParaRPr lang="en-US"/>
        </a:p>
      </dgm:t>
    </dgm:pt>
    <dgm:pt modelId="{B442DFCC-DA5C-41E8-8BED-DB8C88249DCE}">
      <dgm:prSet phldrT="[Text]"/>
      <dgm:spPr/>
      <dgm:t>
        <a:bodyPr/>
        <a:lstStyle/>
        <a:p>
          <a:r>
            <a:rPr lang="en-US" dirty="0" smtClean="0"/>
            <a:t>Provide students standards-aligned curriculum to further understand concepts seen throughout the year which will deepen their content knowledge</a:t>
          </a:r>
          <a:endParaRPr lang="en-US" dirty="0"/>
        </a:p>
      </dgm:t>
    </dgm:pt>
    <dgm:pt modelId="{45B510DA-C0C5-4C0D-9A9E-1B988EFEB02F}" type="parTrans" cxnId="{1EA2D1EE-9592-4327-AA1F-D62F5B9617D3}">
      <dgm:prSet/>
      <dgm:spPr/>
      <dgm:t>
        <a:bodyPr/>
        <a:lstStyle/>
        <a:p>
          <a:endParaRPr lang="en-US"/>
        </a:p>
      </dgm:t>
    </dgm:pt>
    <dgm:pt modelId="{7DDC6A9C-EA57-4DAD-9C43-640A8586479F}" type="sibTrans" cxnId="{1EA2D1EE-9592-4327-AA1F-D62F5B9617D3}">
      <dgm:prSet/>
      <dgm:spPr/>
      <dgm:t>
        <a:bodyPr/>
        <a:lstStyle/>
        <a:p>
          <a:endParaRPr lang="en-US"/>
        </a:p>
      </dgm:t>
    </dgm:pt>
    <dgm:pt modelId="{00B5BA0A-BEE3-4EA4-8C63-0462B2A28884}">
      <dgm:prSet phldrT="[Text]"/>
      <dgm:spPr/>
      <dgm:t>
        <a:bodyPr/>
        <a:lstStyle/>
        <a:p>
          <a:r>
            <a:rPr lang="en-US" dirty="0" smtClean="0"/>
            <a:t>Expected Outcomes</a:t>
          </a:r>
          <a:endParaRPr lang="en-US" dirty="0"/>
        </a:p>
      </dgm:t>
    </dgm:pt>
    <dgm:pt modelId="{DBC04C60-7B13-447E-A9C2-5EB8DFD60348}" type="parTrans" cxnId="{AB534595-17C3-4CC3-8A09-2BC3EAE9248E}">
      <dgm:prSet/>
      <dgm:spPr/>
      <dgm:t>
        <a:bodyPr/>
        <a:lstStyle/>
        <a:p>
          <a:endParaRPr lang="en-US"/>
        </a:p>
      </dgm:t>
    </dgm:pt>
    <dgm:pt modelId="{291DDD0B-E993-4D7B-80EF-B116800ECB3D}" type="sibTrans" cxnId="{AB534595-17C3-4CC3-8A09-2BC3EAE9248E}">
      <dgm:prSet/>
      <dgm:spPr/>
      <dgm:t>
        <a:bodyPr/>
        <a:lstStyle/>
        <a:p>
          <a:endParaRPr lang="en-US"/>
        </a:p>
      </dgm:t>
    </dgm:pt>
    <dgm:pt modelId="{808102B1-4FFF-494B-82EA-768AC6C3D0A6}">
      <dgm:prSet phldrT="[Text]"/>
      <dgm:spPr/>
      <dgm:t>
        <a:bodyPr/>
        <a:lstStyle/>
        <a:p>
          <a:r>
            <a:rPr lang="en-US" dirty="0" smtClean="0"/>
            <a:t>All students will take learned PBL skills and apply them to capstone and exhibitions</a:t>
          </a:r>
          <a:endParaRPr lang="en-US" dirty="0"/>
        </a:p>
      </dgm:t>
    </dgm:pt>
    <dgm:pt modelId="{DA0D430F-78CF-4F44-A877-81AE48F24B19}" type="parTrans" cxnId="{79C60280-C1A1-49AA-99BB-B99EFB32DA1F}">
      <dgm:prSet/>
      <dgm:spPr/>
      <dgm:t>
        <a:bodyPr/>
        <a:lstStyle/>
        <a:p>
          <a:endParaRPr lang="en-US"/>
        </a:p>
      </dgm:t>
    </dgm:pt>
    <dgm:pt modelId="{F1E3BE5E-DDAF-4951-8EE4-116EED2E305D}" type="sibTrans" cxnId="{79C60280-C1A1-49AA-99BB-B99EFB32DA1F}">
      <dgm:prSet/>
      <dgm:spPr/>
      <dgm:t>
        <a:bodyPr/>
        <a:lstStyle/>
        <a:p>
          <a:endParaRPr lang="en-US"/>
        </a:p>
      </dgm:t>
    </dgm:pt>
    <dgm:pt modelId="{14A3C5E8-9DCE-4B91-8A7D-B85FEA9066E1}">
      <dgm:prSet phldrT="[Text]"/>
      <dgm:spPr/>
      <dgm:t>
        <a:bodyPr/>
        <a:lstStyle/>
        <a:p>
          <a:r>
            <a:rPr lang="en-US" dirty="0" smtClean="0"/>
            <a:t>All students will make 5% targeted growth and come closer to grade-level competency</a:t>
          </a:r>
          <a:endParaRPr lang="en-US" dirty="0"/>
        </a:p>
      </dgm:t>
    </dgm:pt>
    <dgm:pt modelId="{F1B0BCCD-B90C-4AF8-BBE8-EE0A03485B02}" type="parTrans" cxnId="{C9105CEE-5B10-4A0B-A836-8FAE45E222AF}">
      <dgm:prSet/>
      <dgm:spPr/>
      <dgm:t>
        <a:bodyPr/>
        <a:lstStyle/>
        <a:p>
          <a:endParaRPr lang="en-US"/>
        </a:p>
      </dgm:t>
    </dgm:pt>
    <dgm:pt modelId="{EBFDE79D-B604-46F9-B222-BBCB1E4A0020}" type="sibTrans" cxnId="{C9105CEE-5B10-4A0B-A836-8FAE45E222AF}">
      <dgm:prSet/>
      <dgm:spPr/>
      <dgm:t>
        <a:bodyPr/>
        <a:lstStyle/>
        <a:p>
          <a:endParaRPr lang="en-US"/>
        </a:p>
      </dgm:t>
    </dgm:pt>
    <dgm:pt modelId="{EB031FA5-EBFD-4DD4-87AC-1D3FB6A94C59}">
      <dgm:prSet phldrT="[Text]"/>
      <dgm:spPr/>
      <dgm:t>
        <a:bodyPr/>
        <a:lstStyle/>
        <a:p>
          <a:r>
            <a:rPr lang="en-US" dirty="0" smtClean="0"/>
            <a:t>Provide students ability to engage and interact with one another to improve SEL skills</a:t>
          </a:r>
          <a:endParaRPr lang="en-US" dirty="0"/>
        </a:p>
      </dgm:t>
    </dgm:pt>
    <dgm:pt modelId="{E1FF6B1E-3F95-4A6E-B8ED-8693956D8CC2}" type="parTrans" cxnId="{22CFCCFB-EE57-4350-BC11-EF07FAA876EA}">
      <dgm:prSet/>
      <dgm:spPr/>
      <dgm:t>
        <a:bodyPr/>
        <a:lstStyle/>
        <a:p>
          <a:endParaRPr lang="en-US"/>
        </a:p>
      </dgm:t>
    </dgm:pt>
    <dgm:pt modelId="{E53DD068-402A-44BC-A2C0-1483F5861727}" type="sibTrans" cxnId="{22CFCCFB-EE57-4350-BC11-EF07FAA876EA}">
      <dgm:prSet/>
      <dgm:spPr/>
      <dgm:t>
        <a:bodyPr/>
        <a:lstStyle/>
        <a:p>
          <a:endParaRPr lang="en-US"/>
        </a:p>
      </dgm:t>
    </dgm:pt>
    <dgm:pt modelId="{2BFB6B42-2E53-488E-97F9-CCA0C7280479}">
      <dgm:prSet phldrT="[Text]"/>
      <dgm:spPr/>
      <dgm:t>
        <a:bodyPr/>
        <a:lstStyle/>
        <a:p>
          <a:r>
            <a:rPr lang="en-US" dirty="0" smtClean="0"/>
            <a:t>Provide students PBL skills while piquing curiosity in other subjects</a:t>
          </a:r>
          <a:endParaRPr lang="en-US" dirty="0"/>
        </a:p>
      </dgm:t>
    </dgm:pt>
    <dgm:pt modelId="{C46B8082-F629-4AE3-8310-1033E3E95D20}" type="parTrans" cxnId="{55F6B26B-20E0-4DAA-B596-A232939410F7}">
      <dgm:prSet/>
      <dgm:spPr/>
      <dgm:t>
        <a:bodyPr/>
        <a:lstStyle/>
        <a:p>
          <a:endParaRPr lang="en-US"/>
        </a:p>
      </dgm:t>
    </dgm:pt>
    <dgm:pt modelId="{C2B25679-3E4D-4AE4-AD18-384C51262640}" type="sibTrans" cxnId="{55F6B26B-20E0-4DAA-B596-A232939410F7}">
      <dgm:prSet/>
      <dgm:spPr/>
      <dgm:t>
        <a:bodyPr/>
        <a:lstStyle/>
        <a:p>
          <a:endParaRPr lang="en-US"/>
        </a:p>
      </dgm:t>
    </dgm:pt>
    <dgm:pt modelId="{32C00282-AD5C-4C18-8333-6969B85D76AA}">
      <dgm:prSet phldrT="[Text]"/>
      <dgm:spPr/>
      <dgm:t>
        <a:bodyPr/>
        <a:lstStyle/>
        <a:p>
          <a:r>
            <a:rPr lang="en-US" dirty="0" smtClean="0"/>
            <a:t>ELs will demonstrate 10% growth on locally developed assessment</a:t>
          </a:r>
          <a:endParaRPr lang="en-US" dirty="0"/>
        </a:p>
      </dgm:t>
    </dgm:pt>
    <dgm:pt modelId="{33D16FBC-A6F3-4D4B-8BBB-F0512EB70198}" type="parTrans" cxnId="{4AB7133B-7471-40D2-953A-5669E58DD735}">
      <dgm:prSet/>
      <dgm:spPr/>
      <dgm:t>
        <a:bodyPr/>
        <a:lstStyle/>
        <a:p>
          <a:endParaRPr lang="en-US"/>
        </a:p>
      </dgm:t>
    </dgm:pt>
    <dgm:pt modelId="{EF0113FD-BA73-47F6-BE0B-5BC3CE5382C4}" type="sibTrans" cxnId="{4AB7133B-7471-40D2-953A-5669E58DD735}">
      <dgm:prSet/>
      <dgm:spPr/>
      <dgm:t>
        <a:bodyPr/>
        <a:lstStyle/>
        <a:p>
          <a:endParaRPr lang="en-US"/>
        </a:p>
      </dgm:t>
    </dgm:pt>
    <dgm:pt modelId="{04F02997-33B0-4A04-9DDC-19F48631D6C1}" type="pres">
      <dgm:prSet presAssocID="{3E1A98FD-F583-46D5-B529-CB154CEC0A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5309DA-E478-4ACF-9111-01EE83F0D822}" type="pres">
      <dgm:prSet presAssocID="{A9D5A2DC-6A01-45C4-80C4-02A200BA86A2}" presName="composite" presStyleCnt="0"/>
      <dgm:spPr/>
    </dgm:pt>
    <dgm:pt modelId="{4C2D08A3-1304-4D6E-B0C7-3975E6DE91A1}" type="pres">
      <dgm:prSet presAssocID="{A9D5A2DC-6A01-45C4-80C4-02A200BA86A2}" presName="parentText" presStyleLbl="alignNode1" presStyleIdx="0" presStyleCnt="3" custLinFactNeighborX="3178" custLinFactNeighborY="-29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C48BF-2658-4D7F-AF45-65328555D6D9}" type="pres">
      <dgm:prSet presAssocID="{A9D5A2DC-6A01-45C4-80C4-02A200BA86A2}" presName="descendantText" presStyleLbl="alignAcc1" presStyleIdx="0" presStyleCnt="3" custLinFactNeighborX="0" custLinFactNeighborY="1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D8ED6-B4CF-4A57-BB1C-87237265D0E3}" type="pres">
      <dgm:prSet presAssocID="{A43A55F8-2189-4041-98B3-6163ACDF0D18}" presName="sp" presStyleCnt="0"/>
      <dgm:spPr/>
    </dgm:pt>
    <dgm:pt modelId="{FE67D8FB-1220-4117-97AA-6E3EAEE96858}" type="pres">
      <dgm:prSet presAssocID="{BC48AD2C-3226-4A93-A557-9A71D2018B56}" presName="composite" presStyleCnt="0"/>
      <dgm:spPr/>
    </dgm:pt>
    <dgm:pt modelId="{328D44D8-35DD-4EF1-AC0E-2270864A1581}" type="pres">
      <dgm:prSet presAssocID="{BC48AD2C-3226-4A93-A557-9A71D2018B5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B0B76-7447-4FD9-992D-6603ACADD291}" type="pres">
      <dgm:prSet presAssocID="{BC48AD2C-3226-4A93-A557-9A71D2018B5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318FC-997C-412A-B1E1-971C358482D9}" type="pres">
      <dgm:prSet presAssocID="{AE61A616-F1DD-4E59-98C3-557035FAC7E6}" presName="sp" presStyleCnt="0"/>
      <dgm:spPr/>
    </dgm:pt>
    <dgm:pt modelId="{994B9D24-E4FD-4FEA-BCA3-BAECCEDB3A40}" type="pres">
      <dgm:prSet presAssocID="{00B5BA0A-BEE3-4EA4-8C63-0462B2A28884}" presName="composite" presStyleCnt="0"/>
      <dgm:spPr/>
    </dgm:pt>
    <dgm:pt modelId="{B8569324-B4C5-452B-8910-DA5C64C321C4}" type="pres">
      <dgm:prSet presAssocID="{00B5BA0A-BEE3-4EA4-8C63-0462B2A288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22CDA-8127-4291-9945-17AA5FADE026}" type="pres">
      <dgm:prSet presAssocID="{00B5BA0A-BEE3-4EA4-8C63-0462B2A2888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63B03D-FEBB-4D9B-8488-11993F864D14}" srcId="{A9D5A2DC-6A01-45C4-80C4-02A200BA86A2}" destId="{D05D4495-6AA8-41E2-B9AE-04B7C21EB345}" srcOrd="0" destOrd="0" parTransId="{38D611D5-5514-4AAE-A6F5-70907513F713}" sibTransId="{60F06A46-4A4C-4D0B-B2B9-FF9AAF449FD3}"/>
    <dgm:cxn modelId="{F36E3597-E2C5-45D8-827F-3024D5476EE6}" type="presOf" srcId="{3E1A98FD-F583-46D5-B529-CB154CEC0A0E}" destId="{04F02997-33B0-4A04-9DDC-19F48631D6C1}" srcOrd="0" destOrd="0" presId="urn:microsoft.com/office/officeart/2005/8/layout/chevron2"/>
    <dgm:cxn modelId="{8802B6F5-9123-4E83-BFEF-39CC427C6370}" type="presOf" srcId="{EB031FA5-EBFD-4DD4-87AC-1D3FB6A94C59}" destId="{501B0B76-7447-4FD9-992D-6603ACADD291}" srcOrd="0" destOrd="1" presId="urn:microsoft.com/office/officeart/2005/8/layout/chevron2"/>
    <dgm:cxn modelId="{AB534595-17C3-4CC3-8A09-2BC3EAE9248E}" srcId="{3E1A98FD-F583-46D5-B529-CB154CEC0A0E}" destId="{00B5BA0A-BEE3-4EA4-8C63-0462B2A28884}" srcOrd="2" destOrd="0" parTransId="{DBC04C60-7B13-447E-A9C2-5EB8DFD60348}" sibTransId="{291DDD0B-E993-4D7B-80EF-B116800ECB3D}"/>
    <dgm:cxn modelId="{22CFCCFB-EE57-4350-BC11-EF07FAA876EA}" srcId="{BC48AD2C-3226-4A93-A557-9A71D2018B56}" destId="{EB031FA5-EBFD-4DD4-87AC-1D3FB6A94C59}" srcOrd="1" destOrd="0" parTransId="{E1FF6B1E-3F95-4A6E-B8ED-8693956D8CC2}" sibTransId="{E53DD068-402A-44BC-A2C0-1483F5861727}"/>
    <dgm:cxn modelId="{55F6B26B-20E0-4DAA-B596-A232939410F7}" srcId="{BC48AD2C-3226-4A93-A557-9A71D2018B56}" destId="{2BFB6B42-2E53-488E-97F9-CCA0C7280479}" srcOrd="2" destOrd="0" parTransId="{C46B8082-F629-4AE3-8310-1033E3E95D20}" sibTransId="{C2B25679-3E4D-4AE4-AD18-384C51262640}"/>
    <dgm:cxn modelId="{1EA2D1EE-9592-4327-AA1F-D62F5B9617D3}" srcId="{BC48AD2C-3226-4A93-A557-9A71D2018B56}" destId="{B442DFCC-DA5C-41E8-8BED-DB8C88249DCE}" srcOrd="0" destOrd="0" parTransId="{45B510DA-C0C5-4C0D-9A9E-1B988EFEB02F}" sibTransId="{7DDC6A9C-EA57-4DAD-9C43-640A8586479F}"/>
    <dgm:cxn modelId="{E673CB51-6A8F-4BC1-A666-64C03967C91F}" type="presOf" srcId="{BC48AD2C-3226-4A93-A557-9A71D2018B56}" destId="{328D44D8-35DD-4EF1-AC0E-2270864A1581}" srcOrd="0" destOrd="0" presId="urn:microsoft.com/office/officeart/2005/8/layout/chevron2"/>
    <dgm:cxn modelId="{C9105CEE-5B10-4A0B-A836-8FAE45E222AF}" srcId="{00B5BA0A-BEE3-4EA4-8C63-0462B2A28884}" destId="{14A3C5E8-9DCE-4B91-8A7D-B85FEA9066E1}" srcOrd="1" destOrd="0" parTransId="{F1B0BCCD-B90C-4AF8-BBE8-EE0A03485B02}" sibTransId="{EBFDE79D-B604-46F9-B222-BBCB1E4A0020}"/>
    <dgm:cxn modelId="{56DA2B31-09A9-4724-913D-33DEAE38D9E9}" type="presOf" srcId="{32C00282-AD5C-4C18-8333-6969B85D76AA}" destId="{B3322CDA-8127-4291-9945-17AA5FADE026}" srcOrd="0" destOrd="2" presId="urn:microsoft.com/office/officeart/2005/8/layout/chevron2"/>
    <dgm:cxn modelId="{810397E0-5465-4181-8B5F-97FECF681EF3}" type="presOf" srcId="{346FAFC9-A17A-4016-84C6-EE0E3884955B}" destId="{E14C48BF-2658-4D7F-AF45-65328555D6D9}" srcOrd="0" destOrd="1" presId="urn:microsoft.com/office/officeart/2005/8/layout/chevron2"/>
    <dgm:cxn modelId="{B259D185-BCED-4748-AD93-7F50BF40BBAC}" type="presOf" srcId="{A9D5A2DC-6A01-45C4-80C4-02A200BA86A2}" destId="{4C2D08A3-1304-4D6E-B0C7-3975E6DE91A1}" srcOrd="0" destOrd="0" presId="urn:microsoft.com/office/officeart/2005/8/layout/chevron2"/>
    <dgm:cxn modelId="{399BE816-DE74-44C4-844C-E0B72822E2AD}" type="presOf" srcId="{2BFB6B42-2E53-488E-97F9-CCA0C7280479}" destId="{501B0B76-7447-4FD9-992D-6603ACADD291}" srcOrd="0" destOrd="2" presId="urn:microsoft.com/office/officeart/2005/8/layout/chevron2"/>
    <dgm:cxn modelId="{D4E5CC5F-108E-4348-8EF8-80DCF9B86487}" type="presOf" srcId="{00B5BA0A-BEE3-4EA4-8C63-0462B2A28884}" destId="{B8569324-B4C5-452B-8910-DA5C64C321C4}" srcOrd="0" destOrd="0" presId="urn:microsoft.com/office/officeart/2005/8/layout/chevron2"/>
    <dgm:cxn modelId="{C2CF16C2-FA98-4323-A800-AB1DCB1C396C}" type="presOf" srcId="{D05D4495-6AA8-41E2-B9AE-04B7C21EB345}" destId="{E14C48BF-2658-4D7F-AF45-65328555D6D9}" srcOrd="0" destOrd="0" presId="urn:microsoft.com/office/officeart/2005/8/layout/chevron2"/>
    <dgm:cxn modelId="{33559A3C-53CC-4D1C-884D-DF29DA3E2B3D}" srcId="{A9D5A2DC-6A01-45C4-80C4-02A200BA86A2}" destId="{346FAFC9-A17A-4016-84C6-EE0E3884955B}" srcOrd="1" destOrd="0" parTransId="{00B08FC5-1978-40DA-9A70-4FDBDAB2F089}" sibTransId="{A42C409B-D12C-43C6-AC95-9469F4E3B175}"/>
    <dgm:cxn modelId="{4AB7133B-7471-40D2-953A-5669E58DD735}" srcId="{00B5BA0A-BEE3-4EA4-8C63-0462B2A28884}" destId="{32C00282-AD5C-4C18-8333-6969B85D76AA}" srcOrd="2" destOrd="0" parTransId="{33D16FBC-A6F3-4D4B-8BBB-F0512EB70198}" sibTransId="{EF0113FD-BA73-47F6-BE0B-5BC3CE5382C4}"/>
    <dgm:cxn modelId="{A6C70942-99F4-4F4F-BA1D-6E2CDADA7408}" type="presOf" srcId="{B442DFCC-DA5C-41E8-8BED-DB8C88249DCE}" destId="{501B0B76-7447-4FD9-992D-6603ACADD291}" srcOrd="0" destOrd="0" presId="urn:microsoft.com/office/officeart/2005/8/layout/chevron2"/>
    <dgm:cxn modelId="{79C60280-C1A1-49AA-99BB-B99EFB32DA1F}" srcId="{00B5BA0A-BEE3-4EA4-8C63-0462B2A28884}" destId="{808102B1-4FFF-494B-82EA-768AC6C3D0A6}" srcOrd="0" destOrd="0" parTransId="{DA0D430F-78CF-4F44-A877-81AE48F24B19}" sibTransId="{F1E3BE5E-DDAF-4951-8EE4-116EED2E305D}"/>
    <dgm:cxn modelId="{E845D542-D675-480E-8540-A2B2E7DE2418}" type="presOf" srcId="{14A3C5E8-9DCE-4B91-8A7D-B85FEA9066E1}" destId="{B3322CDA-8127-4291-9945-17AA5FADE026}" srcOrd="0" destOrd="1" presId="urn:microsoft.com/office/officeart/2005/8/layout/chevron2"/>
    <dgm:cxn modelId="{8C968C16-C2E6-4C96-A0C7-61C8BEED3A58}" srcId="{3E1A98FD-F583-46D5-B529-CB154CEC0A0E}" destId="{BC48AD2C-3226-4A93-A557-9A71D2018B56}" srcOrd="1" destOrd="0" parTransId="{83005A6E-9015-41AB-BCD1-76CFB2068369}" sibTransId="{AE61A616-F1DD-4E59-98C3-557035FAC7E6}"/>
    <dgm:cxn modelId="{1209F21D-C32D-4B2B-BBBF-40FAD99888C8}" srcId="{3E1A98FD-F583-46D5-B529-CB154CEC0A0E}" destId="{A9D5A2DC-6A01-45C4-80C4-02A200BA86A2}" srcOrd="0" destOrd="0" parTransId="{A34E12E5-453C-4EF8-9C28-31A29BD7BBB0}" sibTransId="{A43A55F8-2189-4041-98B3-6163ACDF0D18}"/>
    <dgm:cxn modelId="{EC6E8625-2E69-4030-B8B2-E8C82A772749}" type="presOf" srcId="{808102B1-4FFF-494B-82EA-768AC6C3D0A6}" destId="{B3322CDA-8127-4291-9945-17AA5FADE026}" srcOrd="0" destOrd="0" presId="urn:microsoft.com/office/officeart/2005/8/layout/chevron2"/>
    <dgm:cxn modelId="{771F6189-DDA0-4B69-83E0-623A3D48DB81}" type="presParOf" srcId="{04F02997-33B0-4A04-9DDC-19F48631D6C1}" destId="{9F5309DA-E478-4ACF-9111-01EE83F0D822}" srcOrd="0" destOrd="0" presId="urn:microsoft.com/office/officeart/2005/8/layout/chevron2"/>
    <dgm:cxn modelId="{160FF346-08D5-40FE-A310-5224C8E6B145}" type="presParOf" srcId="{9F5309DA-E478-4ACF-9111-01EE83F0D822}" destId="{4C2D08A3-1304-4D6E-B0C7-3975E6DE91A1}" srcOrd="0" destOrd="0" presId="urn:microsoft.com/office/officeart/2005/8/layout/chevron2"/>
    <dgm:cxn modelId="{D6A5F0CA-FBF9-43BA-AB13-CB47F0E684FC}" type="presParOf" srcId="{9F5309DA-E478-4ACF-9111-01EE83F0D822}" destId="{E14C48BF-2658-4D7F-AF45-65328555D6D9}" srcOrd="1" destOrd="0" presId="urn:microsoft.com/office/officeart/2005/8/layout/chevron2"/>
    <dgm:cxn modelId="{D6E60DE6-613F-4D68-9AF0-148089083D24}" type="presParOf" srcId="{04F02997-33B0-4A04-9DDC-19F48631D6C1}" destId="{966D8ED6-B4CF-4A57-BB1C-87237265D0E3}" srcOrd="1" destOrd="0" presId="urn:microsoft.com/office/officeart/2005/8/layout/chevron2"/>
    <dgm:cxn modelId="{31FE2963-2828-4C73-8E0B-7E4B41630FF9}" type="presParOf" srcId="{04F02997-33B0-4A04-9DDC-19F48631D6C1}" destId="{FE67D8FB-1220-4117-97AA-6E3EAEE96858}" srcOrd="2" destOrd="0" presId="urn:microsoft.com/office/officeart/2005/8/layout/chevron2"/>
    <dgm:cxn modelId="{4D8E5CDD-46B2-40BD-9557-8A7CC7D018A1}" type="presParOf" srcId="{FE67D8FB-1220-4117-97AA-6E3EAEE96858}" destId="{328D44D8-35DD-4EF1-AC0E-2270864A1581}" srcOrd="0" destOrd="0" presId="urn:microsoft.com/office/officeart/2005/8/layout/chevron2"/>
    <dgm:cxn modelId="{5651BBE9-E71B-4514-82FA-E54BC0C96A95}" type="presParOf" srcId="{FE67D8FB-1220-4117-97AA-6E3EAEE96858}" destId="{501B0B76-7447-4FD9-992D-6603ACADD291}" srcOrd="1" destOrd="0" presId="urn:microsoft.com/office/officeart/2005/8/layout/chevron2"/>
    <dgm:cxn modelId="{28A1398C-4C55-48E3-9828-7EAE9207CD8C}" type="presParOf" srcId="{04F02997-33B0-4A04-9DDC-19F48631D6C1}" destId="{2E3318FC-997C-412A-B1E1-971C358482D9}" srcOrd="3" destOrd="0" presId="urn:microsoft.com/office/officeart/2005/8/layout/chevron2"/>
    <dgm:cxn modelId="{C7A91D14-5FDA-49E4-8D17-686E7FD0C5DF}" type="presParOf" srcId="{04F02997-33B0-4A04-9DDC-19F48631D6C1}" destId="{994B9D24-E4FD-4FEA-BCA3-BAECCEDB3A40}" srcOrd="4" destOrd="0" presId="urn:microsoft.com/office/officeart/2005/8/layout/chevron2"/>
    <dgm:cxn modelId="{F71AB96B-51FB-4331-9012-A56172DA0100}" type="presParOf" srcId="{994B9D24-E4FD-4FEA-BCA3-BAECCEDB3A40}" destId="{B8569324-B4C5-452B-8910-DA5C64C321C4}" srcOrd="0" destOrd="0" presId="urn:microsoft.com/office/officeart/2005/8/layout/chevron2"/>
    <dgm:cxn modelId="{0CF973DE-72F3-40A9-95FF-2CD30B49CA00}" type="presParOf" srcId="{994B9D24-E4FD-4FEA-BCA3-BAECCEDB3A40}" destId="{B3322CDA-8127-4291-9945-17AA5FADE0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1D4090-81E0-4CC7-BB1C-A98FE03805C7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7B28AB-F6D3-42C6-895D-BACA3FE70487}">
      <dgm:prSet phldrT="[Text]"/>
      <dgm:spPr/>
      <dgm:t>
        <a:bodyPr/>
        <a:lstStyle/>
        <a:p>
          <a:r>
            <a:rPr lang="en-US" dirty="0" smtClean="0"/>
            <a:t>Student/family Joy and Satisfaction</a:t>
          </a:r>
          <a:endParaRPr lang="en-US" dirty="0"/>
        </a:p>
      </dgm:t>
    </dgm:pt>
    <dgm:pt modelId="{E48C3F44-0E95-4DE9-A982-66BA7FD13F21}" type="parTrans" cxnId="{ED33E586-1371-4912-9B0C-D38CF0761D85}">
      <dgm:prSet/>
      <dgm:spPr/>
      <dgm:t>
        <a:bodyPr/>
        <a:lstStyle/>
        <a:p>
          <a:endParaRPr lang="en-US"/>
        </a:p>
      </dgm:t>
    </dgm:pt>
    <dgm:pt modelId="{FBBA10F2-A2D2-4FD0-B318-1836C1D6D9EA}" type="sibTrans" cxnId="{ED33E586-1371-4912-9B0C-D38CF0761D85}">
      <dgm:prSet/>
      <dgm:spPr/>
      <dgm:t>
        <a:bodyPr/>
        <a:lstStyle/>
        <a:p>
          <a:endParaRPr lang="en-US"/>
        </a:p>
      </dgm:t>
    </dgm:pt>
    <dgm:pt modelId="{EA305828-3CE4-4548-9597-96E99A4DE7B7}">
      <dgm:prSet phldrT="[Text]"/>
      <dgm:spPr/>
      <dgm:t>
        <a:bodyPr/>
        <a:lstStyle/>
        <a:p>
          <a:r>
            <a:rPr lang="en-US" dirty="0" smtClean="0"/>
            <a:t>Advisory</a:t>
          </a:r>
          <a:endParaRPr lang="en-US" dirty="0"/>
        </a:p>
      </dgm:t>
    </dgm:pt>
    <dgm:pt modelId="{09296B95-A672-4C52-91D3-88BF4A291EA7}" type="parTrans" cxnId="{6A21F9FA-5855-4B54-B89F-D3FB06914F76}">
      <dgm:prSet/>
      <dgm:spPr/>
      <dgm:t>
        <a:bodyPr/>
        <a:lstStyle/>
        <a:p>
          <a:endParaRPr lang="en-US"/>
        </a:p>
      </dgm:t>
    </dgm:pt>
    <dgm:pt modelId="{4092CA92-E3AF-41C7-AE9C-73E8B91A4A91}" type="sibTrans" cxnId="{6A21F9FA-5855-4B54-B89F-D3FB06914F76}">
      <dgm:prSet/>
      <dgm:spPr/>
      <dgm:t>
        <a:bodyPr/>
        <a:lstStyle/>
        <a:p>
          <a:endParaRPr lang="en-US"/>
        </a:p>
      </dgm:t>
    </dgm:pt>
    <dgm:pt modelId="{0CCC9061-FB04-482F-8FAF-FA61A007DC10}">
      <dgm:prSet phldrT="[Text]"/>
      <dgm:spPr/>
      <dgm:t>
        <a:bodyPr/>
        <a:lstStyle/>
        <a:p>
          <a:r>
            <a:rPr lang="en-US" dirty="0" smtClean="0"/>
            <a:t>Clubs</a:t>
          </a:r>
          <a:endParaRPr lang="en-US" dirty="0"/>
        </a:p>
      </dgm:t>
    </dgm:pt>
    <dgm:pt modelId="{63BC2B26-D56E-40C2-A84E-DFAAA9D51E58}" type="parTrans" cxnId="{A349AF79-BCF1-4CF1-AF52-56A56B5779CB}">
      <dgm:prSet/>
      <dgm:spPr/>
      <dgm:t>
        <a:bodyPr/>
        <a:lstStyle/>
        <a:p>
          <a:endParaRPr lang="en-US"/>
        </a:p>
      </dgm:t>
    </dgm:pt>
    <dgm:pt modelId="{9D1DBDE6-477C-4346-8452-D73E07618995}" type="sibTrans" cxnId="{A349AF79-BCF1-4CF1-AF52-56A56B5779CB}">
      <dgm:prSet/>
      <dgm:spPr/>
      <dgm:t>
        <a:bodyPr/>
        <a:lstStyle/>
        <a:p>
          <a:endParaRPr lang="en-US"/>
        </a:p>
      </dgm:t>
    </dgm:pt>
    <dgm:pt modelId="{F757FF7B-0E11-4BA3-90F2-FF53ADD34AE4}">
      <dgm:prSet phldrT="[Text]"/>
      <dgm:spPr/>
      <dgm:t>
        <a:bodyPr/>
        <a:lstStyle/>
        <a:p>
          <a:r>
            <a:rPr lang="en-US" dirty="0" smtClean="0"/>
            <a:t>PAC</a:t>
          </a:r>
          <a:endParaRPr lang="en-US" dirty="0"/>
        </a:p>
      </dgm:t>
    </dgm:pt>
    <dgm:pt modelId="{144105D9-4F8A-400C-AA2F-81417F7B25D2}" type="parTrans" cxnId="{0F95EF58-EA0D-4475-9A10-3136BB36E798}">
      <dgm:prSet/>
      <dgm:spPr/>
      <dgm:t>
        <a:bodyPr/>
        <a:lstStyle/>
        <a:p>
          <a:endParaRPr lang="en-US"/>
        </a:p>
      </dgm:t>
    </dgm:pt>
    <dgm:pt modelId="{3B1D584C-088A-4EC9-BED0-2DC43EE60C63}" type="sibTrans" cxnId="{0F95EF58-EA0D-4475-9A10-3136BB36E798}">
      <dgm:prSet/>
      <dgm:spPr/>
      <dgm:t>
        <a:bodyPr/>
        <a:lstStyle/>
        <a:p>
          <a:endParaRPr lang="en-US"/>
        </a:p>
      </dgm:t>
    </dgm:pt>
    <dgm:pt modelId="{E4C4BD06-058A-407B-B6BA-B49AEE8AAD9D}">
      <dgm:prSet phldrT="[Text]"/>
      <dgm:spPr/>
      <dgm:t>
        <a:bodyPr/>
        <a:lstStyle/>
        <a:p>
          <a:r>
            <a:rPr lang="en-US" dirty="0" smtClean="0"/>
            <a:t>ALS challenge</a:t>
          </a:r>
          <a:endParaRPr lang="en-US" dirty="0"/>
        </a:p>
      </dgm:t>
    </dgm:pt>
    <dgm:pt modelId="{DAC870D8-1060-4E53-AF0C-4A41A0B1E235}" type="parTrans" cxnId="{BF8FB693-A1C3-4044-9863-EC886E23FBFA}">
      <dgm:prSet/>
      <dgm:spPr/>
      <dgm:t>
        <a:bodyPr/>
        <a:lstStyle/>
        <a:p>
          <a:endParaRPr lang="en-US"/>
        </a:p>
      </dgm:t>
    </dgm:pt>
    <dgm:pt modelId="{E18AAD19-53A4-4D19-BC0A-4660EE83039B}" type="sibTrans" cxnId="{BF8FB693-A1C3-4044-9863-EC886E23FBFA}">
      <dgm:prSet/>
      <dgm:spPr/>
      <dgm:t>
        <a:bodyPr/>
        <a:lstStyle/>
        <a:p>
          <a:endParaRPr lang="en-US"/>
        </a:p>
      </dgm:t>
    </dgm:pt>
    <dgm:pt modelId="{395AB681-DDC2-4E6E-BC6C-5163F969F8A7}">
      <dgm:prSet phldrT="[Text]"/>
      <dgm:spPr/>
      <dgm:t>
        <a:bodyPr/>
        <a:lstStyle/>
        <a:p>
          <a:r>
            <a:rPr lang="en-US" dirty="0" smtClean="0"/>
            <a:t>B2SN</a:t>
          </a:r>
          <a:endParaRPr lang="en-US" dirty="0"/>
        </a:p>
      </dgm:t>
    </dgm:pt>
    <dgm:pt modelId="{165E207C-75BC-463B-BDF2-C3AB53C35F69}" type="parTrans" cxnId="{24B444DB-CE46-451F-8601-1F69BC2762F1}">
      <dgm:prSet/>
      <dgm:spPr/>
      <dgm:t>
        <a:bodyPr/>
        <a:lstStyle/>
        <a:p>
          <a:endParaRPr lang="en-US"/>
        </a:p>
      </dgm:t>
    </dgm:pt>
    <dgm:pt modelId="{BE717859-CFE8-4CB0-8621-EC6B88C4E43E}" type="sibTrans" cxnId="{24B444DB-CE46-451F-8601-1F69BC2762F1}">
      <dgm:prSet/>
      <dgm:spPr/>
      <dgm:t>
        <a:bodyPr/>
        <a:lstStyle/>
        <a:p>
          <a:endParaRPr lang="en-US"/>
        </a:p>
      </dgm:t>
    </dgm:pt>
    <dgm:pt modelId="{2882A10F-9AE9-4C41-A22C-A983C18415F3}">
      <dgm:prSet phldrT="[Text]"/>
      <dgm:spPr/>
      <dgm:t>
        <a:bodyPr/>
        <a:lstStyle/>
        <a:p>
          <a:r>
            <a:rPr lang="en-US" dirty="0" smtClean="0"/>
            <a:t>Student Lounge</a:t>
          </a:r>
          <a:endParaRPr lang="en-US" dirty="0"/>
        </a:p>
      </dgm:t>
    </dgm:pt>
    <dgm:pt modelId="{7E21CF54-0AFE-4FE5-A785-C3318C4CE059}" type="parTrans" cxnId="{F66BDF3D-EB36-4678-971F-7A5FB5E58CF1}">
      <dgm:prSet/>
      <dgm:spPr/>
      <dgm:t>
        <a:bodyPr/>
        <a:lstStyle/>
        <a:p>
          <a:endParaRPr lang="en-US"/>
        </a:p>
      </dgm:t>
    </dgm:pt>
    <dgm:pt modelId="{23D90595-DC2C-4D3A-A53E-7D05BCDA0C15}" type="sibTrans" cxnId="{F66BDF3D-EB36-4678-971F-7A5FB5E58CF1}">
      <dgm:prSet/>
      <dgm:spPr/>
      <dgm:t>
        <a:bodyPr/>
        <a:lstStyle/>
        <a:p>
          <a:endParaRPr lang="en-US"/>
        </a:p>
      </dgm:t>
    </dgm:pt>
    <dgm:pt modelId="{978D28C3-479A-4A2C-976A-8669F3F5CA0A}" type="pres">
      <dgm:prSet presAssocID="{7C1D4090-81E0-4CC7-BB1C-A98FE03805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B4C1A3A-BC9A-4190-9BF3-7881122B9887}" type="pres">
      <dgm:prSet presAssocID="{387B28AB-F6D3-42C6-895D-BACA3FE70487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169304DC-72DA-49E0-855E-B1A9307C54A3}" type="pres">
      <dgm:prSet presAssocID="{EA305828-3CE4-4548-9597-96E99A4DE7B7}" presName="Accent1" presStyleCnt="0"/>
      <dgm:spPr/>
    </dgm:pt>
    <dgm:pt modelId="{F1FAAEF7-64B6-4017-ABC6-29BF89642236}" type="pres">
      <dgm:prSet presAssocID="{EA305828-3CE4-4548-9597-96E99A4DE7B7}" presName="Accent" presStyleLbl="bgShp" presStyleIdx="0" presStyleCnt="6"/>
      <dgm:spPr/>
    </dgm:pt>
    <dgm:pt modelId="{1818A910-404F-41F3-96EA-7FA6FB9DC6B4}" type="pres">
      <dgm:prSet presAssocID="{EA305828-3CE4-4548-9597-96E99A4DE7B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D33F9-6245-45E0-A302-ADFC2EB711AB}" type="pres">
      <dgm:prSet presAssocID="{0CCC9061-FB04-482F-8FAF-FA61A007DC10}" presName="Accent2" presStyleCnt="0"/>
      <dgm:spPr/>
    </dgm:pt>
    <dgm:pt modelId="{3FE6AD26-FC9F-4F89-AE00-D86C43B80DC2}" type="pres">
      <dgm:prSet presAssocID="{0CCC9061-FB04-482F-8FAF-FA61A007DC10}" presName="Accent" presStyleLbl="bgShp" presStyleIdx="1" presStyleCnt="6"/>
      <dgm:spPr/>
    </dgm:pt>
    <dgm:pt modelId="{5969F665-B486-4ED1-B1AD-2BFE687E8261}" type="pres">
      <dgm:prSet presAssocID="{0CCC9061-FB04-482F-8FAF-FA61A007DC1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8F6A5-094D-44E1-B621-CFF1077C24D0}" type="pres">
      <dgm:prSet presAssocID="{F757FF7B-0E11-4BA3-90F2-FF53ADD34AE4}" presName="Accent3" presStyleCnt="0"/>
      <dgm:spPr/>
    </dgm:pt>
    <dgm:pt modelId="{1A6FDF24-C72A-4765-8FEB-2A4CE5ED0D84}" type="pres">
      <dgm:prSet presAssocID="{F757FF7B-0E11-4BA3-90F2-FF53ADD34AE4}" presName="Accent" presStyleLbl="bgShp" presStyleIdx="2" presStyleCnt="6"/>
      <dgm:spPr/>
    </dgm:pt>
    <dgm:pt modelId="{2B776E60-41F3-4E5B-B427-0B9AE7AA0D3B}" type="pres">
      <dgm:prSet presAssocID="{F757FF7B-0E11-4BA3-90F2-FF53ADD34AE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D5D36-907A-460B-AA0E-8E9DD9534296}" type="pres">
      <dgm:prSet presAssocID="{E4C4BD06-058A-407B-B6BA-B49AEE8AAD9D}" presName="Accent4" presStyleCnt="0"/>
      <dgm:spPr/>
    </dgm:pt>
    <dgm:pt modelId="{61899533-E84E-4C06-8A6E-D5BA215BC7A8}" type="pres">
      <dgm:prSet presAssocID="{E4C4BD06-058A-407B-B6BA-B49AEE8AAD9D}" presName="Accent" presStyleLbl="bgShp" presStyleIdx="3" presStyleCnt="6"/>
      <dgm:spPr/>
    </dgm:pt>
    <dgm:pt modelId="{EC25A5EF-E3F3-4CBD-BCEC-15D2D1BC5AD6}" type="pres">
      <dgm:prSet presAssocID="{E4C4BD06-058A-407B-B6BA-B49AEE8AAD9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AE007-CA61-4444-BC4B-65699E0D0AEE}" type="pres">
      <dgm:prSet presAssocID="{395AB681-DDC2-4E6E-BC6C-5163F969F8A7}" presName="Accent5" presStyleCnt="0"/>
      <dgm:spPr/>
    </dgm:pt>
    <dgm:pt modelId="{DE62AFF0-B678-4B81-B078-B752FED6871F}" type="pres">
      <dgm:prSet presAssocID="{395AB681-DDC2-4E6E-BC6C-5163F969F8A7}" presName="Accent" presStyleLbl="bgShp" presStyleIdx="4" presStyleCnt="6"/>
      <dgm:spPr/>
    </dgm:pt>
    <dgm:pt modelId="{D0947B0F-81D2-4FCE-8DDC-04EAF43E21B2}" type="pres">
      <dgm:prSet presAssocID="{395AB681-DDC2-4E6E-BC6C-5163F969F8A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B9991-4A98-442F-A51D-BF149AD761CF}" type="pres">
      <dgm:prSet presAssocID="{2882A10F-9AE9-4C41-A22C-A983C18415F3}" presName="Accent6" presStyleCnt="0"/>
      <dgm:spPr/>
    </dgm:pt>
    <dgm:pt modelId="{2655D35C-E5A1-40E6-A76C-ACAECC471EAA}" type="pres">
      <dgm:prSet presAssocID="{2882A10F-9AE9-4C41-A22C-A983C18415F3}" presName="Accent" presStyleLbl="bgShp" presStyleIdx="5" presStyleCnt="6"/>
      <dgm:spPr/>
    </dgm:pt>
    <dgm:pt modelId="{A310E34F-136F-4E08-8A6C-64DA02B0E08D}" type="pres">
      <dgm:prSet presAssocID="{2882A10F-9AE9-4C41-A22C-A983C18415F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106525-13AD-4E26-AF19-3791559DFDB3}" type="presOf" srcId="{387B28AB-F6D3-42C6-895D-BACA3FE70487}" destId="{5B4C1A3A-BC9A-4190-9BF3-7881122B9887}" srcOrd="0" destOrd="0" presId="urn:microsoft.com/office/officeart/2011/layout/HexagonRadial"/>
    <dgm:cxn modelId="{0F95EF58-EA0D-4475-9A10-3136BB36E798}" srcId="{387B28AB-F6D3-42C6-895D-BACA3FE70487}" destId="{F757FF7B-0E11-4BA3-90F2-FF53ADD34AE4}" srcOrd="2" destOrd="0" parTransId="{144105D9-4F8A-400C-AA2F-81417F7B25D2}" sibTransId="{3B1D584C-088A-4EC9-BED0-2DC43EE60C63}"/>
    <dgm:cxn modelId="{A06DC6D1-6A20-44D7-8E5C-8655F5989FD2}" type="presOf" srcId="{7C1D4090-81E0-4CC7-BB1C-A98FE03805C7}" destId="{978D28C3-479A-4A2C-976A-8669F3F5CA0A}" srcOrd="0" destOrd="0" presId="urn:microsoft.com/office/officeart/2011/layout/HexagonRadial"/>
    <dgm:cxn modelId="{A6D848DF-1866-468D-9FBE-26559798D5A5}" type="presOf" srcId="{E4C4BD06-058A-407B-B6BA-B49AEE8AAD9D}" destId="{EC25A5EF-E3F3-4CBD-BCEC-15D2D1BC5AD6}" srcOrd="0" destOrd="0" presId="urn:microsoft.com/office/officeart/2011/layout/HexagonRadial"/>
    <dgm:cxn modelId="{ED33E586-1371-4912-9B0C-D38CF0761D85}" srcId="{7C1D4090-81E0-4CC7-BB1C-A98FE03805C7}" destId="{387B28AB-F6D3-42C6-895D-BACA3FE70487}" srcOrd="0" destOrd="0" parTransId="{E48C3F44-0E95-4DE9-A982-66BA7FD13F21}" sibTransId="{FBBA10F2-A2D2-4FD0-B318-1836C1D6D9EA}"/>
    <dgm:cxn modelId="{A349AF79-BCF1-4CF1-AF52-56A56B5779CB}" srcId="{387B28AB-F6D3-42C6-895D-BACA3FE70487}" destId="{0CCC9061-FB04-482F-8FAF-FA61A007DC10}" srcOrd="1" destOrd="0" parTransId="{63BC2B26-D56E-40C2-A84E-DFAAA9D51E58}" sibTransId="{9D1DBDE6-477C-4346-8452-D73E07618995}"/>
    <dgm:cxn modelId="{E59A245A-181F-41C4-A785-D48DD934A1AA}" type="presOf" srcId="{0CCC9061-FB04-482F-8FAF-FA61A007DC10}" destId="{5969F665-B486-4ED1-B1AD-2BFE687E8261}" srcOrd="0" destOrd="0" presId="urn:microsoft.com/office/officeart/2011/layout/HexagonRadial"/>
    <dgm:cxn modelId="{F66BDF3D-EB36-4678-971F-7A5FB5E58CF1}" srcId="{387B28AB-F6D3-42C6-895D-BACA3FE70487}" destId="{2882A10F-9AE9-4C41-A22C-A983C18415F3}" srcOrd="5" destOrd="0" parTransId="{7E21CF54-0AFE-4FE5-A785-C3318C4CE059}" sibTransId="{23D90595-DC2C-4D3A-A53E-7D05BCDA0C15}"/>
    <dgm:cxn modelId="{902D04DA-451D-4647-A095-DE872EEAE3F1}" type="presOf" srcId="{F757FF7B-0E11-4BA3-90F2-FF53ADD34AE4}" destId="{2B776E60-41F3-4E5B-B427-0B9AE7AA0D3B}" srcOrd="0" destOrd="0" presId="urn:microsoft.com/office/officeart/2011/layout/HexagonRadial"/>
    <dgm:cxn modelId="{6A21F9FA-5855-4B54-B89F-D3FB06914F76}" srcId="{387B28AB-F6D3-42C6-895D-BACA3FE70487}" destId="{EA305828-3CE4-4548-9597-96E99A4DE7B7}" srcOrd="0" destOrd="0" parTransId="{09296B95-A672-4C52-91D3-88BF4A291EA7}" sibTransId="{4092CA92-E3AF-41C7-AE9C-73E8B91A4A91}"/>
    <dgm:cxn modelId="{BF8FB693-A1C3-4044-9863-EC886E23FBFA}" srcId="{387B28AB-F6D3-42C6-895D-BACA3FE70487}" destId="{E4C4BD06-058A-407B-B6BA-B49AEE8AAD9D}" srcOrd="3" destOrd="0" parTransId="{DAC870D8-1060-4E53-AF0C-4A41A0B1E235}" sibTransId="{E18AAD19-53A4-4D19-BC0A-4660EE83039B}"/>
    <dgm:cxn modelId="{E61A3443-96A4-465B-9DC4-8EF88A679239}" type="presOf" srcId="{EA305828-3CE4-4548-9597-96E99A4DE7B7}" destId="{1818A910-404F-41F3-96EA-7FA6FB9DC6B4}" srcOrd="0" destOrd="0" presId="urn:microsoft.com/office/officeart/2011/layout/HexagonRadial"/>
    <dgm:cxn modelId="{F805EA66-0B20-47C3-BF65-7AB72648472B}" type="presOf" srcId="{2882A10F-9AE9-4C41-A22C-A983C18415F3}" destId="{A310E34F-136F-4E08-8A6C-64DA02B0E08D}" srcOrd="0" destOrd="0" presId="urn:microsoft.com/office/officeart/2011/layout/HexagonRadial"/>
    <dgm:cxn modelId="{163BD30F-E5AE-440D-A95D-B78A3D52075F}" type="presOf" srcId="{395AB681-DDC2-4E6E-BC6C-5163F969F8A7}" destId="{D0947B0F-81D2-4FCE-8DDC-04EAF43E21B2}" srcOrd="0" destOrd="0" presId="urn:microsoft.com/office/officeart/2011/layout/HexagonRadial"/>
    <dgm:cxn modelId="{24B444DB-CE46-451F-8601-1F69BC2762F1}" srcId="{387B28AB-F6D3-42C6-895D-BACA3FE70487}" destId="{395AB681-DDC2-4E6E-BC6C-5163F969F8A7}" srcOrd="4" destOrd="0" parTransId="{165E207C-75BC-463B-BDF2-C3AB53C35F69}" sibTransId="{BE717859-CFE8-4CB0-8621-EC6B88C4E43E}"/>
    <dgm:cxn modelId="{B3A65A24-3A6D-46DF-BA08-617FCCD462CE}" type="presParOf" srcId="{978D28C3-479A-4A2C-976A-8669F3F5CA0A}" destId="{5B4C1A3A-BC9A-4190-9BF3-7881122B9887}" srcOrd="0" destOrd="0" presId="urn:microsoft.com/office/officeart/2011/layout/HexagonRadial"/>
    <dgm:cxn modelId="{5C7F1680-F2ED-44C1-B605-45B8CAB72A29}" type="presParOf" srcId="{978D28C3-479A-4A2C-976A-8669F3F5CA0A}" destId="{169304DC-72DA-49E0-855E-B1A9307C54A3}" srcOrd="1" destOrd="0" presId="urn:microsoft.com/office/officeart/2011/layout/HexagonRadial"/>
    <dgm:cxn modelId="{15C1609B-A449-4FC6-B16D-F514E76D5DE7}" type="presParOf" srcId="{169304DC-72DA-49E0-855E-B1A9307C54A3}" destId="{F1FAAEF7-64B6-4017-ABC6-29BF89642236}" srcOrd="0" destOrd="0" presId="urn:microsoft.com/office/officeart/2011/layout/HexagonRadial"/>
    <dgm:cxn modelId="{889F0748-277A-4FA3-B479-ABC932FE97D2}" type="presParOf" srcId="{978D28C3-479A-4A2C-976A-8669F3F5CA0A}" destId="{1818A910-404F-41F3-96EA-7FA6FB9DC6B4}" srcOrd="2" destOrd="0" presId="urn:microsoft.com/office/officeart/2011/layout/HexagonRadial"/>
    <dgm:cxn modelId="{955D1B3C-0CA1-4269-960E-66A6B9BB5FBD}" type="presParOf" srcId="{978D28C3-479A-4A2C-976A-8669F3F5CA0A}" destId="{F8DD33F9-6245-45E0-A302-ADFC2EB711AB}" srcOrd="3" destOrd="0" presId="urn:microsoft.com/office/officeart/2011/layout/HexagonRadial"/>
    <dgm:cxn modelId="{E3F58B37-C777-49BB-9291-C9479679670B}" type="presParOf" srcId="{F8DD33F9-6245-45E0-A302-ADFC2EB711AB}" destId="{3FE6AD26-FC9F-4F89-AE00-D86C43B80DC2}" srcOrd="0" destOrd="0" presId="urn:microsoft.com/office/officeart/2011/layout/HexagonRadial"/>
    <dgm:cxn modelId="{2CCA8917-609A-4AB2-BBD5-291569D2F5E8}" type="presParOf" srcId="{978D28C3-479A-4A2C-976A-8669F3F5CA0A}" destId="{5969F665-B486-4ED1-B1AD-2BFE687E8261}" srcOrd="4" destOrd="0" presId="urn:microsoft.com/office/officeart/2011/layout/HexagonRadial"/>
    <dgm:cxn modelId="{5E81C7FA-1E5F-4462-A2A9-AFA6712C6F11}" type="presParOf" srcId="{978D28C3-479A-4A2C-976A-8669F3F5CA0A}" destId="{DA78F6A5-094D-44E1-B621-CFF1077C24D0}" srcOrd="5" destOrd="0" presId="urn:microsoft.com/office/officeart/2011/layout/HexagonRadial"/>
    <dgm:cxn modelId="{9D5BA595-C500-4375-B6C6-10CBBEEB2A08}" type="presParOf" srcId="{DA78F6A5-094D-44E1-B621-CFF1077C24D0}" destId="{1A6FDF24-C72A-4765-8FEB-2A4CE5ED0D84}" srcOrd="0" destOrd="0" presId="urn:microsoft.com/office/officeart/2011/layout/HexagonRadial"/>
    <dgm:cxn modelId="{15701C9D-7ABF-41EC-857A-7AE19038D516}" type="presParOf" srcId="{978D28C3-479A-4A2C-976A-8669F3F5CA0A}" destId="{2B776E60-41F3-4E5B-B427-0B9AE7AA0D3B}" srcOrd="6" destOrd="0" presId="urn:microsoft.com/office/officeart/2011/layout/HexagonRadial"/>
    <dgm:cxn modelId="{4D7813FD-4A97-421D-A408-3B4C44784149}" type="presParOf" srcId="{978D28C3-479A-4A2C-976A-8669F3F5CA0A}" destId="{7E5D5D36-907A-460B-AA0E-8E9DD9534296}" srcOrd="7" destOrd="0" presId="urn:microsoft.com/office/officeart/2011/layout/HexagonRadial"/>
    <dgm:cxn modelId="{0B4380D2-90E6-4A56-9587-28EFA279B174}" type="presParOf" srcId="{7E5D5D36-907A-460B-AA0E-8E9DD9534296}" destId="{61899533-E84E-4C06-8A6E-D5BA215BC7A8}" srcOrd="0" destOrd="0" presId="urn:microsoft.com/office/officeart/2011/layout/HexagonRadial"/>
    <dgm:cxn modelId="{6732F4C0-B86C-4E75-82F5-4EAB6BC11B03}" type="presParOf" srcId="{978D28C3-479A-4A2C-976A-8669F3F5CA0A}" destId="{EC25A5EF-E3F3-4CBD-BCEC-15D2D1BC5AD6}" srcOrd="8" destOrd="0" presId="urn:microsoft.com/office/officeart/2011/layout/HexagonRadial"/>
    <dgm:cxn modelId="{21EF3391-06B4-4E50-8AF6-FDDFAC350887}" type="presParOf" srcId="{978D28C3-479A-4A2C-976A-8669F3F5CA0A}" destId="{812AE007-CA61-4444-BC4B-65699E0D0AEE}" srcOrd="9" destOrd="0" presId="urn:microsoft.com/office/officeart/2011/layout/HexagonRadial"/>
    <dgm:cxn modelId="{28934FC7-2AFB-45E6-ACF3-54E16CED7B89}" type="presParOf" srcId="{812AE007-CA61-4444-BC4B-65699E0D0AEE}" destId="{DE62AFF0-B678-4B81-B078-B752FED6871F}" srcOrd="0" destOrd="0" presId="urn:microsoft.com/office/officeart/2011/layout/HexagonRadial"/>
    <dgm:cxn modelId="{CB22A7F8-C49D-40B6-B30E-E424B0298555}" type="presParOf" srcId="{978D28C3-479A-4A2C-976A-8669F3F5CA0A}" destId="{D0947B0F-81D2-4FCE-8DDC-04EAF43E21B2}" srcOrd="10" destOrd="0" presId="urn:microsoft.com/office/officeart/2011/layout/HexagonRadial"/>
    <dgm:cxn modelId="{CD85DFA2-A4A4-4302-AA1F-8544F0D602B2}" type="presParOf" srcId="{978D28C3-479A-4A2C-976A-8669F3F5CA0A}" destId="{D7DB9991-4A98-442F-A51D-BF149AD761CF}" srcOrd="11" destOrd="0" presId="urn:microsoft.com/office/officeart/2011/layout/HexagonRadial"/>
    <dgm:cxn modelId="{DD84F10E-8BD5-4369-B6F2-AA0C260ED9FE}" type="presParOf" srcId="{D7DB9991-4A98-442F-A51D-BF149AD761CF}" destId="{2655D35C-E5A1-40E6-A76C-ACAECC471EAA}" srcOrd="0" destOrd="0" presId="urn:microsoft.com/office/officeart/2011/layout/HexagonRadial"/>
    <dgm:cxn modelId="{F3E238A2-0F0F-4E65-AFBA-762C2DF521FB}" type="presParOf" srcId="{978D28C3-479A-4A2C-976A-8669F3F5CA0A}" destId="{A310E34F-136F-4E08-8A6C-64DA02B0E08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EFE628-6AE3-4398-98B2-8C9A136A09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422204-7382-4B3F-9FDA-DD1719F80F24}" type="pres">
      <dgm:prSet presAssocID="{84EFE628-6AE3-4398-98B2-8C9A136A09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D6B57A71-F79A-4B2A-9AD0-05A3550C4825}" type="presOf" srcId="{84EFE628-6AE3-4398-98B2-8C9A136A098A}" destId="{90422204-7382-4B3F-9FDA-DD1719F80F24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5346F3-BD3F-421A-9E32-5EE2CF412AD6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4BF99-7BE1-464E-8E99-180DCF086305}">
      <dgm:prSet phldrT="[Text]"/>
      <dgm:spPr/>
      <dgm:t>
        <a:bodyPr/>
        <a:lstStyle/>
        <a:p>
          <a:r>
            <a:rPr lang="en-US" dirty="0" smtClean="0"/>
            <a:t>Recruitment Launch</a:t>
          </a:r>
          <a:endParaRPr lang="en-US" dirty="0"/>
        </a:p>
      </dgm:t>
    </dgm:pt>
    <dgm:pt modelId="{B41C0EFF-17CD-41B8-946E-F8D90D9396B7}" type="parTrans" cxnId="{331146A1-FFC0-42E4-A1AB-84200D3AD284}">
      <dgm:prSet/>
      <dgm:spPr/>
      <dgm:t>
        <a:bodyPr/>
        <a:lstStyle/>
        <a:p>
          <a:endParaRPr lang="en-US"/>
        </a:p>
      </dgm:t>
    </dgm:pt>
    <dgm:pt modelId="{A4A41034-B600-4734-962B-5B463C4CD394}" type="sibTrans" cxnId="{331146A1-FFC0-42E4-A1AB-84200D3AD284}">
      <dgm:prSet/>
      <dgm:spPr/>
      <dgm:t>
        <a:bodyPr/>
        <a:lstStyle/>
        <a:p>
          <a:endParaRPr lang="en-US"/>
        </a:p>
      </dgm:t>
    </dgm:pt>
    <dgm:pt modelId="{25355163-84F9-48EC-BEC3-02687990D04D}">
      <dgm:prSet phldrT="[Text]"/>
      <dgm:spPr/>
      <dgm:t>
        <a:bodyPr/>
        <a:lstStyle/>
        <a:p>
          <a:r>
            <a:rPr lang="en-US" dirty="0" smtClean="0"/>
            <a:t>SCALE LTP Project</a:t>
          </a:r>
          <a:endParaRPr lang="en-US" dirty="0"/>
        </a:p>
      </dgm:t>
    </dgm:pt>
    <dgm:pt modelId="{D1040BF8-B68E-4300-B44F-DC345E2BAB07}" type="parTrans" cxnId="{C6ACC9F9-2111-4E19-88D7-E59E6C6B0F6E}">
      <dgm:prSet/>
      <dgm:spPr/>
      <dgm:t>
        <a:bodyPr/>
        <a:lstStyle/>
        <a:p>
          <a:endParaRPr lang="en-US"/>
        </a:p>
      </dgm:t>
    </dgm:pt>
    <dgm:pt modelId="{38C58D56-80B5-4CF2-9367-013BDD40669C}" type="sibTrans" cxnId="{C6ACC9F9-2111-4E19-88D7-E59E6C6B0F6E}">
      <dgm:prSet/>
      <dgm:spPr/>
      <dgm:t>
        <a:bodyPr/>
        <a:lstStyle/>
        <a:p>
          <a:endParaRPr lang="en-US"/>
        </a:p>
      </dgm:t>
    </dgm:pt>
    <dgm:pt modelId="{791D0E89-B3FE-4520-9876-322789985EB8}">
      <dgm:prSet phldrT="[Text]"/>
      <dgm:spPr/>
      <dgm:t>
        <a:bodyPr/>
        <a:lstStyle/>
        <a:p>
          <a:r>
            <a:rPr lang="en-US" dirty="0" smtClean="0"/>
            <a:t>Strategic Partnerships</a:t>
          </a:r>
          <a:endParaRPr lang="en-US" dirty="0"/>
        </a:p>
      </dgm:t>
    </dgm:pt>
    <dgm:pt modelId="{3BEF6327-4051-4325-BD18-0DCC2C476CE8}" type="parTrans" cxnId="{0C8640F7-3BE4-4B1F-B7F6-DF1760B8CD52}">
      <dgm:prSet/>
      <dgm:spPr/>
      <dgm:t>
        <a:bodyPr/>
        <a:lstStyle/>
        <a:p>
          <a:endParaRPr lang="en-US"/>
        </a:p>
      </dgm:t>
    </dgm:pt>
    <dgm:pt modelId="{F42BB9F3-D38A-4FE4-AF1D-4D72308AD5BB}" type="sibTrans" cxnId="{0C8640F7-3BE4-4B1F-B7F6-DF1760B8CD52}">
      <dgm:prSet/>
      <dgm:spPr/>
      <dgm:t>
        <a:bodyPr/>
        <a:lstStyle/>
        <a:p>
          <a:endParaRPr lang="en-US"/>
        </a:p>
      </dgm:t>
    </dgm:pt>
    <dgm:pt modelId="{DA56D2DD-9113-4181-9FBB-6AB911BE81B5}">
      <dgm:prSet phldrT="[Text]"/>
      <dgm:spPr/>
      <dgm:t>
        <a:bodyPr/>
        <a:lstStyle/>
        <a:p>
          <a:r>
            <a:rPr lang="en-US" dirty="0" smtClean="0"/>
            <a:t>PAC sub-committees</a:t>
          </a:r>
          <a:endParaRPr lang="en-US" dirty="0"/>
        </a:p>
      </dgm:t>
    </dgm:pt>
    <dgm:pt modelId="{C5CC7E32-7CF3-45BB-BFE1-F600BA86274F}" type="parTrans" cxnId="{198A3A8C-AEB8-4CA9-BCB0-279226E60B8B}">
      <dgm:prSet/>
      <dgm:spPr/>
      <dgm:t>
        <a:bodyPr/>
        <a:lstStyle/>
        <a:p>
          <a:endParaRPr lang="en-US"/>
        </a:p>
      </dgm:t>
    </dgm:pt>
    <dgm:pt modelId="{9124777C-7FF9-45B0-8D3B-AD72899B5315}" type="sibTrans" cxnId="{198A3A8C-AEB8-4CA9-BCB0-279226E60B8B}">
      <dgm:prSet/>
      <dgm:spPr/>
      <dgm:t>
        <a:bodyPr/>
        <a:lstStyle/>
        <a:p>
          <a:endParaRPr lang="en-US"/>
        </a:p>
      </dgm:t>
    </dgm:pt>
    <dgm:pt modelId="{B09AFA41-F9C8-493B-A663-1B047D052EDB}">
      <dgm:prSet phldrT="[Text]"/>
      <dgm:spPr/>
      <dgm:t>
        <a:bodyPr/>
        <a:lstStyle/>
        <a:p>
          <a:r>
            <a:rPr lang="en-US" dirty="0" smtClean="0"/>
            <a:t>Visit from Jed Wallace</a:t>
          </a:r>
          <a:endParaRPr lang="en-US" dirty="0"/>
        </a:p>
      </dgm:t>
    </dgm:pt>
    <dgm:pt modelId="{20C6F8A9-35BD-4DB0-A5E6-820404CD2AE0}" type="parTrans" cxnId="{ED2A733D-2762-4950-B2C4-23C587360DEE}">
      <dgm:prSet/>
      <dgm:spPr/>
      <dgm:t>
        <a:bodyPr/>
        <a:lstStyle/>
        <a:p>
          <a:endParaRPr lang="en-US"/>
        </a:p>
      </dgm:t>
    </dgm:pt>
    <dgm:pt modelId="{AFD9B9FE-1A93-4F8C-A7E2-01892005C2B8}" type="sibTrans" cxnId="{ED2A733D-2762-4950-B2C4-23C587360DEE}">
      <dgm:prSet/>
      <dgm:spPr/>
      <dgm:t>
        <a:bodyPr/>
        <a:lstStyle/>
        <a:p>
          <a:endParaRPr lang="en-US"/>
        </a:p>
      </dgm:t>
    </dgm:pt>
    <dgm:pt modelId="{570E9723-6E4F-472A-B7D7-E4F7B1462F46}" type="pres">
      <dgm:prSet presAssocID="{835346F3-BD3F-421A-9E32-5EE2CF412AD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934238-9217-4FAA-84B2-9797600056BF}" type="pres">
      <dgm:prSet presAssocID="{B414BF99-7BE1-464E-8E99-180DCF086305}" presName="node" presStyleLbl="node1" presStyleIdx="0" presStyleCnt="5" custRadScaleRad="98732" custRadScaleInc="6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8FA2EE-BC02-44AB-B6F1-8D02B5516546}" type="pres">
      <dgm:prSet presAssocID="{B414BF99-7BE1-464E-8E99-180DCF086305}" presName="spNode" presStyleCnt="0"/>
      <dgm:spPr/>
    </dgm:pt>
    <dgm:pt modelId="{CE4E2117-F5B4-457D-8F8A-EBE71A1393D8}" type="pres">
      <dgm:prSet presAssocID="{A4A41034-B600-4734-962B-5B463C4CD39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B74D532-82C1-4D56-B00E-376C105D13A8}" type="pres">
      <dgm:prSet presAssocID="{25355163-84F9-48EC-BEC3-02687990D0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B2EDB-5E89-45B1-B342-F71B3E5C5BD3}" type="pres">
      <dgm:prSet presAssocID="{25355163-84F9-48EC-BEC3-02687990D04D}" presName="spNode" presStyleCnt="0"/>
      <dgm:spPr/>
    </dgm:pt>
    <dgm:pt modelId="{7BC2F86A-9952-47F3-9AF5-249A7CF94017}" type="pres">
      <dgm:prSet presAssocID="{38C58D56-80B5-4CF2-9367-013BDD40669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A711828-68E7-4795-A2C6-1B64AF8D339D}" type="pres">
      <dgm:prSet presAssocID="{791D0E89-B3FE-4520-9876-322789985EB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4215-4BB7-48BD-BEF8-7E7E2C03CDF1}" type="pres">
      <dgm:prSet presAssocID="{791D0E89-B3FE-4520-9876-322789985EB8}" presName="spNode" presStyleCnt="0"/>
      <dgm:spPr/>
    </dgm:pt>
    <dgm:pt modelId="{9B29C4E1-13A2-4ECC-94AB-F471FE83119F}" type="pres">
      <dgm:prSet presAssocID="{F42BB9F3-D38A-4FE4-AF1D-4D72308AD5BB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6DE75D1-A404-4CD3-9A0D-227E42F78BE6}" type="pres">
      <dgm:prSet presAssocID="{DA56D2DD-9113-4181-9FBB-6AB911BE81B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A70E4-F620-4E6E-B814-94F250EBE6A1}" type="pres">
      <dgm:prSet presAssocID="{DA56D2DD-9113-4181-9FBB-6AB911BE81B5}" presName="spNode" presStyleCnt="0"/>
      <dgm:spPr/>
    </dgm:pt>
    <dgm:pt modelId="{D0B66D02-7A7D-42CD-B3F1-271C9F614B84}" type="pres">
      <dgm:prSet presAssocID="{9124777C-7FF9-45B0-8D3B-AD72899B531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4553CD6-3604-4187-A37E-3506FFCF1095}" type="pres">
      <dgm:prSet presAssocID="{B09AFA41-F9C8-493B-A663-1B047D052E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11ACF-FD6B-4174-8B88-FE4D16160228}" type="pres">
      <dgm:prSet presAssocID="{B09AFA41-F9C8-493B-A663-1B047D052EDB}" presName="spNode" presStyleCnt="0"/>
      <dgm:spPr/>
    </dgm:pt>
    <dgm:pt modelId="{B609D2C8-28F4-4D5C-BB99-453BC9BADEAD}" type="pres">
      <dgm:prSet presAssocID="{AFD9B9FE-1A93-4F8C-A7E2-01892005C2B8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C8640F7-3BE4-4B1F-B7F6-DF1760B8CD52}" srcId="{835346F3-BD3F-421A-9E32-5EE2CF412AD6}" destId="{791D0E89-B3FE-4520-9876-322789985EB8}" srcOrd="2" destOrd="0" parTransId="{3BEF6327-4051-4325-BD18-0DCC2C476CE8}" sibTransId="{F42BB9F3-D38A-4FE4-AF1D-4D72308AD5BB}"/>
    <dgm:cxn modelId="{69F4B842-D115-4088-A3BE-5F17F758331B}" type="presOf" srcId="{B09AFA41-F9C8-493B-A663-1B047D052EDB}" destId="{04553CD6-3604-4187-A37E-3506FFCF1095}" srcOrd="0" destOrd="0" presId="urn:microsoft.com/office/officeart/2005/8/layout/cycle6"/>
    <dgm:cxn modelId="{83499720-9473-49FA-A520-0F31CE967A71}" type="presOf" srcId="{F42BB9F3-D38A-4FE4-AF1D-4D72308AD5BB}" destId="{9B29C4E1-13A2-4ECC-94AB-F471FE83119F}" srcOrd="0" destOrd="0" presId="urn:microsoft.com/office/officeart/2005/8/layout/cycle6"/>
    <dgm:cxn modelId="{0D717113-4598-450C-B1F4-4A6121A0A75C}" type="presOf" srcId="{A4A41034-B600-4734-962B-5B463C4CD394}" destId="{CE4E2117-F5B4-457D-8F8A-EBE71A1393D8}" srcOrd="0" destOrd="0" presId="urn:microsoft.com/office/officeart/2005/8/layout/cycle6"/>
    <dgm:cxn modelId="{A632DA22-AF96-489C-A0FB-A3F623C020E0}" type="presOf" srcId="{25355163-84F9-48EC-BEC3-02687990D04D}" destId="{0B74D532-82C1-4D56-B00E-376C105D13A8}" srcOrd="0" destOrd="0" presId="urn:microsoft.com/office/officeart/2005/8/layout/cycle6"/>
    <dgm:cxn modelId="{6CF3514A-7414-42F1-828A-28E1249ABEEB}" type="presOf" srcId="{AFD9B9FE-1A93-4F8C-A7E2-01892005C2B8}" destId="{B609D2C8-28F4-4D5C-BB99-453BC9BADEAD}" srcOrd="0" destOrd="0" presId="urn:microsoft.com/office/officeart/2005/8/layout/cycle6"/>
    <dgm:cxn modelId="{06795084-8375-4452-9B01-7B6064CDBCFA}" type="presOf" srcId="{38C58D56-80B5-4CF2-9367-013BDD40669C}" destId="{7BC2F86A-9952-47F3-9AF5-249A7CF94017}" srcOrd="0" destOrd="0" presId="urn:microsoft.com/office/officeart/2005/8/layout/cycle6"/>
    <dgm:cxn modelId="{3A7F1493-8D7F-4AFD-A4A0-2FB581686C94}" type="presOf" srcId="{B414BF99-7BE1-464E-8E99-180DCF086305}" destId="{CA934238-9217-4FAA-84B2-9797600056BF}" srcOrd="0" destOrd="0" presId="urn:microsoft.com/office/officeart/2005/8/layout/cycle6"/>
    <dgm:cxn modelId="{331146A1-FFC0-42E4-A1AB-84200D3AD284}" srcId="{835346F3-BD3F-421A-9E32-5EE2CF412AD6}" destId="{B414BF99-7BE1-464E-8E99-180DCF086305}" srcOrd="0" destOrd="0" parTransId="{B41C0EFF-17CD-41B8-946E-F8D90D9396B7}" sibTransId="{A4A41034-B600-4734-962B-5B463C4CD394}"/>
    <dgm:cxn modelId="{C6ACC9F9-2111-4E19-88D7-E59E6C6B0F6E}" srcId="{835346F3-BD3F-421A-9E32-5EE2CF412AD6}" destId="{25355163-84F9-48EC-BEC3-02687990D04D}" srcOrd="1" destOrd="0" parTransId="{D1040BF8-B68E-4300-B44F-DC345E2BAB07}" sibTransId="{38C58D56-80B5-4CF2-9367-013BDD40669C}"/>
    <dgm:cxn modelId="{198A3A8C-AEB8-4CA9-BCB0-279226E60B8B}" srcId="{835346F3-BD3F-421A-9E32-5EE2CF412AD6}" destId="{DA56D2DD-9113-4181-9FBB-6AB911BE81B5}" srcOrd="3" destOrd="0" parTransId="{C5CC7E32-7CF3-45BB-BFE1-F600BA86274F}" sibTransId="{9124777C-7FF9-45B0-8D3B-AD72899B5315}"/>
    <dgm:cxn modelId="{C48EAC04-9C2E-4786-B0AE-609164FCE32F}" type="presOf" srcId="{DA56D2DD-9113-4181-9FBB-6AB911BE81B5}" destId="{B6DE75D1-A404-4CD3-9A0D-227E42F78BE6}" srcOrd="0" destOrd="0" presId="urn:microsoft.com/office/officeart/2005/8/layout/cycle6"/>
    <dgm:cxn modelId="{F21B7625-BAC0-4917-A7D7-3B910E8A1273}" type="presOf" srcId="{791D0E89-B3FE-4520-9876-322789985EB8}" destId="{3A711828-68E7-4795-A2C6-1B64AF8D339D}" srcOrd="0" destOrd="0" presId="urn:microsoft.com/office/officeart/2005/8/layout/cycle6"/>
    <dgm:cxn modelId="{ED2A733D-2762-4950-B2C4-23C587360DEE}" srcId="{835346F3-BD3F-421A-9E32-5EE2CF412AD6}" destId="{B09AFA41-F9C8-493B-A663-1B047D052EDB}" srcOrd="4" destOrd="0" parTransId="{20C6F8A9-35BD-4DB0-A5E6-820404CD2AE0}" sibTransId="{AFD9B9FE-1A93-4F8C-A7E2-01892005C2B8}"/>
    <dgm:cxn modelId="{71C1807E-F28D-4884-9A32-B195802D18F6}" type="presOf" srcId="{835346F3-BD3F-421A-9E32-5EE2CF412AD6}" destId="{570E9723-6E4F-472A-B7D7-E4F7B1462F46}" srcOrd="0" destOrd="0" presId="urn:microsoft.com/office/officeart/2005/8/layout/cycle6"/>
    <dgm:cxn modelId="{117DACEA-F602-4C2A-92AE-5922CF5FD21E}" type="presOf" srcId="{9124777C-7FF9-45B0-8D3B-AD72899B5315}" destId="{D0B66D02-7A7D-42CD-B3F1-271C9F614B84}" srcOrd="0" destOrd="0" presId="urn:microsoft.com/office/officeart/2005/8/layout/cycle6"/>
    <dgm:cxn modelId="{C4B71E1C-BBAE-4C31-80D8-FD56718530A7}" type="presParOf" srcId="{570E9723-6E4F-472A-B7D7-E4F7B1462F46}" destId="{CA934238-9217-4FAA-84B2-9797600056BF}" srcOrd="0" destOrd="0" presId="urn:microsoft.com/office/officeart/2005/8/layout/cycle6"/>
    <dgm:cxn modelId="{D31D2CA4-87B0-413F-8BC7-F5CB04B2E519}" type="presParOf" srcId="{570E9723-6E4F-472A-B7D7-E4F7B1462F46}" destId="{C48FA2EE-BC02-44AB-B6F1-8D02B5516546}" srcOrd="1" destOrd="0" presId="urn:microsoft.com/office/officeart/2005/8/layout/cycle6"/>
    <dgm:cxn modelId="{29CC8D07-EDF4-43CA-9231-D89A6903A793}" type="presParOf" srcId="{570E9723-6E4F-472A-B7D7-E4F7B1462F46}" destId="{CE4E2117-F5B4-457D-8F8A-EBE71A1393D8}" srcOrd="2" destOrd="0" presId="urn:microsoft.com/office/officeart/2005/8/layout/cycle6"/>
    <dgm:cxn modelId="{07FAD36E-E523-4D59-A110-09AD31B8B75B}" type="presParOf" srcId="{570E9723-6E4F-472A-B7D7-E4F7B1462F46}" destId="{0B74D532-82C1-4D56-B00E-376C105D13A8}" srcOrd="3" destOrd="0" presId="urn:microsoft.com/office/officeart/2005/8/layout/cycle6"/>
    <dgm:cxn modelId="{33C86E01-4C10-4FAE-9469-5B670F4C4B4C}" type="presParOf" srcId="{570E9723-6E4F-472A-B7D7-E4F7B1462F46}" destId="{CA3B2EDB-5E89-45B1-B342-F71B3E5C5BD3}" srcOrd="4" destOrd="0" presId="urn:microsoft.com/office/officeart/2005/8/layout/cycle6"/>
    <dgm:cxn modelId="{AB246408-BC2D-4B52-9974-95F0D98FFE5F}" type="presParOf" srcId="{570E9723-6E4F-472A-B7D7-E4F7B1462F46}" destId="{7BC2F86A-9952-47F3-9AF5-249A7CF94017}" srcOrd="5" destOrd="0" presId="urn:microsoft.com/office/officeart/2005/8/layout/cycle6"/>
    <dgm:cxn modelId="{E7679264-A8A7-4794-87A6-A8BC37BD2BC7}" type="presParOf" srcId="{570E9723-6E4F-472A-B7D7-E4F7B1462F46}" destId="{3A711828-68E7-4795-A2C6-1B64AF8D339D}" srcOrd="6" destOrd="0" presId="urn:microsoft.com/office/officeart/2005/8/layout/cycle6"/>
    <dgm:cxn modelId="{39661727-9E4C-4137-A1DC-A1A4F8EE02A0}" type="presParOf" srcId="{570E9723-6E4F-472A-B7D7-E4F7B1462F46}" destId="{4F984215-4BB7-48BD-BEF8-7E7E2C03CDF1}" srcOrd="7" destOrd="0" presId="urn:microsoft.com/office/officeart/2005/8/layout/cycle6"/>
    <dgm:cxn modelId="{856CCED9-85C0-4638-A66B-6DFF24051241}" type="presParOf" srcId="{570E9723-6E4F-472A-B7D7-E4F7B1462F46}" destId="{9B29C4E1-13A2-4ECC-94AB-F471FE83119F}" srcOrd="8" destOrd="0" presId="urn:microsoft.com/office/officeart/2005/8/layout/cycle6"/>
    <dgm:cxn modelId="{C5FD8078-83F6-4854-B2C6-9B7C195E3319}" type="presParOf" srcId="{570E9723-6E4F-472A-B7D7-E4F7B1462F46}" destId="{B6DE75D1-A404-4CD3-9A0D-227E42F78BE6}" srcOrd="9" destOrd="0" presId="urn:microsoft.com/office/officeart/2005/8/layout/cycle6"/>
    <dgm:cxn modelId="{7BED3084-0334-46A9-9239-57B2117AF6BB}" type="presParOf" srcId="{570E9723-6E4F-472A-B7D7-E4F7B1462F46}" destId="{1B9A70E4-F620-4E6E-B814-94F250EBE6A1}" srcOrd="10" destOrd="0" presId="urn:microsoft.com/office/officeart/2005/8/layout/cycle6"/>
    <dgm:cxn modelId="{2340AFAB-4E06-4AA6-8747-21E8A537519A}" type="presParOf" srcId="{570E9723-6E4F-472A-B7D7-E4F7B1462F46}" destId="{D0B66D02-7A7D-42CD-B3F1-271C9F614B84}" srcOrd="11" destOrd="0" presId="urn:microsoft.com/office/officeart/2005/8/layout/cycle6"/>
    <dgm:cxn modelId="{F775C327-D8AE-49D7-B377-490B54258010}" type="presParOf" srcId="{570E9723-6E4F-472A-B7D7-E4F7B1462F46}" destId="{04553CD6-3604-4187-A37E-3506FFCF1095}" srcOrd="12" destOrd="0" presId="urn:microsoft.com/office/officeart/2005/8/layout/cycle6"/>
    <dgm:cxn modelId="{4070C37C-364E-490D-96C6-1EF6EA6CA496}" type="presParOf" srcId="{570E9723-6E4F-472A-B7D7-E4F7B1462F46}" destId="{46611ACF-FD6B-4174-8B88-FE4D16160228}" srcOrd="13" destOrd="0" presId="urn:microsoft.com/office/officeart/2005/8/layout/cycle6"/>
    <dgm:cxn modelId="{25FD2430-3B4F-424B-B76F-D5C8B78AADE3}" type="presParOf" srcId="{570E9723-6E4F-472A-B7D7-E4F7B1462F46}" destId="{B609D2C8-28F4-4D5C-BB99-453BC9BADEA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A2690-F991-4BF6-A5DA-04C58F270C88}">
      <dsp:nvSpPr>
        <dsp:cNvPr id="0" name=""/>
        <dsp:cNvSpPr/>
      </dsp:nvSpPr>
      <dsp:spPr>
        <a:xfrm>
          <a:off x="5582" y="940746"/>
          <a:ext cx="2863868" cy="1145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30-Day Placement Meetings</a:t>
          </a:r>
          <a:endParaRPr lang="en-US" sz="2400" kern="1200" dirty="0"/>
        </a:p>
      </dsp:txBody>
      <dsp:txXfrm>
        <a:off x="578356" y="940746"/>
        <a:ext cx="1718321" cy="1145547"/>
      </dsp:txXfrm>
    </dsp:sp>
    <dsp:sp modelId="{6BC600BF-0283-4E76-9798-F988B3E1A097}">
      <dsp:nvSpPr>
        <dsp:cNvPr id="0" name=""/>
        <dsp:cNvSpPr/>
      </dsp:nvSpPr>
      <dsp:spPr>
        <a:xfrm>
          <a:off x="2497147" y="1038118"/>
          <a:ext cx="2377010" cy="950804"/>
        </a:xfrm>
        <a:prstGeom prst="chevron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Schedule Meetings with Parent(s)/Guardian(s) (8/11-8/22)</a:t>
          </a:r>
          <a:endParaRPr lang="en-US" sz="1100" kern="1200" dirty="0"/>
        </a:p>
      </dsp:txBody>
      <dsp:txXfrm>
        <a:off x="2972549" y="1038118"/>
        <a:ext cx="1426206" cy="950804"/>
      </dsp:txXfrm>
    </dsp:sp>
    <dsp:sp modelId="{70940F78-6FED-42FA-83F4-7627906A0D5F}">
      <dsp:nvSpPr>
        <dsp:cNvPr id="0" name=""/>
        <dsp:cNvSpPr/>
      </dsp:nvSpPr>
      <dsp:spPr>
        <a:xfrm>
          <a:off x="4541376" y="1038118"/>
          <a:ext cx="2377010" cy="950804"/>
        </a:xfrm>
        <a:prstGeom prst="chevron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Solidify understanding and accuracy of IEP accommodations, modifications and goals (8/18-9/5)</a:t>
          </a:r>
          <a:endParaRPr lang="en-US" sz="1100" kern="1200" dirty="0"/>
        </a:p>
      </dsp:txBody>
      <dsp:txXfrm>
        <a:off x="5016778" y="1038118"/>
        <a:ext cx="1426206" cy="950804"/>
      </dsp:txXfrm>
    </dsp:sp>
    <dsp:sp modelId="{5E61FC46-42C1-4D09-ACDD-C737D1D7D3D0}">
      <dsp:nvSpPr>
        <dsp:cNvPr id="0" name=""/>
        <dsp:cNvSpPr/>
      </dsp:nvSpPr>
      <dsp:spPr>
        <a:xfrm>
          <a:off x="6585606" y="1038118"/>
          <a:ext cx="2377010" cy="950804"/>
        </a:xfrm>
        <a:prstGeom prst="chevron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13/16 IEPs complete, as of 9/12. Target completion for all IEPs to be affirmed:  9/18.  </a:t>
          </a:r>
          <a:endParaRPr lang="en-US" sz="1100" kern="1200" dirty="0"/>
        </a:p>
      </dsp:txBody>
      <dsp:txXfrm>
        <a:off x="7061008" y="1038118"/>
        <a:ext cx="1426206" cy="950804"/>
      </dsp:txXfrm>
    </dsp:sp>
    <dsp:sp modelId="{A695EF6A-D40D-4EBC-ADA6-5E5D0D5077C5}">
      <dsp:nvSpPr>
        <dsp:cNvPr id="0" name=""/>
        <dsp:cNvSpPr/>
      </dsp:nvSpPr>
      <dsp:spPr>
        <a:xfrm>
          <a:off x="5582" y="2246670"/>
          <a:ext cx="2863868" cy="1145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Instructional Support Minutes</a:t>
          </a:r>
          <a:endParaRPr lang="en-US" sz="2400" kern="1200" dirty="0"/>
        </a:p>
      </dsp:txBody>
      <dsp:txXfrm>
        <a:off x="578356" y="2246670"/>
        <a:ext cx="1718321" cy="1145547"/>
      </dsp:txXfrm>
    </dsp:sp>
    <dsp:sp modelId="{9B0C76BB-02FC-4A74-9F98-763B4A5A122E}">
      <dsp:nvSpPr>
        <dsp:cNvPr id="0" name=""/>
        <dsp:cNvSpPr/>
      </dsp:nvSpPr>
      <dsp:spPr>
        <a:xfrm>
          <a:off x="2497147" y="2344042"/>
          <a:ext cx="2377010" cy="950804"/>
        </a:xfrm>
        <a:prstGeom prst="chevron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Hiring of Ed. Specialist and Instructional Aides  (7/28 – 8/12)</a:t>
          </a:r>
          <a:endParaRPr lang="en-US" sz="1100" kern="1200" dirty="0"/>
        </a:p>
      </dsp:txBody>
      <dsp:txXfrm>
        <a:off x="2972549" y="2344042"/>
        <a:ext cx="1426206" cy="950804"/>
      </dsp:txXfrm>
    </dsp:sp>
    <dsp:sp modelId="{1C13E2A1-75A5-4CBB-BFAB-E931905303DD}">
      <dsp:nvSpPr>
        <dsp:cNvPr id="0" name=""/>
        <dsp:cNvSpPr/>
      </dsp:nvSpPr>
      <dsp:spPr>
        <a:xfrm>
          <a:off x="4541376" y="2344042"/>
          <a:ext cx="2377010" cy="950804"/>
        </a:xfrm>
        <a:prstGeom prst="chevron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Reorganization of schedule to push into ILT (8/18-8/22)</a:t>
          </a:r>
          <a:endParaRPr lang="en-US" sz="1100" kern="1200" dirty="0"/>
        </a:p>
      </dsp:txBody>
      <dsp:txXfrm>
        <a:off x="5016778" y="2344042"/>
        <a:ext cx="1426206" cy="950804"/>
      </dsp:txXfrm>
    </dsp:sp>
    <dsp:sp modelId="{A5B011AA-B1F5-4F4B-8633-68F7625DE4BD}">
      <dsp:nvSpPr>
        <dsp:cNvPr id="0" name=""/>
        <dsp:cNvSpPr/>
      </dsp:nvSpPr>
      <dsp:spPr>
        <a:xfrm>
          <a:off x="6585606" y="2344042"/>
          <a:ext cx="2377010" cy="950804"/>
        </a:xfrm>
        <a:prstGeom prst="chevron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Reorganization of cohorts to support pull-out.  Target completion:  9/18</a:t>
          </a:r>
          <a:endParaRPr lang="en-US" sz="1100" kern="1200" dirty="0"/>
        </a:p>
      </dsp:txBody>
      <dsp:txXfrm>
        <a:off x="7061008" y="2344042"/>
        <a:ext cx="1426206" cy="950804"/>
      </dsp:txXfrm>
    </dsp:sp>
    <dsp:sp modelId="{D4976BF3-218C-4E6B-9DD4-D8FB2C3C4A75}">
      <dsp:nvSpPr>
        <dsp:cNvPr id="0" name=""/>
        <dsp:cNvSpPr/>
      </dsp:nvSpPr>
      <dsp:spPr>
        <a:xfrm>
          <a:off x="5582" y="3552594"/>
          <a:ext cx="2863868" cy="1145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External Service Providers</a:t>
          </a:r>
          <a:endParaRPr lang="en-US" sz="2400" kern="1200" dirty="0"/>
        </a:p>
      </dsp:txBody>
      <dsp:txXfrm>
        <a:off x="578356" y="3552594"/>
        <a:ext cx="1718321" cy="1145547"/>
      </dsp:txXfrm>
    </dsp:sp>
    <dsp:sp modelId="{101D7571-AE5C-4380-9882-66BFCBCB9CF8}">
      <dsp:nvSpPr>
        <dsp:cNvPr id="0" name=""/>
        <dsp:cNvSpPr/>
      </dsp:nvSpPr>
      <dsp:spPr>
        <a:xfrm>
          <a:off x="2497147" y="3649966"/>
          <a:ext cx="2377010" cy="950804"/>
        </a:xfrm>
        <a:prstGeom prst="chevron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Solicit providers and proposals for speech, medical and psychological services (8/5-9/5)</a:t>
          </a:r>
          <a:endParaRPr lang="en-US" sz="1100" kern="1200" dirty="0"/>
        </a:p>
      </dsp:txBody>
      <dsp:txXfrm>
        <a:off x="2972549" y="3649966"/>
        <a:ext cx="1426206" cy="950804"/>
      </dsp:txXfrm>
    </dsp:sp>
    <dsp:sp modelId="{5DE9C886-341B-43F0-9E2B-69E3B3E6A56D}">
      <dsp:nvSpPr>
        <dsp:cNvPr id="0" name=""/>
        <dsp:cNvSpPr/>
      </dsp:nvSpPr>
      <dsp:spPr>
        <a:xfrm>
          <a:off x="4541376" y="3649966"/>
          <a:ext cx="2377010" cy="950804"/>
        </a:xfrm>
        <a:prstGeom prst="chevron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Evaluate bids (8/18 – 9/12)</a:t>
          </a:r>
          <a:endParaRPr lang="en-US" sz="1100" kern="1200" dirty="0"/>
        </a:p>
      </dsp:txBody>
      <dsp:txXfrm>
        <a:off x="5016778" y="3649966"/>
        <a:ext cx="1426206" cy="950804"/>
      </dsp:txXfrm>
    </dsp:sp>
    <dsp:sp modelId="{E9CC2472-460E-4E7C-AADE-1DDAE7265611}">
      <dsp:nvSpPr>
        <dsp:cNvPr id="0" name=""/>
        <dsp:cNvSpPr/>
      </dsp:nvSpPr>
      <dsp:spPr>
        <a:xfrm>
          <a:off x="6585606" y="3649966"/>
          <a:ext cx="2377010" cy="950804"/>
        </a:xfrm>
        <a:prstGeom prst="chevron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Finalize contracts.  Target completion:  9/18</a:t>
          </a:r>
          <a:endParaRPr lang="en-US" sz="1100" kern="1200" dirty="0"/>
        </a:p>
      </dsp:txBody>
      <dsp:txXfrm>
        <a:off x="7061008" y="3649966"/>
        <a:ext cx="1426206" cy="950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D08A3-1304-4D6E-B0C7-3975E6DE91A1}">
      <dsp:nvSpPr>
        <dsp:cNvPr id="0" name=""/>
        <dsp:cNvSpPr/>
      </dsp:nvSpPr>
      <dsp:spPr>
        <a:xfrm rot="5400000">
          <a:off x="-187506" y="220157"/>
          <a:ext cx="1467718" cy="1027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Strategy</a:t>
          </a:r>
          <a:endParaRPr lang="en-US" sz="1500" kern="1200" dirty="0"/>
        </a:p>
      </dsp:txBody>
      <dsp:txXfrm rot="-5400000">
        <a:off x="32652" y="513700"/>
        <a:ext cx="1027402" cy="440316"/>
      </dsp:txXfrm>
    </dsp:sp>
    <dsp:sp modelId="{E14C48BF-2658-4D7F-AF45-65328555D6D9}">
      <dsp:nvSpPr>
        <dsp:cNvPr id="0" name=""/>
        <dsp:cNvSpPr/>
      </dsp:nvSpPr>
      <dsp:spPr>
        <a:xfrm rot="5400000">
          <a:off x="4105772" y="-3062191"/>
          <a:ext cx="954016" cy="7110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Branding EBIA:  Form strategic partnerships (credibility, funding possibilities)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Access established, student-centered, programming that is aligned with Innovator Norms and pillars of our model (PBL, BL, Design Thinking)</a:t>
          </a:r>
          <a:endParaRPr lang="en-US" sz="1400" kern="1200" dirty="0"/>
        </a:p>
      </dsp:txBody>
      <dsp:txXfrm rot="-5400000">
        <a:off x="1027402" y="62750"/>
        <a:ext cx="7064186" cy="860874"/>
      </dsp:txXfrm>
    </dsp:sp>
    <dsp:sp modelId="{328D44D8-35DD-4EF1-AC0E-2270864A1581}">
      <dsp:nvSpPr>
        <dsp:cNvPr id="0" name=""/>
        <dsp:cNvSpPr/>
      </dsp:nvSpPr>
      <dsp:spPr>
        <a:xfrm rot="5400000">
          <a:off x="-220157" y="1492898"/>
          <a:ext cx="1467718" cy="1027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Goals</a:t>
          </a:r>
          <a:endParaRPr lang="en-US" sz="1500" kern="1200" dirty="0"/>
        </a:p>
      </dsp:txBody>
      <dsp:txXfrm rot="-5400000">
        <a:off x="1" y="1786441"/>
        <a:ext cx="1027402" cy="440316"/>
      </dsp:txXfrm>
    </dsp:sp>
    <dsp:sp modelId="{501B0B76-7447-4FD9-992D-6603ACADD291}">
      <dsp:nvSpPr>
        <dsp:cNvPr id="0" name=""/>
        <dsp:cNvSpPr/>
      </dsp:nvSpPr>
      <dsp:spPr>
        <a:xfrm rot="5400000">
          <a:off x="4105772" y="-1805629"/>
          <a:ext cx="954016" cy="7110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Provide students standards-aligned curriculum to further understand concepts seen throughout the year which will deepen their content knowledge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Provide students ability to engage and interact with one another to improve SEL skills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Provide students PBL skills while piquing curiosity in other subjects</a:t>
          </a:r>
          <a:endParaRPr lang="en-US" sz="1400" kern="1200" dirty="0"/>
        </a:p>
      </dsp:txBody>
      <dsp:txXfrm rot="-5400000">
        <a:off x="1027402" y="1319312"/>
        <a:ext cx="7064186" cy="860874"/>
      </dsp:txXfrm>
    </dsp:sp>
    <dsp:sp modelId="{B8569324-B4C5-452B-8910-DA5C64C321C4}">
      <dsp:nvSpPr>
        <dsp:cNvPr id="0" name=""/>
        <dsp:cNvSpPr/>
      </dsp:nvSpPr>
      <dsp:spPr>
        <a:xfrm rot="5400000">
          <a:off x="-220157" y="2764706"/>
          <a:ext cx="1467718" cy="1027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Expected Outcomes</a:t>
          </a:r>
          <a:endParaRPr lang="en-US" sz="1500" kern="1200" dirty="0"/>
        </a:p>
      </dsp:txBody>
      <dsp:txXfrm rot="-5400000">
        <a:off x="1" y="3058249"/>
        <a:ext cx="1027402" cy="440316"/>
      </dsp:txXfrm>
    </dsp:sp>
    <dsp:sp modelId="{B3322CDA-8127-4291-9945-17AA5FADE026}">
      <dsp:nvSpPr>
        <dsp:cNvPr id="0" name=""/>
        <dsp:cNvSpPr/>
      </dsp:nvSpPr>
      <dsp:spPr>
        <a:xfrm rot="5400000">
          <a:off x="4105772" y="-533821"/>
          <a:ext cx="954016" cy="7110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All students will take learned PBL skills and apply them to capstone and exhibitions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All students will make 5% targeted growth and come closer to grade-level competency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ELs will demonstrate 10% growth on locally developed assessment</a:t>
          </a:r>
          <a:endParaRPr lang="en-US" sz="1400" kern="1200" dirty="0"/>
        </a:p>
      </dsp:txBody>
      <dsp:txXfrm rot="-5400000">
        <a:off x="1027402" y="2591120"/>
        <a:ext cx="7064186" cy="8608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C1A3A-BC9A-4190-9BF3-7881122B9887}">
      <dsp:nvSpPr>
        <dsp:cNvPr id="0" name=""/>
        <dsp:cNvSpPr/>
      </dsp:nvSpPr>
      <dsp:spPr>
        <a:xfrm>
          <a:off x="3242032" y="1456900"/>
          <a:ext cx="1851783" cy="160186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Student/family Joy and Satisfaction</a:t>
          </a:r>
          <a:endParaRPr lang="en-US" sz="1700" kern="1200" dirty="0"/>
        </a:p>
      </dsp:txBody>
      <dsp:txXfrm>
        <a:off x="3548898" y="1722352"/>
        <a:ext cx="1238051" cy="1070963"/>
      </dsp:txXfrm>
    </dsp:sp>
    <dsp:sp modelId="{3FE6AD26-FC9F-4F89-AE00-D86C43B80DC2}">
      <dsp:nvSpPr>
        <dsp:cNvPr id="0" name=""/>
        <dsp:cNvSpPr/>
      </dsp:nvSpPr>
      <dsp:spPr>
        <a:xfrm>
          <a:off x="4401605" y="690514"/>
          <a:ext cx="698672" cy="6019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18A910-404F-41F3-96EA-7FA6FB9DC6B4}">
      <dsp:nvSpPr>
        <dsp:cNvPr id="0" name=""/>
        <dsp:cNvSpPr/>
      </dsp:nvSpPr>
      <dsp:spPr>
        <a:xfrm>
          <a:off x="3412608" y="0"/>
          <a:ext cx="1517523" cy="13128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Advisory</a:t>
          </a:r>
          <a:endParaRPr lang="en-US" sz="1700" kern="1200" dirty="0"/>
        </a:p>
      </dsp:txBody>
      <dsp:txXfrm>
        <a:off x="3664094" y="217565"/>
        <a:ext cx="1014551" cy="877706"/>
      </dsp:txXfrm>
    </dsp:sp>
    <dsp:sp modelId="{1A6FDF24-C72A-4765-8FEB-2A4CE5ED0D84}">
      <dsp:nvSpPr>
        <dsp:cNvPr id="0" name=""/>
        <dsp:cNvSpPr/>
      </dsp:nvSpPr>
      <dsp:spPr>
        <a:xfrm>
          <a:off x="5217010" y="1815931"/>
          <a:ext cx="698672" cy="6019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9F665-B486-4ED1-B1AD-2BFE687E8261}">
      <dsp:nvSpPr>
        <dsp:cNvPr id="0" name=""/>
        <dsp:cNvSpPr/>
      </dsp:nvSpPr>
      <dsp:spPr>
        <a:xfrm>
          <a:off x="4804354" y="807482"/>
          <a:ext cx="1517523" cy="13128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Clubs</a:t>
          </a:r>
          <a:endParaRPr lang="en-US" sz="1700" kern="1200" dirty="0"/>
        </a:p>
      </dsp:txBody>
      <dsp:txXfrm>
        <a:off x="5055840" y="1025047"/>
        <a:ext cx="1014551" cy="877706"/>
      </dsp:txXfrm>
    </dsp:sp>
    <dsp:sp modelId="{61899533-E84E-4C06-8A6E-D5BA215BC7A8}">
      <dsp:nvSpPr>
        <dsp:cNvPr id="0" name=""/>
        <dsp:cNvSpPr/>
      </dsp:nvSpPr>
      <dsp:spPr>
        <a:xfrm>
          <a:off x="4650577" y="3086316"/>
          <a:ext cx="698672" cy="6019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76E60-41F3-4E5B-B427-0B9AE7AA0D3B}">
      <dsp:nvSpPr>
        <dsp:cNvPr id="0" name=""/>
        <dsp:cNvSpPr/>
      </dsp:nvSpPr>
      <dsp:spPr>
        <a:xfrm>
          <a:off x="4804354" y="2394898"/>
          <a:ext cx="1517523" cy="13128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PAC</a:t>
          </a:r>
          <a:endParaRPr lang="en-US" sz="1700" kern="1200" dirty="0"/>
        </a:p>
      </dsp:txBody>
      <dsp:txXfrm>
        <a:off x="5055840" y="2612463"/>
        <a:ext cx="1014551" cy="877706"/>
      </dsp:txXfrm>
    </dsp:sp>
    <dsp:sp modelId="{DE62AFF0-B678-4B81-B078-B752FED6871F}">
      <dsp:nvSpPr>
        <dsp:cNvPr id="0" name=""/>
        <dsp:cNvSpPr/>
      </dsp:nvSpPr>
      <dsp:spPr>
        <a:xfrm>
          <a:off x="3245478" y="3218187"/>
          <a:ext cx="698672" cy="6019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5A5EF-E3F3-4CBD-BCEC-15D2D1BC5AD6}">
      <dsp:nvSpPr>
        <dsp:cNvPr id="0" name=""/>
        <dsp:cNvSpPr/>
      </dsp:nvSpPr>
      <dsp:spPr>
        <a:xfrm>
          <a:off x="3412608" y="3203283"/>
          <a:ext cx="1517523" cy="13128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ALS challenge</a:t>
          </a:r>
          <a:endParaRPr lang="en-US" sz="1700" kern="1200" dirty="0"/>
        </a:p>
      </dsp:txBody>
      <dsp:txXfrm>
        <a:off x="3664094" y="3420848"/>
        <a:ext cx="1014551" cy="877706"/>
      </dsp:txXfrm>
    </dsp:sp>
    <dsp:sp modelId="{2655D35C-E5A1-40E6-A76C-ACAECC471EAA}">
      <dsp:nvSpPr>
        <dsp:cNvPr id="0" name=""/>
        <dsp:cNvSpPr/>
      </dsp:nvSpPr>
      <dsp:spPr>
        <a:xfrm>
          <a:off x="2416720" y="2093221"/>
          <a:ext cx="698672" cy="6019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47B0F-81D2-4FCE-8DDC-04EAF43E21B2}">
      <dsp:nvSpPr>
        <dsp:cNvPr id="0" name=""/>
        <dsp:cNvSpPr/>
      </dsp:nvSpPr>
      <dsp:spPr>
        <a:xfrm>
          <a:off x="2014402" y="2395801"/>
          <a:ext cx="1517523" cy="13128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B2SN</a:t>
          </a:r>
          <a:endParaRPr lang="en-US" sz="1700" kern="1200" dirty="0"/>
        </a:p>
      </dsp:txBody>
      <dsp:txXfrm>
        <a:off x="2265888" y="2613366"/>
        <a:ext cx="1014551" cy="877706"/>
      </dsp:txXfrm>
    </dsp:sp>
    <dsp:sp modelId="{A310E34F-136F-4E08-8A6C-64DA02B0E08D}">
      <dsp:nvSpPr>
        <dsp:cNvPr id="0" name=""/>
        <dsp:cNvSpPr/>
      </dsp:nvSpPr>
      <dsp:spPr>
        <a:xfrm>
          <a:off x="2014402" y="805675"/>
          <a:ext cx="1517523" cy="13128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Student Lounge</a:t>
          </a:r>
          <a:endParaRPr lang="en-US" sz="1700" kern="1200" dirty="0"/>
        </a:p>
      </dsp:txBody>
      <dsp:txXfrm>
        <a:off x="2265888" y="1023240"/>
        <a:ext cx="1014551" cy="877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34238-9217-4FAA-84B2-9797600056BF}">
      <dsp:nvSpPr>
        <dsp:cNvPr id="0" name=""/>
        <dsp:cNvSpPr/>
      </dsp:nvSpPr>
      <dsp:spPr>
        <a:xfrm>
          <a:off x="2426223" y="24950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Recruitment Launch</a:t>
          </a:r>
          <a:endParaRPr lang="en-US" sz="1500" kern="1200" dirty="0"/>
        </a:p>
      </dsp:txBody>
      <dsp:txXfrm>
        <a:off x="2468583" y="67310"/>
        <a:ext cx="1250268" cy="783022"/>
      </dsp:txXfrm>
    </dsp:sp>
    <dsp:sp modelId="{CE4E2117-F5B4-457D-8F8A-EBE71A1393D8}">
      <dsp:nvSpPr>
        <dsp:cNvPr id="0" name=""/>
        <dsp:cNvSpPr/>
      </dsp:nvSpPr>
      <dsp:spPr>
        <a:xfrm>
          <a:off x="1339526" y="471054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30210" y="146651"/>
              </a:moveTo>
              <a:arcTo wR="1732594" hR="1732594" stAng="17624609" swAng="18318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4D532-82C1-4D56-B00E-376C105D13A8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SCALE LTP Project</a:t>
          </a:r>
          <a:endParaRPr lang="en-US" sz="1500" kern="1200" dirty="0"/>
        </a:p>
      </dsp:txBody>
      <dsp:txXfrm>
        <a:off x="4070661" y="1241923"/>
        <a:ext cx="1250268" cy="783022"/>
      </dsp:txXfrm>
    </dsp:sp>
    <dsp:sp modelId="{7BC2F86A-9952-47F3-9AF5-249A7CF94017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11828-68E7-4795-A2C6-1B64AF8D339D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Strategic Partnerships</a:t>
          </a:r>
          <a:endParaRPr lang="en-US" sz="1500" kern="1200" dirty="0"/>
        </a:p>
      </dsp:txBody>
      <dsp:txXfrm>
        <a:off x="3441259" y="3179023"/>
        <a:ext cx="1250268" cy="783022"/>
      </dsp:txXfrm>
    </dsp:sp>
    <dsp:sp modelId="{9B29C4E1-13A2-4ECC-94AB-F471FE83119F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6618" y="3430690"/>
              </a:moveTo>
              <a:arcTo wR="1732594" hR="1732594" stAng="4712834" swAng="13743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E75D1-A404-4CD3-9A0D-227E42F78BE6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PAC sub-committees</a:t>
          </a:r>
          <a:endParaRPr lang="en-US" sz="1500" kern="1200" dirty="0"/>
        </a:p>
      </dsp:txBody>
      <dsp:txXfrm>
        <a:off x="1404472" y="3179023"/>
        <a:ext cx="1250268" cy="783022"/>
      </dsp:txXfrm>
    </dsp:sp>
    <dsp:sp modelId="{D0B66D02-7A7D-42CD-B3F1-271C9F614B84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53CD6-3604-4187-A37E-3506FFCF1095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Visit from Jed Wallace</a:t>
          </a:r>
          <a:endParaRPr lang="en-US" sz="1500" kern="1200" dirty="0"/>
        </a:p>
      </dsp:txBody>
      <dsp:txXfrm>
        <a:off x="775070" y="1241923"/>
        <a:ext cx="1250268" cy="783022"/>
      </dsp:txXfrm>
    </dsp:sp>
    <dsp:sp modelId="{B609D2C8-28F4-4D5C-BB99-453BC9BADEAD}">
      <dsp:nvSpPr>
        <dsp:cNvPr id="0" name=""/>
        <dsp:cNvSpPr/>
      </dsp:nvSpPr>
      <dsp:spPr>
        <a:xfrm>
          <a:off x="1293383" y="468097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24466" y="723109"/>
              </a:moveTo>
              <a:arcTo wR="1732594" hR="1732594" stAng="12938202" swAng="20262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525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650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4894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6736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92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5.xml"/><Relationship Id="rId12" Type="http://schemas.openxmlformats.org/officeDocument/2006/relationships/diagramColors" Target="../diagrams/colors5.xml"/><Relationship Id="rId13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9" Type="http://schemas.openxmlformats.org/officeDocument/2006/relationships/diagramData" Target="../diagrams/data5.xml"/><Relationship Id="rId10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FF"/>
                </a:solidFill>
              </a:rPr>
              <a:t>Executive Director Report</a:t>
            </a:r>
            <a:endParaRPr lang="en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" sz="3000" b="0" dirty="0" smtClean="0">
                <a:solidFill>
                  <a:srgbClr val="FFFFFF"/>
                </a:solidFill>
              </a:rPr>
              <a:t>September 2014 Board </a:t>
            </a:r>
            <a:r>
              <a:rPr lang="en" sz="3000" b="0" dirty="0" smtClean="0">
                <a:solidFill>
                  <a:srgbClr val="FFFFFF"/>
                </a:solidFill>
              </a:rPr>
              <a:t>Meeting</a:t>
            </a:r>
            <a:r>
              <a:rPr lang="en-US" sz="3000" b="0" dirty="0" smtClean="0">
                <a:solidFill>
                  <a:srgbClr val="FFFFFF"/>
                </a:solidFill>
              </a:rPr>
              <a:t/>
            </a:r>
            <a:br>
              <a:rPr lang="en-US" sz="3000" b="0" dirty="0" smtClean="0">
                <a:solidFill>
                  <a:srgbClr val="FFFFFF"/>
                </a:solidFill>
              </a:rPr>
            </a:br>
            <a:r>
              <a:rPr lang="en-US" sz="3000" b="0" dirty="0" smtClean="0">
                <a:solidFill>
                  <a:srgbClr val="FFFFFF"/>
                </a:solidFill>
              </a:rPr>
              <a:t>Alex Harp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Learning and Teaching - </a:t>
            </a:r>
            <a:r>
              <a:rPr lang="en" sz="2000" dirty="0" smtClean="0">
                <a:solidFill>
                  <a:srgbClr val="FFFFFF"/>
                </a:solidFill>
              </a:rPr>
              <a:t>Special Education</a:t>
            </a:r>
            <a:endParaRPr lang="en" sz="20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49443921"/>
              </p:ext>
            </p:extLst>
          </p:nvPr>
        </p:nvGraphicFramePr>
        <p:xfrm>
          <a:off x="87900" y="820722"/>
          <a:ext cx="8968199" cy="5638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640" y="1234260"/>
            <a:ext cx="9141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EBIA is committed to serving all students in a heterogeneous classroom setting.  Currently, we have 16 students with IEPs whose main academic needs are met by one education specialist and two instructional aides.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2102" y="5522853"/>
            <a:ext cx="7235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contracting with outside agencies to provide required psychological, medical and speech services.  Budget for contracted services is just over $41,000.  Current bids come in just under $30,000.  </a:t>
            </a:r>
          </a:p>
          <a:p>
            <a:pPr algn="ctr"/>
            <a:r>
              <a:rPr lang="en-US" b="1" dirty="0" smtClean="0"/>
              <a:t>All students will receive required contracted services beginning week of 9/22.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44623" y="858214"/>
            <a:ext cx="6603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Target:  All students will meet annual goals set forth on their IEPs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2516459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Learning and Teaching – </a:t>
            </a:r>
            <a:r>
              <a:rPr lang="en" sz="2000" dirty="0" smtClean="0">
                <a:solidFill>
                  <a:srgbClr val="FFFFFF"/>
                </a:solidFill>
              </a:rPr>
              <a:t>Student Intersession</a:t>
            </a:r>
            <a:endParaRPr lang="en" sz="20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465651" y="785355"/>
            <a:ext cx="8222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Purpose:  </a:t>
            </a:r>
            <a:r>
              <a:rPr lang="en-US" sz="1600" dirty="0" smtClean="0"/>
              <a:t>Allow students to participate in learning experiences not offered during “academic sprints”, provide opportunity for academic acceleration, engage students in real world experiences. 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02888403"/>
              </p:ext>
            </p:extLst>
          </p:nvPr>
        </p:nvGraphicFramePr>
        <p:xfrm>
          <a:off x="482681" y="1617610"/>
          <a:ext cx="813816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5090" y="5625588"/>
            <a:ext cx="7901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Realization challenges:  </a:t>
            </a:r>
            <a:r>
              <a:rPr lang="en-US" dirty="0"/>
              <a:t>A</a:t>
            </a:r>
            <a:r>
              <a:rPr lang="en-US" dirty="0" smtClean="0"/>
              <a:t>rts-related components needed to fill STEAM gaps, </a:t>
            </a:r>
            <a:r>
              <a:rPr lang="en-US" dirty="0"/>
              <a:t>A</a:t>
            </a:r>
            <a:r>
              <a:rPr lang="en-US" dirty="0" smtClean="0"/>
              <a:t>cademic acceleration plan needs refinement, Coordination of EBIA curriculum and delivery with outside agencies when developing partnerships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342760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School Culture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63219494"/>
              </p:ext>
            </p:extLst>
          </p:nvPr>
        </p:nvGraphicFramePr>
        <p:xfrm>
          <a:off x="441960" y="955040"/>
          <a:ext cx="8336280" cy="4516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1" y="176784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80% of students feel “part of the EBIA community”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38170" y="1675942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80% of students will report feeling safe and supported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1" y="4189053"/>
            <a:ext cx="16763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least 85% of families will report that their child is in a safe learning environment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8170" y="3973609"/>
            <a:ext cx="1602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least 80% of families will report that they would recommend EBIA to friends and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2782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83699" y="329056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FFFFFF"/>
                </a:solidFill>
              </a:rPr>
              <a:t>Revenue and Growth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95728315"/>
              </p:ext>
            </p:extLst>
          </p:nvPr>
        </p:nvGraphicFramePr>
        <p:xfrm>
          <a:off x="787020" y="1021080"/>
          <a:ext cx="7811069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95874610"/>
              </p:ext>
            </p:extLst>
          </p:nvPr>
        </p:nvGraphicFramePr>
        <p:xfrm>
          <a:off x="1523999" y="159048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6763" y="1588472"/>
            <a:ext cx="3028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Actively and strategically recruit students to ensure capacity registration and realization of diversity goals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8017" y="4068564"/>
            <a:ext cx="22627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 partnerships that will result in external funding and resources being provided at no cost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2956" y="4068564"/>
            <a:ext cx="21852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 a plan to ensure 15% of EBIA’s budget is subsidized by fundraising efforts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8970" y="1588472"/>
            <a:ext cx="32701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Publicize EBIA’s success to attract students, families and community members to the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5627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4080</TotalTime>
  <Words>683</Words>
  <Application>Microsoft Macintosh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Theme</vt:lpstr>
      <vt:lpstr>Executive Director Report September 2014 Board Meeting Alex Harp</vt:lpstr>
      <vt:lpstr>Learning and Teaching - Special Education</vt:lpstr>
      <vt:lpstr>Learning and Teaching – Student Intersession</vt:lpstr>
      <vt:lpstr>School Culture</vt:lpstr>
      <vt:lpstr>Revenue and Growth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... ...</cp:lastModifiedBy>
  <cp:revision>45</cp:revision>
  <dcterms:modified xsi:type="dcterms:W3CDTF">2014-09-14T16:43:37Z</dcterms:modified>
</cp:coreProperties>
</file>