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231"/>
    <a:srgbClr val="8FAC51"/>
    <a:srgbClr val="ACCF62"/>
    <a:srgbClr val="B0D464"/>
    <a:srgbClr val="B2D765"/>
    <a:srgbClr val="9BBA58"/>
    <a:srgbClr val="9BBB59"/>
    <a:srgbClr val="74F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36" autoAdjust="0"/>
    <p:restoredTop sz="95233" autoAdjust="0"/>
  </p:normalViewPr>
  <p:slideViewPr>
    <p:cSldViewPr snapToGrid="0" snapToObjects="1">
      <p:cViewPr>
        <p:scale>
          <a:sx n="95" d="100"/>
          <a:sy n="95" d="100"/>
        </p:scale>
        <p:origin x="-2944" y="-9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7AC2C-49F4-B44F-8EDA-0DB930111A74}" type="datetimeFigureOut">
              <a:rPr lang="en-US" smtClean="0"/>
              <a:pPr/>
              <a:t>9/14/14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7BFEF-7981-DB49-AC5A-467AF168E3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622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FD2C1-7A3B-E84A-BCA9-C5A5C8C28B61}" type="datetimeFigureOut">
              <a:rPr lang="en-US" smtClean="0"/>
              <a:pPr/>
              <a:t>9/14/14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ABD98-12B9-BD4F-B07C-487C000DF2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389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95806-5497-2243-8FA1-7F2A2DFD0C4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079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8678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 descr="ebia-logo-final squar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020" y="261760"/>
            <a:ext cx="5624986" cy="19799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1978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23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5C09E0-6AC8-6849-9E35-1C3FB1D21137}" type="datetimeFigureOut">
              <a:rPr lang="en-US" smtClean="0"/>
              <a:pPr/>
              <a:t>9/14/14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8D9D6-A701-CA46-BBF8-DE11B20529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66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5C09E0-6AC8-6849-9E35-1C3FB1D21137}" type="datetimeFigureOut">
              <a:rPr lang="en-US" smtClean="0"/>
              <a:pPr/>
              <a:t>9/14/14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8D9D6-A701-CA46-BBF8-DE11B20529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45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5100" y="6430603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74024" y="6504600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71264"/>
                </a:solidFill>
              </a:defRPr>
            </a:lvl1pPr>
          </a:lstStyle>
          <a:p>
            <a:fld id="{884BB562-77C6-8E41-AA57-1B4DF463AB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2345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665720"/>
            <a:ext cx="9144000" cy="192280"/>
          </a:xfrm>
          <a:prstGeom prst="rect">
            <a:avLst/>
          </a:prstGeom>
          <a:solidFill>
            <a:srgbClr val="ACCF6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pic>
        <p:nvPicPr>
          <p:cNvPr id="8" name="Picture 7" descr="ebia-logo-final squar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902" y="6192077"/>
            <a:ext cx="1291912" cy="454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10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5C09E0-6AC8-6849-9E35-1C3FB1D21137}" type="datetimeFigureOut">
              <a:rPr lang="en-US" smtClean="0"/>
              <a:pPr/>
              <a:t>9/14/14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8D9D6-A701-CA46-BBF8-DE11B20529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87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5C09E0-6AC8-6849-9E35-1C3FB1D21137}" type="datetimeFigureOut">
              <a:rPr lang="en-US" smtClean="0"/>
              <a:pPr/>
              <a:t>9/14/14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8D9D6-A701-CA46-BBF8-DE11B20529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47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5C09E0-6AC8-6849-9E35-1C3FB1D21137}" type="datetimeFigureOut">
              <a:rPr lang="en-US" smtClean="0"/>
              <a:pPr/>
              <a:t>9/14/14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8D9D6-A701-CA46-BBF8-DE11B20529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53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5C09E0-6AC8-6849-9E35-1C3FB1D21137}" type="datetimeFigureOut">
              <a:rPr lang="en-US" smtClean="0"/>
              <a:pPr/>
              <a:t>9/14/14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8D9D6-A701-CA46-BBF8-DE11B20529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7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5C09E0-6AC8-6849-9E35-1C3FB1D21137}" type="datetimeFigureOut">
              <a:rPr lang="en-US" smtClean="0"/>
              <a:pPr/>
              <a:t>9/14/14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8D9D6-A701-CA46-BBF8-DE11B20529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19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5C09E0-6AC8-6849-9E35-1C3FB1D21137}" type="datetimeFigureOut">
              <a:rPr lang="en-US" smtClean="0"/>
              <a:pPr/>
              <a:t>9/14/14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8D9D6-A701-CA46-BBF8-DE11B20529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8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5C09E0-6AC8-6849-9E35-1C3FB1D21137}" type="datetimeFigureOut">
              <a:rPr lang="en-US" smtClean="0"/>
              <a:pPr/>
              <a:t>9/14/14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08D9D6-A701-CA46-BBF8-DE11B20529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821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0542"/>
            <a:ext cx="8229600" cy="9165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1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B562-77C6-8E41-AA57-1B4DF463AB12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47531" y="6103916"/>
            <a:ext cx="7512053" cy="66193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7"/>
          <p:cNvSpPr>
            <a:spLocks noGrp="1"/>
          </p:cNvSpPr>
          <p:nvPr>
            <p:ph sz="quarter" idx="1"/>
          </p:nvPr>
        </p:nvSpPr>
        <p:spPr>
          <a:xfrm>
            <a:off x="3810004" y="1178308"/>
            <a:ext cx="5137004" cy="532629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Focus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Meet program objectives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Strengthen cash position to weather “lumpy” state payments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Foundation for future strategic growth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Permanent facility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Replication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Ongoing technology integration/upgrades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Categories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School </a:t>
            </a:r>
            <a:r>
              <a:rPr lang="en-US" dirty="0" smtClean="0"/>
              <a:t>Community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Private Donations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Corporate Partnerships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Foundations and Grants</a:t>
            </a:r>
          </a:p>
        </p:txBody>
      </p:sp>
      <p:sp>
        <p:nvSpPr>
          <p:cNvPr id="8" name="Rectangle 1"/>
          <p:cNvSpPr>
            <a:spLocks/>
          </p:cNvSpPr>
          <p:nvPr/>
        </p:nvSpPr>
        <p:spPr bwMode="auto">
          <a:xfrm>
            <a:off x="310980" y="396875"/>
            <a:ext cx="7448396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>
              <a:lnSpc>
                <a:spcPct val="80000"/>
              </a:lnSpc>
            </a:pPr>
            <a:r>
              <a:rPr lang="en-US" sz="6000" dirty="0" smtClean="0">
                <a:solidFill>
                  <a:srgbClr val="139FD2"/>
                </a:solidFill>
                <a:latin typeface="Bebas Neue" charset="0"/>
                <a:ea typeface="ＭＳ Ｐゴシック" charset="0"/>
                <a:sym typeface="Bebas Neue" charset="0"/>
              </a:rPr>
              <a:t>2014-15 Fundraising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980" y="2775285"/>
            <a:ext cx="3254542" cy="38362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4291" y="1451846"/>
            <a:ext cx="30712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accent3">
                    <a:lumMod val="50000"/>
                  </a:schemeClr>
                </a:solidFill>
              </a:rPr>
              <a:t>$500K</a:t>
            </a:r>
            <a:endParaRPr lang="en-US" sz="8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76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5919</TotalTime>
  <Words>45</Words>
  <Application>Microsoft Macintosh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... ...</dc:creator>
  <cp:lastModifiedBy>... ...</cp:lastModifiedBy>
  <cp:revision>139</cp:revision>
  <cp:lastPrinted>2014-02-20T19:05:43Z</cp:lastPrinted>
  <dcterms:created xsi:type="dcterms:W3CDTF">2014-06-16T02:27:58Z</dcterms:created>
  <dcterms:modified xsi:type="dcterms:W3CDTF">2014-09-15T00:35:57Z</dcterms:modified>
</cp:coreProperties>
</file>