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62" r:id="rId2"/>
    <p:sldId id="260" r:id="rId3"/>
    <p:sldId id="259" r:id="rId4"/>
    <p:sldId id="261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0.18</c:v>
                </c:pt>
                <c:pt idx="1">
                  <c:v>0.11</c:v>
                </c:pt>
                <c:pt idx="2">
                  <c:v>0.16</c:v>
                </c:pt>
                <c:pt idx="3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0.65</c:v>
                </c:pt>
                <c:pt idx="1">
                  <c:v>0.56000000000000005</c:v>
                </c:pt>
                <c:pt idx="2">
                  <c:v>0.59</c:v>
                </c:pt>
                <c:pt idx="3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Math</c:v>
                </c:pt>
                <c:pt idx="1">
                  <c:v>Reading</c:v>
                </c:pt>
                <c:pt idx="2">
                  <c:v>Language</c:v>
                </c:pt>
                <c:pt idx="3">
                  <c:v>Science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0.17</c:v>
                </c:pt>
                <c:pt idx="1">
                  <c:v>0.33</c:v>
                </c:pt>
                <c:pt idx="2">
                  <c:v>0.25</c:v>
                </c:pt>
                <c:pt idx="3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8233400"/>
        <c:axId val="228230264"/>
      </c:barChart>
      <c:catAx>
        <c:axId val="22823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230264"/>
        <c:crosses val="autoZero"/>
        <c:auto val="1"/>
        <c:lblAlgn val="ctr"/>
        <c:lblOffset val="100"/>
        <c:noMultiLvlLbl val="0"/>
      </c:catAx>
      <c:valAx>
        <c:axId val="228230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233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6534-DEDF-4A28-A780-8B80F228466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EB50A-F234-4A35-81D8-6A296B17423D}">
      <dgm:prSet phldrT="[Text]"/>
      <dgm:spPr/>
      <dgm:t>
        <a:bodyPr/>
        <a:lstStyle/>
        <a:p>
          <a:r>
            <a:rPr lang="en-US" dirty="0" smtClean="0"/>
            <a:t>Blended Learning</a:t>
          </a:r>
          <a:endParaRPr lang="en-US" dirty="0"/>
        </a:p>
      </dgm:t>
    </dgm:pt>
    <dgm:pt modelId="{E234DD20-9E83-405C-8B2E-647169D9D05D}" type="parTrans" cxnId="{46E3ECE8-8002-4EE8-8C43-A30732A2742C}">
      <dgm:prSet/>
      <dgm:spPr/>
      <dgm:t>
        <a:bodyPr/>
        <a:lstStyle/>
        <a:p>
          <a:endParaRPr lang="en-US"/>
        </a:p>
      </dgm:t>
    </dgm:pt>
    <dgm:pt modelId="{80FE6530-FAC0-4418-BC49-6AA0C8B8C22F}" type="sibTrans" cxnId="{46E3ECE8-8002-4EE8-8C43-A30732A2742C}">
      <dgm:prSet/>
      <dgm:spPr/>
      <dgm:t>
        <a:bodyPr/>
        <a:lstStyle/>
        <a:p>
          <a:endParaRPr lang="en-US"/>
        </a:p>
      </dgm:t>
    </dgm:pt>
    <dgm:pt modelId="{6489920F-7AA8-4E40-8C66-22FD33F3B5A8}">
      <dgm:prSet phldrT="[Text]"/>
      <dgm:spPr/>
      <dgm:t>
        <a:bodyPr/>
        <a:lstStyle/>
        <a:p>
          <a:r>
            <a:rPr lang="en-US" dirty="0" smtClean="0"/>
            <a:t>Utilization of Google Classroom as “Dashboard”</a:t>
          </a:r>
          <a:endParaRPr lang="en-US" dirty="0"/>
        </a:p>
      </dgm:t>
    </dgm:pt>
    <dgm:pt modelId="{CE8B31E9-1CE8-4185-B089-36E6E0B792E1}" type="parTrans" cxnId="{B73BA805-35A5-49CB-8328-05E4258935F5}">
      <dgm:prSet/>
      <dgm:spPr/>
      <dgm:t>
        <a:bodyPr/>
        <a:lstStyle/>
        <a:p>
          <a:endParaRPr lang="en-US"/>
        </a:p>
      </dgm:t>
    </dgm:pt>
    <dgm:pt modelId="{36EDAD02-D244-4EE8-8D7D-BFB742935772}" type="sibTrans" cxnId="{B73BA805-35A5-49CB-8328-05E4258935F5}">
      <dgm:prSet/>
      <dgm:spPr/>
      <dgm:t>
        <a:bodyPr/>
        <a:lstStyle/>
        <a:p>
          <a:endParaRPr lang="en-US"/>
        </a:p>
      </dgm:t>
    </dgm:pt>
    <dgm:pt modelId="{1A1384A2-C309-4C1E-B0AD-8CE50AE15200}">
      <dgm:prSet phldrT="[Text]"/>
      <dgm:spPr/>
      <dgm:t>
        <a:bodyPr/>
        <a:lstStyle/>
        <a:p>
          <a:r>
            <a:rPr lang="en-US" dirty="0" smtClean="0"/>
            <a:t>Onboarding Students, Families and EBIA Community</a:t>
          </a:r>
          <a:endParaRPr lang="en-US" dirty="0"/>
        </a:p>
      </dgm:t>
    </dgm:pt>
    <dgm:pt modelId="{B02058DE-8937-4293-9E66-6F2BF031CC13}" type="parTrans" cxnId="{5AC39FA7-8456-4A44-A502-380F206D1B87}">
      <dgm:prSet/>
      <dgm:spPr/>
      <dgm:t>
        <a:bodyPr/>
        <a:lstStyle/>
        <a:p>
          <a:endParaRPr lang="en-US"/>
        </a:p>
      </dgm:t>
    </dgm:pt>
    <dgm:pt modelId="{5BECD171-6BBA-42ED-A3A5-859112E3B761}" type="sibTrans" cxnId="{5AC39FA7-8456-4A44-A502-380F206D1B87}">
      <dgm:prSet/>
      <dgm:spPr/>
      <dgm:t>
        <a:bodyPr/>
        <a:lstStyle/>
        <a:p>
          <a:endParaRPr lang="en-US"/>
        </a:p>
      </dgm:t>
    </dgm:pt>
    <dgm:pt modelId="{3D1655CE-3373-4A62-A352-8BDDB55CB374}">
      <dgm:prSet phldrT="[Text]"/>
      <dgm:spPr/>
      <dgm:t>
        <a:bodyPr/>
        <a:lstStyle/>
        <a:p>
          <a:r>
            <a:rPr lang="en-US" dirty="0" smtClean="0"/>
            <a:t>Social-Emotional Learning</a:t>
          </a:r>
          <a:endParaRPr lang="en-US" dirty="0"/>
        </a:p>
      </dgm:t>
    </dgm:pt>
    <dgm:pt modelId="{902D95DE-72E7-4D7C-9DFA-FD9B2256053E}" type="parTrans" cxnId="{0CA7753E-6CFE-4A8C-AF0D-DC0F219D1A14}">
      <dgm:prSet/>
      <dgm:spPr/>
      <dgm:t>
        <a:bodyPr/>
        <a:lstStyle/>
        <a:p>
          <a:endParaRPr lang="en-US"/>
        </a:p>
      </dgm:t>
    </dgm:pt>
    <dgm:pt modelId="{695C5236-C1C5-4DC9-9797-C4638342D85A}" type="sibTrans" cxnId="{0CA7753E-6CFE-4A8C-AF0D-DC0F219D1A14}">
      <dgm:prSet/>
      <dgm:spPr/>
      <dgm:t>
        <a:bodyPr/>
        <a:lstStyle/>
        <a:p>
          <a:endParaRPr lang="en-US"/>
        </a:p>
      </dgm:t>
    </dgm:pt>
    <dgm:pt modelId="{60389652-B68B-418D-AC92-AE1460B6BC9B}">
      <dgm:prSet phldrT="[Text]"/>
      <dgm:spPr/>
      <dgm:t>
        <a:bodyPr/>
        <a:lstStyle/>
        <a:p>
          <a:r>
            <a:rPr lang="en-US" dirty="0" smtClean="0"/>
            <a:t>Launch of PLP Process</a:t>
          </a:r>
          <a:endParaRPr lang="en-US" dirty="0"/>
        </a:p>
      </dgm:t>
    </dgm:pt>
    <dgm:pt modelId="{94D3CBDF-4ADD-4143-A7E0-648BD24608FD}" type="parTrans" cxnId="{28FB838C-4AC1-4A74-851F-8EDEBB0F061B}">
      <dgm:prSet/>
      <dgm:spPr/>
      <dgm:t>
        <a:bodyPr/>
        <a:lstStyle/>
        <a:p>
          <a:endParaRPr lang="en-US"/>
        </a:p>
      </dgm:t>
    </dgm:pt>
    <dgm:pt modelId="{5F95E790-6B9D-4DA6-966F-A7EE64E43815}" type="sibTrans" cxnId="{28FB838C-4AC1-4A74-851F-8EDEBB0F061B}">
      <dgm:prSet/>
      <dgm:spPr/>
      <dgm:t>
        <a:bodyPr/>
        <a:lstStyle/>
        <a:p>
          <a:endParaRPr lang="en-US"/>
        </a:p>
      </dgm:t>
    </dgm:pt>
    <dgm:pt modelId="{F634214B-C027-4365-8A97-3B0100575EE1}">
      <dgm:prSet phldrT="[Text]"/>
      <dgm:spPr/>
      <dgm:t>
        <a:bodyPr/>
        <a:lstStyle/>
        <a:p>
          <a:r>
            <a:rPr lang="en-US" dirty="0" smtClean="0"/>
            <a:t>Self-Directed Learning</a:t>
          </a:r>
          <a:endParaRPr lang="en-US" dirty="0"/>
        </a:p>
      </dgm:t>
    </dgm:pt>
    <dgm:pt modelId="{DF2CB28C-B32B-45AF-A813-E4A7CBE4A38F}" type="parTrans" cxnId="{D29342F2-625C-4D1F-9AC1-53CF3D32B5D7}">
      <dgm:prSet/>
      <dgm:spPr/>
      <dgm:t>
        <a:bodyPr/>
        <a:lstStyle/>
        <a:p>
          <a:endParaRPr lang="en-US"/>
        </a:p>
      </dgm:t>
    </dgm:pt>
    <dgm:pt modelId="{5997EEFE-4EC8-4F76-A0BC-C74EFD5CC91B}" type="sibTrans" cxnId="{D29342F2-625C-4D1F-9AC1-53CF3D32B5D7}">
      <dgm:prSet/>
      <dgm:spPr/>
      <dgm:t>
        <a:bodyPr/>
        <a:lstStyle/>
        <a:p>
          <a:endParaRPr lang="en-US"/>
        </a:p>
      </dgm:t>
    </dgm:pt>
    <dgm:pt modelId="{BD40BFAB-491D-488E-BE43-C858932FDA3C}">
      <dgm:prSet phldrT="[Text]"/>
      <dgm:spPr/>
      <dgm:t>
        <a:bodyPr/>
        <a:lstStyle/>
        <a:p>
          <a:r>
            <a:rPr lang="en-US" dirty="0" smtClean="0"/>
            <a:t>Innovation and Design Thinking</a:t>
          </a:r>
          <a:endParaRPr lang="en-US" dirty="0"/>
        </a:p>
      </dgm:t>
    </dgm:pt>
    <dgm:pt modelId="{1D1C3EAC-425A-4009-826A-5A7E5788F233}" type="parTrans" cxnId="{B222A489-95F9-4E39-955C-040740EC5F8A}">
      <dgm:prSet/>
      <dgm:spPr/>
      <dgm:t>
        <a:bodyPr/>
        <a:lstStyle/>
        <a:p>
          <a:endParaRPr lang="en-US"/>
        </a:p>
      </dgm:t>
    </dgm:pt>
    <dgm:pt modelId="{6ED293CB-B87C-47ED-8DAA-6D9E54A9353E}" type="sibTrans" cxnId="{B222A489-95F9-4E39-955C-040740EC5F8A}">
      <dgm:prSet/>
      <dgm:spPr/>
      <dgm:t>
        <a:bodyPr/>
        <a:lstStyle/>
        <a:p>
          <a:endParaRPr lang="en-US"/>
        </a:p>
      </dgm:t>
    </dgm:pt>
    <dgm:pt modelId="{CF299677-A1A5-41D3-938D-55D567A718F7}">
      <dgm:prSet phldrT="[Text]"/>
      <dgm:spPr/>
      <dgm:t>
        <a:bodyPr/>
        <a:lstStyle/>
        <a:p>
          <a:r>
            <a:rPr lang="en-US" dirty="0" smtClean="0"/>
            <a:t>Launch of Innovation Labs</a:t>
          </a:r>
          <a:endParaRPr lang="en-US" dirty="0"/>
        </a:p>
      </dgm:t>
    </dgm:pt>
    <dgm:pt modelId="{21FEA6E4-49F1-4495-A3C6-560624A0C452}" type="parTrans" cxnId="{CEB60DF9-AFD2-4C2B-AF0D-1ED15D2CA3BE}">
      <dgm:prSet/>
      <dgm:spPr/>
      <dgm:t>
        <a:bodyPr/>
        <a:lstStyle/>
        <a:p>
          <a:endParaRPr lang="en-US"/>
        </a:p>
      </dgm:t>
    </dgm:pt>
    <dgm:pt modelId="{597BB23D-E2F6-4CC8-8687-D8BAC30666B6}" type="sibTrans" cxnId="{CEB60DF9-AFD2-4C2B-AF0D-1ED15D2CA3BE}">
      <dgm:prSet/>
      <dgm:spPr/>
      <dgm:t>
        <a:bodyPr/>
        <a:lstStyle/>
        <a:p>
          <a:endParaRPr lang="en-US"/>
        </a:p>
      </dgm:t>
    </dgm:pt>
    <dgm:pt modelId="{C2D9E78A-2660-4A0A-94B4-9BC516BCFF12}">
      <dgm:prSet phldrT="[Text]"/>
      <dgm:spPr/>
      <dgm:t>
        <a:bodyPr/>
        <a:lstStyle/>
        <a:p>
          <a:r>
            <a:rPr lang="en-US" dirty="0" smtClean="0"/>
            <a:t>Integration of Pillar into PBL and BL</a:t>
          </a:r>
          <a:endParaRPr lang="en-US" dirty="0"/>
        </a:p>
      </dgm:t>
    </dgm:pt>
    <dgm:pt modelId="{2DCE2361-DD74-4CCD-9BCA-C47B1633AFAC}" type="parTrans" cxnId="{3163A35C-096F-4CC9-BDC3-7ACE4260AF3A}">
      <dgm:prSet/>
      <dgm:spPr/>
      <dgm:t>
        <a:bodyPr/>
        <a:lstStyle/>
        <a:p>
          <a:endParaRPr lang="en-US"/>
        </a:p>
      </dgm:t>
    </dgm:pt>
    <dgm:pt modelId="{3595C188-888C-4581-AA2D-E879D3591AE9}" type="sibTrans" cxnId="{3163A35C-096F-4CC9-BDC3-7ACE4260AF3A}">
      <dgm:prSet/>
      <dgm:spPr/>
      <dgm:t>
        <a:bodyPr/>
        <a:lstStyle/>
        <a:p>
          <a:endParaRPr lang="en-US"/>
        </a:p>
      </dgm:t>
    </dgm:pt>
    <dgm:pt modelId="{D872FDB0-2237-4255-9F53-A05CD4C4E020}">
      <dgm:prSet phldrT="[Text]"/>
      <dgm:spPr/>
      <dgm:t>
        <a:bodyPr/>
        <a:lstStyle/>
        <a:p>
          <a:r>
            <a:rPr lang="en-US" dirty="0" smtClean="0"/>
            <a:t>95% of students will demonstrate proficient use of all blended learning platforms by end of Q1.</a:t>
          </a:r>
          <a:endParaRPr lang="en-US" dirty="0"/>
        </a:p>
      </dgm:t>
    </dgm:pt>
    <dgm:pt modelId="{DC6330E7-267D-400D-9A63-CA9C044AAA42}" type="parTrans" cxnId="{76108C01-F9F6-4237-A47C-406DEAF3B627}">
      <dgm:prSet/>
      <dgm:spPr/>
      <dgm:t>
        <a:bodyPr/>
        <a:lstStyle/>
        <a:p>
          <a:endParaRPr lang="en-US"/>
        </a:p>
      </dgm:t>
    </dgm:pt>
    <dgm:pt modelId="{6BF504B0-5DE4-4F7D-A926-5992A569586B}" type="sibTrans" cxnId="{76108C01-F9F6-4237-A47C-406DEAF3B627}">
      <dgm:prSet/>
      <dgm:spPr/>
      <dgm:t>
        <a:bodyPr/>
        <a:lstStyle/>
        <a:p>
          <a:endParaRPr lang="en-US"/>
        </a:p>
      </dgm:t>
    </dgm:pt>
    <dgm:pt modelId="{41D23DDE-A4E6-42BC-8B02-831AB9E41221}">
      <dgm:prSet phldrT="[Text]"/>
      <dgm:spPr/>
      <dgm:t>
        <a:bodyPr/>
        <a:lstStyle/>
        <a:p>
          <a:r>
            <a:rPr lang="en-US" dirty="0" smtClean="0"/>
            <a:t>90% of students will authentically  track and reflect on PLP goals by end of Q1.</a:t>
          </a:r>
          <a:endParaRPr lang="en-US" dirty="0"/>
        </a:p>
      </dgm:t>
    </dgm:pt>
    <dgm:pt modelId="{90C22869-BC16-4E6D-A5A7-ABDCE663E18F}" type="parTrans" cxnId="{E72F0F40-B60A-4606-B363-5DD0AE036335}">
      <dgm:prSet/>
      <dgm:spPr/>
      <dgm:t>
        <a:bodyPr/>
        <a:lstStyle/>
        <a:p>
          <a:endParaRPr lang="en-US"/>
        </a:p>
      </dgm:t>
    </dgm:pt>
    <dgm:pt modelId="{2F0BF368-FAAC-48FF-833B-51115EBFD442}" type="sibTrans" cxnId="{E72F0F40-B60A-4606-B363-5DD0AE036335}">
      <dgm:prSet/>
      <dgm:spPr/>
      <dgm:t>
        <a:bodyPr/>
        <a:lstStyle/>
        <a:p>
          <a:endParaRPr lang="en-US"/>
        </a:p>
      </dgm:t>
    </dgm:pt>
    <dgm:pt modelId="{19F7AF0B-31A8-44D9-8DF8-AAF3969E7B3F}">
      <dgm:prSet phldrT="[Text]"/>
      <dgm:spPr/>
      <dgm:t>
        <a:bodyPr/>
        <a:lstStyle/>
        <a:p>
          <a:r>
            <a:rPr lang="en-US" dirty="0" smtClean="0"/>
            <a:t>60% of students will apply design thinking to Unit 2 project execution in Q1.</a:t>
          </a:r>
          <a:endParaRPr lang="en-US" dirty="0"/>
        </a:p>
      </dgm:t>
    </dgm:pt>
    <dgm:pt modelId="{352B21D3-383F-4A8B-B75A-1F0384E588B6}" type="parTrans" cxnId="{73A9C368-D727-4800-9FBB-B5537F224267}">
      <dgm:prSet/>
      <dgm:spPr/>
      <dgm:t>
        <a:bodyPr/>
        <a:lstStyle/>
        <a:p>
          <a:endParaRPr lang="en-US"/>
        </a:p>
      </dgm:t>
    </dgm:pt>
    <dgm:pt modelId="{86A6AEDB-A958-4447-9297-4B61E4DC8C9C}" type="sibTrans" cxnId="{73A9C368-D727-4800-9FBB-B5537F224267}">
      <dgm:prSet/>
      <dgm:spPr/>
      <dgm:t>
        <a:bodyPr/>
        <a:lstStyle/>
        <a:p>
          <a:endParaRPr lang="en-US"/>
        </a:p>
      </dgm:t>
    </dgm:pt>
    <dgm:pt modelId="{835B7120-3236-440F-AC23-9BCF2DBDACB3}">
      <dgm:prSet phldrT="[Text]"/>
      <dgm:spPr/>
      <dgm:t>
        <a:bodyPr/>
        <a:lstStyle/>
        <a:p>
          <a:r>
            <a:rPr lang="en-US" smtClean="0"/>
            <a:t>Project-Based Learning</a:t>
          </a:r>
          <a:endParaRPr lang="en-US" dirty="0"/>
        </a:p>
      </dgm:t>
    </dgm:pt>
    <dgm:pt modelId="{EF8C79D7-3C4D-4056-8964-D5FA3E71F9CC}" type="parTrans" cxnId="{C95E88A4-B7C4-41D4-BFEE-41AA8851B170}">
      <dgm:prSet/>
      <dgm:spPr/>
      <dgm:t>
        <a:bodyPr/>
        <a:lstStyle/>
        <a:p>
          <a:endParaRPr lang="en-US"/>
        </a:p>
      </dgm:t>
    </dgm:pt>
    <dgm:pt modelId="{9BE1312E-22C1-4E80-8AB0-F0E0525413A7}" type="sibTrans" cxnId="{C95E88A4-B7C4-41D4-BFEE-41AA8851B170}">
      <dgm:prSet/>
      <dgm:spPr/>
      <dgm:t>
        <a:bodyPr/>
        <a:lstStyle/>
        <a:p>
          <a:endParaRPr lang="en-US"/>
        </a:p>
      </dgm:t>
    </dgm:pt>
    <dgm:pt modelId="{4267F616-A518-4A8B-BB39-938421023B81}">
      <dgm:prSet phldrT="[Text]"/>
      <dgm:spPr/>
      <dgm:t>
        <a:bodyPr/>
        <a:lstStyle/>
        <a:p>
          <a:r>
            <a:rPr lang="en-US" dirty="0" smtClean="0"/>
            <a:t>Unit 1 Project Development</a:t>
          </a:r>
          <a:endParaRPr lang="en-US" dirty="0"/>
        </a:p>
      </dgm:t>
    </dgm:pt>
    <dgm:pt modelId="{4345330E-084D-4F68-BDC6-CB986E6CD7AD}" type="parTrans" cxnId="{1B54B174-0DF0-4BE1-A87B-7C913BD94CA3}">
      <dgm:prSet/>
      <dgm:spPr/>
      <dgm:t>
        <a:bodyPr/>
        <a:lstStyle/>
        <a:p>
          <a:endParaRPr lang="en-US"/>
        </a:p>
      </dgm:t>
    </dgm:pt>
    <dgm:pt modelId="{652E51AF-DF3F-4603-90FF-10A4653A9F2D}" type="sibTrans" cxnId="{1B54B174-0DF0-4BE1-A87B-7C913BD94CA3}">
      <dgm:prSet/>
      <dgm:spPr/>
      <dgm:t>
        <a:bodyPr/>
        <a:lstStyle/>
        <a:p>
          <a:endParaRPr lang="en-US"/>
        </a:p>
      </dgm:t>
    </dgm:pt>
    <dgm:pt modelId="{B526DC2D-11F0-40A0-A9FB-2D46DA7B6963}">
      <dgm:prSet phldrT="[Text]"/>
      <dgm:spPr/>
      <dgm:t>
        <a:bodyPr/>
        <a:lstStyle/>
        <a:p>
          <a:r>
            <a:rPr lang="en-US" dirty="0" smtClean="0"/>
            <a:t>“Flexible” Project Planning</a:t>
          </a:r>
          <a:endParaRPr lang="en-US" dirty="0"/>
        </a:p>
      </dgm:t>
    </dgm:pt>
    <dgm:pt modelId="{22F046C1-6AE7-4969-A242-C85673D01AA3}" type="parTrans" cxnId="{4885A2E8-25B5-4209-BF80-78F1C30970A3}">
      <dgm:prSet/>
      <dgm:spPr/>
      <dgm:t>
        <a:bodyPr/>
        <a:lstStyle/>
        <a:p>
          <a:endParaRPr lang="en-US"/>
        </a:p>
      </dgm:t>
    </dgm:pt>
    <dgm:pt modelId="{2D77E5D2-B421-4041-8E37-B5A5106BB4FA}" type="sibTrans" cxnId="{4885A2E8-25B5-4209-BF80-78F1C30970A3}">
      <dgm:prSet/>
      <dgm:spPr/>
      <dgm:t>
        <a:bodyPr/>
        <a:lstStyle/>
        <a:p>
          <a:endParaRPr lang="en-US"/>
        </a:p>
      </dgm:t>
    </dgm:pt>
    <dgm:pt modelId="{F7C798D4-B26A-4849-940D-01F3EC437807}">
      <dgm:prSet phldrT="[Text]"/>
      <dgm:spPr/>
      <dgm:t>
        <a:bodyPr/>
        <a:lstStyle/>
        <a:p>
          <a:r>
            <a:rPr lang="en-US" dirty="0" smtClean="0"/>
            <a:t>60% of students will apply design thinking to Unit 2 Project execution in Q1.</a:t>
          </a:r>
          <a:endParaRPr lang="en-US" dirty="0"/>
        </a:p>
      </dgm:t>
    </dgm:pt>
    <dgm:pt modelId="{032144CB-307F-4B61-8F03-FF539D47CB1C}" type="parTrans" cxnId="{04B9AE68-2943-444C-9B58-49CE5F4EBF0E}">
      <dgm:prSet/>
      <dgm:spPr/>
      <dgm:t>
        <a:bodyPr/>
        <a:lstStyle/>
        <a:p>
          <a:endParaRPr lang="en-US"/>
        </a:p>
      </dgm:t>
    </dgm:pt>
    <dgm:pt modelId="{BD6B3CF9-9C20-4079-891A-11E60CC41496}" type="sibTrans" cxnId="{04B9AE68-2943-444C-9B58-49CE5F4EBF0E}">
      <dgm:prSet/>
      <dgm:spPr/>
      <dgm:t>
        <a:bodyPr/>
        <a:lstStyle/>
        <a:p>
          <a:endParaRPr lang="en-US"/>
        </a:p>
      </dgm:t>
    </dgm:pt>
    <dgm:pt modelId="{F5BBBB35-A3B3-4B6A-A46D-BF173DE502F8}" type="pres">
      <dgm:prSet presAssocID="{88466534-DEDF-4A28-A780-8B80F228466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F6FD35-4990-4609-A4CB-043A6A1FC0F2}" type="pres">
      <dgm:prSet presAssocID="{047EB50A-F234-4A35-81D8-6A296B17423D}" presName="compNode" presStyleCnt="0"/>
      <dgm:spPr/>
    </dgm:pt>
    <dgm:pt modelId="{D0F78C22-BB36-4C0E-9A8D-555CC1BD9542}" type="pres">
      <dgm:prSet presAssocID="{047EB50A-F234-4A35-81D8-6A296B17423D}" presName="aNode" presStyleLbl="bgShp" presStyleIdx="0" presStyleCnt="4"/>
      <dgm:spPr/>
      <dgm:t>
        <a:bodyPr/>
        <a:lstStyle/>
        <a:p>
          <a:endParaRPr lang="en-US"/>
        </a:p>
      </dgm:t>
    </dgm:pt>
    <dgm:pt modelId="{B0F46273-186D-4716-AD53-42D9B6BB767A}" type="pres">
      <dgm:prSet presAssocID="{047EB50A-F234-4A35-81D8-6A296B17423D}" presName="textNode" presStyleLbl="bgShp" presStyleIdx="0" presStyleCnt="4"/>
      <dgm:spPr/>
      <dgm:t>
        <a:bodyPr/>
        <a:lstStyle/>
        <a:p>
          <a:endParaRPr lang="en-US"/>
        </a:p>
      </dgm:t>
    </dgm:pt>
    <dgm:pt modelId="{CBE4CBB5-ECE0-4B94-91DD-4762A4544E81}" type="pres">
      <dgm:prSet presAssocID="{047EB50A-F234-4A35-81D8-6A296B17423D}" presName="compChildNode" presStyleCnt="0"/>
      <dgm:spPr/>
    </dgm:pt>
    <dgm:pt modelId="{15F063A5-D030-4B86-A415-B172FAC03C29}" type="pres">
      <dgm:prSet presAssocID="{047EB50A-F234-4A35-81D8-6A296B17423D}" presName="theInnerList" presStyleCnt="0"/>
      <dgm:spPr/>
    </dgm:pt>
    <dgm:pt modelId="{77D0EDCF-3271-4AD4-AC9F-DED230458A2E}" type="pres">
      <dgm:prSet presAssocID="{6489920F-7AA8-4E40-8C66-22FD33F3B5A8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46DFA-B6E0-4E7D-9EC9-241C47687BA8}" type="pres">
      <dgm:prSet presAssocID="{6489920F-7AA8-4E40-8C66-22FD33F3B5A8}" presName="aSpace2" presStyleCnt="0"/>
      <dgm:spPr/>
    </dgm:pt>
    <dgm:pt modelId="{658E9C30-F45B-4666-9336-D18D82059264}" type="pres">
      <dgm:prSet presAssocID="{1A1384A2-C309-4C1E-B0AD-8CE50AE15200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60007-105F-4CC9-97FC-F8D8EB2E2528}" type="pres">
      <dgm:prSet presAssocID="{1A1384A2-C309-4C1E-B0AD-8CE50AE15200}" presName="aSpace2" presStyleCnt="0"/>
      <dgm:spPr/>
    </dgm:pt>
    <dgm:pt modelId="{0961764B-B295-4310-8229-8C130AA0E496}" type="pres">
      <dgm:prSet presAssocID="{D872FDB0-2237-4255-9F53-A05CD4C4E020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6E4D6-BA6B-4589-8C56-F1FBF8425C78}" type="pres">
      <dgm:prSet presAssocID="{047EB50A-F234-4A35-81D8-6A296B17423D}" presName="aSpace" presStyleCnt="0"/>
      <dgm:spPr/>
    </dgm:pt>
    <dgm:pt modelId="{9DDF1156-A1CF-4364-9F35-0D95AC4DA008}" type="pres">
      <dgm:prSet presAssocID="{3D1655CE-3373-4A62-A352-8BDDB55CB374}" presName="compNode" presStyleCnt="0"/>
      <dgm:spPr/>
    </dgm:pt>
    <dgm:pt modelId="{43D44135-CFD9-47CA-B2BD-4163D783E193}" type="pres">
      <dgm:prSet presAssocID="{3D1655CE-3373-4A62-A352-8BDDB55CB374}" presName="aNode" presStyleLbl="bgShp" presStyleIdx="1" presStyleCnt="4"/>
      <dgm:spPr/>
      <dgm:t>
        <a:bodyPr/>
        <a:lstStyle/>
        <a:p>
          <a:endParaRPr lang="en-US"/>
        </a:p>
      </dgm:t>
    </dgm:pt>
    <dgm:pt modelId="{21BFFC0B-F51C-4167-B8FE-678D0AE21621}" type="pres">
      <dgm:prSet presAssocID="{3D1655CE-3373-4A62-A352-8BDDB55CB374}" presName="textNode" presStyleLbl="bgShp" presStyleIdx="1" presStyleCnt="4"/>
      <dgm:spPr/>
      <dgm:t>
        <a:bodyPr/>
        <a:lstStyle/>
        <a:p>
          <a:endParaRPr lang="en-US"/>
        </a:p>
      </dgm:t>
    </dgm:pt>
    <dgm:pt modelId="{645355E9-28E6-442D-80DE-02965ED954DB}" type="pres">
      <dgm:prSet presAssocID="{3D1655CE-3373-4A62-A352-8BDDB55CB374}" presName="compChildNode" presStyleCnt="0"/>
      <dgm:spPr/>
    </dgm:pt>
    <dgm:pt modelId="{F5F5164B-2243-4894-9395-137625E91D42}" type="pres">
      <dgm:prSet presAssocID="{3D1655CE-3373-4A62-A352-8BDDB55CB374}" presName="theInnerList" presStyleCnt="0"/>
      <dgm:spPr/>
    </dgm:pt>
    <dgm:pt modelId="{45D276B4-E175-4633-83EF-1C03278E8D3C}" type="pres">
      <dgm:prSet presAssocID="{60389652-B68B-418D-AC92-AE1460B6BC9B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BC39C-816E-4D0E-9917-68FFD862D126}" type="pres">
      <dgm:prSet presAssocID="{60389652-B68B-418D-AC92-AE1460B6BC9B}" presName="aSpace2" presStyleCnt="0"/>
      <dgm:spPr/>
    </dgm:pt>
    <dgm:pt modelId="{F1B09A6C-BE5D-4ED9-807E-59DE8F5A76C2}" type="pres">
      <dgm:prSet presAssocID="{F634214B-C027-4365-8A97-3B0100575EE1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68203-23C0-4D5C-94A0-DC5FF6CAC2B9}" type="pres">
      <dgm:prSet presAssocID="{F634214B-C027-4365-8A97-3B0100575EE1}" presName="aSpace2" presStyleCnt="0"/>
      <dgm:spPr/>
    </dgm:pt>
    <dgm:pt modelId="{9E1B3A85-AAF1-4933-8A73-3FDC66FC37D3}" type="pres">
      <dgm:prSet presAssocID="{41D23DDE-A4E6-42BC-8B02-831AB9E4122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E0168-5AAC-45C9-BE0C-D0001DF98482}" type="pres">
      <dgm:prSet presAssocID="{3D1655CE-3373-4A62-A352-8BDDB55CB374}" presName="aSpace" presStyleCnt="0"/>
      <dgm:spPr/>
    </dgm:pt>
    <dgm:pt modelId="{39118CDA-28C4-492E-B509-6F93FD001970}" type="pres">
      <dgm:prSet presAssocID="{BD40BFAB-491D-488E-BE43-C858932FDA3C}" presName="compNode" presStyleCnt="0"/>
      <dgm:spPr/>
    </dgm:pt>
    <dgm:pt modelId="{29CF8035-10D4-4248-93EE-D9142920ECE4}" type="pres">
      <dgm:prSet presAssocID="{BD40BFAB-491D-488E-BE43-C858932FDA3C}" presName="aNode" presStyleLbl="bgShp" presStyleIdx="2" presStyleCnt="4"/>
      <dgm:spPr/>
      <dgm:t>
        <a:bodyPr/>
        <a:lstStyle/>
        <a:p>
          <a:endParaRPr lang="en-US"/>
        </a:p>
      </dgm:t>
    </dgm:pt>
    <dgm:pt modelId="{42EC72AF-EC50-4A71-BE23-446CE3338367}" type="pres">
      <dgm:prSet presAssocID="{BD40BFAB-491D-488E-BE43-C858932FDA3C}" presName="textNode" presStyleLbl="bgShp" presStyleIdx="2" presStyleCnt="4"/>
      <dgm:spPr/>
      <dgm:t>
        <a:bodyPr/>
        <a:lstStyle/>
        <a:p>
          <a:endParaRPr lang="en-US"/>
        </a:p>
      </dgm:t>
    </dgm:pt>
    <dgm:pt modelId="{0B7BFB4B-974F-45F5-BDC7-9396D3EF0D79}" type="pres">
      <dgm:prSet presAssocID="{BD40BFAB-491D-488E-BE43-C858932FDA3C}" presName="compChildNode" presStyleCnt="0"/>
      <dgm:spPr/>
    </dgm:pt>
    <dgm:pt modelId="{39CDFCB7-BE0B-4249-86E9-3B7D0FE669B4}" type="pres">
      <dgm:prSet presAssocID="{BD40BFAB-491D-488E-BE43-C858932FDA3C}" presName="theInnerList" presStyleCnt="0"/>
      <dgm:spPr/>
    </dgm:pt>
    <dgm:pt modelId="{540E8C1B-BCDC-4177-AB53-AB6992AD6818}" type="pres">
      <dgm:prSet presAssocID="{CF299677-A1A5-41D3-938D-55D567A718F7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A1DD9-C2F3-4E95-AA23-9A3C5AF62591}" type="pres">
      <dgm:prSet presAssocID="{CF299677-A1A5-41D3-938D-55D567A718F7}" presName="aSpace2" presStyleCnt="0"/>
      <dgm:spPr/>
    </dgm:pt>
    <dgm:pt modelId="{EECBDF9C-A229-40AC-A0ED-B13AB6EA5E18}" type="pres">
      <dgm:prSet presAssocID="{C2D9E78A-2660-4A0A-94B4-9BC516BCFF12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B58BF-8446-4E69-A578-18E14267A6FA}" type="pres">
      <dgm:prSet presAssocID="{C2D9E78A-2660-4A0A-94B4-9BC516BCFF12}" presName="aSpace2" presStyleCnt="0"/>
      <dgm:spPr/>
    </dgm:pt>
    <dgm:pt modelId="{F28AE4AA-1AF3-4044-9381-975D8B62535D}" type="pres">
      <dgm:prSet presAssocID="{19F7AF0B-31A8-44D9-8DF8-AAF3969E7B3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CAEAC-C242-4DF8-91A7-F0812F59C12E}" type="pres">
      <dgm:prSet presAssocID="{BD40BFAB-491D-488E-BE43-C858932FDA3C}" presName="aSpace" presStyleCnt="0"/>
      <dgm:spPr/>
    </dgm:pt>
    <dgm:pt modelId="{B5226899-06E4-4B54-BB87-A60898A817D0}" type="pres">
      <dgm:prSet presAssocID="{835B7120-3236-440F-AC23-9BCF2DBDACB3}" presName="compNode" presStyleCnt="0"/>
      <dgm:spPr/>
    </dgm:pt>
    <dgm:pt modelId="{CFC7911B-DEFE-4981-85E8-49E9A98FB6B3}" type="pres">
      <dgm:prSet presAssocID="{835B7120-3236-440F-AC23-9BCF2DBDACB3}" presName="aNode" presStyleLbl="bgShp" presStyleIdx="3" presStyleCnt="4"/>
      <dgm:spPr/>
      <dgm:t>
        <a:bodyPr/>
        <a:lstStyle/>
        <a:p>
          <a:endParaRPr lang="en-US"/>
        </a:p>
      </dgm:t>
    </dgm:pt>
    <dgm:pt modelId="{07B79337-C9EB-4BEC-BFAD-AB0FD62401DB}" type="pres">
      <dgm:prSet presAssocID="{835B7120-3236-440F-AC23-9BCF2DBDACB3}" presName="textNode" presStyleLbl="bgShp" presStyleIdx="3" presStyleCnt="4"/>
      <dgm:spPr/>
      <dgm:t>
        <a:bodyPr/>
        <a:lstStyle/>
        <a:p>
          <a:endParaRPr lang="en-US"/>
        </a:p>
      </dgm:t>
    </dgm:pt>
    <dgm:pt modelId="{08F828C1-E883-4A54-9485-B26BEB7B316D}" type="pres">
      <dgm:prSet presAssocID="{835B7120-3236-440F-AC23-9BCF2DBDACB3}" presName="compChildNode" presStyleCnt="0"/>
      <dgm:spPr/>
    </dgm:pt>
    <dgm:pt modelId="{B8346CB3-42DC-4163-8BF1-D85D5158BF91}" type="pres">
      <dgm:prSet presAssocID="{835B7120-3236-440F-AC23-9BCF2DBDACB3}" presName="theInnerList" presStyleCnt="0"/>
      <dgm:spPr/>
    </dgm:pt>
    <dgm:pt modelId="{FA0A28F9-DA6A-45B2-8843-098CE8CDCA55}" type="pres">
      <dgm:prSet presAssocID="{4267F616-A518-4A8B-BB39-938421023B81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4636C-617B-48B7-8529-DE2FFB5B1126}" type="pres">
      <dgm:prSet presAssocID="{4267F616-A518-4A8B-BB39-938421023B81}" presName="aSpace2" presStyleCnt="0"/>
      <dgm:spPr/>
    </dgm:pt>
    <dgm:pt modelId="{FC096B0F-32A2-4DF5-A049-8E1FBF3B4553}" type="pres">
      <dgm:prSet presAssocID="{B526DC2D-11F0-40A0-A9FB-2D46DA7B6963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561ED-C82E-48D4-B0EE-490E00565673}" type="pres">
      <dgm:prSet presAssocID="{B526DC2D-11F0-40A0-A9FB-2D46DA7B6963}" presName="aSpace2" presStyleCnt="0"/>
      <dgm:spPr/>
    </dgm:pt>
    <dgm:pt modelId="{47DBEDEB-A808-4AB5-A60D-5763692C96EA}" type="pres">
      <dgm:prSet presAssocID="{F7C798D4-B26A-4849-940D-01F3EC437807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0B65D-E5B7-4AF1-A3A1-6FAA52DDE497}" type="presOf" srcId="{D872FDB0-2237-4255-9F53-A05CD4C4E020}" destId="{0961764B-B295-4310-8229-8C130AA0E496}" srcOrd="0" destOrd="0" presId="urn:microsoft.com/office/officeart/2005/8/layout/lProcess2"/>
    <dgm:cxn modelId="{BA97E7AF-9484-4718-BC57-7E1B92DAE75F}" type="presOf" srcId="{19F7AF0B-31A8-44D9-8DF8-AAF3969E7B3F}" destId="{F28AE4AA-1AF3-4044-9381-975D8B62535D}" srcOrd="0" destOrd="0" presId="urn:microsoft.com/office/officeart/2005/8/layout/lProcess2"/>
    <dgm:cxn modelId="{4D84EA99-AC10-4138-A16B-9EC4845CB0C3}" type="presOf" srcId="{835B7120-3236-440F-AC23-9BCF2DBDACB3}" destId="{07B79337-C9EB-4BEC-BFAD-AB0FD62401DB}" srcOrd="1" destOrd="0" presId="urn:microsoft.com/office/officeart/2005/8/layout/lProcess2"/>
    <dgm:cxn modelId="{25AF7851-6352-42C3-818E-C9B076A58EA0}" type="presOf" srcId="{3D1655CE-3373-4A62-A352-8BDDB55CB374}" destId="{43D44135-CFD9-47CA-B2BD-4163D783E193}" srcOrd="0" destOrd="0" presId="urn:microsoft.com/office/officeart/2005/8/layout/lProcess2"/>
    <dgm:cxn modelId="{08710A76-482E-45C5-8B85-E91DA6C12721}" type="presOf" srcId="{B526DC2D-11F0-40A0-A9FB-2D46DA7B6963}" destId="{FC096B0F-32A2-4DF5-A049-8E1FBF3B4553}" srcOrd="0" destOrd="0" presId="urn:microsoft.com/office/officeart/2005/8/layout/lProcess2"/>
    <dgm:cxn modelId="{5AC39FA7-8456-4A44-A502-380F206D1B87}" srcId="{047EB50A-F234-4A35-81D8-6A296B17423D}" destId="{1A1384A2-C309-4C1E-B0AD-8CE50AE15200}" srcOrd="1" destOrd="0" parTransId="{B02058DE-8937-4293-9E66-6F2BF031CC13}" sibTransId="{5BECD171-6BBA-42ED-A3A5-859112E3B761}"/>
    <dgm:cxn modelId="{6B7E19BD-52B6-458A-A94B-F8C58C4D080D}" type="presOf" srcId="{F7C798D4-B26A-4849-940D-01F3EC437807}" destId="{47DBEDEB-A808-4AB5-A60D-5763692C96EA}" srcOrd="0" destOrd="0" presId="urn:microsoft.com/office/officeart/2005/8/layout/lProcess2"/>
    <dgm:cxn modelId="{B73BA805-35A5-49CB-8328-05E4258935F5}" srcId="{047EB50A-F234-4A35-81D8-6A296B17423D}" destId="{6489920F-7AA8-4E40-8C66-22FD33F3B5A8}" srcOrd="0" destOrd="0" parTransId="{CE8B31E9-1CE8-4185-B089-36E6E0B792E1}" sibTransId="{36EDAD02-D244-4EE8-8D7D-BFB742935772}"/>
    <dgm:cxn modelId="{FFE495B6-CF19-46DC-8AD8-5D7BA2259F8B}" type="presOf" srcId="{CF299677-A1A5-41D3-938D-55D567A718F7}" destId="{540E8C1B-BCDC-4177-AB53-AB6992AD6818}" srcOrd="0" destOrd="0" presId="urn:microsoft.com/office/officeart/2005/8/layout/lProcess2"/>
    <dgm:cxn modelId="{76108C01-F9F6-4237-A47C-406DEAF3B627}" srcId="{047EB50A-F234-4A35-81D8-6A296B17423D}" destId="{D872FDB0-2237-4255-9F53-A05CD4C4E020}" srcOrd="2" destOrd="0" parTransId="{DC6330E7-267D-400D-9A63-CA9C044AAA42}" sibTransId="{6BF504B0-5DE4-4F7D-A926-5992A569586B}"/>
    <dgm:cxn modelId="{04B9AE68-2943-444C-9B58-49CE5F4EBF0E}" srcId="{835B7120-3236-440F-AC23-9BCF2DBDACB3}" destId="{F7C798D4-B26A-4849-940D-01F3EC437807}" srcOrd="2" destOrd="0" parTransId="{032144CB-307F-4B61-8F03-FF539D47CB1C}" sibTransId="{BD6B3CF9-9C20-4079-891A-11E60CC41496}"/>
    <dgm:cxn modelId="{9E162FA0-9242-45B1-96F6-3EEA35835D04}" type="presOf" srcId="{C2D9E78A-2660-4A0A-94B4-9BC516BCFF12}" destId="{EECBDF9C-A229-40AC-A0ED-B13AB6EA5E18}" srcOrd="0" destOrd="0" presId="urn:microsoft.com/office/officeart/2005/8/layout/lProcess2"/>
    <dgm:cxn modelId="{BC1EDFD0-E55F-47BF-9408-6079CB2B5797}" type="presOf" srcId="{6489920F-7AA8-4E40-8C66-22FD33F3B5A8}" destId="{77D0EDCF-3271-4AD4-AC9F-DED230458A2E}" srcOrd="0" destOrd="0" presId="urn:microsoft.com/office/officeart/2005/8/layout/lProcess2"/>
    <dgm:cxn modelId="{46E3ECE8-8002-4EE8-8C43-A30732A2742C}" srcId="{88466534-DEDF-4A28-A780-8B80F2284661}" destId="{047EB50A-F234-4A35-81D8-6A296B17423D}" srcOrd="0" destOrd="0" parTransId="{E234DD20-9E83-405C-8B2E-647169D9D05D}" sibTransId="{80FE6530-FAC0-4418-BC49-6AA0C8B8C22F}"/>
    <dgm:cxn modelId="{1B54B174-0DF0-4BE1-A87B-7C913BD94CA3}" srcId="{835B7120-3236-440F-AC23-9BCF2DBDACB3}" destId="{4267F616-A518-4A8B-BB39-938421023B81}" srcOrd="0" destOrd="0" parTransId="{4345330E-084D-4F68-BDC6-CB986E6CD7AD}" sibTransId="{652E51AF-DF3F-4603-90FF-10A4653A9F2D}"/>
    <dgm:cxn modelId="{A57A2C8E-5C6A-4285-8D4E-D154EF4D2C70}" type="presOf" srcId="{047EB50A-F234-4A35-81D8-6A296B17423D}" destId="{D0F78C22-BB36-4C0E-9A8D-555CC1BD9542}" srcOrd="0" destOrd="0" presId="urn:microsoft.com/office/officeart/2005/8/layout/lProcess2"/>
    <dgm:cxn modelId="{5C8DDA19-4C29-472D-A7F9-F7114425D512}" type="presOf" srcId="{60389652-B68B-418D-AC92-AE1460B6BC9B}" destId="{45D276B4-E175-4633-83EF-1C03278E8D3C}" srcOrd="0" destOrd="0" presId="urn:microsoft.com/office/officeart/2005/8/layout/lProcess2"/>
    <dgm:cxn modelId="{2B27E710-DDA9-4197-8DA0-841EECBFAC26}" type="presOf" srcId="{835B7120-3236-440F-AC23-9BCF2DBDACB3}" destId="{CFC7911B-DEFE-4981-85E8-49E9A98FB6B3}" srcOrd="0" destOrd="0" presId="urn:microsoft.com/office/officeart/2005/8/layout/lProcess2"/>
    <dgm:cxn modelId="{CEB60DF9-AFD2-4C2B-AF0D-1ED15D2CA3BE}" srcId="{BD40BFAB-491D-488E-BE43-C858932FDA3C}" destId="{CF299677-A1A5-41D3-938D-55D567A718F7}" srcOrd="0" destOrd="0" parTransId="{21FEA6E4-49F1-4495-A3C6-560624A0C452}" sibTransId="{597BB23D-E2F6-4CC8-8687-D8BAC30666B6}"/>
    <dgm:cxn modelId="{D29342F2-625C-4D1F-9AC1-53CF3D32B5D7}" srcId="{3D1655CE-3373-4A62-A352-8BDDB55CB374}" destId="{F634214B-C027-4365-8A97-3B0100575EE1}" srcOrd="1" destOrd="0" parTransId="{DF2CB28C-B32B-45AF-A813-E4A7CBE4A38F}" sibTransId="{5997EEFE-4EC8-4F76-A0BC-C74EFD5CC91B}"/>
    <dgm:cxn modelId="{7C3CD4E3-35BF-447A-BDE9-84530332A2F7}" type="presOf" srcId="{88466534-DEDF-4A28-A780-8B80F2284661}" destId="{F5BBBB35-A3B3-4B6A-A46D-BF173DE502F8}" srcOrd="0" destOrd="0" presId="urn:microsoft.com/office/officeart/2005/8/layout/lProcess2"/>
    <dgm:cxn modelId="{B222A489-95F9-4E39-955C-040740EC5F8A}" srcId="{88466534-DEDF-4A28-A780-8B80F2284661}" destId="{BD40BFAB-491D-488E-BE43-C858932FDA3C}" srcOrd="2" destOrd="0" parTransId="{1D1C3EAC-425A-4009-826A-5A7E5788F233}" sibTransId="{6ED293CB-B87C-47ED-8DAA-6D9E54A9353E}"/>
    <dgm:cxn modelId="{DEA271E3-57AC-4479-8800-53F41480B7C4}" type="presOf" srcId="{4267F616-A518-4A8B-BB39-938421023B81}" destId="{FA0A28F9-DA6A-45B2-8843-098CE8CDCA55}" srcOrd="0" destOrd="0" presId="urn:microsoft.com/office/officeart/2005/8/layout/lProcess2"/>
    <dgm:cxn modelId="{3163A35C-096F-4CC9-BDC3-7ACE4260AF3A}" srcId="{BD40BFAB-491D-488E-BE43-C858932FDA3C}" destId="{C2D9E78A-2660-4A0A-94B4-9BC516BCFF12}" srcOrd="1" destOrd="0" parTransId="{2DCE2361-DD74-4CCD-9BCA-C47B1633AFAC}" sibTransId="{3595C188-888C-4581-AA2D-E879D3591AE9}"/>
    <dgm:cxn modelId="{E72F0F40-B60A-4606-B363-5DD0AE036335}" srcId="{3D1655CE-3373-4A62-A352-8BDDB55CB374}" destId="{41D23DDE-A4E6-42BC-8B02-831AB9E41221}" srcOrd="2" destOrd="0" parTransId="{90C22869-BC16-4E6D-A5A7-ABDCE663E18F}" sibTransId="{2F0BF368-FAAC-48FF-833B-51115EBFD442}"/>
    <dgm:cxn modelId="{73A9C368-D727-4800-9FBB-B5537F224267}" srcId="{BD40BFAB-491D-488E-BE43-C858932FDA3C}" destId="{19F7AF0B-31A8-44D9-8DF8-AAF3969E7B3F}" srcOrd="2" destOrd="0" parTransId="{352B21D3-383F-4A8B-B75A-1F0384E588B6}" sibTransId="{86A6AEDB-A958-4447-9297-4B61E4DC8C9C}"/>
    <dgm:cxn modelId="{28FB838C-4AC1-4A74-851F-8EDEBB0F061B}" srcId="{3D1655CE-3373-4A62-A352-8BDDB55CB374}" destId="{60389652-B68B-418D-AC92-AE1460B6BC9B}" srcOrd="0" destOrd="0" parTransId="{94D3CBDF-4ADD-4143-A7E0-648BD24608FD}" sibTransId="{5F95E790-6B9D-4DA6-966F-A7EE64E43815}"/>
    <dgm:cxn modelId="{3C4557C6-D08B-4E1F-A8D5-D33520694595}" type="presOf" srcId="{047EB50A-F234-4A35-81D8-6A296B17423D}" destId="{B0F46273-186D-4716-AD53-42D9B6BB767A}" srcOrd="1" destOrd="0" presId="urn:microsoft.com/office/officeart/2005/8/layout/lProcess2"/>
    <dgm:cxn modelId="{FE756160-1B95-440D-8BE2-D15AA21FEFAC}" type="presOf" srcId="{F634214B-C027-4365-8A97-3B0100575EE1}" destId="{F1B09A6C-BE5D-4ED9-807E-59DE8F5A76C2}" srcOrd="0" destOrd="0" presId="urn:microsoft.com/office/officeart/2005/8/layout/lProcess2"/>
    <dgm:cxn modelId="{6028545E-8FE1-404B-9CBC-FD9C893B3B30}" type="presOf" srcId="{3D1655CE-3373-4A62-A352-8BDDB55CB374}" destId="{21BFFC0B-F51C-4167-B8FE-678D0AE21621}" srcOrd="1" destOrd="0" presId="urn:microsoft.com/office/officeart/2005/8/layout/lProcess2"/>
    <dgm:cxn modelId="{39455DE8-E250-4439-9819-7A6CC1AE477D}" type="presOf" srcId="{BD40BFAB-491D-488E-BE43-C858932FDA3C}" destId="{42EC72AF-EC50-4A71-BE23-446CE3338367}" srcOrd="1" destOrd="0" presId="urn:microsoft.com/office/officeart/2005/8/layout/lProcess2"/>
    <dgm:cxn modelId="{C95E88A4-B7C4-41D4-BFEE-41AA8851B170}" srcId="{88466534-DEDF-4A28-A780-8B80F2284661}" destId="{835B7120-3236-440F-AC23-9BCF2DBDACB3}" srcOrd="3" destOrd="0" parTransId="{EF8C79D7-3C4D-4056-8964-D5FA3E71F9CC}" sibTransId="{9BE1312E-22C1-4E80-8AB0-F0E0525413A7}"/>
    <dgm:cxn modelId="{69197C1C-AD26-4E42-8BED-738B99F082AE}" type="presOf" srcId="{1A1384A2-C309-4C1E-B0AD-8CE50AE15200}" destId="{658E9C30-F45B-4666-9336-D18D82059264}" srcOrd="0" destOrd="0" presId="urn:microsoft.com/office/officeart/2005/8/layout/lProcess2"/>
    <dgm:cxn modelId="{B3D5FD97-7B1A-4846-8DBE-526D54578E04}" type="presOf" srcId="{41D23DDE-A4E6-42BC-8B02-831AB9E41221}" destId="{9E1B3A85-AAF1-4933-8A73-3FDC66FC37D3}" srcOrd="0" destOrd="0" presId="urn:microsoft.com/office/officeart/2005/8/layout/lProcess2"/>
    <dgm:cxn modelId="{BD8FDCFE-3D07-481A-AB6E-6AE5281122DF}" type="presOf" srcId="{BD40BFAB-491D-488E-BE43-C858932FDA3C}" destId="{29CF8035-10D4-4248-93EE-D9142920ECE4}" srcOrd="0" destOrd="0" presId="urn:microsoft.com/office/officeart/2005/8/layout/lProcess2"/>
    <dgm:cxn modelId="{4885A2E8-25B5-4209-BF80-78F1C30970A3}" srcId="{835B7120-3236-440F-AC23-9BCF2DBDACB3}" destId="{B526DC2D-11F0-40A0-A9FB-2D46DA7B6963}" srcOrd="1" destOrd="0" parTransId="{22F046C1-6AE7-4969-A242-C85673D01AA3}" sibTransId="{2D77E5D2-B421-4041-8E37-B5A5106BB4FA}"/>
    <dgm:cxn modelId="{0CA7753E-6CFE-4A8C-AF0D-DC0F219D1A14}" srcId="{88466534-DEDF-4A28-A780-8B80F2284661}" destId="{3D1655CE-3373-4A62-A352-8BDDB55CB374}" srcOrd="1" destOrd="0" parTransId="{902D95DE-72E7-4D7C-9DFA-FD9B2256053E}" sibTransId="{695C5236-C1C5-4DC9-9797-C4638342D85A}"/>
    <dgm:cxn modelId="{1A3B7F7B-BBE6-4CBE-BEA8-BD407D52566D}" type="presParOf" srcId="{F5BBBB35-A3B3-4B6A-A46D-BF173DE502F8}" destId="{FAF6FD35-4990-4609-A4CB-043A6A1FC0F2}" srcOrd="0" destOrd="0" presId="urn:microsoft.com/office/officeart/2005/8/layout/lProcess2"/>
    <dgm:cxn modelId="{3EEB0468-3C1E-4CF6-8564-CF633D14B83A}" type="presParOf" srcId="{FAF6FD35-4990-4609-A4CB-043A6A1FC0F2}" destId="{D0F78C22-BB36-4C0E-9A8D-555CC1BD9542}" srcOrd="0" destOrd="0" presId="urn:microsoft.com/office/officeart/2005/8/layout/lProcess2"/>
    <dgm:cxn modelId="{5A612CB0-6236-4052-A31D-E5228BC45C12}" type="presParOf" srcId="{FAF6FD35-4990-4609-A4CB-043A6A1FC0F2}" destId="{B0F46273-186D-4716-AD53-42D9B6BB767A}" srcOrd="1" destOrd="0" presId="urn:microsoft.com/office/officeart/2005/8/layout/lProcess2"/>
    <dgm:cxn modelId="{E5278304-4997-4D4C-92EC-E0167E0C2B23}" type="presParOf" srcId="{FAF6FD35-4990-4609-A4CB-043A6A1FC0F2}" destId="{CBE4CBB5-ECE0-4B94-91DD-4762A4544E81}" srcOrd="2" destOrd="0" presId="urn:microsoft.com/office/officeart/2005/8/layout/lProcess2"/>
    <dgm:cxn modelId="{6576067F-232E-4FDD-831E-DD4AF8F77AFC}" type="presParOf" srcId="{CBE4CBB5-ECE0-4B94-91DD-4762A4544E81}" destId="{15F063A5-D030-4B86-A415-B172FAC03C29}" srcOrd="0" destOrd="0" presId="urn:microsoft.com/office/officeart/2005/8/layout/lProcess2"/>
    <dgm:cxn modelId="{51AEF857-7741-495D-A969-171FD1C2EB58}" type="presParOf" srcId="{15F063A5-D030-4B86-A415-B172FAC03C29}" destId="{77D0EDCF-3271-4AD4-AC9F-DED230458A2E}" srcOrd="0" destOrd="0" presId="urn:microsoft.com/office/officeart/2005/8/layout/lProcess2"/>
    <dgm:cxn modelId="{A4E7E4FF-65A6-415F-8652-F13D09E99214}" type="presParOf" srcId="{15F063A5-D030-4B86-A415-B172FAC03C29}" destId="{01646DFA-B6E0-4E7D-9EC9-241C47687BA8}" srcOrd="1" destOrd="0" presId="urn:microsoft.com/office/officeart/2005/8/layout/lProcess2"/>
    <dgm:cxn modelId="{14C3E947-4E61-46B9-AB1D-0C4C8B2DF12B}" type="presParOf" srcId="{15F063A5-D030-4B86-A415-B172FAC03C29}" destId="{658E9C30-F45B-4666-9336-D18D82059264}" srcOrd="2" destOrd="0" presId="urn:microsoft.com/office/officeart/2005/8/layout/lProcess2"/>
    <dgm:cxn modelId="{CC258FD0-B1ED-4E78-859E-A22A9D1AC256}" type="presParOf" srcId="{15F063A5-D030-4B86-A415-B172FAC03C29}" destId="{E2E60007-105F-4CC9-97FC-F8D8EB2E2528}" srcOrd="3" destOrd="0" presId="urn:microsoft.com/office/officeart/2005/8/layout/lProcess2"/>
    <dgm:cxn modelId="{740D2A70-96BE-4118-96F5-D95140CBB37E}" type="presParOf" srcId="{15F063A5-D030-4B86-A415-B172FAC03C29}" destId="{0961764B-B295-4310-8229-8C130AA0E496}" srcOrd="4" destOrd="0" presId="urn:microsoft.com/office/officeart/2005/8/layout/lProcess2"/>
    <dgm:cxn modelId="{484DF233-B228-4EF3-BCDF-2575496D8843}" type="presParOf" srcId="{F5BBBB35-A3B3-4B6A-A46D-BF173DE502F8}" destId="{3056E4D6-BA6B-4589-8C56-F1FBF8425C78}" srcOrd="1" destOrd="0" presId="urn:microsoft.com/office/officeart/2005/8/layout/lProcess2"/>
    <dgm:cxn modelId="{A5B902F2-CE47-41FD-9250-42BAD48D4857}" type="presParOf" srcId="{F5BBBB35-A3B3-4B6A-A46D-BF173DE502F8}" destId="{9DDF1156-A1CF-4364-9F35-0D95AC4DA008}" srcOrd="2" destOrd="0" presId="urn:microsoft.com/office/officeart/2005/8/layout/lProcess2"/>
    <dgm:cxn modelId="{3A025EB7-19B5-47D4-B5C0-6242FE914742}" type="presParOf" srcId="{9DDF1156-A1CF-4364-9F35-0D95AC4DA008}" destId="{43D44135-CFD9-47CA-B2BD-4163D783E193}" srcOrd="0" destOrd="0" presId="urn:microsoft.com/office/officeart/2005/8/layout/lProcess2"/>
    <dgm:cxn modelId="{48FBA3C7-D3C7-45C5-B11C-48EA4C0B9877}" type="presParOf" srcId="{9DDF1156-A1CF-4364-9F35-0D95AC4DA008}" destId="{21BFFC0B-F51C-4167-B8FE-678D0AE21621}" srcOrd="1" destOrd="0" presId="urn:microsoft.com/office/officeart/2005/8/layout/lProcess2"/>
    <dgm:cxn modelId="{082E16F6-8742-4219-9465-BD1895370BF7}" type="presParOf" srcId="{9DDF1156-A1CF-4364-9F35-0D95AC4DA008}" destId="{645355E9-28E6-442D-80DE-02965ED954DB}" srcOrd="2" destOrd="0" presId="urn:microsoft.com/office/officeart/2005/8/layout/lProcess2"/>
    <dgm:cxn modelId="{5EBAC2BB-03FE-48FA-913F-1895DAF6863B}" type="presParOf" srcId="{645355E9-28E6-442D-80DE-02965ED954DB}" destId="{F5F5164B-2243-4894-9395-137625E91D42}" srcOrd="0" destOrd="0" presId="urn:microsoft.com/office/officeart/2005/8/layout/lProcess2"/>
    <dgm:cxn modelId="{8C05F355-C6B9-4386-AD2E-1A30540E0F67}" type="presParOf" srcId="{F5F5164B-2243-4894-9395-137625E91D42}" destId="{45D276B4-E175-4633-83EF-1C03278E8D3C}" srcOrd="0" destOrd="0" presId="urn:microsoft.com/office/officeart/2005/8/layout/lProcess2"/>
    <dgm:cxn modelId="{802F0815-8614-4F16-ABB2-E950EEEE1486}" type="presParOf" srcId="{F5F5164B-2243-4894-9395-137625E91D42}" destId="{C0DBC39C-816E-4D0E-9917-68FFD862D126}" srcOrd="1" destOrd="0" presId="urn:microsoft.com/office/officeart/2005/8/layout/lProcess2"/>
    <dgm:cxn modelId="{01209A22-D286-4578-B8F0-0D7453968419}" type="presParOf" srcId="{F5F5164B-2243-4894-9395-137625E91D42}" destId="{F1B09A6C-BE5D-4ED9-807E-59DE8F5A76C2}" srcOrd="2" destOrd="0" presId="urn:microsoft.com/office/officeart/2005/8/layout/lProcess2"/>
    <dgm:cxn modelId="{E8AEF261-A774-4BA7-B145-308753C94146}" type="presParOf" srcId="{F5F5164B-2243-4894-9395-137625E91D42}" destId="{00268203-23C0-4D5C-94A0-DC5FF6CAC2B9}" srcOrd="3" destOrd="0" presId="urn:microsoft.com/office/officeart/2005/8/layout/lProcess2"/>
    <dgm:cxn modelId="{81CE2AAB-C86C-462A-A7BC-D8351B6F15B5}" type="presParOf" srcId="{F5F5164B-2243-4894-9395-137625E91D42}" destId="{9E1B3A85-AAF1-4933-8A73-3FDC66FC37D3}" srcOrd="4" destOrd="0" presId="urn:microsoft.com/office/officeart/2005/8/layout/lProcess2"/>
    <dgm:cxn modelId="{2E94643C-83F3-4C30-B14E-728EC48609C9}" type="presParOf" srcId="{F5BBBB35-A3B3-4B6A-A46D-BF173DE502F8}" destId="{DA4E0168-5AAC-45C9-BE0C-D0001DF98482}" srcOrd="3" destOrd="0" presId="urn:microsoft.com/office/officeart/2005/8/layout/lProcess2"/>
    <dgm:cxn modelId="{34C1F0B2-5496-44D8-968A-132DFBA933E2}" type="presParOf" srcId="{F5BBBB35-A3B3-4B6A-A46D-BF173DE502F8}" destId="{39118CDA-28C4-492E-B509-6F93FD001970}" srcOrd="4" destOrd="0" presId="urn:microsoft.com/office/officeart/2005/8/layout/lProcess2"/>
    <dgm:cxn modelId="{FABAE5F0-6E85-4BB0-85BE-922CA01B2F3E}" type="presParOf" srcId="{39118CDA-28C4-492E-B509-6F93FD001970}" destId="{29CF8035-10D4-4248-93EE-D9142920ECE4}" srcOrd="0" destOrd="0" presId="urn:microsoft.com/office/officeart/2005/8/layout/lProcess2"/>
    <dgm:cxn modelId="{30B03AA0-F0C1-40F4-A7FD-5507E97914E8}" type="presParOf" srcId="{39118CDA-28C4-492E-B509-6F93FD001970}" destId="{42EC72AF-EC50-4A71-BE23-446CE3338367}" srcOrd="1" destOrd="0" presId="urn:microsoft.com/office/officeart/2005/8/layout/lProcess2"/>
    <dgm:cxn modelId="{43A7997E-04CE-451C-B8B4-E9AAAF068FA7}" type="presParOf" srcId="{39118CDA-28C4-492E-B509-6F93FD001970}" destId="{0B7BFB4B-974F-45F5-BDC7-9396D3EF0D79}" srcOrd="2" destOrd="0" presId="urn:microsoft.com/office/officeart/2005/8/layout/lProcess2"/>
    <dgm:cxn modelId="{3B7BED89-4463-4183-A4AA-0346259F48F3}" type="presParOf" srcId="{0B7BFB4B-974F-45F5-BDC7-9396D3EF0D79}" destId="{39CDFCB7-BE0B-4249-86E9-3B7D0FE669B4}" srcOrd="0" destOrd="0" presId="urn:microsoft.com/office/officeart/2005/8/layout/lProcess2"/>
    <dgm:cxn modelId="{3E54AD85-FE31-46E1-953C-8820957096C4}" type="presParOf" srcId="{39CDFCB7-BE0B-4249-86E9-3B7D0FE669B4}" destId="{540E8C1B-BCDC-4177-AB53-AB6992AD6818}" srcOrd="0" destOrd="0" presId="urn:microsoft.com/office/officeart/2005/8/layout/lProcess2"/>
    <dgm:cxn modelId="{0D2BD9EB-42B9-40A6-8C56-1CEDD7482058}" type="presParOf" srcId="{39CDFCB7-BE0B-4249-86E9-3B7D0FE669B4}" destId="{EFFA1DD9-C2F3-4E95-AA23-9A3C5AF62591}" srcOrd="1" destOrd="0" presId="urn:microsoft.com/office/officeart/2005/8/layout/lProcess2"/>
    <dgm:cxn modelId="{1656715A-568F-4E05-8696-87AD0D02FB6F}" type="presParOf" srcId="{39CDFCB7-BE0B-4249-86E9-3B7D0FE669B4}" destId="{EECBDF9C-A229-40AC-A0ED-B13AB6EA5E18}" srcOrd="2" destOrd="0" presId="urn:microsoft.com/office/officeart/2005/8/layout/lProcess2"/>
    <dgm:cxn modelId="{B44636D0-4D4B-4CBC-9280-34243981F27A}" type="presParOf" srcId="{39CDFCB7-BE0B-4249-86E9-3B7D0FE669B4}" destId="{FC3B58BF-8446-4E69-A578-18E14267A6FA}" srcOrd="3" destOrd="0" presId="urn:microsoft.com/office/officeart/2005/8/layout/lProcess2"/>
    <dgm:cxn modelId="{2BEAF45D-2DBC-4784-95A5-B43D8730870A}" type="presParOf" srcId="{39CDFCB7-BE0B-4249-86E9-3B7D0FE669B4}" destId="{F28AE4AA-1AF3-4044-9381-975D8B62535D}" srcOrd="4" destOrd="0" presId="urn:microsoft.com/office/officeart/2005/8/layout/lProcess2"/>
    <dgm:cxn modelId="{022C35DD-4730-40E5-88E6-550F501F921E}" type="presParOf" srcId="{F5BBBB35-A3B3-4B6A-A46D-BF173DE502F8}" destId="{25ACAEAC-C242-4DF8-91A7-F0812F59C12E}" srcOrd="5" destOrd="0" presId="urn:microsoft.com/office/officeart/2005/8/layout/lProcess2"/>
    <dgm:cxn modelId="{574F3177-79A7-486A-BD8D-A2DB735989ED}" type="presParOf" srcId="{F5BBBB35-A3B3-4B6A-A46D-BF173DE502F8}" destId="{B5226899-06E4-4B54-BB87-A60898A817D0}" srcOrd="6" destOrd="0" presId="urn:microsoft.com/office/officeart/2005/8/layout/lProcess2"/>
    <dgm:cxn modelId="{F4E99BF3-76D2-425D-BD90-C92A9531FA5C}" type="presParOf" srcId="{B5226899-06E4-4B54-BB87-A60898A817D0}" destId="{CFC7911B-DEFE-4981-85E8-49E9A98FB6B3}" srcOrd="0" destOrd="0" presId="urn:microsoft.com/office/officeart/2005/8/layout/lProcess2"/>
    <dgm:cxn modelId="{06E3163C-9961-4799-A746-4A8EF39A5E85}" type="presParOf" srcId="{B5226899-06E4-4B54-BB87-A60898A817D0}" destId="{07B79337-C9EB-4BEC-BFAD-AB0FD62401DB}" srcOrd="1" destOrd="0" presId="urn:microsoft.com/office/officeart/2005/8/layout/lProcess2"/>
    <dgm:cxn modelId="{0DB28D2E-BE3F-49F7-9665-C90E08E206A4}" type="presParOf" srcId="{B5226899-06E4-4B54-BB87-A60898A817D0}" destId="{08F828C1-E883-4A54-9485-B26BEB7B316D}" srcOrd="2" destOrd="0" presId="urn:microsoft.com/office/officeart/2005/8/layout/lProcess2"/>
    <dgm:cxn modelId="{CDE47564-2579-4178-A5A6-CA62159055FF}" type="presParOf" srcId="{08F828C1-E883-4A54-9485-B26BEB7B316D}" destId="{B8346CB3-42DC-4163-8BF1-D85D5158BF91}" srcOrd="0" destOrd="0" presId="urn:microsoft.com/office/officeart/2005/8/layout/lProcess2"/>
    <dgm:cxn modelId="{A70C83F3-DD9E-4253-923B-EEF2D3CF49B1}" type="presParOf" srcId="{B8346CB3-42DC-4163-8BF1-D85D5158BF91}" destId="{FA0A28F9-DA6A-45B2-8843-098CE8CDCA55}" srcOrd="0" destOrd="0" presId="urn:microsoft.com/office/officeart/2005/8/layout/lProcess2"/>
    <dgm:cxn modelId="{020F29F3-994D-49B2-A5C5-69A7AE1E23DD}" type="presParOf" srcId="{B8346CB3-42DC-4163-8BF1-D85D5158BF91}" destId="{6F44636C-617B-48B7-8529-DE2FFB5B1126}" srcOrd="1" destOrd="0" presId="urn:microsoft.com/office/officeart/2005/8/layout/lProcess2"/>
    <dgm:cxn modelId="{2853B9E0-4720-4B57-B5B6-EE599542298E}" type="presParOf" srcId="{B8346CB3-42DC-4163-8BF1-D85D5158BF91}" destId="{FC096B0F-32A2-4DF5-A049-8E1FBF3B4553}" srcOrd="2" destOrd="0" presId="urn:microsoft.com/office/officeart/2005/8/layout/lProcess2"/>
    <dgm:cxn modelId="{54D45C21-DBC3-4C3B-A623-872918A41D0A}" type="presParOf" srcId="{B8346CB3-42DC-4163-8BF1-D85D5158BF91}" destId="{AE0561ED-C82E-48D4-B0EE-490E00565673}" srcOrd="3" destOrd="0" presId="urn:microsoft.com/office/officeart/2005/8/layout/lProcess2"/>
    <dgm:cxn modelId="{FFD08424-9CF4-4973-B722-E4008E087471}" type="presParOf" srcId="{B8346CB3-42DC-4163-8BF1-D85D5158BF91}" destId="{47DBEDEB-A808-4AB5-A60D-5763692C96E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78C22-BB36-4C0E-9A8D-555CC1BD9542}">
      <dsp:nvSpPr>
        <dsp:cNvPr id="0" name=""/>
        <dsp:cNvSpPr/>
      </dsp:nvSpPr>
      <dsp:spPr>
        <a:xfrm>
          <a:off x="2015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Blended Learning</a:t>
          </a:r>
          <a:endParaRPr lang="en-US" sz="2700" kern="1200" dirty="0"/>
        </a:p>
      </dsp:txBody>
      <dsp:txXfrm>
        <a:off x="2015" y="0"/>
        <a:ext cx="1978021" cy="1551750"/>
      </dsp:txXfrm>
    </dsp:sp>
    <dsp:sp modelId="{77D0EDCF-3271-4AD4-AC9F-DED230458A2E}">
      <dsp:nvSpPr>
        <dsp:cNvPr id="0" name=""/>
        <dsp:cNvSpPr/>
      </dsp:nvSpPr>
      <dsp:spPr>
        <a:xfrm>
          <a:off x="199817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Utilization of Google Classroom as “Dashboard”</a:t>
          </a:r>
          <a:endParaRPr lang="en-US" sz="1100" kern="1200" dirty="0"/>
        </a:p>
      </dsp:txBody>
      <dsp:txXfrm>
        <a:off x="229580" y="1581955"/>
        <a:ext cx="1522890" cy="956663"/>
      </dsp:txXfrm>
    </dsp:sp>
    <dsp:sp modelId="{658E9C30-F45B-4666-9336-D18D82059264}">
      <dsp:nvSpPr>
        <dsp:cNvPr id="0" name=""/>
        <dsp:cNvSpPr/>
      </dsp:nvSpPr>
      <dsp:spPr>
        <a:xfrm>
          <a:off x="199817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Onboarding Students, Families and EBIA Community</a:t>
          </a:r>
          <a:endParaRPr lang="en-US" sz="1100" kern="1200" dirty="0"/>
        </a:p>
      </dsp:txBody>
      <dsp:txXfrm>
        <a:off x="229580" y="2754481"/>
        <a:ext cx="1522890" cy="956663"/>
      </dsp:txXfrm>
    </dsp:sp>
    <dsp:sp modelId="{0961764B-B295-4310-8229-8C130AA0E496}">
      <dsp:nvSpPr>
        <dsp:cNvPr id="0" name=""/>
        <dsp:cNvSpPr/>
      </dsp:nvSpPr>
      <dsp:spPr>
        <a:xfrm>
          <a:off x="199817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95% of students will demonstrate proficient use of all blended learning platforms by end of Q1.</a:t>
          </a:r>
          <a:endParaRPr lang="en-US" sz="1100" kern="1200" dirty="0"/>
        </a:p>
      </dsp:txBody>
      <dsp:txXfrm>
        <a:off x="229580" y="3927008"/>
        <a:ext cx="1522890" cy="956663"/>
      </dsp:txXfrm>
    </dsp:sp>
    <dsp:sp modelId="{43D44135-CFD9-47CA-B2BD-4163D783E193}">
      <dsp:nvSpPr>
        <dsp:cNvPr id="0" name=""/>
        <dsp:cNvSpPr/>
      </dsp:nvSpPr>
      <dsp:spPr>
        <a:xfrm>
          <a:off x="2128388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Social-Emotional Learning</a:t>
          </a:r>
          <a:endParaRPr lang="en-US" sz="2700" kern="1200" dirty="0"/>
        </a:p>
      </dsp:txBody>
      <dsp:txXfrm>
        <a:off x="2128388" y="0"/>
        <a:ext cx="1978021" cy="1551750"/>
      </dsp:txXfrm>
    </dsp:sp>
    <dsp:sp modelId="{45D276B4-E175-4633-83EF-1C03278E8D3C}">
      <dsp:nvSpPr>
        <dsp:cNvPr id="0" name=""/>
        <dsp:cNvSpPr/>
      </dsp:nvSpPr>
      <dsp:spPr>
        <a:xfrm>
          <a:off x="2326190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of PLP Process</a:t>
          </a:r>
          <a:endParaRPr lang="en-US" sz="1100" kern="1200" dirty="0"/>
        </a:p>
      </dsp:txBody>
      <dsp:txXfrm>
        <a:off x="2355953" y="1581955"/>
        <a:ext cx="1522890" cy="956663"/>
      </dsp:txXfrm>
    </dsp:sp>
    <dsp:sp modelId="{F1B09A6C-BE5D-4ED9-807E-59DE8F5A76C2}">
      <dsp:nvSpPr>
        <dsp:cNvPr id="0" name=""/>
        <dsp:cNvSpPr/>
      </dsp:nvSpPr>
      <dsp:spPr>
        <a:xfrm>
          <a:off x="2326190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Self-Directed Learning</a:t>
          </a:r>
          <a:endParaRPr lang="en-US" sz="1100" kern="1200" dirty="0"/>
        </a:p>
      </dsp:txBody>
      <dsp:txXfrm>
        <a:off x="2355953" y="2754481"/>
        <a:ext cx="1522890" cy="956663"/>
      </dsp:txXfrm>
    </dsp:sp>
    <dsp:sp modelId="{9E1B3A85-AAF1-4933-8A73-3FDC66FC37D3}">
      <dsp:nvSpPr>
        <dsp:cNvPr id="0" name=""/>
        <dsp:cNvSpPr/>
      </dsp:nvSpPr>
      <dsp:spPr>
        <a:xfrm>
          <a:off x="2326190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90% of students will authentically  track and reflect on PLP goals by end of Q1.</a:t>
          </a:r>
          <a:endParaRPr lang="en-US" sz="1100" kern="1200" dirty="0"/>
        </a:p>
      </dsp:txBody>
      <dsp:txXfrm>
        <a:off x="2355953" y="3927008"/>
        <a:ext cx="1522890" cy="956663"/>
      </dsp:txXfrm>
    </dsp:sp>
    <dsp:sp modelId="{29CF8035-10D4-4248-93EE-D9142920ECE4}">
      <dsp:nvSpPr>
        <dsp:cNvPr id="0" name=""/>
        <dsp:cNvSpPr/>
      </dsp:nvSpPr>
      <dsp:spPr>
        <a:xfrm>
          <a:off x="4254761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Innovation and Design Thinking</a:t>
          </a:r>
          <a:endParaRPr lang="en-US" sz="2700" kern="1200" dirty="0"/>
        </a:p>
      </dsp:txBody>
      <dsp:txXfrm>
        <a:off x="4254761" y="0"/>
        <a:ext cx="1978021" cy="1551750"/>
      </dsp:txXfrm>
    </dsp:sp>
    <dsp:sp modelId="{540E8C1B-BCDC-4177-AB53-AB6992AD6818}">
      <dsp:nvSpPr>
        <dsp:cNvPr id="0" name=""/>
        <dsp:cNvSpPr/>
      </dsp:nvSpPr>
      <dsp:spPr>
        <a:xfrm>
          <a:off x="4452563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of Innovation Labs</a:t>
          </a:r>
          <a:endParaRPr lang="en-US" sz="1100" kern="1200" dirty="0"/>
        </a:p>
      </dsp:txBody>
      <dsp:txXfrm>
        <a:off x="4482326" y="1581955"/>
        <a:ext cx="1522890" cy="956663"/>
      </dsp:txXfrm>
    </dsp:sp>
    <dsp:sp modelId="{EECBDF9C-A229-40AC-A0ED-B13AB6EA5E18}">
      <dsp:nvSpPr>
        <dsp:cNvPr id="0" name=""/>
        <dsp:cNvSpPr/>
      </dsp:nvSpPr>
      <dsp:spPr>
        <a:xfrm>
          <a:off x="4452563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Integration of Pillar into PBL and BL</a:t>
          </a:r>
          <a:endParaRPr lang="en-US" sz="1100" kern="1200" dirty="0"/>
        </a:p>
      </dsp:txBody>
      <dsp:txXfrm>
        <a:off x="4482326" y="2754481"/>
        <a:ext cx="1522890" cy="956663"/>
      </dsp:txXfrm>
    </dsp:sp>
    <dsp:sp modelId="{F28AE4AA-1AF3-4044-9381-975D8B62535D}">
      <dsp:nvSpPr>
        <dsp:cNvPr id="0" name=""/>
        <dsp:cNvSpPr/>
      </dsp:nvSpPr>
      <dsp:spPr>
        <a:xfrm>
          <a:off x="4452563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60% of students will apply design thinking to Unit 2 project execution in Q1.</a:t>
          </a:r>
          <a:endParaRPr lang="en-US" sz="1100" kern="1200" dirty="0"/>
        </a:p>
      </dsp:txBody>
      <dsp:txXfrm>
        <a:off x="4482326" y="3927008"/>
        <a:ext cx="1522890" cy="956663"/>
      </dsp:txXfrm>
    </dsp:sp>
    <dsp:sp modelId="{CFC7911B-DEFE-4981-85E8-49E9A98FB6B3}">
      <dsp:nvSpPr>
        <dsp:cNvPr id="0" name=""/>
        <dsp:cNvSpPr/>
      </dsp:nvSpPr>
      <dsp:spPr>
        <a:xfrm>
          <a:off x="6381134" y="0"/>
          <a:ext cx="1978021" cy="51725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Project-Based Learning</a:t>
          </a:r>
          <a:endParaRPr lang="en-US" sz="2700" kern="1200" dirty="0"/>
        </a:p>
      </dsp:txBody>
      <dsp:txXfrm>
        <a:off x="6381134" y="0"/>
        <a:ext cx="1978021" cy="1551750"/>
      </dsp:txXfrm>
    </dsp:sp>
    <dsp:sp modelId="{FA0A28F9-DA6A-45B2-8843-098CE8CDCA55}">
      <dsp:nvSpPr>
        <dsp:cNvPr id="0" name=""/>
        <dsp:cNvSpPr/>
      </dsp:nvSpPr>
      <dsp:spPr>
        <a:xfrm>
          <a:off x="6578936" y="1552192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Unit 1 Project Development</a:t>
          </a:r>
          <a:endParaRPr lang="en-US" sz="1100" kern="1200" dirty="0"/>
        </a:p>
      </dsp:txBody>
      <dsp:txXfrm>
        <a:off x="6608699" y="1581955"/>
        <a:ext cx="1522890" cy="956663"/>
      </dsp:txXfrm>
    </dsp:sp>
    <dsp:sp modelId="{FC096B0F-32A2-4DF5-A049-8E1FBF3B4553}">
      <dsp:nvSpPr>
        <dsp:cNvPr id="0" name=""/>
        <dsp:cNvSpPr/>
      </dsp:nvSpPr>
      <dsp:spPr>
        <a:xfrm>
          <a:off x="6578936" y="2724718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“Flexible” Project Planning</a:t>
          </a:r>
          <a:endParaRPr lang="en-US" sz="1100" kern="1200" dirty="0"/>
        </a:p>
      </dsp:txBody>
      <dsp:txXfrm>
        <a:off x="6608699" y="2754481"/>
        <a:ext cx="1522890" cy="956663"/>
      </dsp:txXfrm>
    </dsp:sp>
    <dsp:sp modelId="{47DBEDEB-A808-4AB5-A60D-5763692C96EA}">
      <dsp:nvSpPr>
        <dsp:cNvPr id="0" name=""/>
        <dsp:cNvSpPr/>
      </dsp:nvSpPr>
      <dsp:spPr>
        <a:xfrm>
          <a:off x="6578936" y="3897245"/>
          <a:ext cx="1582416" cy="1016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60% of students will apply design thinking to Unit 2 Project execution in Q1.</a:t>
          </a:r>
          <a:endParaRPr lang="en-US" sz="1100" kern="1200" dirty="0"/>
        </a:p>
      </dsp:txBody>
      <dsp:txXfrm>
        <a:off x="6608699" y="3927008"/>
        <a:ext cx="1522890" cy="956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Devin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-Add row</a:t>
            </a:r>
            <a:r>
              <a:rPr lang="en-US" baseline="0" dirty="0" smtClean="0"/>
              <a:t> of “next steps” under challenges (change challenges to some other term)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-Include alignment/work towards goals (LCAP/RACI)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22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Two pieces for facilitator notes – 1. There is a significant mathematics</a:t>
            </a:r>
            <a:r>
              <a:rPr lang="en-US" baseline="0" dirty="0" smtClean="0"/>
              <a:t> performance gap between girls and boys.  2. There is a significant performance gap on all assessments between students of color and white students.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885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Alex and Devin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-Split into two separate slides, one for PD and one for students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-Include</a:t>
            </a:r>
            <a:r>
              <a:rPr lang="en-US" baseline="0" dirty="0" smtClean="0"/>
              <a:t> strategic goals for each group (students and teachers)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-Alignment of plans to pillars and progress on planning thus far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212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6600" dirty="0" smtClean="0">
                <a:solidFill>
                  <a:srgbClr val="FFFFFF"/>
                </a:solidFill>
              </a:rPr>
              <a:t>Innovative Instruction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 sz="3000" b="0" dirty="0" smtClean="0">
                <a:solidFill>
                  <a:srgbClr val="FFFFFF"/>
                </a:solidFill>
              </a:rPr>
              <a:t>September 2014 Board Meeting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Model Realization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622211"/>
              </p:ext>
            </p:extLst>
          </p:nvPr>
        </p:nvGraphicFramePr>
        <p:xfrm>
          <a:off x="642029" y="1023582"/>
          <a:ext cx="8361171" cy="5172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91612" y="2854264"/>
            <a:ext cx="11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Strength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94815" y="4134221"/>
            <a:ext cx="138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Growth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1612" y="5414177"/>
            <a:ext cx="11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Target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31324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Baseline Performance Data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708765063"/>
              </p:ext>
            </p:extLst>
          </p:nvPr>
        </p:nvGraphicFramePr>
        <p:xfrm>
          <a:off x="2095125" y="833724"/>
          <a:ext cx="4949294" cy="2948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72882"/>
              </p:ext>
            </p:extLst>
          </p:nvPr>
        </p:nvGraphicFramePr>
        <p:xfrm>
          <a:off x="87900" y="3885027"/>
          <a:ext cx="8915301" cy="2382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85580"/>
                <a:gridCol w="2407920"/>
                <a:gridCol w="2087880"/>
                <a:gridCol w="333392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Step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Reading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Literature, Vocabulary Acquisition and Use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Informational Text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Integration of Informational Text across curricula, particularly in Literature-Base</a:t>
                      </a:r>
                      <a:r>
                        <a:rPr lang="en-US" sz="1200" baseline="0" dirty="0" smtClean="0"/>
                        <a:t>d Units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 and Complex Number Systems, Geometry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Statistics and Probability, Operations and Algebraic Thinking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Support differentiation</a:t>
                      </a:r>
                      <a:r>
                        <a:rPr lang="en-US" sz="1200" baseline="0" dirty="0" smtClean="0"/>
                        <a:t> by aligning </a:t>
                      </a:r>
                      <a:r>
                        <a:rPr lang="en-US" sz="1200" dirty="0" smtClean="0"/>
                        <a:t>Khan Academy assignments</a:t>
                      </a:r>
                      <a:r>
                        <a:rPr lang="en-US" sz="1200" baseline="0" dirty="0" smtClean="0"/>
                        <a:t> to RIT Scores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Language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Mechanics and Grammar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Writing (Plan, Organize, Develop, Revise, Research)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Development of Interim Project Steps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Science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Physical and Earth Sciences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Life Sciences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Integration of NGSS Practices and Cross-Cutting Concepts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046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October Intersession – PD (Draft)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Rectangle 73"/>
          <p:cNvSpPr/>
          <p:nvPr/>
        </p:nvSpPr>
        <p:spPr bwMode="auto">
          <a:xfrm>
            <a:off x="7543800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TextBox 9"/>
          <p:cNvSpPr txBox="1">
            <a:spLocks noChangeArrowheads="1"/>
          </p:cNvSpPr>
          <p:nvPr/>
        </p:nvSpPr>
        <p:spPr bwMode="auto">
          <a:xfrm>
            <a:off x="2554972" y="1002639"/>
            <a:ext cx="685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Monday</a:t>
            </a:r>
            <a:endParaRPr lang="en-US" altLang="en-US" sz="900" dirty="0"/>
          </a:p>
        </p:txBody>
      </p:sp>
      <p:sp>
        <p:nvSpPr>
          <p:cNvPr id="79" name="TextBox 34"/>
          <p:cNvSpPr txBox="1">
            <a:spLocks noChangeArrowheads="1"/>
          </p:cNvSpPr>
          <p:nvPr/>
        </p:nvSpPr>
        <p:spPr bwMode="auto">
          <a:xfrm>
            <a:off x="370116" y="1709208"/>
            <a:ext cx="106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 dirty="0" smtClean="0"/>
              <a:t>Week 1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81" name="TextBox 34"/>
          <p:cNvSpPr txBox="1">
            <a:spLocks noChangeArrowheads="1"/>
          </p:cNvSpPr>
          <p:nvPr/>
        </p:nvSpPr>
        <p:spPr bwMode="auto">
          <a:xfrm>
            <a:off x="370116" y="4569420"/>
            <a:ext cx="106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 dirty="0" smtClean="0"/>
              <a:t>Week 2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83" name="TextBox 9"/>
          <p:cNvSpPr txBox="1">
            <a:spLocks noChangeArrowheads="1"/>
          </p:cNvSpPr>
          <p:nvPr/>
        </p:nvSpPr>
        <p:spPr bwMode="auto">
          <a:xfrm>
            <a:off x="1865562" y="1064568"/>
            <a:ext cx="7252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Tuesday</a:t>
            </a:r>
            <a:endParaRPr lang="en-US" altLang="en-US" sz="900" dirty="0"/>
          </a:p>
        </p:txBody>
      </p:sp>
      <p:sp>
        <p:nvSpPr>
          <p:cNvPr id="84" name="TextBox 9"/>
          <p:cNvSpPr txBox="1">
            <a:spLocks noChangeArrowheads="1"/>
          </p:cNvSpPr>
          <p:nvPr/>
        </p:nvSpPr>
        <p:spPr bwMode="auto">
          <a:xfrm>
            <a:off x="2514600" y="1064568"/>
            <a:ext cx="876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Wednesday</a:t>
            </a:r>
            <a:endParaRPr lang="en-US" altLang="en-US" sz="900" dirty="0"/>
          </a:p>
        </p:txBody>
      </p:sp>
      <p:sp>
        <p:nvSpPr>
          <p:cNvPr id="85" name="TextBox 9"/>
          <p:cNvSpPr txBox="1">
            <a:spLocks noChangeArrowheads="1"/>
          </p:cNvSpPr>
          <p:nvPr/>
        </p:nvSpPr>
        <p:spPr bwMode="auto">
          <a:xfrm>
            <a:off x="6499037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Thursday</a:t>
            </a:r>
            <a:endParaRPr lang="en-US" altLang="en-US" sz="900" dirty="0"/>
          </a:p>
        </p:txBody>
      </p:sp>
      <p:sp>
        <p:nvSpPr>
          <p:cNvPr id="86" name="TextBox 9"/>
          <p:cNvSpPr txBox="1">
            <a:spLocks noChangeArrowheads="1"/>
          </p:cNvSpPr>
          <p:nvPr/>
        </p:nvSpPr>
        <p:spPr bwMode="auto">
          <a:xfrm>
            <a:off x="7875087" y="915658"/>
            <a:ext cx="685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Friday</a:t>
            </a:r>
            <a:endParaRPr lang="en-US" altLang="en-US" sz="900" dirty="0"/>
          </a:p>
        </p:txBody>
      </p:sp>
      <p:sp>
        <p:nvSpPr>
          <p:cNvPr id="129" name="Rectangle 128"/>
          <p:cNvSpPr/>
          <p:nvPr/>
        </p:nvSpPr>
        <p:spPr bwMode="auto">
          <a:xfrm>
            <a:off x="4793287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 bwMode="auto">
          <a:xfrm>
            <a:off x="2042774" y="919108"/>
            <a:ext cx="1348375" cy="5410200"/>
          </a:xfrm>
          <a:prstGeom prst="rect">
            <a:avLst/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TextBox 9"/>
          <p:cNvSpPr txBox="1">
            <a:spLocks noChangeArrowheads="1"/>
          </p:cNvSpPr>
          <p:nvPr/>
        </p:nvSpPr>
        <p:spPr bwMode="auto">
          <a:xfrm>
            <a:off x="5070264" y="915658"/>
            <a:ext cx="7944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Wednesday</a:t>
            </a:r>
            <a:endParaRPr lang="en-US" altLang="en-US" sz="900" dirty="0"/>
          </a:p>
        </p:txBody>
      </p:sp>
      <p:sp>
        <p:nvSpPr>
          <p:cNvPr id="132" name="TextBox 9"/>
          <p:cNvSpPr txBox="1">
            <a:spLocks noChangeArrowheads="1"/>
          </p:cNvSpPr>
          <p:nvPr/>
        </p:nvSpPr>
        <p:spPr bwMode="auto">
          <a:xfrm>
            <a:off x="3721642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Tuesday</a:t>
            </a:r>
            <a:endParaRPr lang="en-US" altLang="en-US" sz="900" dirty="0"/>
          </a:p>
        </p:txBody>
      </p:sp>
      <p:sp>
        <p:nvSpPr>
          <p:cNvPr id="133" name="TextBox 9"/>
          <p:cNvSpPr txBox="1">
            <a:spLocks noChangeArrowheads="1"/>
          </p:cNvSpPr>
          <p:nvPr/>
        </p:nvSpPr>
        <p:spPr bwMode="auto">
          <a:xfrm>
            <a:off x="2374936" y="915658"/>
            <a:ext cx="6873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Char char="&gt;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900" dirty="0" smtClean="0"/>
              <a:t>Monday</a:t>
            </a:r>
            <a:endParaRPr lang="en-US" altLang="en-US" sz="900" dirty="0"/>
          </a:p>
        </p:txBody>
      </p:sp>
      <p:sp>
        <p:nvSpPr>
          <p:cNvPr id="134" name="Rectangle 133"/>
          <p:cNvSpPr/>
          <p:nvPr/>
        </p:nvSpPr>
        <p:spPr>
          <a:xfrm>
            <a:off x="2042773" y="1291950"/>
            <a:ext cx="6847997" cy="44795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Academic Intervention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042772" y="4121470"/>
            <a:ext cx="6847997" cy="44795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Academic Intervention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057274" y="1888341"/>
            <a:ext cx="2736011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MAP Baseline </a:t>
            </a:r>
            <a:r>
              <a:rPr lang="en-US" sz="1000" dirty="0" smtClean="0">
                <a:solidFill>
                  <a:schemeClr val="tx1"/>
                </a:solidFill>
              </a:rPr>
              <a:t>&amp; Q1 Performance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</a:t>
            </a:r>
            <a:r>
              <a:rPr lang="en-US" sz="1000" dirty="0" smtClean="0">
                <a:solidFill>
                  <a:schemeClr val="tx1"/>
                </a:solidFill>
              </a:rPr>
              <a:t>Analysis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057274" y="272292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Department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459411" y="272292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Grade Team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76200" y="3835400"/>
            <a:ext cx="899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4861469" y="1888341"/>
            <a:ext cx="1280193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Goal Setting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54258" y="2737691"/>
            <a:ext cx="1280193" cy="65320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PEP Planning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84260" y="5580464"/>
            <a:ext cx="1333875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Department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73060" y="5575474"/>
            <a:ext cx="1292680" cy="67296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Grade Team Meeting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09844" y="1888341"/>
            <a:ext cx="1280193" cy="150255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Differentiation for Diverse Learners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7275" y="4728145"/>
            <a:ext cx="2694818" cy="66797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Planning for Pillar Interdependence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33151" y="4727093"/>
            <a:ext cx="1280193" cy="15213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Japanese Lesson Study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10152" y="4723667"/>
            <a:ext cx="1280193" cy="15213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Japanese Lesson Study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69632" y="1884212"/>
            <a:ext cx="1280193" cy="150255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SEL, Advisory and PLP Planning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584440" y="4719532"/>
            <a:ext cx="1292680" cy="67296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Quarter 2 Action Plan Development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88181" y="5488524"/>
            <a:ext cx="1292680" cy="75648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Individual Planning Time</a:t>
            </a:r>
            <a:endParaRPr lang="en-US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20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452</Words>
  <Application>Microsoft Office PowerPoint</Application>
  <PresentationFormat>On-screen Show (4:3)</PresentationFormat>
  <Paragraphs>82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Courier New</vt:lpstr>
      <vt:lpstr>Wingdings</vt:lpstr>
      <vt:lpstr>Custom Theme</vt:lpstr>
      <vt:lpstr>Innovative Instruction September 2014 Board Meeting</vt:lpstr>
      <vt:lpstr>Model Realization</vt:lpstr>
      <vt:lpstr>Baseline Performance Data</vt:lpstr>
      <vt:lpstr>October Intersession – PD (Draft)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dkrugman</cp:lastModifiedBy>
  <cp:revision>30</cp:revision>
  <dcterms:modified xsi:type="dcterms:W3CDTF">2014-09-12T18:46:18Z</dcterms:modified>
</cp:coreProperties>
</file>