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jkSCstw0s4pG7InxfaI0G05uI6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98CA8AC-4CEC-4EFE-8D12-71D9D40FAADE}">
  <a:tblStyle styleId="{E98CA8AC-4CEC-4EFE-8D12-71D9D40FAAD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EBIA PD Overview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For presentation to board 10/14/19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Instruction</a:t>
            </a:r>
            <a:endParaRPr/>
          </a:p>
        </p:txBody>
      </p:sp>
      <p:graphicFrame>
        <p:nvGraphicFramePr>
          <p:cNvPr id="91" name="Google Shape;91;p2"/>
          <p:cNvGraphicFramePr/>
          <p:nvPr/>
        </p:nvGraphicFramePr>
        <p:xfrm>
          <a:off x="838200" y="182562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{E98CA8AC-4CEC-4EFE-8D12-71D9D40FAADE}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Goals/Priorities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Needs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PD Plan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Close Achievement Gaps</a:t>
                      </a:r>
                      <a:endParaRPr/>
                    </a:p>
                    <a:p>
                      <a:pPr marL="742950" marR="0" lvl="1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 u="none" strike="noStrike" cap="none"/>
                        <a:t>Reading Comprehension</a:t>
                      </a:r>
                      <a:endParaRPr/>
                    </a:p>
                    <a:p>
                      <a:pPr marL="742950" marR="0" lvl="1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 u="none" strike="noStrike" cap="none"/>
                        <a:t>Math Procedural Fluency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What: Consistent, effective, differentiated instruction embedded in PBL structure to fill gaps</a:t>
                      </a:r>
                      <a:endParaRPr/>
                    </a:p>
                    <a:p>
                      <a:pPr marL="2857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800"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Who: Students of Color, IEP, FRL, EL</a:t>
                      </a:r>
                      <a:endParaRPr sz="1800"/>
                    </a:p>
                    <a:p>
                      <a:pPr marL="2857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Data Convo – Who is falling through the cracks, where, why?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Present 3-4 strategies and pick 1-2 to use school-wide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Implementation plan within future projects</a:t>
                      </a:r>
                      <a:endParaRPr/>
                    </a:p>
                    <a:p>
                      <a:pPr marL="2857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Clear and Consistent expectations and assessment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What: Shared understanding and implementation strategies with common rubrics</a:t>
                      </a:r>
                      <a:endParaRPr/>
                    </a:p>
                    <a:p>
                      <a:pPr marL="2857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800"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Who: Teachers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Calibration of Common Rubrics using student work samples or videos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Shared strategy co-development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Culture and Climate</a:t>
            </a:r>
            <a:endParaRPr/>
          </a:p>
        </p:txBody>
      </p:sp>
      <p:graphicFrame>
        <p:nvGraphicFramePr>
          <p:cNvPr id="97" name="Google Shape;97;p3"/>
          <p:cNvGraphicFramePr/>
          <p:nvPr/>
        </p:nvGraphicFramePr>
        <p:xfrm>
          <a:off x="838200" y="182562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{E98CA8AC-4CEC-4EFE-8D12-71D9D40FAADE}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Goals/Priorities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Needs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PD Plan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Continue on solid start of year to build positive school culture and climate. In classrooms, lunch, and extra-curriculars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US/LS – Improved understanding and communication with students and families </a:t>
                      </a:r>
                      <a:endParaRPr sz="1800"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LS – Proactive Response to Bullying and social media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US – Building school spirit and student leadership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US/LS – Implicit Bias Training</a:t>
                      </a:r>
                      <a:endParaRPr/>
                    </a:p>
                    <a:p>
                      <a:pPr marL="2857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2857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800"/>
                    </a:p>
                    <a:p>
                      <a:pPr marL="2857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WASC</a:t>
            </a:r>
            <a:endParaRPr/>
          </a:p>
        </p:txBody>
      </p:sp>
      <p:graphicFrame>
        <p:nvGraphicFramePr>
          <p:cNvPr id="103" name="Google Shape;103;p4"/>
          <p:cNvGraphicFramePr/>
          <p:nvPr/>
        </p:nvGraphicFramePr>
        <p:xfrm>
          <a:off x="838200" y="182562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{E98CA8AC-4CEC-4EFE-8D12-71D9D40FAADE}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Goals/Priorities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Needs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PD Plan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Highlight strengths in all areas of WASC report</a:t>
                      </a:r>
                      <a:endParaRPr sz="1800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Show evidence of growth in key areas highlighted in last year’s report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Key areas to show growth:</a:t>
                      </a:r>
                      <a:endParaRPr/>
                    </a:p>
                    <a:p>
                      <a:pPr marL="742950" marR="0" lvl="1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 u="none" strike="noStrike" cap="none"/>
                        <a:t>Evidence of rigorous projects</a:t>
                      </a:r>
                      <a:endParaRPr/>
                    </a:p>
                    <a:p>
                      <a:pPr marL="742950" marR="0" lvl="1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 u="none" strike="noStrike" cap="none"/>
                        <a:t>Evidence of growth in using data to inform instruction</a:t>
                      </a:r>
                      <a:endParaRPr/>
                    </a:p>
                    <a:p>
                      <a:pPr marL="2857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/>
                    </a:p>
                    <a:p>
                      <a:pPr marL="2857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●"/>
                      </a:pPr>
                      <a:r>
                        <a:rPr lang="en-US" sz="1800"/>
                        <a:t>3 hours in Chapter Groups</a:t>
                      </a:r>
                      <a:endParaRPr sz="1800"/>
                    </a:p>
                    <a:p>
                      <a:pPr marL="4572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●"/>
                      </a:pPr>
                      <a:r>
                        <a:rPr lang="en-US" sz="1800"/>
                        <a:t>3 hours in Self-Study Groups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Measure N</a:t>
            </a:r>
            <a:endParaRPr/>
          </a:p>
        </p:txBody>
      </p:sp>
      <p:graphicFrame>
        <p:nvGraphicFramePr>
          <p:cNvPr id="109" name="Google Shape;109;p5"/>
          <p:cNvGraphicFramePr/>
          <p:nvPr/>
        </p:nvGraphicFramePr>
        <p:xfrm>
          <a:off x="838200" y="182562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{E98CA8AC-4CEC-4EFE-8D12-71D9D40FAADE}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Goals/Priorities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Needs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PD Plan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Show that in-depth understanding and vision for Linked Learning at US is shared amongst all staff</a:t>
                      </a:r>
                      <a:endParaRPr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Clear articulation of plan for next year to include all students in pathway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Support – Consultant and school models to base pathway upon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Build shared understanding and buy-in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Plan crafted in a way that satisfies the needs of both the measure N committee and our charter </a:t>
                      </a:r>
                      <a:endParaRPr/>
                    </a:p>
                    <a:p>
                      <a:pPr marL="2857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Regular meetings with committee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Study linked learning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Visit model schools (Unity High, San Diego, others?)</a:t>
                      </a:r>
                      <a:endParaRPr sz="1800"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Identify consultant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Consider small tweaks and larger changes to course content and sequences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Write proposal and get feedback from Joanna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Widescreen</PresentationFormat>
  <Paragraphs>59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EBIA PD Overview</vt:lpstr>
      <vt:lpstr>Instruction</vt:lpstr>
      <vt:lpstr>Culture and Climate</vt:lpstr>
      <vt:lpstr>WASC</vt:lpstr>
      <vt:lpstr>Measure 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EBIA PD Overview</dc:title>
  <dc:creator>Microsoft Office User</dc:creator>
  <cp:lastModifiedBy>Dean Marolla-Turner</cp:lastModifiedBy>
  <cp:revision>1</cp:revision>
  <dcterms:created xsi:type="dcterms:W3CDTF">2019-10-10T02:36:02Z</dcterms:created>
  <dcterms:modified xsi:type="dcterms:W3CDTF">2019-10-11T17:09:50Z</dcterms:modified>
</cp:coreProperties>
</file>