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0"/>
  </p:notesMasterIdLst>
  <p:sldIdLst>
    <p:sldId id="468" r:id="rId2"/>
    <p:sldId id="324" r:id="rId3"/>
    <p:sldId id="392" r:id="rId4"/>
    <p:sldId id="304" r:id="rId5"/>
    <p:sldId id="261" r:id="rId6"/>
    <p:sldId id="506" r:id="rId7"/>
    <p:sldId id="445" r:id="rId8"/>
    <p:sldId id="437" r:id="rId9"/>
    <p:sldId id="505" r:id="rId10"/>
    <p:sldId id="282" r:id="rId11"/>
    <p:sldId id="291" r:id="rId12"/>
    <p:sldId id="469" r:id="rId13"/>
    <p:sldId id="292" r:id="rId14"/>
    <p:sldId id="288" r:id="rId15"/>
    <p:sldId id="286" r:id="rId16"/>
    <p:sldId id="490" r:id="rId17"/>
    <p:sldId id="507" r:id="rId18"/>
    <p:sldId id="456" r:id="rId19"/>
    <p:sldId id="511" r:id="rId20"/>
    <p:sldId id="510" r:id="rId21"/>
    <p:sldId id="519" r:id="rId22"/>
    <p:sldId id="520" r:id="rId23"/>
    <p:sldId id="454" r:id="rId24"/>
    <p:sldId id="453" r:id="rId25"/>
    <p:sldId id="455" r:id="rId26"/>
    <p:sldId id="461" r:id="rId27"/>
    <p:sldId id="508" r:id="rId28"/>
    <p:sldId id="500" r:id="rId29"/>
    <p:sldId id="457" r:id="rId30"/>
    <p:sldId id="522" r:id="rId31"/>
    <p:sldId id="521" r:id="rId32"/>
    <p:sldId id="452" r:id="rId33"/>
    <p:sldId id="559" r:id="rId34"/>
    <p:sldId id="499" r:id="rId35"/>
    <p:sldId id="462" r:id="rId36"/>
    <p:sldId id="463" r:id="rId37"/>
    <p:sldId id="471" r:id="rId38"/>
    <p:sldId id="477" r:id="rId39"/>
    <p:sldId id="478" r:id="rId40"/>
    <p:sldId id="472" r:id="rId41"/>
    <p:sldId id="476" r:id="rId42"/>
    <p:sldId id="473" r:id="rId43"/>
    <p:sldId id="474" r:id="rId44"/>
    <p:sldId id="560" r:id="rId45"/>
    <p:sldId id="464" r:id="rId46"/>
    <p:sldId id="435" r:id="rId47"/>
    <p:sldId id="439" r:id="rId48"/>
    <p:sldId id="441" r:id="rId49"/>
    <p:sldId id="444" r:id="rId50"/>
    <p:sldId id="443" r:id="rId51"/>
    <p:sldId id="465" r:id="rId52"/>
    <p:sldId id="466" r:id="rId53"/>
    <p:sldId id="467" r:id="rId54"/>
    <p:sldId id="447" r:id="rId55"/>
    <p:sldId id="448" r:id="rId56"/>
    <p:sldId id="449" r:id="rId57"/>
    <p:sldId id="451" r:id="rId58"/>
    <p:sldId id="502"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Bold" panose="020B0606020202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Bold" panose="020B0606020202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Bold" panose="020B0606020202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Bold" panose="020B0606020202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Bold" panose="020B0606020202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Narrow Bold" panose="020B0606020202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Narrow Bold" panose="020B0606020202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Narrow Bold" panose="020B0606020202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Narrow Bold"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22"/>
  </p:normalViewPr>
  <p:slideViewPr>
    <p:cSldViewPr>
      <p:cViewPr varScale="1">
        <p:scale>
          <a:sx n="111" d="100"/>
          <a:sy n="111" d="100"/>
        </p:scale>
        <p:origin x="1680" y="192"/>
      </p:cViewPr>
      <p:guideLst>
        <p:guide orient="horz" pos="2160"/>
        <p:guide pos="2880"/>
      </p:guideLst>
    </p:cSldViewPr>
  </p:slideViewPr>
  <p:outlineViewPr>
    <p:cViewPr>
      <p:scale>
        <a:sx n="33" d="100"/>
        <a:sy n="33" d="100"/>
      </p:scale>
      <p:origin x="0" y="-10608"/>
    </p:cViewPr>
  </p:outlineViewPr>
  <p:notesTextViewPr>
    <p:cViewPr>
      <p:scale>
        <a:sx n="100" d="100"/>
        <a:sy n="100" d="100"/>
      </p:scale>
      <p:origin x="0" y="0"/>
    </p:cViewPr>
  </p:notesTextViewPr>
  <p:sorterViewPr>
    <p:cViewPr>
      <p:scale>
        <a:sx n="1" d="1"/>
        <a:sy n="1" d="1"/>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2D966-0EEC-A848-BE05-0D60CC8E19F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Narrow Bold" charset="0"/>
                <a:ea typeface="+mn-ea"/>
              </a:defRPr>
            </a:lvl1pPr>
          </a:lstStyle>
          <a:p>
            <a:pPr>
              <a:defRPr/>
            </a:pPr>
            <a:endParaRPr lang="en-US"/>
          </a:p>
        </p:txBody>
      </p:sp>
      <p:sp>
        <p:nvSpPr>
          <p:cNvPr id="3" name="Date Placeholder 2">
            <a:extLst>
              <a:ext uri="{FF2B5EF4-FFF2-40B4-BE49-F238E27FC236}">
                <a16:creationId xmlns:a16="http://schemas.microsoft.com/office/drawing/2014/main" id="{128DD7C4-58C5-0242-80A0-8858F60CB63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9BB0CFF-E3F6-4F43-BE75-30BEA6DDDBE3}" type="datetime1">
              <a:rPr lang="en-US" altLang="en-US"/>
              <a:pPr>
                <a:defRPr/>
              </a:pPr>
              <a:t>2/15/24</a:t>
            </a:fld>
            <a:endParaRPr lang="en-US" altLang="en-US"/>
          </a:p>
        </p:txBody>
      </p:sp>
      <p:sp>
        <p:nvSpPr>
          <p:cNvPr id="4" name="Slide Image Placeholder 3">
            <a:extLst>
              <a:ext uri="{FF2B5EF4-FFF2-40B4-BE49-F238E27FC236}">
                <a16:creationId xmlns:a16="http://schemas.microsoft.com/office/drawing/2014/main" id="{912F9509-38CE-9543-BBA7-B6718C8B063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D876BE7-D795-614E-A639-AFFD038A3C7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102AB3-24BD-8A49-8290-A86E6E565F2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Narrow Bold"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B630D98-A6C2-B546-87B7-7C802A4690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D7174E-8A10-044B-9DAD-313E18D544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2</a:t>
            </a:fld>
            <a:endParaRPr lang="en-US" altLang="en-US"/>
          </a:p>
        </p:txBody>
      </p:sp>
    </p:spTree>
    <p:extLst>
      <p:ext uri="{BB962C8B-B14F-4D97-AF65-F5344CB8AC3E}">
        <p14:creationId xmlns:p14="http://schemas.microsoft.com/office/powerpoint/2010/main" val="248458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7</a:t>
            </a:fld>
            <a:endParaRPr lang="en-US" altLang="en-US"/>
          </a:p>
        </p:txBody>
      </p:sp>
    </p:spTree>
    <p:extLst>
      <p:ext uri="{BB962C8B-B14F-4D97-AF65-F5344CB8AC3E}">
        <p14:creationId xmlns:p14="http://schemas.microsoft.com/office/powerpoint/2010/main" val="385102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17</a:t>
            </a:fld>
            <a:endParaRPr lang="en-US" altLang="en-US"/>
          </a:p>
        </p:txBody>
      </p:sp>
    </p:spTree>
    <p:extLst>
      <p:ext uri="{BB962C8B-B14F-4D97-AF65-F5344CB8AC3E}">
        <p14:creationId xmlns:p14="http://schemas.microsoft.com/office/powerpoint/2010/main" val="190884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27</a:t>
            </a:fld>
            <a:endParaRPr lang="en-US" altLang="en-US"/>
          </a:p>
        </p:txBody>
      </p:sp>
    </p:spTree>
    <p:extLst>
      <p:ext uri="{BB962C8B-B14F-4D97-AF65-F5344CB8AC3E}">
        <p14:creationId xmlns:p14="http://schemas.microsoft.com/office/powerpoint/2010/main" val="67861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40</a:t>
            </a:fld>
            <a:endParaRPr lang="en-US" altLang="en-US"/>
          </a:p>
        </p:txBody>
      </p:sp>
    </p:spTree>
    <p:extLst>
      <p:ext uri="{BB962C8B-B14F-4D97-AF65-F5344CB8AC3E}">
        <p14:creationId xmlns:p14="http://schemas.microsoft.com/office/powerpoint/2010/main" val="210000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56</a:t>
            </a:fld>
            <a:endParaRPr lang="en-US" altLang="en-US"/>
          </a:p>
        </p:txBody>
      </p:sp>
    </p:spTree>
    <p:extLst>
      <p:ext uri="{BB962C8B-B14F-4D97-AF65-F5344CB8AC3E}">
        <p14:creationId xmlns:p14="http://schemas.microsoft.com/office/powerpoint/2010/main" val="30914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CD7174E-8A10-044B-9DAD-313E18D544C8}" type="slidenum">
              <a:rPr lang="en-US" altLang="en-US" smtClean="0"/>
              <a:pPr>
                <a:defRPr/>
              </a:pPr>
              <a:t>58</a:t>
            </a:fld>
            <a:endParaRPr lang="en-US" altLang="en-US"/>
          </a:p>
        </p:txBody>
      </p:sp>
    </p:spTree>
    <p:extLst>
      <p:ext uri="{BB962C8B-B14F-4D97-AF65-F5344CB8AC3E}">
        <p14:creationId xmlns:p14="http://schemas.microsoft.com/office/powerpoint/2010/main" val="386880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D4717405-050F-3640-84B5-5D71BA7B44B8}"/>
              </a:ext>
            </a:extLst>
          </p:cNvPr>
          <p:cNvGrpSpPr>
            <a:grpSpLocks/>
          </p:cNvGrpSpPr>
          <p:nvPr/>
        </p:nvGrpSpPr>
        <p:grpSpPr bwMode="auto">
          <a:xfrm>
            <a:off x="0" y="0"/>
            <a:ext cx="9144000" cy="3365500"/>
            <a:chOff x="0" y="0"/>
            <a:chExt cx="5760" cy="2120"/>
          </a:xfrm>
        </p:grpSpPr>
        <p:pic>
          <p:nvPicPr>
            <p:cNvPr id="5" name="Picture 16" descr="D:\FRONTPAGE THEMES\ARTSY\ARTBANNA.PNG">
              <a:extLst>
                <a:ext uri="{FF2B5EF4-FFF2-40B4-BE49-F238E27FC236}">
                  <a16:creationId xmlns:a16="http://schemas.microsoft.com/office/drawing/2014/main" id="{83DDE046-E9C5-DE41-B988-EA01578143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P:\!Themes\Artsy\Arthsepa.gif">
              <a:extLst>
                <a:ext uri="{FF2B5EF4-FFF2-40B4-BE49-F238E27FC236}">
                  <a16:creationId xmlns:a16="http://schemas.microsoft.com/office/drawing/2014/main" id="{C1A2A940-FDBC-7743-A0CF-421447E0EB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itchFamily="-112" charset="2"/>
              <a:buNone/>
              <a:defRPr/>
            </a:lvl1pPr>
          </a:lstStyle>
          <a:p>
            <a:r>
              <a:rPr lang="en-US"/>
              <a:t>Click to edit Master subtitle style</a:t>
            </a:r>
          </a:p>
        </p:txBody>
      </p:sp>
      <p:sp>
        <p:nvSpPr>
          <p:cNvPr id="7" name="Rectangle 7">
            <a:extLst>
              <a:ext uri="{FF2B5EF4-FFF2-40B4-BE49-F238E27FC236}">
                <a16:creationId xmlns:a16="http://schemas.microsoft.com/office/drawing/2014/main" id="{8C31179B-F2E7-2C4A-B63B-CD8C2379B34F}"/>
              </a:ext>
            </a:extLst>
          </p:cNvPr>
          <p:cNvSpPr>
            <a:spLocks noGrp="1" noChangeArrowheads="1"/>
          </p:cNvSpPr>
          <p:nvPr>
            <p:ph type="dt" sz="half" idx="10"/>
          </p:nvPr>
        </p:nvSpPr>
        <p:spPr>
          <a:xfrm>
            <a:off x="3359150" y="6343650"/>
            <a:ext cx="1905000" cy="457200"/>
          </a:xfrm>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87C8A35A-8185-2A4F-8012-DFBE6C6A1E68}"/>
              </a:ext>
            </a:extLst>
          </p:cNvPr>
          <p:cNvSpPr>
            <a:spLocks noGrp="1" noChangeArrowheads="1"/>
          </p:cNvSpPr>
          <p:nvPr>
            <p:ph type="ftr" sz="quarter" idx="11"/>
          </p:nvPr>
        </p:nvSpPr>
        <p:spPr>
          <a:xfrm>
            <a:off x="6019800" y="6343650"/>
            <a:ext cx="2895600" cy="457200"/>
          </a:xfrm>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B84E3DB6-7299-6E4C-86E8-5513DE2EAF6D}"/>
              </a:ext>
            </a:extLst>
          </p:cNvPr>
          <p:cNvSpPr>
            <a:spLocks noGrp="1" noChangeArrowheads="1"/>
          </p:cNvSpPr>
          <p:nvPr>
            <p:ph type="sldNum" sz="quarter" idx="12"/>
          </p:nvPr>
        </p:nvSpPr>
        <p:spPr>
          <a:xfrm>
            <a:off x="125413" y="6361113"/>
            <a:ext cx="1905000" cy="457200"/>
          </a:xfrm>
        </p:spPr>
        <p:txBody>
          <a:bodyPr/>
          <a:lstStyle>
            <a:lvl1pPr>
              <a:defRPr smtClean="0"/>
            </a:lvl1pPr>
          </a:lstStyle>
          <a:p>
            <a:pPr>
              <a:defRPr/>
            </a:pPr>
            <a:fld id="{BD8C2E29-1064-F94A-90E4-E38ACC4B82B6}" type="slidenum">
              <a:rPr lang="en-US" altLang="en-US"/>
              <a:pPr>
                <a:defRPr/>
              </a:pPr>
              <a:t>‹#›</a:t>
            </a:fld>
            <a:endParaRPr lang="en-US" altLang="en-US"/>
          </a:p>
        </p:txBody>
      </p:sp>
    </p:spTree>
    <p:extLst>
      <p:ext uri="{BB962C8B-B14F-4D97-AF65-F5344CB8AC3E}">
        <p14:creationId xmlns:p14="http://schemas.microsoft.com/office/powerpoint/2010/main" val="348472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95F6D93-4477-F848-BBB1-C970F931F5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F0924DAB-6A7E-6B4C-AD89-D1268117A9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D2C1E50-678F-2347-931D-40C6564EC075}"/>
              </a:ext>
            </a:extLst>
          </p:cNvPr>
          <p:cNvSpPr>
            <a:spLocks noGrp="1" noChangeArrowheads="1"/>
          </p:cNvSpPr>
          <p:nvPr>
            <p:ph type="sldNum" sz="quarter" idx="12"/>
          </p:nvPr>
        </p:nvSpPr>
        <p:spPr>
          <a:ln/>
        </p:spPr>
        <p:txBody>
          <a:bodyPr/>
          <a:lstStyle>
            <a:lvl1pPr>
              <a:defRPr/>
            </a:lvl1pPr>
          </a:lstStyle>
          <a:p>
            <a:pPr>
              <a:defRPr/>
            </a:pPr>
            <a:fld id="{2B5A48AE-BBC0-654C-8707-53AD99970579}" type="slidenum">
              <a:rPr lang="en-US" altLang="en-US"/>
              <a:pPr>
                <a:defRPr/>
              </a:pPr>
              <a:t>‹#›</a:t>
            </a:fld>
            <a:endParaRPr lang="en-US" altLang="en-US"/>
          </a:p>
        </p:txBody>
      </p:sp>
    </p:spTree>
    <p:extLst>
      <p:ext uri="{BB962C8B-B14F-4D97-AF65-F5344CB8AC3E}">
        <p14:creationId xmlns:p14="http://schemas.microsoft.com/office/powerpoint/2010/main" val="218946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0175" y="609600"/>
            <a:ext cx="2057400" cy="5446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9600"/>
            <a:ext cx="6022975" cy="5446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47313B3-FE93-AD44-A405-E609D9037B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D1863D9-4CF9-AE47-915B-E2005012D5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58C6CDB-D88A-B344-932A-31054DC9FB80}"/>
              </a:ext>
            </a:extLst>
          </p:cNvPr>
          <p:cNvSpPr>
            <a:spLocks noGrp="1" noChangeArrowheads="1"/>
          </p:cNvSpPr>
          <p:nvPr>
            <p:ph type="sldNum" sz="quarter" idx="12"/>
          </p:nvPr>
        </p:nvSpPr>
        <p:spPr>
          <a:ln/>
        </p:spPr>
        <p:txBody>
          <a:bodyPr/>
          <a:lstStyle>
            <a:lvl1pPr>
              <a:defRPr/>
            </a:lvl1pPr>
          </a:lstStyle>
          <a:p>
            <a:pPr>
              <a:defRPr/>
            </a:pPr>
            <a:fld id="{8A8FED5C-4BE9-6547-A2CB-5BB683E85DD2}" type="slidenum">
              <a:rPr lang="en-US" altLang="en-US"/>
              <a:pPr>
                <a:defRPr/>
              </a:pPr>
              <a:t>‹#›</a:t>
            </a:fld>
            <a:endParaRPr lang="en-US" altLang="en-US"/>
          </a:p>
        </p:txBody>
      </p:sp>
    </p:spTree>
    <p:extLst>
      <p:ext uri="{BB962C8B-B14F-4D97-AF65-F5344CB8AC3E}">
        <p14:creationId xmlns:p14="http://schemas.microsoft.com/office/powerpoint/2010/main" val="50665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AFC05D0F-1220-874F-9AAD-5A0F2D6514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8319D7B5-8167-5F41-B277-B7F8F71B95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63AB3FA-4D5D-5E4D-9A88-0E1FAAAC396D}"/>
              </a:ext>
            </a:extLst>
          </p:cNvPr>
          <p:cNvSpPr>
            <a:spLocks noGrp="1" noChangeArrowheads="1"/>
          </p:cNvSpPr>
          <p:nvPr>
            <p:ph type="sldNum" sz="quarter" idx="12"/>
          </p:nvPr>
        </p:nvSpPr>
        <p:spPr>
          <a:ln/>
        </p:spPr>
        <p:txBody>
          <a:bodyPr/>
          <a:lstStyle>
            <a:lvl1pPr>
              <a:defRPr/>
            </a:lvl1pPr>
          </a:lstStyle>
          <a:p>
            <a:pPr>
              <a:defRPr/>
            </a:pPr>
            <a:fld id="{2B5FFB75-6E88-5E47-A018-54FFC9E6B2EE}" type="slidenum">
              <a:rPr lang="en-US" altLang="en-US"/>
              <a:pPr>
                <a:defRPr/>
              </a:pPr>
              <a:t>‹#›</a:t>
            </a:fld>
            <a:endParaRPr lang="en-US" altLang="en-US"/>
          </a:p>
        </p:txBody>
      </p:sp>
    </p:spTree>
    <p:extLst>
      <p:ext uri="{BB962C8B-B14F-4D97-AF65-F5344CB8AC3E}">
        <p14:creationId xmlns:p14="http://schemas.microsoft.com/office/powerpoint/2010/main" val="238502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B6534ECF-2B6A-4448-85AE-DFD258666B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3BDCC95-45EB-874F-9A8F-71855F3063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481BC42F-90C8-9B4E-A633-8275A6D97700}"/>
              </a:ext>
            </a:extLst>
          </p:cNvPr>
          <p:cNvSpPr>
            <a:spLocks noGrp="1" noChangeArrowheads="1"/>
          </p:cNvSpPr>
          <p:nvPr>
            <p:ph type="sldNum" sz="quarter" idx="12"/>
          </p:nvPr>
        </p:nvSpPr>
        <p:spPr>
          <a:ln/>
        </p:spPr>
        <p:txBody>
          <a:bodyPr/>
          <a:lstStyle>
            <a:lvl1pPr>
              <a:defRPr/>
            </a:lvl1pPr>
          </a:lstStyle>
          <a:p>
            <a:pPr>
              <a:defRPr/>
            </a:pPr>
            <a:fld id="{6B9B64E3-8C46-1E44-92B7-A775F2AF146B}" type="slidenum">
              <a:rPr lang="en-US" altLang="en-US"/>
              <a:pPr>
                <a:defRPr/>
              </a:pPr>
              <a:t>‹#›</a:t>
            </a:fld>
            <a:endParaRPr lang="en-US" altLang="en-US"/>
          </a:p>
        </p:txBody>
      </p:sp>
    </p:spTree>
    <p:extLst>
      <p:ext uri="{BB962C8B-B14F-4D97-AF65-F5344CB8AC3E}">
        <p14:creationId xmlns:p14="http://schemas.microsoft.com/office/powerpoint/2010/main" val="349299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75135F72-90CC-224C-A11E-C048DBFAAF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73582E2-5CF8-2F42-9267-8F7DAB180B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9DC5D375-9F52-7742-A770-AC85E7E18453}"/>
              </a:ext>
            </a:extLst>
          </p:cNvPr>
          <p:cNvSpPr>
            <a:spLocks noGrp="1" noChangeArrowheads="1"/>
          </p:cNvSpPr>
          <p:nvPr>
            <p:ph type="sldNum" sz="quarter" idx="12"/>
          </p:nvPr>
        </p:nvSpPr>
        <p:spPr>
          <a:ln/>
        </p:spPr>
        <p:txBody>
          <a:bodyPr/>
          <a:lstStyle>
            <a:lvl1pPr>
              <a:defRPr/>
            </a:lvl1pPr>
          </a:lstStyle>
          <a:p>
            <a:pPr>
              <a:defRPr/>
            </a:pPr>
            <a:fld id="{C6A03606-BC1F-8848-BA83-1A60D40AABA8}" type="slidenum">
              <a:rPr lang="en-US" altLang="en-US"/>
              <a:pPr>
                <a:defRPr/>
              </a:pPr>
              <a:t>‹#›</a:t>
            </a:fld>
            <a:endParaRPr lang="en-US" altLang="en-US"/>
          </a:p>
        </p:txBody>
      </p:sp>
    </p:spTree>
    <p:extLst>
      <p:ext uri="{BB962C8B-B14F-4D97-AF65-F5344CB8AC3E}">
        <p14:creationId xmlns:p14="http://schemas.microsoft.com/office/powerpoint/2010/main" val="27339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7CD21961-83A1-DB4F-92ED-BAE8045D2E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9F172CD8-C10C-6F4F-BF60-1621FB707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A0ADCA61-D7F6-D540-AFB7-B081FEE7B3B3}"/>
              </a:ext>
            </a:extLst>
          </p:cNvPr>
          <p:cNvSpPr>
            <a:spLocks noGrp="1" noChangeArrowheads="1"/>
          </p:cNvSpPr>
          <p:nvPr>
            <p:ph type="sldNum" sz="quarter" idx="12"/>
          </p:nvPr>
        </p:nvSpPr>
        <p:spPr>
          <a:ln/>
        </p:spPr>
        <p:txBody>
          <a:bodyPr/>
          <a:lstStyle>
            <a:lvl1pPr>
              <a:defRPr/>
            </a:lvl1pPr>
          </a:lstStyle>
          <a:p>
            <a:pPr>
              <a:defRPr/>
            </a:pPr>
            <a:fld id="{8E2C07C6-F6A7-CD46-B76B-A5D589F8503F}" type="slidenum">
              <a:rPr lang="en-US" altLang="en-US"/>
              <a:pPr>
                <a:defRPr/>
              </a:pPr>
              <a:t>‹#›</a:t>
            </a:fld>
            <a:endParaRPr lang="en-US" altLang="en-US"/>
          </a:p>
        </p:txBody>
      </p:sp>
    </p:spTree>
    <p:extLst>
      <p:ext uri="{BB962C8B-B14F-4D97-AF65-F5344CB8AC3E}">
        <p14:creationId xmlns:p14="http://schemas.microsoft.com/office/powerpoint/2010/main" val="315417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4AE01AFF-7372-FD46-9200-23798C0F4B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8E23E6FA-605F-9B46-BB38-7F35686B09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3104EFAD-99A6-8541-9A38-8BD0381537A3}"/>
              </a:ext>
            </a:extLst>
          </p:cNvPr>
          <p:cNvSpPr>
            <a:spLocks noGrp="1" noChangeArrowheads="1"/>
          </p:cNvSpPr>
          <p:nvPr>
            <p:ph type="sldNum" sz="quarter" idx="12"/>
          </p:nvPr>
        </p:nvSpPr>
        <p:spPr>
          <a:ln/>
        </p:spPr>
        <p:txBody>
          <a:bodyPr/>
          <a:lstStyle>
            <a:lvl1pPr>
              <a:defRPr/>
            </a:lvl1pPr>
          </a:lstStyle>
          <a:p>
            <a:pPr>
              <a:defRPr/>
            </a:pPr>
            <a:fld id="{59AD2471-F860-3E4D-8657-2D6D335060D6}" type="slidenum">
              <a:rPr lang="en-US" altLang="en-US"/>
              <a:pPr>
                <a:defRPr/>
              </a:pPr>
              <a:t>‹#›</a:t>
            </a:fld>
            <a:endParaRPr lang="en-US" altLang="en-US"/>
          </a:p>
        </p:txBody>
      </p:sp>
    </p:spTree>
    <p:extLst>
      <p:ext uri="{BB962C8B-B14F-4D97-AF65-F5344CB8AC3E}">
        <p14:creationId xmlns:p14="http://schemas.microsoft.com/office/powerpoint/2010/main" val="363708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C407BCD-7D90-CA42-8EE0-88ED95E8D1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D8325718-8D00-6446-9B9D-486912EE29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EE4981EC-C64F-DE48-9594-DF3856857E6F}"/>
              </a:ext>
            </a:extLst>
          </p:cNvPr>
          <p:cNvSpPr>
            <a:spLocks noGrp="1" noChangeArrowheads="1"/>
          </p:cNvSpPr>
          <p:nvPr>
            <p:ph type="sldNum" sz="quarter" idx="12"/>
          </p:nvPr>
        </p:nvSpPr>
        <p:spPr>
          <a:ln/>
        </p:spPr>
        <p:txBody>
          <a:bodyPr/>
          <a:lstStyle>
            <a:lvl1pPr>
              <a:defRPr/>
            </a:lvl1pPr>
          </a:lstStyle>
          <a:p>
            <a:pPr>
              <a:defRPr/>
            </a:pPr>
            <a:fld id="{31B19332-6DE4-9B45-BEAB-E4D5F655DE95}" type="slidenum">
              <a:rPr lang="en-US" altLang="en-US"/>
              <a:pPr>
                <a:defRPr/>
              </a:pPr>
              <a:t>‹#›</a:t>
            </a:fld>
            <a:endParaRPr lang="en-US" altLang="en-US"/>
          </a:p>
        </p:txBody>
      </p:sp>
    </p:spTree>
    <p:extLst>
      <p:ext uri="{BB962C8B-B14F-4D97-AF65-F5344CB8AC3E}">
        <p14:creationId xmlns:p14="http://schemas.microsoft.com/office/powerpoint/2010/main" val="398568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598BA390-AF5B-884F-8CF7-E42944D123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34B7EA51-DD92-AB46-8934-96A6D02D0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66DEBD83-E41C-0749-862F-239EB8207EA1}"/>
              </a:ext>
            </a:extLst>
          </p:cNvPr>
          <p:cNvSpPr>
            <a:spLocks noGrp="1" noChangeArrowheads="1"/>
          </p:cNvSpPr>
          <p:nvPr>
            <p:ph type="sldNum" sz="quarter" idx="12"/>
          </p:nvPr>
        </p:nvSpPr>
        <p:spPr>
          <a:ln/>
        </p:spPr>
        <p:txBody>
          <a:bodyPr/>
          <a:lstStyle>
            <a:lvl1pPr>
              <a:defRPr/>
            </a:lvl1pPr>
          </a:lstStyle>
          <a:p>
            <a:pPr>
              <a:defRPr/>
            </a:pPr>
            <a:fld id="{FCF27933-7FFA-D745-89C5-227659F8CBCC}" type="slidenum">
              <a:rPr lang="en-US" altLang="en-US"/>
              <a:pPr>
                <a:defRPr/>
              </a:pPr>
              <a:t>‹#›</a:t>
            </a:fld>
            <a:endParaRPr lang="en-US" altLang="en-US"/>
          </a:p>
        </p:txBody>
      </p:sp>
    </p:spTree>
    <p:extLst>
      <p:ext uri="{BB962C8B-B14F-4D97-AF65-F5344CB8AC3E}">
        <p14:creationId xmlns:p14="http://schemas.microsoft.com/office/powerpoint/2010/main" val="360295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D79ABC7-9415-804A-8DB3-5E47AE010D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A5D64ED-D630-1F40-A8D7-FAECE57EDC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97FD4D08-1798-ED42-BF66-774D43754243}"/>
              </a:ext>
            </a:extLst>
          </p:cNvPr>
          <p:cNvSpPr>
            <a:spLocks noGrp="1" noChangeArrowheads="1"/>
          </p:cNvSpPr>
          <p:nvPr>
            <p:ph type="sldNum" sz="quarter" idx="12"/>
          </p:nvPr>
        </p:nvSpPr>
        <p:spPr>
          <a:ln/>
        </p:spPr>
        <p:txBody>
          <a:bodyPr/>
          <a:lstStyle>
            <a:lvl1pPr>
              <a:defRPr/>
            </a:lvl1pPr>
          </a:lstStyle>
          <a:p>
            <a:pPr>
              <a:defRPr/>
            </a:pPr>
            <a:fld id="{91FC6A19-9591-DE43-80BE-F287B111BB8B}" type="slidenum">
              <a:rPr lang="en-US" altLang="en-US"/>
              <a:pPr>
                <a:defRPr/>
              </a:pPr>
              <a:t>‹#›</a:t>
            </a:fld>
            <a:endParaRPr lang="en-US" altLang="en-US"/>
          </a:p>
        </p:txBody>
      </p:sp>
    </p:spTree>
    <p:extLst>
      <p:ext uri="{BB962C8B-B14F-4D97-AF65-F5344CB8AC3E}">
        <p14:creationId xmlns:p14="http://schemas.microsoft.com/office/powerpoint/2010/main" val="89136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0">
            <a:extLst>
              <a:ext uri="{FF2B5EF4-FFF2-40B4-BE49-F238E27FC236}">
                <a16:creationId xmlns:a16="http://schemas.microsoft.com/office/drawing/2014/main" id="{7AF39759-FA58-B549-B742-E3F8EFDD962D}"/>
              </a:ext>
            </a:extLst>
          </p:cNvPr>
          <p:cNvGrpSpPr>
            <a:grpSpLocks/>
          </p:cNvGrpSpPr>
          <p:nvPr/>
        </p:nvGrpSpPr>
        <p:grpSpPr bwMode="auto">
          <a:xfrm>
            <a:off x="-7938" y="1636713"/>
            <a:ext cx="9148763" cy="4618037"/>
            <a:chOff x="-5" y="1031"/>
            <a:chExt cx="5763" cy="2909"/>
          </a:xfrm>
        </p:grpSpPr>
        <p:pic>
          <p:nvPicPr>
            <p:cNvPr id="1032" name="Picture 16" descr="D:\FRONTPAGE THEMES\ARTSY\ARTHSEPA.PNG">
              <a:extLst>
                <a:ext uri="{FF2B5EF4-FFF2-40B4-BE49-F238E27FC236}">
                  <a16:creationId xmlns:a16="http://schemas.microsoft.com/office/drawing/2014/main" id="{E71B29DE-72BB-FE4F-B050-87E371C73EC2}"/>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descr="P:\!Themes\Artsy\Arthsepa.gif">
              <a:extLst>
                <a:ext uri="{FF2B5EF4-FFF2-40B4-BE49-F238E27FC236}">
                  <a16:creationId xmlns:a16="http://schemas.microsoft.com/office/drawing/2014/main" id="{055EEC6A-910B-F249-AD50-2546EBCB612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7">
            <a:extLst>
              <a:ext uri="{FF2B5EF4-FFF2-40B4-BE49-F238E27FC236}">
                <a16:creationId xmlns:a16="http://schemas.microsoft.com/office/drawing/2014/main" id="{28E88D66-EEBD-C344-A147-3A0D97C0053E}"/>
              </a:ext>
            </a:extLst>
          </p:cNvPr>
          <p:cNvSpPr>
            <a:spLocks noGrp="1" noChangeArrowheads="1"/>
          </p:cNvSpPr>
          <p:nvPr>
            <p:ph type="body" idx="1"/>
          </p:nvPr>
        </p:nvSpPr>
        <p:spPr bwMode="auto">
          <a:xfrm>
            <a:off x="328613" y="1941513"/>
            <a:ext cx="8208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8" name="Rectangle 8">
            <a:extLst>
              <a:ext uri="{FF2B5EF4-FFF2-40B4-BE49-F238E27FC236}">
                <a16:creationId xmlns:a16="http://schemas.microsoft.com/office/drawing/2014/main" id="{FFC6EF1F-B3D1-CA4E-9490-1891996F9502}"/>
              </a:ext>
            </a:extLst>
          </p:cNvPr>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mn-ea"/>
              </a:defRPr>
            </a:lvl1pPr>
          </a:lstStyle>
          <a:p>
            <a:pPr>
              <a:defRPr/>
            </a:pPr>
            <a:endParaRPr lang="en-US"/>
          </a:p>
        </p:txBody>
      </p:sp>
      <p:sp>
        <p:nvSpPr>
          <p:cNvPr id="5129" name="Rectangle 9">
            <a:extLst>
              <a:ext uri="{FF2B5EF4-FFF2-40B4-BE49-F238E27FC236}">
                <a16:creationId xmlns:a16="http://schemas.microsoft.com/office/drawing/2014/main" id="{E9887945-EC1C-B744-AE1B-EDFE6B2CAEDD}"/>
              </a:ext>
            </a:extLst>
          </p:cNvPr>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ea typeface="+mn-ea"/>
              </a:defRPr>
            </a:lvl1pPr>
          </a:lstStyle>
          <a:p>
            <a:pPr>
              <a:defRPr/>
            </a:pPr>
            <a:endParaRPr lang="en-US"/>
          </a:p>
        </p:txBody>
      </p:sp>
      <p:sp>
        <p:nvSpPr>
          <p:cNvPr id="5130" name="Rectangle 10">
            <a:extLst>
              <a:ext uri="{FF2B5EF4-FFF2-40B4-BE49-F238E27FC236}">
                <a16:creationId xmlns:a16="http://schemas.microsoft.com/office/drawing/2014/main" id="{07468C4B-9F79-954A-BA02-C871B2CA0841}"/>
              </a:ext>
            </a:extLst>
          </p:cNvPr>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mtClean="0">
                <a:latin typeface="Arial" panose="020B0604020202020204" pitchFamily="34" charset="0"/>
              </a:defRPr>
            </a:lvl1pPr>
          </a:lstStyle>
          <a:p>
            <a:pPr>
              <a:defRPr/>
            </a:pPr>
            <a:fld id="{09BDB1E4-4513-0B40-BFEE-9AB96115EFD1}" type="slidenum">
              <a:rPr lang="en-US" altLang="en-US"/>
              <a:pPr>
                <a:defRPr/>
              </a:pPr>
              <a:t>‹#›</a:t>
            </a:fld>
            <a:endParaRPr lang="en-US" altLang="en-US"/>
          </a:p>
        </p:txBody>
      </p:sp>
      <p:sp>
        <p:nvSpPr>
          <p:cNvPr id="1031" name="Rectangle 21">
            <a:extLst>
              <a:ext uri="{FF2B5EF4-FFF2-40B4-BE49-F238E27FC236}">
                <a16:creationId xmlns:a16="http://schemas.microsoft.com/office/drawing/2014/main" id="{26DC0459-F767-B54D-8D00-BA57A20CB90A}"/>
              </a:ext>
            </a:extLst>
          </p:cNvPr>
          <p:cNvSpPr>
            <a:spLocks noGrp="1" noChangeArrowheads="1"/>
          </p:cNvSpPr>
          <p:nvPr>
            <p:ph type="title"/>
          </p:nvPr>
        </p:nvSpPr>
        <p:spPr bwMode="auto">
          <a:xfrm>
            <a:off x="304800" y="6096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Arial" pitchFamily="-112" charset="0"/>
        </a:defRPr>
      </a:lvl6pPr>
      <a:lvl7pPr marL="914400" algn="l" rtl="0" fontAlgn="base">
        <a:spcBef>
          <a:spcPct val="0"/>
        </a:spcBef>
        <a:spcAft>
          <a:spcPct val="0"/>
        </a:spcAft>
        <a:defRPr sz="4400">
          <a:solidFill>
            <a:schemeClr val="tx2"/>
          </a:solidFill>
          <a:latin typeface="Arial" pitchFamily="-112" charset="0"/>
        </a:defRPr>
      </a:lvl7pPr>
      <a:lvl8pPr marL="1371600" algn="l" rtl="0" fontAlgn="base">
        <a:spcBef>
          <a:spcPct val="0"/>
        </a:spcBef>
        <a:spcAft>
          <a:spcPct val="0"/>
        </a:spcAft>
        <a:defRPr sz="4400">
          <a:solidFill>
            <a:schemeClr val="tx2"/>
          </a:solidFill>
          <a:latin typeface="Arial" pitchFamily="-112" charset="0"/>
        </a:defRPr>
      </a:lvl8pPr>
      <a:lvl9pPr marL="1828800" algn="l"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hlink"/>
        </a:buClr>
        <a:buSzPct val="65000"/>
        <a:buFont typeface="Wingdings" pitchFamily="-112" charset="2"/>
        <a:buChar char="n"/>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hlink"/>
        </a:buClr>
        <a:buSzPct val="65000"/>
        <a:buFont typeface="Wingdings" pitchFamily="-112" charset="2"/>
        <a:buChar char="n"/>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hlink"/>
        </a:buClr>
        <a:buSzPct val="65000"/>
        <a:buFont typeface="Wingdings" pitchFamily="-112" charset="2"/>
        <a:buChar char="n"/>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hlink"/>
        </a:buClr>
        <a:buSzPct val="65000"/>
        <a:buFont typeface="Wingdings" pitchFamily="-112" charset="2"/>
        <a:buChar char="n"/>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14184353-D333-DB4E-B012-6704EE41425D}"/>
              </a:ext>
            </a:extLst>
          </p:cNvPr>
          <p:cNvSpPr>
            <a:spLocks noGrp="1" noChangeArrowheads="1"/>
          </p:cNvSpPr>
          <p:nvPr>
            <p:ph type="ctrTitle"/>
          </p:nvPr>
        </p:nvSpPr>
        <p:spPr>
          <a:xfrm>
            <a:off x="1016000" y="2667000"/>
            <a:ext cx="7772400" cy="1143000"/>
          </a:xfrm>
        </p:spPr>
        <p:txBody>
          <a:bodyPr/>
          <a:lstStyle/>
          <a:p>
            <a:pPr eaLnBrk="1" hangingPunct="1"/>
            <a:r>
              <a:rPr lang="en-US" altLang="en-US" dirty="0">
                <a:ea typeface="ＭＳ Ｐゴシック" panose="020B0600070205080204" pitchFamily="34" charset="-128"/>
              </a:rPr>
              <a:t>JOSE ANTONIO AGUIRRE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14338" name="Rectangle 3">
            <a:extLst>
              <a:ext uri="{FF2B5EF4-FFF2-40B4-BE49-F238E27FC236}">
                <a16:creationId xmlns:a16="http://schemas.microsoft.com/office/drawing/2014/main" id="{8E88FEE0-F5C9-8942-B703-9BC925AD7CF8}"/>
              </a:ext>
            </a:extLst>
          </p:cNvPr>
          <p:cNvSpPr>
            <a:spLocks noGrp="1" noChangeArrowheads="1"/>
          </p:cNvSpPr>
          <p:nvPr>
            <p:ph type="subTitle" idx="1"/>
          </p:nvPr>
        </p:nvSpPr>
        <p:spPr>
          <a:xfrm>
            <a:off x="3733800" y="3492500"/>
            <a:ext cx="5054600" cy="1752600"/>
          </a:xfrm>
        </p:spPr>
        <p:txBody>
          <a:bodyPr/>
          <a:lstStyle/>
          <a:p>
            <a:pPr eaLnBrk="1" hangingPunct="1">
              <a:buFont typeface="Wingdings" pitchFamily="2" charset="2"/>
              <a:buNone/>
            </a:pPr>
            <a:r>
              <a:rPr lang="en-US" altLang="en-US" sz="2400" b="1" dirty="0">
                <a:ea typeface="ＭＳ Ｐゴシック" panose="020B0600070205080204" pitchFamily="34" charset="-128"/>
              </a:rPr>
              <a:t>Selected Public </a:t>
            </a:r>
            <a:r>
              <a:rPr lang="en-US" altLang="en-US" sz="2400" b="1">
                <a:ea typeface="ＭＳ Ｐゴシック" panose="020B0600070205080204" pitchFamily="34" charset="-128"/>
              </a:rPr>
              <a:t>Art  Projects </a:t>
            </a:r>
            <a:endParaRPr lang="en-US" altLang="en-US" sz="2400" b="1" dirty="0">
              <a:ea typeface="ＭＳ Ｐゴシック" panose="020B0600070205080204" pitchFamily="34" charset="-128"/>
            </a:endParaRPr>
          </a:p>
          <a:p>
            <a:pPr eaLnBrk="1" hangingPunct="1">
              <a:buFont typeface="Wingdings" pitchFamily="2" charset="2"/>
              <a:buNone/>
            </a:pPr>
            <a:r>
              <a:rPr lang="en-US" altLang="en-US" sz="2400" b="1" dirty="0">
                <a:ea typeface="ＭＳ Ｐゴシック" panose="020B0600070205080204" pitchFamily="34" charset="-128"/>
              </a:rPr>
              <a:t>with Community Participation</a:t>
            </a:r>
          </a:p>
          <a:p>
            <a:pPr eaLnBrk="1" hangingPunct="1">
              <a:buFont typeface="Wingdings" pitchFamily="2" charset="2"/>
              <a:buNone/>
            </a:pPr>
            <a:endParaRPr lang="en-US" altLang="en-US" sz="2000" b="1" dirty="0">
              <a:ea typeface="ＭＳ Ｐゴシック" panose="020B0600070205080204" pitchFamily="34" charset="-128"/>
            </a:endParaRPr>
          </a:p>
        </p:txBody>
      </p:sp>
      <p:sp>
        <p:nvSpPr>
          <p:cNvPr id="14339" name="TextBox 3">
            <a:extLst>
              <a:ext uri="{FF2B5EF4-FFF2-40B4-BE49-F238E27FC236}">
                <a16:creationId xmlns:a16="http://schemas.microsoft.com/office/drawing/2014/main" id="{386B6563-7641-9D48-A2C8-EA944B541ED6}"/>
              </a:ext>
            </a:extLst>
          </p:cNvPr>
          <p:cNvSpPr txBox="1">
            <a:spLocks noChangeArrowheads="1"/>
          </p:cNvSpPr>
          <p:nvPr/>
        </p:nvSpPr>
        <p:spPr bwMode="auto">
          <a:xfrm>
            <a:off x="1552575" y="63182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400">
              <a:latin typeface="Arial Narrow Bold"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RW_6158.jpg">
            <a:extLst>
              <a:ext uri="{FF2B5EF4-FFF2-40B4-BE49-F238E27FC236}">
                <a16:creationId xmlns:a16="http://schemas.microsoft.com/office/drawing/2014/main" id="{FA4F0A9C-60BA-A442-855C-17EF0FD24C0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5334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3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Mckinley Mural-Tzinti005.jpg">
            <a:extLst>
              <a:ext uri="{FF2B5EF4-FFF2-40B4-BE49-F238E27FC236}">
                <a16:creationId xmlns:a16="http://schemas.microsoft.com/office/drawing/2014/main" id="{31F0A66A-E51B-6E4D-A9CD-9D7BB461F15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457200"/>
            <a:ext cx="350477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Mckinley mural 1.jpg">
            <a:extLst>
              <a:ext uri="{FF2B5EF4-FFF2-40B4-BE49-F238E27FC236}">
                <a16:creationId xmlns:a16="http://schemas.microsoft.com/office/drawing/2014/main" id="{76A25E59-B918-8348-A385-B7D6BD74D75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9465" y="1143000"/>
            <a:ext cx="3109031"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3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ural:salon B:phase 1.jpg">
            <a:extLst>
              <a:ext uri="{FF2B5EF4-FFF2-40B4-BE49-F238E27FC236}">
                <a16:creationId xmlns:a16="http://schemas.microsoft.com/office/drawing/2014/main" id="{3276AA24-30F1-ED4B-A075-E1F3D1199E0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31051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ckinley mural_process1.jpg">
            <a:extLst>
              <a:ext uri="{FF2B5EF4-FFF2-40B4-BE49-F238E27FC236}">
                <a16:creationId xmlns:a16="http://schemas.microsoft.com/office/drawing/2014/main" id="{C73113EA-FAC8-454F-8429-FE2397D2534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770" y="399327"/>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Ms. Ono Class:mosaic 003.jpg">
            <a:extLst>
              <a:ext uri="{FF2B5EF4-FFF2-40B4-BE49-F238E27FC236}">
                <a16:creationId xmlns:a16="http://schemas.microsoft.com/office/drawing/2014/main" id="{A41C6769-4458-BA44-AED7-58420401990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57200"/>
            <a:ext cx="6024751"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Mckinley Mural-Lara003i.jpg">
            <a:extLst>
              <a:ext uri="{FF2B5EF4-FFF2-40B4-BE49-F238E27FC236}">
                <a16:creationId xmlns:a16="http://schemas.microsoft.com/office/drawing/2014/main" id="{F01B584F-66B3-B44C-BFAA-7AF9A063E80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371600"/>
            <a:ext cx="41331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3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Mckinley Mural-Lara001i.jpg">
            <a:extLst>
              <a:ext uri="{FF2B5EF4-FFF2-40B4-BE49-F238E27FC236}">
                <a16:creationId xmlns:a16="http://schemas.microsoft.com/office/drawing/2014/main" id="{31985309-E990-D442-A7C3-3C094316A98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609600"/>
            <a:ext cx="7467600" cy="532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40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DSC00109.JPG">
            <a:extLst>
              <a:ext uri="{FF2B5EF4-FFF2-40B4-BE49-F238E27FC236}">
                <a16:creationId xmlns:a16="http://schemas.microsoft.com/office/drawing/2014/main" id="{ABDDFCDD-B3C6-FD47-9BB3-A295C8D3A91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2565963"/>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Mural:Installindo:Phase I.jpg">
            <a:extLst>
              <a:ext uri="{FF2B5EF4-FFF2-40B4-BE49-F238E27FC236}">
                <a16:creationId xmlns:a16="http://schemas.microsoft.com/office/drawing/2014/main" id="{707AF3E8-1C91-EB41-8F9E-05F10ACFAD8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457200"/>
            <a:ext cx="4666527" cy="34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27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04.Aguirre, Jose Antonio.jpg">
            <a:extLst>
              <a:ext uri="{FF2B5EF4-FFF2-40B4-BE49-F238E27FC236}">
                <a16:creationId xmlns:a16="http://schemas.microsoft.com/office/drawing/2014/main" id="{73709C10-08D5-424F-BE22-E3FEB2E2EE2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4525" y="685800"/>
            <a:ext cx="78549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4F69AD5-6A9E-5A4C-8000-504422C43767}"/>
              </a:ext>
            </a:extLst>
          </p:cNvPr>
          <p:cNvSpPr>
            <a:spLocks noGrp="1" noChangeArrowheads="1"/>
          </p:cNvSpPr>
          <p:nvPr>
            <p:ph type="ctrTitle"/>
          </p:nvPr>
        </p:nvSpPr>
        <p:spPr>
          <a:xfrm>
            <a:off x="190500" y="1752600"/>
            <a:ext cx="8763000" cy="1143000"/>
          </a:xfrm>
        </p:spPr>
        <p:txBody>
          <a:bodyPr/>
          <a:lstStyle/>
          <a:p>
            <a:pPr eaLnBrk="1" hangingPunct="1"/>
            <a:r>
              <a:rPr lang="en-US" sz="3600" b="1" i="1" dirty="0">
                <a:effectLst/>
                <a:latin typeface="Arial" panose="020B0604020202020204" pitchFamily="34" charset="0"/>
                <a:ea typeface="Century Gothic" panose="020B0502020202020204" pitchFamily="34" charset="0"/>
                <a:cs typeface="Arial-BoldMT"/>
              </a:rPr>
              <a:t>Our Shinning Stars</a:t>
            </a:r>
            <a:r>
              <a:rPr lang="en-US" sz="3600" dirty="0">
                <a:effectLst/>
              </a:rPr>
              <a:t> </a:t>
            </a:r>
            <a:endParaRPr lang="en-US" altLang="en-US" sz="3600" dirty="0">
              <a:ea typeface="ＭＳ Ｐゴシック" panose="020B0600070205080204" pitchFamily="34" charset="-128"/>
            </a:endParaRPr>
          </a:p>
        </p:txBody>
      </p:sp>
      <p:sp>
        <p:nvSpPr>
          <p:cNvPr id="54274" name="Rectangle 3">
            <a:extLst>
              <a:ext uri="{FF2B5EF4-FFF2-40B4-BE49-F238E27FC236}">
                <a16:creationId xmlns:a16="http://schemas.microsoft.com/office/drawing/2014/main" id="{811A703A-CC91-6448-9E21-A7103E0FEC23}"/>
              </a:ext>
            </a:extLst>
          </p:cNvPr>
          <p:cNvSpPr>
            <a:spLocks noGrp="1" noChangeArrowheads="1"/>
          </p:cNvSpPr>
          <p:nvPr>
            <p:ph type="subTitle" idx="1"/>
          </p:nvPr>
        </p:nvSpPr>
        <p:spPr>
          <a:xfrm>
            <a:off x="190500" y="3496518"/>
            <a:ext cx="8763000" cy="2438399"/>
          </a:xfrm>
        </p:spPr>
        <p:txBody>
          <a:bodyPr/>
          <a:lstStyle/>
          <a:p>
            <a:pPr eaLnBrk="1" hangingPunct="1">
              <a:buFont typeface="Wingdings" pitchFamily="2" charset="2"/>
              <a:buNone/>
            </a:pPr>
            <a:r>
              <a:rPr lang="en-US" altLang="en-US" sz="2800" dirty="0">
                <a:ea typeface="ＭＳ Ｐゴシック" panose="020B0600070205080204" pitchFamily="34" charset="-128"/>
              </a:rPr>
              <a:t>Lancaster Animal Shelter</a:t>
            </a:r>
          </a:p>
          <a:p>
            <a:pPr eaLnBrk="1" hangingPunct="1">
              <a:buFont typeface="Wingdings" pitchFamily="2" charset="2"/>
              <a:buNone/>
            </a:pPr>
            <a:endParaRPr lang="en-US" altLang="en-US" sz="2800" dirty="0">
              <a:ea typeface="ＭＳ Ｐゴシック" panose="020B0600070205080204" pitchFamily="34" charset="-128"/>
            </a:endParaRPr>
          </a:p>
          <a:p>
            <a:pPr algn="just" eaLnBrk="1" hangingPunct="1">
              <a:buFont typeface="Wingdings" pitchFamily="2" charset="2"/>
              <a:buNone/>
            </a:pPr>
            <a:r>
              <a:rPr lang="en-US" altLang="en-US" sz="1800" dirty="0">
                <a:ea typeface="ＭＳ Ｐゴシック" panose="020B0600070205080204" pitchFamily="34" charset="-128"/>
              </a:rPr>
              <a:t>Children, teens, adults and seniors from Agua Dulce and Lancaster communities; students of the Glass workshop at Universidad </a:t>
            </a:r>
            <a:r>
              <a:rPr lang="en-US" altLang="en-US" sz="1800" dirty="0" err="1">
                <a:ea typeface="ＭＳ Ｐゴシック" panose="020B0600070205080204" pitchFamily="34" charset="-128"/>
              </a:rPr>
              <a:t>Autónoma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Metropolitana</a:t>
            </a:r>
            <a:r>
              <a:rPr lang="en-US" altLang="en-US" sz="1800" dirty="0">
                <a:ea typeface="ＭＳ Ｐゴシック" panose="020B0600070205080204" pitchFamily="34" charset="-128"/>
              </a:rPr>
              <a:t>, Azcapotzalco campus in Mexico City;  participated in the production of seven medallions Byzantine and Venetian glass mosaic elements installed in the main corridor at the entrance of the shelter.</a:t>
            </a:r>
          </a:p>
          <a:p>
            <a:pPr eaLnBrk="1" hangingPunct="1">
              <a:buFont typeface="Wingdings" pitchFamily="2" charset="2"/>
              <a:buNone/>
            </a:pPr>
            <a:r>
              <a:rPr lang="en-US" altLang="en-US" sz="2400" dirty="0">
                <a:ea typeface="ＭＳ Ｐゴシック" panose="020B0600070205080204" pitchFamily="34" charset="-128"/>
              </a:rPr>
              <a:t>2010</a:t>
            </a:r>
          </a:p>
        </p:txBody>
      </p:sp>
    </p:spTree>
    <p:extLst>
      <p:ext uri="{BB962C8B-B14F-4D97-AF65-F5344CB8AC3E}">
        <p14:creationId xmlns:p14="http://schemas.microsoft.com/office/powerpoint/2010/main" val="13849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nte 1 lancaster.jpg">
            <a:extLst>
              <a:ext uri="{FF2B5EF4-FFF2-40B4-BE49-F238E27FC236}">
                <a16:creationId xmlns:a16="http://schemas.microsoft.com/office/drawing/2014/main" id="{3302C028-24C2-4D49-A9EA-F4603CEF2A5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 y="685800"/>
            <a:ext cx="772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mon- back-1Ai.jpg">
            <a:extLst>
              <a:ext uri="{FF2B5EF4-FFF2-40B4-BE49-F238E27FC236}">
                <a16:creationId xmlns:a16="http://schemas.microsoft.com/office/drawing/2014/main" id="{4BD15DF7-D45B-3840-A79D-9BA6B717A5A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8700" y="6096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64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01.Aguirre, Jose Antonio.jpg">
            <a:extLst>
              <a:ext uri="{FF2B5EF4-FFF2-40B4-BE49-F238E27FC236}">
                <a16:creationId xmlns:a16="http://schemas.microsoft.com/office/drawing/2014/main" id="{4B360781-DABB-F24F-8132-A8A04ABD5FC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57200"/>
            <a:ext cx="7043738" cy="54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C17706-0C2A-E442-9A72-9B4199D368B9}"/>
              </a:ext>
            </a:extLst>
          </p:cNvPr>
          <p:cNvSpPr txBox="1"/>
          <p:nvPr/>
        </p:nvSpPr>
        <p:spPr>
          <a:xfrm>
            <a:off x="1033670" y="6037133"/>
            <a:ext cx="4168513" cy="400110"/>
          </a:xfrm>
          <a:prstGeom prst="rect">
            <a:avLst/>
          </a:prstGeom>
          <a:noFill/>
        </p:spPr>
        <p:txBody>
          <a:bodyPr wrap="none" rtlCol="0">
            <a:spAutoFit/>
          </a:bodyPr>
          <a:lstStyle/>
          <a:p>
            <a:r>
              <a:rPr lang="en-US" sz="2000" dirty="0"/>
              <a:t>East Los Angeles County Public Library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DSC_0907.JPG">
            <a:extLst>
              <a:ext uri="{FF2B5EF4-FFF2-40B4-BE49-F238E27FC236}">
                <a16:creationId xmlns:a16="http://schemas.microsoft.com/office/drawing/2014/main" id="{DA8ABF19-39F3-8643-83B1-2107E6BCAF9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457201"/>
            <a:ext cx="493317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SC_0909 1.JPG">
            <a:extLst>
              <a:ext uri="{FF2B5EF4-FFF2-40B4-BE49-F238E27FC236}">
                <a16:creationId xmlns:a16="http://schemas.microsoft.com/office/drawing/2014/main" id="{6F8AA217-82E5-4844-B8B5-CB6CFFCDDFF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3429000"/>
            <a:ext cx="470413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9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DSC_0322 1.JPG">
            <a:extLst>
              <a:ext uri="{FF2B5EF4-FFF2-40B4-BE49-F238E27FC236}">
                <a16:creationId xmlns:a16="http://schemas.microsoft.com/office/drawing/2014/main" id="{B310DE08-2934-9849-98F4-A8DD5B8E2A1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04800"/>
            <a:ext cx="42449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DSC_0308 1.JPG">
            <a:extLst>
              <a:ext uri="{FF2B5EF4-FFF2-40B4-BE49-F238E27FC236}">
                <a16:creationId xmlns:a16="http://schemas.microsoft.com/office/drawing/2014/main" id="{072947F8-3CDC-B24D-934F-97672322C1E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0425" y="609600"/>
            <a:ext cx="42449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DSC_0324.JPG">
            <a:extLst>
              <a:ext uri="{FF2B5EF4-FFF2-40B4-BE49-F238E27FC236}">
                <a16:creationId xmlns:a16="http://schemas.microsoft.com/office/drawing/2014/main" id="{B66445D7-A488-524D-BEC1-29C7ACEC88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5988" y="3643313"/>
            <a:ext cx="426561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DSC_0536.JPG">
            <a:extLst>
              <a:ext uri="{FF2B5EF4-FFF2-40B4-BE49-F238E27FC236}">
                <a16:creationId xmlns:a16="http://schemas.microsoft.com/office/drawing/2014/main" id="{5EDDC616-857A-3145-9F80-1E03AAE4EE1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388" y="3352800"/>
            <a:ext cx="4189412"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94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C_0723.JPG">
            <a:extLst>
              <a:ext uri="{FF2B5EF4-FFF2-40B4-BE49-F238E27FC236}">
                <a16:creationId xmlns:a16="http://schemas.microsoft.com/office/drawing/2014/main" id="{7A66735B-7A94-8241-A121-D990B3E39BD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688" y="838200"/>
            <a:ext cx="8242300"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77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C_069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338" y="304800"/>
            <a:ext cx="3954462" cy="5953125"/>
          </a:xfrm>
          <a:prstGeom prst="rect">
            <a:avLst/>
          </a:prstGeom>
          <a:noFill/>
          <a:ln w="9525">
            <a:noFill/>
            <a:miter lim="800000"/>
            <a:headEnd/>
            <a:tailEnd/>
          </a:ln>
        </p:spPr>
      </p:pic>
      <p:pic>
        <p:nvPicPr>
          <p:cNvPr id="30723" name="Picture 3" descr="DSC_069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4888" y="609600"/>
            <a:ext cx="3948112" cy="5943600"/>
          </a:xfrm>
          <a:prstGeom prst="rect">
            <a:avLst/>
          </a:prstGeom>
          <a:noFill/>
          <a:ln w="9525">
            <a:noFill/>
            <a:miter lim="800000"/>
            <a:headEnd/>
            <a:tailEnd/>
          </a:ln>
        </p:spPr>
      </p:pic>
    </p:spTree>
    <p:extLst>
      <p:ext uri="{BB962C8B-B14F-4D97-AF65-F5344CB8AC3E}">
        <p14:creationId xmlns:p14="http://schemas.microsoft.com/office/powerpoint/2010/main" val="85654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DSC_0706.JPG">
            <a:extLst>
              <a:ext uri="{FF2B5EF4-FFF2-40B4-BE49-F238E27FC236}">
                <a16:creationId xmlns:a16="http://schemas.microsoft.com/office/drawing/2014/main" id="{423622EA-23DA-3746-92C5-F0D1AE5E1AF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609600"/>
            <a:ext cx="79168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SC_067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762000"/>
            <a:ext cx="4495800" cy="2986231"/>
          </a:xfrm>
          <a:prstGeom prst="rect">
            <a:avLst/>
          </a:prstGeom>
          <a:noFill/>
          <a:ln w="9525">
            <a:noFill/>
            <a:miter lim="800000"/>
            <a:headEnd/>
            <a:tailEnd/>
          </a:ln>
        </p:spPr>
      </p:pic>
      <p:pic>
        <p:nvPicPr>
          <p:cNvPr id="3" name="Picture 1" descr="DSC_0532.JPG">
            <a:extLst>
              <a:ext uri="{FF2B5EF4-FFF2-40B4-BE49-F238E27FC236}">
                <a16:creationId xmlns:a16="http://schemas.microsoft.com/office/drawing/2014/main" id="{FA3BBDA9-8D22-C449-BD96-7BB2DBA704C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3451185"/>
            <a:ext cx="4495800" cy="298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219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DSC_050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762000"/>
            <a:ext cx="7693025" cy="5109242"/>
          </a:xfrm>
          <a:prstGeom prst="rect">
            <a:avLst/>
          </a:prstGeom>
          <a:noFill/>
          <a:ln w="9525">
            <a:noFill/>
            <a:miter lim="800000"/>
            <a:headEnd/>
            <a:tailEnd/>
          </a:ln>
        </p:spPr>
      </p:pic>
    </p:spTree>
    <p:extLst>
      <p:ext uri="{BB962C8B-B14F-4D97-AF65-F5344CB8AC3E}">
        <p14:creationId xmlns:p14="http://schemas.microsoft.com/office/powerpoint/2010/main" val="1909640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4F69AD5-6A9E-5A4C-8000-504422C43767}"/>
              </a:ext>
            </a:extLst>
          </p:cNvPr>
          <p:cNvSpPr>
            <a:spLocks noGrp="1" noChangeArrowheads="1"/>
          </p:cNvSpPr>
          <p:nvPr>
            <p:ph type="ctrTitle"/>
          </p:nvPr>
        </p:nvSpPr>
        <p:spPr>
          <a:xfrm>
            <a:off x="190500" y="1905000"/>
            <a:ext cx="8763000" cy="1143000"/>
          </a:xfrm>
        </p:spPr>
        <p:txBody>
          <a:bodyPr/>
          <a:lstStyle/>
          <a:p>
            <a:pPr eaLnBrk="1" hangingPunct="1"/>
            <a:r>
              <a:rPr lang="en-US" sz="3600" b="1" i="1" dirty="0">
                <a:effectLst/>
                <a:latin typeface="Arial" panose="020B0604020202020204" pitchFamily="34" charset="0"/>
                <a:ea typeface="Century Gothic" panose="020B0502020202020204" pitchFamily="34" charset="0"/>
                <a:cs typeface="Arial-BoldMT"/>
              </a:rPr>
              <a:t>A Luminaries Journey</a:t>
            </a:r>
            <a:endParaRPr lang="en-US" altLang="en-US" sz="3600" dirty="0">
              <a:ea typeface="ＭＳ Ｐゴシック" panose="020B0600070205080204" pitchFamily="34" charset="-128"/>
            </a:endParaRPr>
          </a:p>
        </p:txBody>
      </p:sp>
      <p:sp>
        <p:nvSpPr>
          <p:cNvPr id="54274" name="Rectangle 3">
            <a:extLst>
              <a:ext uri="{FF2B5EF4-FFF2-40B4-BE49-F238E27FC236}">
                <a16:creationId xmlns:a16="http://schemas.microsoft.com/office/drawing/2014/main" id="{811A703A-CC91-6448-9E21-A7103E0FEC23}"/>
              </a:ext>
            </a:extLst>
          </p:cNvPr>
          <p:cNvSpPr>
            <a:spLocks noGrp="1" noChangeArrowheads="1"/>
          </p:cNvSpPr>
          <p:nvPr>
            <p:ph type="subTitle" idx="1"/>
          </p:nvPr>
        </p:nvSpPr>
        <p:spPr>
          <a:xfrm>
            <a:off x="200146" y="3581400"/>
            <a:ext cx="8763000" cy="2438399"/>
          </a:xfrm>
        </p:spPr>
        <p:txBody>
          <a:bodyPr/>
          <a:lstStyle/>
          <a:p>
            <a:pPr eaLnBrk="1" hangingPunct="1">
              <a:buFont typeface="Wingdings" pitchFamily="2" charset="2"/>
              <a:buNone/>
            </a:pPr>
            <a:r>
              <a:rPr lang="en-US" altLang="en-US" sz="2800" dirty="0">
                <a:ea typeface="ＭＳ Ｐゴシック" panose="020B0600070205080204" pitchFamily="34" charset="-128"/>
              </a:rPr>
              <a:t>Valley Boulevard Grade Separation / El Sereno</a:t>
            </a:r>
          </a:p>
          <a:p>
            <a:pPr marL="457200" marR="0">
              <a:spcBef>
                <a:spcPts val="0"/>
              </a:spcBef>
              <a:spcAft>
                <a:spcPts val="0"/>
              </a:spcAft>
            </a:pPr>
            <a:endParaRPr lang="en-US" sz="2800" dirty="0">
              <a:ea typeface="ＭＳ Ｐゴシック" panose="020B0600070205080204" pitchFamily="34" charset="-128"/>
              <a:cs typeface="Verdana" panose="020B0604030504040204" pitchFamily="34" charset="0"/>
            </a:endParaRPr>
          </a:p>
          <a:p>
            <a:pPr marL="457200" marR="0" algn="just">
              <a:spcBef>
                <a:spcPts val="0"/>
              </a:spcBef>
              <a:spcAft>
                <a:spcPts val="0"/>
              </a:spcAft>
            </a:pPr>
            <a:r>
              <a:rPr lang="en-US" sz="1800" dirty="0">
                <a:effectLst/>
                <a:latin typeface="Arial Narrow" panose="020B0604020202020204" pitchFamily="34" charset="0"/>
                <a:ea typeface="Century Gothic" panose="020B0502020202020204" pitchFamily="34" charset="0"/>
                <a:cs typeface="Verdana" panose="020B0604030504040204" pitchFamily="34" charset="0"/>
              </a:rPr>
              <a:t>A series of nine standing sculptures, placed along a 1/4mile green areas of East Valley Boulevard next to Cal-State Los Angeles. Designed project to include students from Universidad </a:t>
            </a:r>
            <a:r>
              <a:rPr lang="en-US" sz="1800" dirty="0" err="1">
                <a:effectLst/>
                <a:latin typeface="Arial Narrow" panose="020B0604020202020204" pitchFamily="34" charset="0"/>
                <a:ea typeface="Century Gothic" panose="020B0502020202020204" pitchFamily="34" charset="0"/>
                <a:cs typeface="Verdana" panose="020B0604030504040204" pitchFamily="34" charset="0"/>
              </a:rPr>
              <a:t>Autonoma</a:t>
            </a:r>
            <a:r>
              <a:rPr lang="en-US" sz="1800" dirty="0">
                <a:effectLst/>
                <a:latin typeface="Arial Narrow" panose="020B0604020202020204" pitchFamily="34" charset="0"/>
                <a:ea typeface="Century Gothic" panose="020B0502020202020204" pitchFamily="34" charset="0"/>
                <a:cs typeface="Verdana" panose="020B0604030504040204" pitchFamily="34" charset="0"/>
              </a:rPr>
              <a:t> </a:t>
            </a:r>
            <a:r>
              <a:rPr lang="en-US" sz="1800" dirty="0" err="1">
                <a:effectLst/>
                <a:latin typeface="Arial Narrow" panose="020B0604020202020204" pitchFamily="34" charset="0"/>
                <a:ea typeface="Century Gothic" panose="020B0502020202020204" pitchFamily="34" charset="0"/>
                <a:cs typeface="Verdana" panose="020B0604030504040204" pitchFamily="34" charset="0"/>
              </a:rPr>
              <a:t>Metropolitana</a:t>
            </a:r>
            <a:r>
              <a:rPr lang="en-US" sz="1800" dirty="0">
                <a:effectLst/>
                <a:latin typeface="Arial Narrow" panose="020B0604020202020204" pitchFamily="34" charset="0"/>
                <a:ea typeface="Century Gothic" panose="020B0502020202020204" pitchFamily="34" charset="0"/>
                <a:cs typeface="Verdana" panose="020B0604030504040204" pitchFamily="34" charset="0"/>
              </a:rPr>
              <a:t>-Azcapotzalco in Mexico City in the production of all mosaic and fussed glass elements. </a:t>
            </a:r>
          </a:p>
          <a:p>
            <a:pPr marL="457200" marR="0">
              <a:spcBef>
                <a:spcPts val="0"/>
              </a:spcBef>
              <a:spcAft>
                <a:spcPts val="0"/>
              </a:spcAft>
            </a:pPr>
            <a:endParaRPr lang="en-US" altLang="en-US" sz="1800" dirty="0">
              <a:latin typeface="Arial Narrow" panose="020B0604020202020204" pitchFamily="34" charset="0"/>
              <a:ea typeface="ＭＳ Ｐゴシック" panose="020B0600070205080204" pitchFamily="34" charset="-128"/>
              <a:cs typeface="Verdana" panose="020B0604030504040204" pitchFamily="34" charset="0"/>
            </a:endParaRPr>
          </a:p>
          <a:p>
            <a:pPr marL="457200" marR="0">
              <a:spcBef>
                <a:spcPts val="0"/>
              </a:spcBef>
              <a:spcAft>
                <a:spcPts val="0"/>
              </a:spcAft>
            </a:pPr>
            <a:r>
              <a:rPr lang="en-US" altLang="en-US" sz="2400" dirty="0">
                <a:ea typeface="ＭＳ Ｐゴシック" panose="020B0600070205080204" pitchFamily="34" charset="-128"/>
              </a:rPr>
              <a:t>2011</a:t>
            </a:r>
          </a:p>
        </p:txBody>
      </p:sp>
    </p:spTree>
    <p:extLst>
      <p:ext uri="{BB962C8B-B14F-4D97-AF65-F5344CB8AC3E}">
        <p14:creationId xmlns:p14="http://schemas.microsoft.com/office/powerpoint/2010/main" val="160715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2010_05_bridge4.jpg">
            <a:extLst>
              <a:ext uri="{FF2B5EF4-FFF2-40B4-BE49-F238E27FC236}">
                <a16:creationId xmlns:a16="http://schemas.microsoft.com/office/drawing/2014/main" id="{DC6E31FA-8D8E-E041-B0D3-5FFC558C7F2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16000" y="381000"/>
            <a:ext cx="711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32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DSC_0472.jpg">
            <a:extLst>
              <a:ext uri="{FF2B5EF4-FFF2-40B4-BE49-F238E27FC236}">
                <a16:creationId xmlns:a16="http://schemas.microsoft.com/office/drawing/2014/main" id="{48B9E33A-545C-1B48-B03C-A674EEFF538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115" y="609600"/>
            <a:ext cx="369519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6" descr="DSC_0475.jpg">
            <a:extLst>
              <a:ext uri="{FF2B5EF4-FFF2-40B4-BE49-F238E27FC236}">
                <a16:creationId xmlns:a16="http://schemas.microsoft.com/office/drawing/2014/main" id="{BBA417DD-BE7D-EC48-8B42-FB4C5E1710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336358"/>
            <a:ext cx="3465513" cy="521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7">
            <a:extLst>
              <a:ext uri="{FF2B5EF4-FFF2-40B4-BE49-F238E27FC236}">
                <a16:creationId xmlns:a16="http://schemas.microsoft.com/office/drawing/2014/main" id="{02DF1F9F-60B4-684A-946C-41DF1AD02469}"/>
              </a:ext>
            </a:extLst>
          </p:cNvPr>
          <p:cNvSpPr txBox="1">
            <a:spLocks noChangeArrowheads="1"/>
          </p:cNvSpPr>
          <p:nvPr/>
        </p:nvSpPr>
        <p:spPr bwMode="auto">
          <a:xfrm>
            <a:off x="838200" y="4572000"/>
            <a:ext cx="7848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SzTx/>
              <a:buFontTx/>
              <a:buNone/>
            </a:pPr>
            <a:r>
              <a:rPr lang="en-US" altLang="en-US" sz="1400" b="1" dirty="0">
                <a:latin typeface="Arial Narrow Bold" panose="020B0606020202030204" pitchFamily="34" charset="0"/>
              </a:rPr>
              <a:t>Jose Antonio Aguirre </a:t>
            </a:r>
            <a:r>
              <a:rPr lang="en-US" altLang="en-US" sz="1400" dirty="0">
                <a:latin typeface="Arial Narrow Bold" panose="020B0606020202030204" pitchFamily="34" charset="0"/>
              </a:rPr>
              <a:t>is recognized as a bi-national artist, who was born and raised in Mexico City and immigrated to the United States in 1976. During the 1980s, Jose achieved a B.F.A. from the Art Institute of Chicago and then an M.F.A. from the California Institute of the Arts in 1990. Jose Antonio has continued to live and work in Los Angeles, developing a national and international art career. He has actively participated in solo and group exhibitions, but he is particularly recognized for his public art.</a:t>
            </a:r>
          </a:p>
        </p:txBody>
      </p:sp>
      <p:pic>
        <p:nvPicPr>
          <p:cNvPr id="15362" name="Picture 4" descr="JAAL_UHSmosaic.jpg">
            <a:extLst>
              <a:ext uri="{FF2B5EF4-FFF2-40B4-BE49-F238E27FC236}">
                <a16:creationId xmlns:a16="http://schemas.microsoft.com/office/drawing/2014/main" id="{2AA2D818-8BA1-D142-82B5-0CC6A6B930A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762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SC_0676.JPG">
            <a:extLst>
              <a:ext uri="{FF2B5EF4-FFF2-40B4-BE49-F238E27FC236}">
                <a16:creationId xmlns:a16="http://schemas.microsoft.com/office/drawing/2014/main" id="{A06A7A9E-B5C7-4441-8C9B-773B8DDDD58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609600"/>
            <a:ext cx="791630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40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SC_0636.JPG">
            <a:extLst>
              <a:ext uri="{FF2B5EF4-FFF2-40B4-BE49-F238E27FC236}">
                <a16:creationId xmlns:a16="http://schemas.microsoft.com/office/drawing/2014/main" id="{DF47030D-6A7D-4043-9426-6D363B33B36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447" y="685800"/>
            <a:ext cx="792310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75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ruz Huicho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04800"/>
            <a:ext cx="4114800" cy="3927475"/>
          </a:xfrm>
          <a:prstGeom prst="rect">
            <a:avLst/>
          </a:prstGeom>
          <a:noFill/>
          <a:ln w="9525">
            <a:noFill/>
            <a:miter lim="800000"/>
            <a:headEnd/>
            <a:tailEnd/>
          </a:ln>
        </p:spPr>
      </p:pic>
      <p:pic>
        <p:nvPicPr>
          <p:cNvPr id="37891" name="Picture 2" descr="Estrella Huicho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048000"/>
            <a:ext cx="4313238" cy="3536950"/>
          </a:xfrm>
          <a:prstGeom prst="rect">
            <a:avLst/>
          </a:prstGeom>
          <a:noFill/>
          <a:ln w="9525">
            <a:noFill/>
            <a:miter lim="800000"/>
            <a:headEnd/>
            <a:tailEnd/>
          </a:ln>
        </p:spPr>
      </p:pic>
    </p:spTree>
    <p:extLst>
      <p:ext uri="{BB962C8B-B14F-4D97-AF65-F5344CB8AC3E}">
        <p14:creationId xmlns:p14="http://schemas.microsoft.com/office/powerpoint/2010/main" val="2005689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P2260002.JPG">
            <a:extLst>
              <a:ext uri="{FF2B5EF4-FFF2-40B4-BE49-F238E27FC236}">
                <a16:creationId xmlns:a16="http://schemas.microsoft.com/office/drawing/2014/main" id="{C90C0D2A-B5DB-A041-A18E-FA26C4AF0FC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6800" y="457200"/>
            <a:ext cx="7366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219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ol Huichol_MM2.jpg">
            <a:extLst>
              <a:ext uri="{FF2B5EF4-FFF2-40B4-BE49-F238E27FC236}">
                <a16:creationId xmlns:a16="http://schemas.microsoft.com/office/drawing/2014/main" id="{A1C7E8AB-51D1-E649-96CB-FDA851739E1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2489" y="457200"/>
            <a:ext cx="559902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65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DSC_045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219200"/>
            <a:ext cx="5851525" cy="3886200"/>
          </a:xfrm>
          <a:prstGeom prst="rect">
            <a:avLst/>
          </a:prstGeom>
          <a:noFill/>
          <a:ln w="9525">
            <a:noFill/>
            <a:miter lim="800000"/>
            <a:headEnd/>
            <a:tailEnd/>
          </a:ln>
        </p:spPr>
      </p:pic>
      <p:pic>
        <p:nvPicPr>
          <p:cNvPr id="38915" name="Picture 6" descr="DSC_046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4888" y="609600"/>
            <a:ext cx="3948112" cy="5943600"/>
          </a:xfrm>
          <a:prstGeom prst="rect">
            <a:avLst/>
          </a:prstGeom>
          <a:noFill/>
          <a:ln w="9525">
            <a:noFill/>
            <a:miter lim="800000"/>
            <a:headEnd/>
            <a:tailEnd/>
          </a:ln>
        </p:spPr>
      </p:pic>
    </p:spTree>
    <p:extLst>
      <p:ext uri="{BB962C8B-B14F-4D97-AF65-F5344CB8AC3E}">
        <p14:creationId xmlns:p14="http://schemas.microsoft.com/office/powerpoint/2010/main" val="1497528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DSC_053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457200"/>
            <a:ext cx="4038600" cy="6080125"/>
          </a:xfrm>
          <a:prstGeom prst="rect">
            <a:avLst/>
          </a:prstGeom>
          <a:noFill/>
          <a:ln w="9525">
            <a:noFill/>
            <a:miter lim="800000"/>
            <a:headEnd/>
            <a:tailEnd/>
          </a:ln>
        </p:spPr>
      </p:pic>
      <p:pic>
        <p:nvPicPr>
          <p:cNvPr id="39939" name="Picture 2" descr="DSC_053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79388"/>
            <a:ext cx="4183063" cy="6297612"/>
          </a:xfrm>
          <a:prstGeom prst="rect">
            <a:avLst/>
          </a:prstGeom>
          <a:noFill/>
          <a:ln w="9525">
            <a:noFill/>
            <a:miter lim="800000"/>
            <a:headEnd/>
            <a:tailEnd/>
          </a:ln>
        </p:spPr>
      </p:pic>
    </p:spTree>
    <p:extLst>
      <p:ext uri="{BB962C8B-B14F-4D97-AF65-F5344CB8AC3E}">
        <p14:creationId xmlns:p14="http://schemas.microsoft.com/office/powerpoint/2010/main" val="4034857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4F69AD5-6A9E-5A4C-8000-504422C43767}"/>
              </a:ext>
            </a:extLst>
          </p:cNvPr>
          <p:cNvSpPr>
            <a:spLocks noGrp="1" noChangeArrowheads="1"/>
          </p:cNvSpPr>
          <p:nvPr>
            <p:ph type="ctrTitle"/>
          </p:nvPr>
        </p:nvSpPr>
        <p:spPr>
          <a:xfrm>
            <a:off x="190500" y="1981200"/>
            <a:ext cx="8763000" cy="1143000"/>
          </a:xfrm>
        </p:spPr>
        <p:txBody>
          <a:bodyPr/>
          <a:lstStyle/>
          <a:p>
            <a:pPr eaLnBrk="1" hangingPunct="1"/>
            <a:r>
              <a:rPr lang="en-US" altLang="en-US" dirty="0">
                <a:ea typeface="ＭＳ Ｐゴシック" panose="020B0600070205080204" pitchFamily="34" charset="-128"/>
              </a:rPr>
              <a:t>A Passage Through Memory</a:t>
            </a:r>
          </a:p>
        </p:txBody>
      </p:sp>
      <p:sp>
        <p:nvSpPr>
          <p:cNvPr id="54274" name="Rectangle 3">
            <a:extLst>
              <a:ext uri="{FF2B5EF4-FFF2-40B4-BE49-F238E27FC236}">
                <a16:creationId xmlns:a16="http://schemas.microsoft.com/office/drawing/2014/main" id="{811A703A-CC91-6448-9E21-A7103E0FEC23}"/>
              </a:ext>
            </a:extLst>
          </p:cNvPr>
          <p:cNvSpPr>
            <a:spLocks noGrp="1" noChangeArrowheads="1"/>
          </p:cNvSpPr>
          <p:nvPr>
            <p:ph type="subTitle" idx="1"/>
          </p:nvPr>
        </p:nvSpPr>
        <p:spPr>
          <a:xfrm>
            <a:off x="1189459" y="3431894"/>
            <a:ext cx="7797800" cy="3048000"/>
          </a:xfrm>
        </p:spPr>
        <p:txBody>
          <a:bodyPr/>
          <a:lstStyle/>
          <a:p>
            <a:pPr algn="l" eaLnBrk="1" hangingPunct="1">
              <a:buFont typeface="Wingdings" pitchFamily="2" charset="2"/>
              <a:buNone/>
            </a:pPr>
            <a:r>
              <a:rPr lang="en-US" altLang="en-US" sz="2400" dirty="0">
                <a:ea typeface="ＭＳ Ｐゴシック" panose="020B0600070205080204" pitchFamily="34" charset="-128"/>
              </a:rPr>
              <a:t>Azusa Downtown Station / Gold Line Foothill Extension</a:t>
            </a:r>
          </a:p>
          <a:p>
            <a:pPr algn="l" eaLnBrk="1" hangingPunct="1">
              <a:buFont typeface="Wingdings" pitchFamily="2" charset="2"/>
              <a:buNone/>
            </a:pPr>
            <a:endParaRPr lang="en-US" altLang="en-US" sz="2400" dirty="0">
              <a:ea typeface="ＭＳ Ｐゴシック" panose="020B0600070205080204" pitchFamily="34" charset="-128"/>
            </a:endParaRPr>
          </a:p>
          <a:p>
            <a:pPr eaLnBrk="1" hangingPunct="1">
              <a:spcBef>
                <a:spcPts val="0"/>
              </a:spcBef>
              <a:buFont typeface="Wingdings" pitchFamily="2" charset="2"/>
              <a:buNone/>
            </a:pPr>
            <a:r>
              <a:rPr lang="en-US" altLang="en-US" sz="2000" dirty="0">
                <a:ea typeface="ＭＳ Ｐゴシック" panose="020B0600070205080204" pitchFamily="34" charset="-128"/>
              </a:rPr>
              <a:t>Students from the Arts program at Azusa Pacific University, participated in the production of glass mosaic elements,</a:t>
            </a:r>
          </a:p>
          <a:p>
            <a:pPr eaLnBrk="1" hangingPunct="1">
              <a:spcBef>
                <a:spcPts val="0"/>
              </a:spcBef>
              <a:buFont typeface="Wingdings" pitchFamily="2" charset="2"/>
              <a:buNone/>
            </a:pPr>
            <a:r>
              <a:rPr lang="en-US" altLang="en-US" sz="2000" dirty="0">
                <a:ea typeface="ＭＳ Ｐゴシック" panose="020B0600070205080204" pitchFamily="34" charset="-128"/>
              </a:rPr>
              <a:t>installed at the base of the canopy columns located </a:t>
            </a:r>
          </a:p>
          <a:p>
            <a:pPr eaLnBrk="1" hangingPunct="1">
              <a:spcBef>
                <a:spcPts val="0"/>
              </a:spcBef>
              <a:buFont typeface="Wingdings" pitchFamily="2" charset="2"/>
              <a:buNone/>
            </a:pPr>
            <a:r>
              <a:rPr lang="en-US" altLang="en-US" sz="2000" dirty="0">
                <a:ea typeface="ＭＳ Ｐゴシック" panose="020B0600070205080204" pitchFamily="34" charset="-128"/>
              </a:rPr>
              <a:t>at the station platforms.</a:t>
            </a:r>
          </a:p>
          <a:p>
            <a:pPr algn="l" eaLnBrk="1" hangingPunct="1">
              <a:spcBef>
                <a:spcPts val="0"/>
              </a:spcBef>
              <a:buFont typeface="Wingdings" pitchFamily="2" charset="2"/>
              <a:buNone/>
            </a:pPr>
            <a:endParaRPr lang="en-US" altLang="en-US" sz="2400" dirty="0">
              <a:ea typeface="ＭＳ Ｐゴシック" panose="020B0600070205080204" pitchFamily="34" charset="-128"/>
            </a:endParaRPr>
          </a:p>
          <a:p>
            <a:pPr algn="l" eaLnBrk="1" hangingPunct="1">
              <a:spcBef>
                <a:spcPts val="0"/>
              </a:spcBef>
              <a:buFont typeface="Wingdings" pitchFamily="2" charset="2"/>
              <a:buNone/>
            </a:pPr>
            <a:r>
              <a:rPr lang="en-US" altLang="en-US" sz="2400" dirty="0">
                <a:ea typeface="ＭＳ Ｐゴシック" panose="020B0600070205080204" pitchFamily="34" charset="-128"/>
              </a:rPr>
              <a:t>							2014/15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7">
            <a:extLst>
              <a:ext uri="{FF2B5EF4-FFF2-40B4-BE49-F238E27FC236}">
                <a16:creationId xmlns:a16="http://schemas.microsoft.com/office/drawing/2014/main" id="{7D43EFC9-DAD9-AA47-88F9-7D1CD89D991C}"/>
              </a:ext>
            </a:extLst>
          </p:cNvPr>
          <p:cNvSpPr txBox="1">
            <a:spLocks noChangeArrowheads="1"/>
          </p:cNvSpPr>
          <p:nvPr/>
        </p:nvSpPr>
        <p:spPr bwMode="auto">
          <a:xfrm>
            <a:off x="838200" y="4934694"/>
            <a:ext cx="7848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SzTx/>
              <a:buFontTx/>
              <a:buNone/>
            </a:pPr>
            <a:r>
              <a:rPr lang="en-US" altLang="en-US" sz="1400" dirty="0">
                <a:latin typeface="Arial Narrow Bold" panose="020B0606020202030204" pitchFamily="34" charset="0"/>
              </a:rPr>
              <a:t>Jose Antonio Aguirre developed a concept for the station that will serve as both a historic landmark and a gateway for the City of Azusa. The station's architectural and artistic design elements are to reflect an integration of motifs and pictographs drawn from the cultural traditions of the Native American </a:t>
            </a:r>
            <a:r>
              <a:rPr lang="en-US" altLang="en-US" sz="1400" dirty="0" err="1">
                <a:latin typeface="Arial Narrow Bold" panose="020B0606020202030204" pitchFamily="34" charset="0"/>
              </a:rPr>
              <a:t>Tongva</a:t>
            </a:r>
            <a:r>
              <a:rPr lang="en-US" altLang="en-US" sz="1400" dirty="0">
                <a:latin typeface="Arial Narrow Bold" panose="020B0606020202030204" pitchFamily="34" charset="0"/>
              </a:rPr>
              <a:t>-Gabrielino tribe and the architectural forms of the early California Spanish-Colonial Mission style. The fusion of the two histories will capture the cultural significance of the local area reflected in the civic identity of the City of Azusa.</a:t>
            </a:r>
          </a:p>
        </p:txBody>
      </p:sp>
      <p:pic>
        <p:nvPicPr>
          <p:cNvPr id="3" name="Picture 2" descr="A picture containing outdoor&#10;&#10;Description automatically generated">
            <a:extLst>
              <a:ext uri="{FF2B5EF4-FFF2-40B4-BE49-F238E27FC236}">
                <a16:creationId xmlns:a16="http://schemas.microsoft.com/office/drawing/2014/main" id="{F0E6D1B7-C02D-2B46-8E68-209C11715A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357187"/>
            <a:ext cx="6240033" cy="414377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7">
            <a:extLst>
              <a:ext uri="{FF2B5EF4-FFF2-40B4-BE49-F238E27FC236}">
                <a16:creationId xmlns:a16="http://schemas.microsoft.com/office/drawing/2014/main" id="{D6131453-2EE5-264A-A81A-BE1F9C641627}"/>
              </a:ext>
            </a:extLst>
          </p:cNvPr>
          <p:cNvSpPr txBox="1">
            <a:spLocks noChangeArrowheads="1"/>
          </p:cNvSpPr>
          <p:nvPr/>
        </p:nvSpPr>
        <p:spPr bwMode="auto">
          <a:xfrm>
            <a:off x="838200" y="53705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Tx/>
              <a:buSzTx/>
              <a:buFontTx/>
              <a:buNone/>
            </a:pPr>
            <a:r>
              <a:rPr lang="en-US" altLang="en-US" sz="1400">
                <a:latin typeface="Arial Narrow Bold" panose="020B0606020202030204" pitchFamily="34" charset="0"/>
              </a:rPr>
              <a:t>A unique art element to this station is the inclusion of hand-made glass mosaic compositions that are inspired by basket weavings from the local tribes of the San Gabriel Valley region. The artist seeks to include the public in the design developmental stages and final creation of the custom mosaics that will be installed on the canopy column bases of both platforms.</a:t>
            </a:r>
          </a:p>
        </p:txBody>
      </p:sp>
      <p:pic>
        <p:nvPicPr>
          <p:cNvPr id="56322" name="Picture 4" descr="Azusa Column base-bi.jpg">
            <a:extLst>
              <a:ext uri="{FF2B5EF4-FFF2-40B4-BE49-F238E27FC236}">
                <a16:creationId xmlns:a16="http://schemas.microsoft.com/office/drawing/2014/main" id="{23692907-6D8A-B948-B172-E4814CFEE2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457200"/>
            <a:ext cx="58674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05.Aguirre, Jose Antonio.jpg">
            <a:extLst>
              <a:ext uri="{FF2B5EF4-FFF2-40B4-BE49-F238E27FC236}">
                <a16:creationId xmlns:a16="http://schemas.microsoft.com/office/drawing/2014/main" id="{EB57D5E7-FEEB-6B47-AF32-D7C7DE3DA0C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05428"/>
            <a:ext cx="62484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89E368-C386-5143-AEC0-F72C9E693028}"/>
              </a:ext>
            </a:extLst>
          </p:cNvPr>
          <p:cNvSpPr txBox="1"/>
          <p:nvPr/>
        </p:nvSpPr>
        <p:spPr>
          <a:xfrm>
            <a:off x="762000" y="5943600"/>
            <a:ext cx="5979907" cy="646331"/>
          </a:xfrm>
          <a:prstGeom prst="rect">
            <a:avLst/>
          </a:prstGeom>
          <a:noFill/>
        </p:spPr>
        <p:txBody>
          <a:bodyPr wrap="none" rtlCol="0">
            <a:spAutoFit/>
          </a:bodyPr>
          <a:lstStyle/>
          <a:p>
            <a:r>
              <a:rPr lang="en-US" sz="1800" dirty="0"/>
              <a:t>PASEO DE LOS MAESTROS /FRIDA KAHLO</a:t>
            </a:r>
          </a:p>
          <a:p>
            <a:r>
              <a:rPr lang="en-US" sz="1800" dirty="0"/>
              <a:t>Paseo Sepulveda Shopping Center, North Hills, Los Angeles, 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Azusa:APU_mosaic_4.JPG">
            <a:extLst>
              <a:ext uri="{FF2B5EF4-FFF2-40B4-BE49-F238E27FC236}">
                <a16:creationId xmlns:a16="http://schemas.microsoft.com/office/drawing/2014/main" id="{97AB72AE-F4FC-DE48-9298-8EBBE542EE2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Azusa:APU_mosaic_5.JPG">
            <a:extLst>
              <a:ext uri="{FF2B5EF4-FFF2-40B4-BE49-F238E27FC236}">
                <a16:creationId xmlns:a16="http://schemas.microsoft.com/office/drawing/2014/main" id="{6D775B2E-1AC8-C44D-B8FA-F84786DB27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Azusa:APU_mosaic_8.JPG">
            <a:extLst>
              <a:ext uri="{FF2B5EF4-FFF2-40B4-BE49-F238E27FC236}">
                <a16:creationId xmlns:a16="http://schemas.microsoft.com/office/drawing/2014/main" id="{98F1C9DC-ED93-1E47-BF30-97F2377006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334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descr="3.C_Azusa Mosaic-blue.jpg">
            <a:extLst>
              <a:ext uri="{FF2B5EF4-FFF2-40B4-BE49-F238E27FC236}">
                <a16:creationId xmlns:a16="http://schemas.microsoft.com/office/drawing/2014/main" id="{251FC36D-EF92-F84B-AE5E-1BD51CE1FC0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3657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4" descr="13.M_Azusa Mosaic-orange.jpg">
            <a:extLst>
              <a:ext uri="{FF2B5EF4-FFF2-40B4-BE49-F238E27FC236}">
                <a16:creationId xmlns:a16="http://schemas.microsoft.com/office/drawing/2014/main" id="{058283D3-EF58-954A-9A84-C1BD17EB9F0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533400"/>
            <a:ext cx="3657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descr="15.O_Azusa Mosaic-blue green.jpg">
            <a:extLst>
              <a:ext uri="{FF2B5EF4-FFF2-40B4-BE49-F238E27FC236}">
                <a16:creationId xmlns:a16="http://schemas.microsoft.com/office/drawing/2014/main" id="{181445CB-7303-B14E-9700-95B6044F9C8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3581400"/>
            <a:ext cx="3657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descr="28.BB_Azusa Mosaic-black.jpg">
            <a:extLst>
              <a:ext uri="{FF2B5EF4-FFF2-40B4-BE49-F238E27FC236}">
                <a16:creationId xmlns:a16="http://schemas.microsoft.com/office/drawing/2014/main" id="{C47D708C-FB56-784F-8B61-4C581B288AF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3733800"/>
            <a:ext cx="3657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platform, subway&#10;&#10;Description automatically generated">
            <a:extLst>
              <a:ext uri="{FF2B5EF4-FFF2-40B4-BE49-F238E27FC236}">
                <a16:creationId xmlns:a16="http://schemas.microsoft.com/office/drawing/2014/main" id="{E56AA4C9-C2B1-2F48-BA65-851AE795A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457200"/>
            <a:ext cx="6055581" cy="4043362"/>
          </a:xfrm>
          <a:prstGeom prst="rect">
            <a:avLst/>
          </a:prstGeom>
        </p:spPr>
      </p:pic>
      <p:pic>
        <p:nvPicPr>
          <p:cNvPr id="5" name="Picture 4" descr="A picture containing ground, outdoor, sidewalk, black&#10;&#10;Description automatically generated">
            <a:extLst>
              <a:ext uri="{FF2B5EF4-FFF2-40B4-BE49-F238E27FC236}">
                <a16:creationId xmlns:a16="http://schemas.microsoft.com/office/drawing/2014/main" id="{A285A6D1-35C7-474E-9D9A-D71F25AD83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581400"/>
            <a:ext cx="3048000" cy="3048000"/>
          </a:xfrm>
          <a:prstGeom prst="rect">
            <a:avLst/>
          </a:prstGeom>
        </p:spPr>
      </p:pic>
    </p:spTree>
    <p:extLst>
      <p:ext uri="{BB962C8B-B14F-4D97-AF65-F5344CB8AC3E}">
        <p14:creationId xmlns:p14="http://schemas.microsoft.com/office/powerpoint/2010/main" val="271276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AC7A1EE3-9ACC-C749-B809-63367A9C394D}"/>
              </a:ext>
            </a:extLst>
          </p:cNvPr>
          <p:cNvSpPr>
            <a:spLocks noGrp="1" noChangeArrowheads="1"/>
          </p:cNvSpPr>
          <p:nvPr>
            <p:ph type="ctrTitle"/>
          </p:nvPr>
        </p:nvSpPr>
        <p:spPr>
          <a:xfrm>
            <a:off x="0" y="1905000"/>
            <a:ext cx="8763000" cy="1143000"/>
          </a:xfrm>
        </p:spPr>
        <p:txBody>
          <a:bodyPr/>
          <a:lstStyle/>
          <a:p>
            <a:pPr eaLnBrk="1" hangingPunct="1"/>
            <a:r>
              <a:rPr lang="en-US" altLang="en-US" dirty="0">
                <a:ea typeface="ＭＳ Ｐゴシック" panose="020B0600070205080204" pitchFamily="34" charset="-128"/>
              </a:rPr>
              <a:t>ESCENCIA ANÁHUAC</a:t>
            </a:r>
          </a:p>
        </p:txBody>
      </p:sp>
      <p:sp>
        <p:nvSpPr>
          <p:cNvPr id="40962" name="Rectangle 3">
            <a:extLst>
              <a:ext uri="{FF2B5EF4-FFF2-40B4-BE49-F238E27FC236}">
                <a16:creationId xmlns:a16="http://schemas.microsoft.com/office/drawing/2014/main" id="{89C88DF5-314F-C24D-8AFD-505469A74A73}"/>
              </a:ext>
            </a:extLst>
          </p:cNvPr>
          <p:cNvSpPr>
            <a:spLocks noGrp="1" noChangeArrowheads="1"/>
          </p:cNvSpPr>
          <p:nvPr>
            <p:ph type="subTitle" idx="1"/>
          </p:nvPr>
        </p:nvSpPr>
        <p:spPr>
          <a:xfrm>
            <a:off x="533400" y="3810001"/>
            <a:ext cx="8229600" cy="1752600"/>
          </a:xfrm>
        </p:spPr>
        <p:txBody>
          <a:bodyPr/>
          <a:lstStyle/>
          <a:p>
            <a:pPr eaLnBrk="1" hangingPunct="1">
              <a:buFont typeface="Wingdings" pitchFamily="2" charset="2"/>
              <a:buNone/>
            </a:pPr>
            <a:r>
              <a:rPr lang="en-US" altLang="en-US" sz="2400" dirty="0">
                <a:ea typeface="ＭＳ Ｐゴシック" panose="020B0600070205080204" pitchFamily="34" charset="-128"/>
              </a:rPr>
              <a:t>Mosaic mural produced  with students (1</a:t>
            </a:r>
            <a:r>
              <a:rPr lang="en-US" altLang="en-US" sz="2400" baseline="30000" dirty="0">
                <a:ea typeface="ＭＳ Ｐゴシック" panose="020B0600070205080204" pitchFamily="34" charset="-128"/>
              </a:rPr>
              <a:t> </a:t>
            </a:r>
            <a:r>
              <a:rPr lang="en-US" altLang="en-US" sz="2400" dirty="0">
                <a:ea typeface="ＭＳ Ｐゴシック" panose="020B0600070205080204" pitchFamily="34" charset="-128"/>
              </a:rPr>
              <a:t>- 6th grades),</a:t>
            </a:r>
          </a:p>
          <a:p>
            <a:pPr eaLnBrk="1" hangingPunct="1"/>
            <a:r>
              <a:rPr lang="en-US" altLang="en-US" sz="2400" dirty="0">
                <a:ea typeface="ＭＳ Ｐゴシック" panose="020B0600070205080204" pitchFamily="34" charset="-128"/>
              </a:rPr>
              <a:t>teachers, staff and parents at Colegio </a:t>
            </a:r>
            <a:r>
              <a:rPr lang="en-US" altLang="en-US" sz="2400" dirty="0" err="1">
                <a:ea typeface="ＭＳ Ｐゴシック" panose="020B0600070205080204" pitchFamily="34" charset="-128"/>
              </a:rPr>
              <a:t>Anáhuac</a:t>
            </a:r>
            <a:r>
              <a:rPr lang="en-US" altLang="en-US" sz="2400" dirty="0">
                <a:ea typeface="ＭＳ Ｐゴシック" panose="020B0600070205080204" pitchFamily="34" charset="-128"/>
              </a:rPr>
              <a:t>, an elementary  school in Colima City, Mexico, involving 550 people </a:t>
            </a:r>
          </a:p>
          <a:p>
            <a:pPr eaLnBrk="1" hangingPunct="1">
              <a:buFont typeface="Wingdings" pitchFamily="2" charset="2"/>
              <a:buNone/>
            </a:pPr>
            <a:r>
              <a:rPr lang="en-US" altLang="en-US" sz="2400" dirty="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Boceto mural 1.jpg">
            <a:extLst>
              <a:ext uri="{FF2B5EF4-FFF2-40B4-BE49-F238E27FC236}">
                <a16:creationId xmlns:a16="http://schemas.microsoft.com/office/drawing/2014/main" id="{B38B12D7-08DE-EC4D-8517-B2A0351DCD5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3276600"/>
            <a:ext cx="48323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4" descr="Anahuac-mural-revised05-11ii.jpg">
            <a:extLst>
              <a:ext uri="{FF2B5EF4-FFF2-40B4-BE49-F238E27FC236}">
                <a16:creationId xmlns:a16="http://schemas.microsoft.com/office/drawing/2014/main" id="{6A1C2193-7849-E640-AE41-AFDABFFC779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685800"/>
            <a:ext cx="45720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4">
            <a:extLst>
              <a:ext uri="{FF2B5EF4-FFF2-40B4-BE49-F238E27FC236}">
                <a16:creationId xmlns:a16="http://schemas.microsoft.com/office/drawing/2014/main" id="{9F06EDCC-E48E-3044-9530-14535A354C37}"/>
              </a:ext>
            </a:extLst>
          </p:cNvPr>
          <p:cNvSpPr txBox="1">
            <a:spLocks noChangeArrowheads="1"/>
          </p:cNvSpPr>
          <p:nvPr/>
        </p:nvSpPr>
        <p:spPr bwMode="auto">
          <a:xfrm>
            <a:off x="712788" y="5297488"/>
            <a:ext cx="2868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Final  design is  reproduced into </a:t>
            </a:r>
          </a:p>
          <a:p>
            <a:pPr eaLnBrk="1" hangingPunct="1">
              <a:spcBef>
                <a:spcPct val="0"/>
              </a:spcBef>
              <a:buClrTx/>
              <a:buSzTx/>
              <a:buFontTx/>
              <a:buNone/>
            </a:pPr>
            <a:r>
              <a:rPr lang="en-US" altLang="en-US" sz="1800">
                <a:latin typeface="Arial Narrow Bold" panose="020B0606020202030204" pitchFamily="34" charset="0"/>
              </a:rPr>
              <a:t>a full scale reversed drawing </a:t>
            </a:r>
          </a:p>
        </p:txBody>
      </p:sp>
      <p:sp>
        <p:nvSpPr>
          <p:cNvPr id="41988" name="TextBox 6">
            <a:extLst>
              <a:ext uri="{FF2B5EF4-FFF2-40B4-BE49-F238E27FC236}">
                <a16:creationId xmlns:a16="http://schemas.microsoft.com/office/drawing/2014/main" id="{F18DC3A1-6D09-0740-A06D-985FEC6CAB10}"/>
              </a:ext>
            </a:extLst>
          </p:cNvPr>
          <p:cNvSpPr txBox="1">
            <a:spLocks noChangeArrowheads="1"/>
          </p:cNvSpPr>
          <p:nvPr/>
        </p:nvSpPr>
        <p:spPr bwMode="auto">
          <a:xfrm>
            <a:off x="5410200" y="762000"/>
            <a:ext cx="353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Design was composed integrating ideas</a:t>
            </a:r>
          </a:p>
          <a:p>
            <a:pPr eaLnBrk="1" hangingPunct="1">
              <a:spcBef>
                <a:spcPct val="0"/>
              </a:spcBef>
              <a:buClrTx/>
              <a:buSzTx/>
              <a:buFontTx/>
              <a:buNone/>
            </a:pPr>
            <a:r>
              <a:rPr lang="en-US" altLang="en-US" sz="1800">
                <a:latin typeface="Arial Narrow Bold" panose="020B0606020202030204" pitchFamily="34" charset="0"/>
              </a:rPr>
              <a:t>developed by students  in their art class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Mural boceto: Marisol.jpg">
            <a:extLst>
              <a:ext uri="{FF2B5EF4-FFF2-40B4-BE49-F238E27FC236}">
                <a16:creationId xmlns:a16="http://schemas.microsoft.com/office/drawing/2014/main" id="{0069DC58-7A1D-DC45-AF92-67B31BE64D8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533400"/>
            <a:ext cx="7162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2">
            <a:extLst>
              <a:ext uri="{FF2B5EF4-FFF2-40B4-BE49-F238E27FC236}">
                <a16:creationId xmlns:a16="http://schemas.microsoft.com/office/drawing/2014/main" id="{2668E379-71BB-364E-A876-F7F95024D0E0}"/>
              </a:ext>
            </a:extLst>
          </p:cNvPr>
          <p:cNvSpPr txBox="1">
            <a:spLocks noChangeArrowheads="1"/>
          </p:cNvSpPr>
          <p:nvPr/>
        </p:nvSpPr>
        <p:spPr bwMode="auto">
          <a:xfrm>
            <a:off x="712788" y="5429250"/>
            <a:ext cx="7783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During the process of producing of full scale drawings, students participated discussing the</a:t>
            </a:r>
          </a:p>
          <a:p>
            <a:pPr eaLnBrk="1" hangingPunct="1">
              <a:spcBef>
                <a:spcPct val="0"/>
              </a:spcBef>
              <a:buClrTx/>
              <a:buSzTx/>
              <a:buFontTx/>
              <a:buNone/>
            </a:pPr>
            <a:r>
              <a:rPr lang="en-US" altLang="en-US" sz="1800">
                <a:latin typeface="Arial Narrow Bold" panose="020B0606020202030204" pitchFamily="34" charset="0"/>
              </a:rPr>
              <a:t>image relationship and narrative at they same time that the witnessed the process of </a:t>
            </a:r>
          </a:p>
          <a:p>
            <a:pPr eaLnBrk="1" hangingPunct="1">
              <a:spcBef>
                <a:spcPct val="0"/>
              </a:spcBef>
              <a:buClrTx/>
              <a:buSzTx/>
              <a:buFontTx/>
              <a:buNone/>
            </a:pPr>
            <a:r>
              <a:rPr lang="en-US" altLang="en-US" sz="1800">
                <a:latin typeface="Arial Narrow Bold" panose="020B0606020202030204" pitchFamily="34" charset="0"/>
              </a:rPr>
              <a:t>enlarging the design to full scale.</a:t>
            </a:r>
          </a:p>
          <a:p>
            <a:pPr eaLnBrk="1" hangingPunct="1">
              <a:spcBef>
                <a:spcPct val="0"/>
              </a:spcBef>
              <a:buClrTx/>
              <a:buSzTx/>
              <a:buFontTx/>
              <a:buNone/>
            </a:pPr>
            <a:endParaRPr lang="en-US" altLang="en-US" sz="1800">
              <a:latin typeface="Arial Narrow Bold" panose="020B0606020202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niñas.jpg">
            <a:extLst>
              <a:ext uri="{FF2B5EF4-FFF2-40B4-BE49-F238E27FC236}">
                <a16:creationId xmlns:a16="http://schemas.microsoft.com/office/drawing/2014/main" id="{017B1F5B-E4A4-8E45-B366-19FBE0C7B0C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608013"/>
            <a:ext cx="74612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Box 2">
            <a:extLst>
              <a:ext uri="{FF2B5EF4-FFF2-40B4-BE49-F238E27FC236}">
                <a16:creationId xmlns:a16="http://schemas.microsoft.com/office/drawing/2014/main" id="{E17C9894-A9DC-5144-ABCA-B097D05A0817}"/>
              </a:ext>
            </a:extLst>
          </p:cNvPr>
          <p:cNvSpPr txBox="1">
            <a:spLocks noChangeArrowheads="1"/>
          </p:cNvSpPr>
          <p:nvPr/>
        </p:nvSpPr>
        <p:spPr bwMode="auto">
          <a:xfrm>
            <a:off x="881063" y="5726113"/>
            <a:ext cx="5214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Arial Narrow Bold" panose="020B0606020202030204" pitchFamily="34" charset="0"/>
              </a:rPr>
              <a:t>First step was for the student to outline the design in mosaic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Mural contorno- niños 3.jpg">
            <a:extLst>
              <a:ext uri="{FF2B5EF4-FFF2-40B4-BE49-F238E27FC236}">
                <a16:creationId xmlns:a16="http://schemas.microsoft.com/office/drawing/2014/main" id="{AF4318FD-60D5-0048-9479-18529CAF88C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457200"/>
            <a:ext cx="76517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2">
            <a:extLst>
              <a:ext uri="{FF2B5EF4-FFF2-40B4-BE49-F238E27FC236}">
                <a16:creationId xmlns:a16="http://schemas.microsoft.com/office/drawing/2014/main" id="{7644034C-C741-5741-B083-7D057187F4BC}"/>
              </a:ext>
            </a:extLst>
          </p:cNvPr>
          <p:cNvSpPr txBox="1">
            <a:spLocks noChangeArrowheads="1"/>
          </p:cNvSpPr>
          <p:nvPr/>
        </p:nvSpPr>
        <p:spPr bwMode="auto">
          <a:xfrm>
            <a:off x="588963" y="5602288"/>
            <a:ext cx="7183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Students setting one piece of mosaic at the time on to brown/butcher paper, using a</a:t>
            </a:r>
          </a:p>
          <a:p>
            <a:pPr eaLnBrk="1" hangingPunct="1">
              <a:spcBef>
                <a:spcPct val="0"/>
              </a:spcBef>
              <a:buClrTx/>
              <a:buSzTx/>
              <a:buFontTx/>
              <a:buNone/>
            </a:pPr>
            <a:r>
              <a:rPr lang="en-US" altLang="en-US" sz="1800">
                <a:latin typeface="Arial Narrow Bold" panose="020B0606020202030204" pitchFamily="34" charset="0"/>
              </a:rPr>
              <a:t>non-toxic state of the art glue based on a 3000 year old recipe.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ELA-ET/Arrival girl.jpg                                        00000010Macintosh HD                   ABA78158:">
            <a:extLst>
              <a:ext uri="{FF2B5EF4-FFF2-40B4-BE49-F238E27FC236}">
                <a16:creationId xmlns:a16="http://schemas.microsoft.com/office/drawing/2014/main" id="{09A55319-3845-714D-9D7E-87B54670CC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293" y="381000"/>
            <a:ext cx="79994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1153959-71F5-FC46-9765-3B1E614933FB}"/>
              </a:ext>
            </a:extLst>
          </p:cNvPr>
          <p:cNvSpPr txBox="1"/>
          <p:nvPr/>
        </p:nvSpPr>
        <p:spPr>
          <a:xfrm>
            <a:off x="990600" y="5830669"/>
            <a:ext cx="3826240" cy="646331"/>
          </a:xfrm>
          <a:prstGeom prst="rect">
            <a:avLst/>
          </a:prstGeom>
          <a:noFill/>
        </p:spPr>
        <p:txBody>
          <a:bodyPr wrap="none" rtlCol="0">
            <a:spAutoFit/>
          </a:bodyPr>
          <a:lstStyle/>
          <a:p>
            <a:r>
              <a:rPr lang="en-US" sz="1800" dirty="0"/>
              <a:t>Our Legacy Forever  </a:t>
            </a:r>
            <a:r>
              <a:rPr lang="en-US" sz="1800" dirty="0" err="1"/>
              <a:t>Presente</a:t>
            </a:r>
            <a:r>
              <a:rPr lang="en-US" sz="1800" dirty="0"/>
              <a:t>… / Arrival</a:t>
            </a:r>
          </a:p>
          <a:p>
            <a:r>
              <a:rPr lang="en-US" sz="1800" dirty="0"/>
              <a:t>East Los Angeles County Public Library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adres 2.jpg">
            <a:extLst>
              <a:ext uri="{FF2B5EF4-FFF2-40B4-BE49-F238E27FC236}">
                <a16:creationId xmlns:a16="http://schemas.microsoft.com/office/drawing/2014/main" id="{42B13545-1DE3-1341-892A-C1332DA9902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734" y="834837"/>
            <a:ext cx="7806531" cy="51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A31DB31-D801-444A-9D22-7F756E4BB7E8}"/>
              </a:ext>
            </a:extLst>
          </p:cNvPr>
          <p:cNvSpPr txBox="1">
            <a:spLocks noChangeArrowheads="1"/>
          </p:cNvSpPr>
          <p:nvPr/>
        </p:nvSpPr>
        <p:spPr bwMode="auto">
          <a:xfrm>
            <a:off x="509878" y="6019919"/>
            <a:ext cx="5458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600" dirty="0">
                <a:latin typeface="Arial Narrow Bold" panose="020B0606020202030204" pitchFamily="34" charset="0"/>
              </a:rPr>
              <a:t>Families involved with their children in the production of mosaic.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2">
            <a:extLst>
              <a:ext uri="{FF2B5EF4-FFF2-40B4-BE49-F238E27FC236}">
                <a16:creationId xmlns:a16="http://schemas.microsoft.com/office/drawing/2014/main" id="{B8127D36-E45F-0344-97EB-0A45462544E5}"/>
              </a:ext>
            </a:extLst>
          </p:cNvPr>
          <p:cNvSpPr txBox="1">
            <a:spLocks noChangeArrowheads="1"/>
          </p:cNvSpPr>
          <p:nvPr/>
        </p:nvSpPr>
        <p:spPr bwMode="auto">
          <a:xfrm>
            <a:off x="457200" y="5879068"/>
            <a:ext cx="5168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Arial Narrow Bold" panose="020B0606020202030204" pitchFamily="34" charset="0"/>
              </a:rPr>
              <a:t>Completed large mosaic sections, ready for installation</a:t>
            </a:r>
          </a:p>
        </p:txBody>
      </p:sp>
      <p:pic>
        <p:nvPicPr>
          <p:cNvPr id="47106" name="Picture 3" descr="Anahuac_foinished section.JPG">
            <a:extLst>
              <a:ext uri="{FF2B5EF4-FFF2-40B4-BE49-F238E27FC236}">
                <a16:creationId xmlns:a16="http://schemas.microsoft.com/office/drawing/2014/main" id="{B5E3D069-83B1-F84F-BC84-F3836723B1D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13" y="609600"/>
            <a:ext cx="7672387"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a:extLst>
              <a:ext uri="{FF2B5EF4-FFF2-40B4-BE49-F238E27FC236}">
                <a16:creationId xmlns:a16="http://schemas.microsoft.com/office/drawing/2014/main" id="{44E85D3F-6B4A-1946-A9FA-7FFA1886AA0A}"/>
              </a:ext>
            </a:extLst>
          </p:cNvPr>
          <p:cNvSpPr txBox="1">
            <a:spLocks noChangeArrowheads="1"/>
          </p:cNvSpPr>
          <p:nvPr/>
        </p:nvSpPr>
        <p:spPr bwMode="auto">
          <a:xfrm>
            <a:off x="685800" y="5896478"/>
            <a:ext cx="471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Arial Narrow Bold" panose="020B0606020202030204" pitchFamily="34" charset="0"/>
              </a:rPr>
              <a:t>Finished mosaic is cut into smaller numbered sections</a:t>
            </a:r>
          </a:p>
        </p:txBody>
      </p:sp>
      <p:pic>
        <p:nvPicPr>
          <p:cNvPr id="48130" name="Picture 3" descr="Anahuac_cut sections.JPG">
            <a:extLst>
              <a:ext uri="{FF2B5EF4-FFF2-40B4-BE49-F238E27FC236}">
                <a16:creationId xmlns:a16="http://schemas.microsoft.com/office/drawing/2014/main" id="{B50BEAD6-9061-8047-A29F-ECF0C51F190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9149" y="591634"/>
            <a:ext cx="7710488" cy="512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a:extLst>
              <a:ext uri="{FF2B5EF4-FFF2-40B4-BE49-F238E27FC236}">
                <a16:creationId xmlns:a16="http://schemas.microsoft.com/office/drawing/2014/main" id="{1E5F4AFC-5051-9945-A16B-8584BA5FC760}"/>
              </a:ext>
            </a:extLst>
          </p:cNvPr>
          <p:cNvSpPr txBox="1">
            <a:spLocks noChangeArrowheads="1"/>
          </p:cNvSpPr>
          <p:nvPr/>
        </p:nvSpPr>
        <p:spPr bwMode="auto">
          <a:xfrm>
            <a:off x="685800" y="5954713"/>
            <a:ext cx="489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Detailing finished cut sections to be ready for installation</a:t>
            </a:r>
          </a:p>
        </p:txBody>
      </p:sp>
      <p:pic>
        <p:nvPicPr>
          <p:cNvPr id="49154" name="Picture 4" descr="Anahuac_sections for installation.JPG">
            <a:extLst>
              <a:ext uri="{FF2B5EF4-FFF2-40B4-BE49-F238E27FC236}">
                <a16:creationId xmlns:a16="http://schemas.microsoft.com/office/drawing/2014/main" id="{A48FE88D-D7B7-3F47-AB13-0AB3AD9F10A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713" y="668338"/>
            <a:ext cx="7710487"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instalacion 1.jpg">
            <a:extLst>
              <a:ext uri="{FF2B5EF4-FFF2-40B4-BE49-F238E27FC236}">
                <a16:creationId xmlns:a16="http://schemas.microsoft.com/office/drawing/2014/main" id="{44B74C4B-51E3-974D-8CE4-3CE6E3405F7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325" y="533400"/>
            <a:ext cx="7686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Box 2">
            <a:extLst>
              <a:ext uri="{FF2B5EF4-FFF2-40B4-BE49-F238E27FC236}">
                <a16:creationId xmlns:a16="http://schemas.microsoft.com/office/drawing/2014/main" id="{4C36D77C-6133-5C44-812F-FF1798A2A534}"/>
              </a:ext>
            </a:extLst>
          </p:cNvPr>
          <p:cNvSpPr txBox="1">
            <a:spLocks noChangeArrowheads="1"/>
          </p:cNvSpPr>
          <p:nvPr/>
        </p:nvSpPr>
        <p:spPr bwMode="auto">
          <a:xfrm>
            <a:off x="609600" y="5715000"/>
            <a:ext cx="550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Wall is prepared with a coat of mortar and sections are installed </a:t>
            </a:r>
          </a:p>
          <a:p>
            <a:pPr eaLnBrk="1" hangingPunct="1">
              <a:spcBef>
                <a:spcPct val="0"/>
              </a:spcBef>
              <a:buClrTx/>
              <a:buSzTx/>
              <a:buFontTx/>
              <a:buNone/>
            </a:pPr>
            <a:r>
              <a:rPr lang="en-US" altLang="en-US" sz="1800">
                <a:latin typeface="Arial Narrow Bold" panose="020B0606020202030204" pitchFamily="34" charset="0"/>
              </a:rPr>
              <a:t>face back into the surface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pelada 1.jpg">
            <a:extLst>
              <a:ext uri="{FF2B5EF4-FFF2-40B4-BE49-F238E27FC236}">
                <a16:creationId xmlns:a16="http://schemas.microsoft.com/office/drawing/2014/main" id="{BA1D10AE-9683-424F-9CE3-3103845FCEA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4088" y="685800"/>
            <a:ext cx="7458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2">
            <a:extLst>
              <a:ext uri="{FF2B5EF4-FFF2-40B4-BE49-F238E27FC236}">
                <a16:creationId xmlns:a16="http://schemas.microsoft.com/office/drawing/2014/main" id="{BE516D7D-5C8F-F745-A0D2-735A024AC837}"/>
              </a:ext>
            </a:extLst>
          </p:cNvPr>
          <p:cNvSpPr txBox="1">
            <a:spLocks noChangeArrowheads="1"/>
          </p:cNvSpPr>
          <p:nvPr/>
        </p:nvSpPr>
        <p:spPr bwMode="auto">
          <a:xfrm>
            <a:off x="836613" y="5715000"/>
            <a:ext cx="5716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After mosaic sets into mortar, paper is wet to be peeled off mosaic</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pelada 2.jpg">
            <a:extLst>
              <a:ext uri="{FF2B5EF4-FFF2-40B4-BE49-F238E27FC236}">
                <a16:creationId xmlns:a16="http://schemas.microsoft.com/office/drawing/2014/main" id="{89D43B98-A0F4-3545-946F-29620D00988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015" y="609600"/>
            <a:ext cx="7656512"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Box 2">
            <a:extLst>
              <a:ext uri="{FF2B5EF4-FFF2-40B4-BE49-F238E27FC236}">
                <a16:creationId xmlns:a16="http://schemas.microsoft.com/office/drawing/2014/main" id="{C0A70DCB-0AD0-5B43-BA67-B131EAB4CA8A}"/>
              </a:ext>
            </a:extLst>
          </p:cNvPr>
          <p:cNvSpPr txBox="1">
            <a:spLocks noChangeArrowheads="1"/>
          </p:cNvSpPr>
          <p:nvPr/>
        </p:nvSpPr>
        <p:spPr bwMode="auto">
          <a:xfrm>
            <a:off x="899389" y="5879068"/>
            <a:ext cx="5085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Arial Narrow Bold" panose="020B0606020202030204" pitchFamily="34" charset="0"/>
              </a:rPr>
              <a:t>Paper is wet and removed until it uncovers the mosaic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
            <a:extLst>
              <a:ext uri="{FF2B5EF4-FFF2-40B4-BE49-F238E27FC236}">
                <a16:creationId xmlns:a16="http://schemas.microsoft.com/office/drawing/2014/main" id="{9602B092-480A-2542-9405-30671EADC913}"/>
              </a:ext>
            </a:extLst>
          </p:cNvPr>
          <p:cNvSpPr txBox="1">
            <a:spLocks noChangeArrowheads="1"/>
          </p:cNvSpPr>
          <p:nvPr/>
        </p:nvSpPr>
        <p:spPr bwMode="auto">
          <a:xfrm>
            <a:off x="609600" y="381000"/>
            <a:ext cx="219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a:latin typeface="Arial Narrow Bold" panose="020B0606020202030204" pitchFamily="34" charset="0"/>
              </a:rPr>
              <a:t>Esencia Anáhuac </a:t>
            </a:r>
          </a:p>
        </p:txBody>
      </p:sp>
      <p:pic>
        <p:nvPicPr>
          <p:cNvPr id="53250" name="Picture 3" descr="Escencia Anahúac (large)i.jpg">
            <a:extLst>
              <a:ext uri="{FF2B5EF4-FFF2-40B4-BE49-F238E27FC236}">
                <a16:creationId xmlns:a16="http://schemas.microsoft.com/office/drawing/2014/main" id="{5DB143F4-C61E-6A4D-BB91-86B035BDBE6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1025" y="1066800"/>
            <a:ext cx="8029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3">
            <a:extLst>
              <a:ext uri="{FF2B5EF4-FFF2-40B4-BE49-F238E27FC236}">
                <a16:creationId xmlns:a16="http://schemas.microsoft.com/office/drawing/2014/main" id="{3FD2540D-7DEF-284B-ADFF-5351B5807FF0}"/>
              </a:ext>
            </a:extLst>
          </p:cNvPr>
          <p:cNvSpPr txBox="1">
            <a:spLocks noChangeArrowheads="1"/>
          </p:cNvSpPr>
          <p:nvPr/>
        </p:nvSpPr>
        <p:spPr bwMode="auto">
          <a:xfrm>
            <a:off x="4648200" y="533400"/>
            <a:ext cx="385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Narrow Bold" panose="020B0606020202030204" pitchFamily="34" charset="0"/>
              </a:rPr>
              <a:t>Finished mosaic after clean up and grouting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CFE50711-47D6-604B-A816-24BD13A601F5}"/>
              </a:ext>
            </a:extLst>
          </p:cNvPr>
          <p:cNvSpPr>
            <a:spLocks noGrp="1" noChangeArrowheads="1"/>
          </p:cNvSpPr>
          <p:nvPr>
            <p:ph type="ctrTitle"/>
          </p:nvPr>
        </p:nvSpPr>
        <p:spPr>
          <a:xfrm>
            <a:off x="1019537" y="2133600"/>
            <a:ext cx="7772400" cy="1143000"/>
          </a:xfrm>
        </p:spPr>
        <p:txBody>
          <a:bodyPr/>
          <a:lstStyle/>
          <a:p>
            <a:pPr eaLnBrk="1" hangingPunct="1"/>
            <a:r>
              <a:rPr lang="en-US" altLang="en-US" dirty="0">
                <a:ea typeface="ＭＳ Ｐゴシック" panose="020B0600070205080204" pitchFamily="34" charset="-128"/>
              </a:rPr>
              <a:t>JOSE ANTONIO AGUIRRE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72706" name="Rectangle 3">
            <a:extLst>
              <a:ext uri="{FF2B5EF4-FFF2-40B4-BE49-F238E27FC236}">
                <a16:creationId xmlns:a16="http://schemas.microsoft.com/office/drawing/2014/main" id="{34FEC6FE-6B59-3040-89FD-CA04B95071F5}"/>
              </a:ext>
            </a:extLst>
          </p:cNvPr>
          <p:cNvSpPr>
            <a:spLocks noGrp="1" noChangeArrowheads="1"/>
          </p:cNvSpPr>
          <p:nvPr>
            <p:ph type="subTitle" idx="1"/>
          </p:nvPr>
        </p:nvSpPr>
        <p:spPr>
          <a:xfrm>
            <a:off x="2689587" y="3581400"/>
            <a:ext cx="6102350" cy="1752600"/>
          </a:xfrm>
        </p:spPr>
        <p:txBody>
          <a:bodyPr/>
          <a:lstStyle/>
          <a:p>
            <a:pPr eaLnBrk="1" hangingPunct="1">
              <a:buFont typeface="Wingdings" pitchFamily="2" charset="2"/>
              <a:buNone/>
            </a:pPr>
            <a:r>
              <a:rPr lang="en-US" altLang="en-US" dirty="0">
                <a:ea typeface="ＭＳ Ｐゴシック" panose="020B0600070205080204" pitchFamily="34" charset="-128"/>
              </a:rPr>
              <a:t>Public Art</a:t>
            </a:r>
          </a:p>
          <a:p>
            <a:pPr eaLnBrk="1" hangingPunct="1">
              <a:buFont typeface="Wingdings" pitchFamily="2" charset="2"/>
              <a:buNone/>
            </a:pPr>
            <a:endParaRPr lang="en-US" altLang="en-US" dirty="0">
              <a:ea typeface="ＭＳ Ｐゴシック" panose="020B0600070205080204" pitchFamily="34" charset="-128"/>
            </a:endParaRPr>
          </a:p>
          <a:p>
            <a:pPr eaLnBrk="1" hangingPunct="1">
              <a:buFont typeface="Wingdings" pitchFamily="2" charset="2"/>
              <a:buNone/>
            </a:pPr>
            <a:r>
              <a:rPr lang="en-US" altLang="en-US" sz="1800" b="1" dirty="0">
                <a:solidFill>
                  <a:schemeClr val="tx2"/>
                </a:solidFill>
                <a:ea typeface="ＭＳ Ｐゴシック" panose="020B0600070205080204" pitchFamily="34" charset="-128"/>
              </a:rPr>
              <a:t>Studio 626.584.1699</a:t>
            </a:r>
          </a:p>
          <a:p>
            <a:pPr eaLnBrk="1" hangingPunct="1">
              <a:buFont typeface="Wingdings" pitchFamily="2" charset="2"/>
              <a:buNone/>
            </a:pPr>
            <a:r>
              <a:rPr lang="en-US" altLang="en-US" sz="1800" b="1" dirty="0">
                <a:solidFill>
                  <a:schemeClr val="tx2"/>
                </a:solidFill>
                <a:ea typeface="ＭＳ Ｐゴシック" panose="020B0600070205080204" pitchFamily="34" charset="-128"/>
              </a:rPr>
              <a:t>			</a:t>
            </a:r>
            <a:r>
              <a:rPr lang="en-US" altLang="en-US" sz="1800" b="1" dirty="0" err="1">
                <a:solidFill>
                  <a:schemeClr val="tx2"/>
                </a:solidFill>
                <a:ea typeface="ＭＳ Ｐゴシック" panose="020B0600070205080204" pitchFamily="34" charset="-128"/>
              </a:rPr>
              <a:t>jaalarte@earthlink.net</a:t>
            </a:r>
            <a:endParaRPr lang="en-US" altLang="en-US" sz="1800" b="1" dirty="0">
              <a:solidFill>
                <a:schemeClr val="tx2"/>
              </a:solidFill>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UAMDualidad4.jpg">
            <a:extLst>
              <a:ext uri="{FF2B5EF4-FFF2-40B4-BE49-F238E27FC236}">
                <a16:creationId xmlns:a16="http://schemas.microsoft.com/office/drawing/2014/main" id="{7145B132-73A6-FB45-BBFB-7BF2AEE300F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650" y="381000"/>
            <a:ext cx="71247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6E4CB18-C6EB-9B4C-83D4-A2274773C685}"/>
              </a:ext>
            </a:extLst>
          </p:cNvPr>
          <p:cNvSpPr txBox="1"/>
          <p:nvPr/>
        </p:nvSpPr>
        <p:spPr>
          <a:xfrm>
            <a:off x="914400" y="5731156"/>
            <a:ext cx="4800417" cy="923330"/>
          </a:xfrm>
          <a:prstGeom prst="rect">
            <a:avLst/>
          </a:prstGeom>
          <a:noFill/>
        </p:spPr>
        <p:txBody>
          <a:bodyPr wrap="none" rtlCol="0">
            <a:spAutoFit/>
          </a:bodyPr>
          <a:lstStyle/>
          <a:p>
            <a:r>
              <a:rPr lang="en-US" sz="1800" dirty="0"/>
              <a:t>DUALIDAD/DUALITY</a:t>
            </a:r>
          </a:p>
          <a:p>
            <a:r>
              <a:rPr lang="en-US" sz="1800" dirty="0"/>
              <a:t>Universidad </a:t>
            </a:r>
            <a:r>
              <a:rPr lang="en-US" sz="1800" dirty="0" err="1"/>
              <a:t>Autónoma</a:t>
            </a:r>
            <a:r>
              <a:rPr lang="en-US" sz="1800" dirty="0"/>
              <a:t> </a:t>
            </a:r>
            <a:r>
              <a:rPr lang="en-US" sz="1800" dirty="0" err="1"/>
              <a:t>Metropolitana</a:t>
            </a:r>
            <a:r>
              <a:rPr lang="en-US" sz="1800" dirty="0"/>
              <a:t> Azcapotzalco</a:t>
            </a:r>
          </a:p>
          <a:p>
            <a:r>
              <a:rPr lang="en-US" sz="1800" dirty="0"/>
              <a:t>Mexico City</a:t>
            </a:r>
          </a:p>
        </p:txBody>
      </p:sp>
    </p:spTree>
    <p:extLst>
      <p:ext uri="{BB962C8B-B14F-4D97-AF65-F5344CB8AC3E}">
        <p14:creationId xmlns:p14="http://schemas.microsoft.com/office/powerpoint/2010/main" val="5034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a:extLst>
              <a:ext uri="{FF2B5EF4-FFF2-40B4-BE49-F238E27FC236}">
                <a16:creationId xmlns:a16="http://schemas.microsoft.com/office/drawing/2014/main" id="{8D9D517C-A974-B54D-815B-72402FDED047}"/>
              </a:ext>
            </a:extLst>
          </p:cNvPr>
          <p:cNvSpPr txBox="1">
            <a:spLocks noChangeArrowheads="1"/>
          </p:cNvSpPr>
          <p:nvPr/>
        </p:nvSpPr>
        <p:spPr bwMode="auto">
          <a:xfrm>
            <a:off x="766823" y="2590800"/>
            <a:ext cx="7848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000" dirty="0">
                <a:latin typeface="Arial Narrow Bold" panose="020B0606020202030204" pitchFamily="34" charset="0"/>
              </a:rPr>
              <a:t>The artist intention, is to involve  the local community (ages 8 -90) recruited from schools, community organizations, churches, libraries and senior centers, in the  feedback and making of  a permanent public art  work, participating mostly in the production of Byzantine and/or Venetian Glass mosaic elements.</a:t>
            </a:r>
          </a:p>
          <a:p>
            <a:pPr eaLnBrk="1" hangingPunct="1">
              <a:spcBef>
                <a:spcPct val="0"/>
              </a:spcBef>
              <a:buClrTx/>
              <a:buSzTx/>
              <a:buFontTx/>
              <a:buNone/>
            </a:pPr>
            <a:endParaRPr lang="en-US" altLang="en-US" sz="2000" dirty="0">
              <a:latin typeface="Arial Narrow Bold" panose="020B0606020202030204" pitchFamily="34" charset="0"/>
            </a:endParaRPr>
          </a:p>
          <a:p>
            <a:pPr eaLnBrk="1" hangingPunct="1">
              <a:spcBef>
                <a:spcPct val="0"/>
              </a:spcBef>
              <a:buClrTx/>
              <a:buSzTx/>
              <a:buFontTx/>
              <a:buNone/>
            </a:pPr>
            <a:r>
              <a:rPr lang="en-US" altLang="en-US" sz="2000" dirty="0">
                <a:latin typeface="Arial Narrow Bold" panose="020B0606020202030204" pitchFamily="34" charset="0"/>
              </a:rPr>
              <a:t>This process will be implemented through a series of lectures, hands-on workshops to be scheduled as needed. Their participation, brings pride and ownership for future generations.</a:t>
            </a:r>
          </a:p>
          <a:p>
            <a:pPr eaLnBrk="1" hangingPunct="1">
              <a:spcBef>
                <a:spcPct val="0"/>
              </a:spcBef>
              <a:buClrTx/>
              <a:buSzTx/>
              <a:buFontTx/>
              <a:buNone/>
            </a:pPr>
            <a:endParaRPr lang="en-US" altLang="en-US" sz="2000" dirty="0">
              <a:latin typeface="Arial Narrow Bold" panose="020B0606020202030204" pitchFamily="34" charset="0"/>
            </a:endParaRPr>
          </a:p>
          <a:p>
            <a:pPr eaLnBrk="1" hangingPunct="1">
              <a:spcBef>
                <a:spcPct val="0"/>
              </a:spcBef>
              <a:buClrTx/>
              <a:buSzTx/>
              <a:buFontTx/>
              <a:buNone/>
            </a:pPr>
            <a:endParaRPr lang="en-US" altLang="en-US" sz="2400" dirty="0">
              <a:latin typeface="Arial Narrow Bold" panose="020B0606020202030204" pitchFamily="34" charset="0"/>
            </a:endParaRPr>
          </a:p>
        </p:txBody>
      </p:sp>
      <p:sp>
        <p:nvSpPr>
          <p:cNvPr id="31746" name="TextBox 3">
            <a:extLst>
              <a:ext uri="{FF2B5EF4-FFF2-40B4-BE49-F238E27FC236}">
                <a16:creationId xmlns:a16="http://schemas.microsoft.com/office/drawing/2014/main" id="{0B4E65C5-3008-DA47-92E2-E4B1A1D773CA}"/>
              </a:ext>
            </a:extLst>
          </p:cNvPr>
          <p:cNvSpPr txBox="1">
            <a:spLocks noChangeArrowheads="1"/>
          </p:cNvSpPr>
          <p:nvPr/>
        </p:nvSpPr>
        <p:spPr bwMode="auto">
          <a:xfrm>
            <a:off x="766823" y="1905000"/>
            <a:ext cx="5208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2"/>
              </a:buClr>
              <a:buSzPct val="6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99CC"/>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800" dirty="0">
                <a:solidFill>
                  <a:schemeClr val="tx2"/>
                </a:solidFill>
                <a:latin typeface="Arial Narrow Bold" panose="020B0606020202030204" pitchFamily="34" charset="0"/>
              </a:rPr>
              <a:t>Public Art with community participation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G_1192.JPG">
            <a:extLst>
              <a:ext uri="{FF2B5EF4-FFF2-40B4-BE49-F238E27FC236}">
                <a16:creationId xmlns:a16="http://schemas.microsoft.com/office/drawing/2014/main" id="{C17E30D8-72F9-9941-8D9C-F1D8E6441D5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5334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4F69AD5-6A9E-5A4C-8000-504422C43767}"/>
              </a:ext>
            </a:extLst>
          </p:cNvPr>
          <p:cNvSpPr>
            <a:spLocks noGrp="1" noChangeArrowheads="1"/>
          </p:cNvSpPr>
          <p:nvPr>
            <p:ph type="ctrTitle"/>
          </p:nvPr>
        </p:nvSpPr>
        <p:spPr>
          <a:xfrm>
            <a:off x="190500" y="1752600"/>
            <a:ext cx="8763000" cy="1143000"/>
          </a:xfrm>
        </p:spPr>
        <p:txBody>
          <a:bodyPr/>
          <a:lstStyle/>
          <a:p>
            <a:pPr eaLnBrk="1" hangingPunct="1"/>
            <a:r>
              <a:rPr lang="en-US" sz="3600" b="1" i="1" dirty="0">
                <a:effectLst/>
                <a:latin typeface="Arial" panose="020B0604020202020204" pitchFamily="34" charset="0"/>
                <a:ea typeface="Century Gothic" panose="020B0502020202020204" pitchFamily="34" charset="0"/>
                <a:cs typeface="Times New Roman" panose="02020603050405020304" pitchFamily="18" charset="0"/>
              </a:rPr>
              <a:t>Wey </a:t>
            </a:r>
            <a:r>
              <a:rPr lang="en-US" sz="3600" b="1" i="1" dirty="0" err="1">
                <a:effectLst/>
                <a:latin typeface="Arial" panose="020B0604020202020204" pitchFamily="34" charset="0"/>
                <a:ea typeface="Century Gothic" panose="020B0502020202020204" pitchFamily="34" charset="0"/>
                <a:cs typeface="Times New Roman" panose="02020603050405020304" pitchFamily="18" charset="0"/>
              </a:rPr>
              <a:t>yano</a:t>
            </a:r>
            <a:r>
              <a:rPr lang="en-US" sz="3600" b="1" i="1" dirty="0">
                <a:effectLst/>
                <a:latin typeface="Arial" panose="020B0604020202020204" pitchFamily="34" charset="0"/>
                <a:ea typeface="Century Gothic" panose="020B0502020202020204" pitchFamily="34" charset="0"/>
                <a:cs typeface="Times New Roman" panose="02020603050405020304" pitchFamily="18" charset="0"/>
              </a:rPr>
              <a:t>’ one’ </a:t>
            </a:r>
            <a:br>
              <a:rPr lang="en-US" sz="3600" b="1" i="1" dirty="0">
                <a:effectLst/>
                <a:latin typeface="Arial" panose="020B0604020202020204" pitchFamily="34" charset="0"/>
                <a:ea typeface="Century Gothic" panose="020B0502020202020204" pitchFamily="34" charset="0"/>
                <a:cs typeface="Times New Roman" panose="02020603050405020304" pitchFamily="18" charset="0"/>
              </a:rPr>
            </a:br>
            <a:r>
              <a:rPr lang="en-US" sz="3200" b="1" i="1" dirty="0">
                <a:effectLst/>
                <a:latin typeface="Arial" panose="020B0604020202020204" pitchFamily="34" charset="0"/>
                <a:ea typeface="Century Gothic" panose="020B0502020202020204" pitchFamily="34" charset="0"/>
                <a:cs typeface="Times New Roman" panose="02020603050405020304" pitchFamily="18" charset="0"/>
              </a:rPr>
              <a:t>(Here we are-</a:t>
            </a:r>
            <a:r>
              <a:rPr lang="en-US" sz="3200" b="1" i="1" dirty="0" err="1">
                <a:effectLst/>
                <a:latin typeface="Arial" panose="020B0604020202020204" pitchFamily="34" charset="0"/>
                <a:ea typeface="Century Gothic" panose="020B0502020202020204" pitchFamily="34" charset="0"/>
                <a:cs typeface="Times New Roman" panose="02020603050405020304" pitchFamily="18" charset="0"/>
              </a:rPr>
              <a:t>Aquí</a:t>
            </a:r>
            <a:r>
              <a:rPr lang="en-US" sz="3200" b="1" i="1" dirty="0">
                <a:effectLst/>
                <a:latin typeface="Arial" panose="020B0604020202020204" pitchFamily="34" charset="0"/>
                <a:ea typeface="Century Gothic" panose="020B0502020202020204" pitchFamily="34" charset="0"/>
                <a:cs typeface="Times New Roman" panose="02020603050405020304" pitchFamily="18" charset="0"/>
              </a:rPr>
              <a:t> </a:t>
            </a:r>
            <a:r>
              <a:rPr lang="en-US" sz="3200" b="1" i="1" dirty="0" err="1">
                <a:effectLst/>
                <a:latin typeface="Arial" panose="020B0604020202020204" pitchFamily="34" charset="0"/>
                <a:ea typeface="Century Gothic" panose="020B0502020202020204" pitchFamily="34" charset="0"/>
                <a:cs typeface="Times New Roman" panose="02020603050405020304" pitchFamily="18" charset="0"/>
              </a:rPr>
              <a:t>estamos</a:t>
            </a:r>
            <a:r>
              <a:rPr lang="en-US" sz="3200" b="1" i="1" dirty="0">
                <a:effectLst/>
                <a:latin typeface="Arial" panose="020B0604020202020204" pitchFamily="34" charset="0"/>
                <a:ea typeface="Century Gothic" panose="020B0502020202020204" pitchFamily="34" charset="0"/>
                <a:cs typeface="Times New Roman" panose="02020603050405020304" pitchFamily="18" charset="0"/>
              </a:rPr>
              <a:t>)</a:t>
            </a:r>
            <a:r>
              <a:rPr lang="en-US" altLang="en-US" sz="3200" dirty="0">
                <a:ea typeface="ＭＳ Ｐゴシック" panose="020B0600070205080204" pitchFamily="34" charset="-128"/>
              </a:rPr>
              <a:t> </a:t>
            </a:r>
          </a:p>
        </p:txBody>
      </p:sp>
      <p:sp>
        <p:nvSpPr>
          <p:cNvPr id="54274" name="Rectangle 3">
            <a:extLst>
              <a:ext uri="{FF2B5EF4-FFF2-40B4-BE49-F238E27FC236}">
                <a16:creationId xmlns:a16="http://schemas.microsoft.com/office/drawing/2014/main" id="{811A703A-CC91-6448-9E21-A7103E0FEC23}"/>
              </a:ext>
            </a:extLst>
          </p:cNvPr>
          <p:cNvSpPr>
            <a:spLocks noGrp="1" noChangeArrowheads="1"/>
          </p:cNvSpPr>
          <p:nvPr>
            <p:ph type="subTitle" idx="1"/>
          </p:nvPr>
        </p:nvSpPr>
        <p:spPr>
          <a:xfrm>
            <a:off x="990600" y="3733801"/>
            <a:ext cx="7797800" cy="1752600"/>
          </a:xfrm>
        </p:spPr>
        <p:txBody>
          <a:bodyPr/>
          <a:lstStyle/>
          <a:p>
            <a:pPr eaLnBrk="1" hangingPunct="1">
              <a:buFont typeface="Wingdings" pitchFamily="2" charset="2"/>
              <a:buNone/>
            </a:pPr>
            <a:r>
              <a:rPr lang="en-US" altLang="en-US" sz="2800" dirty="0">
                <a:ea typeface="ＭＳ Ｐゴシック" panose="020B0600070205080204" pitchFamily="34" charset="-128"/>
              </a:rPr>
              <a:t>McKinley School – Pasadena, California</a:t>
            </a:r>
          </a:p>
          <a:p>
            <a:pPr eaLnBrk="1" hangingPunct="1">
              <a:buFont typeface="Wingdings" pitchFamily="2" charset="2"/>
              <a:buNone/>
            </a:pPr>
            <a:r>
              <a:rPr lang="en-US" altLang="en-US" sz="2400" dirty="0">
                <a:ea typeface="ＭＳ Ｐゴシック" panose="020B0600070205080204" pitchFamily="34" charset="-128"/>
              </a:rPr>
              <a:t> </a:t>
            </a:r>
            <a:r>
              <a:rPr lang="en-US" altLang="en-US" sz="2000" dirty="0">
                <a:ea typeface="ＭＳ Ｐゴシック" panose="020B0600070205080204" pitchFamily="34" charset="-128"/>
              </a:rPr>
              <a:t>750 Student (Grades K-8</a:t>
            </a:r>
            <a:r>
              <a:rPr lang="en-US" altLang="en-US" sz="2000" baseline="30000" dirty="0">
                <a:ea typeface="ＭＳ Ｐゴシック" panose="020B0600070205080204" pitchFamily="34" charset="-128"/>
              </a:rPr>
              <a:t>th</a:t>
            </a:r>
            <a:r>
              <a:rPr lang="en-US" altLang="en-US" sz="2000" dirty="0">
                <a:ea typeface="ＭＳ Ｐゴシック" panose="020B0600070205080204" pitchFamily="34" charset="-128"/>
              </a:rPr>
              <a:t>), teachers and parents participation in the production of a Venetian mosaic mural (110’ W x 4’ H) </a:t>
            </a:r>
          </a:p>
          <a:p>
            <a:pPr eaLnBrk="1" hangingPunct="1">
              <a:buFont typeface="Wingdings" pitchFamily="2" charset="2"/>
              <a:buNone/>
            </a:pPr>
            <a:r>
              <a:rPr lang="en-US" altLang="en-US" sz="2000" dirty="0">
                <a:ea typeface="ＭＳ Ｐゴシック" panose="020B0600070205080204" pitchFamily="34" charset="-128"/>
              </a:rPr>
              <a:t>installed at the the original school yard retaining wall. </a:t>
            </a:r>
          </a:p>
          <a:p>
            <a:pPr eaLnBrk="1" hangingPunct="1">
              <a:buFont typeface="Wingdings" pitchFamily="2" charset="2"/>
              <a:buNone/>
            </a:pPr>
            <a:r>
              <a:rPr lang="en-US" altLang="en-US" sz="2000" dirty="0">
                <a:ea typeface="ＭＳ Ｐゴシック" panose="020B0600070205080204" pitchFamily="34" charset="-128"/>
              </a:rPr>
              <a:t>This  project was recipient of the Bravo award.</a:t>
            </a:r>
          </a:p>
          <a:p>
            <a:pPr eaLnBrk="1" hangingPunct="1">
              <a:buFont typeface="Wingdings" pitchFamily="2" charset="2"/>
              <a:buNone/>
            </a:pPr>
            <a:r>
              <a:rPr lang="en-US" altLang="en-US" sz="2400" dirty="0">
                <a:ea typeface="ＭＳ Ｐゴシック" panose="020B0600070205080204" pitchFamily="34" charset="-128"/>
              </a:rPr>
              <a:t>2006</a:t>
            </a:r>
          </a:p>
        </p:txBody>
      </p:sp>
    </p:spTree>
    <p:extLst>
      <p:ext uri="{BB962C8B-B14F-4D97-AF65-F5344CB8AC3E}">
        <p14:creationId xmlns:p14="http://schemas.microsoft.com/office/powerpoint/2010/main" val="3063428066"/>
      </p:ext>
    </p:extLst>
  </p:cSld>
  <p:clrMapOvr>
    <a:masterClrMapping/>
  </p:clrMapOvr>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Bol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Bold" pitchFamily="-112"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Jaaguirrel:Applications:Applications (Mac OS 9):√Microsoft Office 2001:Templates:Presentations:Designs:Artsy</Template>
  <TotalTime>1683</TotalTime>
  <Words>893</Words>
  <Application>Microsoft Macintosh PowerPoint</Application>
  <PresentationFormat>On-screen Show (4:3)</PresentationFormat>
  <Paragraphs>79</Paragraphs>
  <Slides>58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Narrow</vt:lpstr>
      <vt:lpstr>Arial Narrow Bold</vt:lpstr>
      <vt:lpstr>Calibri</vt:lpstr>
      <vt:lpstr>Wingdings</vt:lpstr>
      <vt:lpstr>Artsy</vt:lpstr>
      <vt:lpstr>JOSE ANTONIO AGUIRRE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Wey yano’ one’  (Here we are-Aquí estamos)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Shinning Stars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Luminaries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Passage Through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ESCENCIA ANÁHUAC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JOSE ANTONIO AGUIRRE </vt:lpstr>
    </vt:vector>
  </TitlesOfParts>
  <Company>Audiobahn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 ANTONIO AGUIRRE ROBERTO DELGADO</dc:title>
  <dc:creator>Jose Antonio Aguirre</dc:creator>
  <cp:lastModifiedBy>Jose Antonio Aguirre</cp:lastModifiedBy>
  <cp:revision>32</cp:revision>
  <cp:lastPrinted>1904-01-01T00:00:00Z</cp:lastPrinted>
  <dcterms:created xsi:type="dcterms:W3CDTF">2007-10-03T15:03:57Z</dcterms:created>
  <dcterms:modified xsi:type="dcterms:W3CDTF">2024-02-15T22:23:23Z</dcterms:modified>
</cp:coreProperties>
</file>