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256" r:id="rId6"/>
    <p:sldId id="257" r:id="rId7"/>
    <p:sldId id="258" r:id="rId8"/>
    <p:sldId id="259" r:id="rId9"/>
    <p:sldId id="260" r:id="rId10"/>
  </p:sldIdLst>
  <p:sldSz cx="11704638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4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666DCC-9301-81D6-EE47-CC1A73CF4475}"/>
              </a:ext>
            </a:extLst>
          </p:cNvPr>
          <p:cNvSpPr/>
          <p:nvPr/>
        </p:nvSpPr>
        <p:spPr>
          <a:xfrm>
            <a:off x="573042" y="3086104"/>
            <a:ext cx="10548399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949" y="990600"/>
            <a:ext cx="10227161" cy="1504844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3949" y="2495454"/>
            <a:ext cx="10227161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C77354-EE09-AF51-26B7-ACECBE5A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252186-C7A7-56F0-E168-6C530AE9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01540CF-BAAB-C92B-BFAA-B2BCA19A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0533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E5B795-FC5D-64A2-5743-BF785B7266D0}"/>
              </a:ext>
            </a:extLst>
          </p:cNvPr>
          <p:cNvSpPr>
            <a:spLocks noChangeAspect="1"/>
          </p:cNvSpPr>
          <p:nvPr/>
        </p:nvSpPr>
        <p:spPr>
          <a:xfrm>
            <a:off x="573041" y="600075"/>
            <a:ext cx="10546367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C47FC4E-99F7-7C37-5CC2-77533561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BC13C7-D444-9B46-B287-13972CD0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6152EE-4B3A-6042-97C4-527D79FF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24605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031BB9-8BC6-8997-8D48-F9EF5F498E78}"/>
              </a:ext>
            </a:extLst>
          </p:cNvPr>
          <p:cNvSpPr>
            <a:spLocks noChangeAspect="1"/>
          </p:cNvSpPr>
          <p:nvPr/>
        </p:nvSpPr>
        <p:spPr>
          <a:xfrm>
            <a:off x="8485862" y="600075"/>
            <a:ext cx="2633544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5865" y="675735"/>
            <a:ext cx="1924050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3952" y="675735"/>
            <a:ext cx="7580634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ACF4AE-C5F5-1433-84F2-DB1A469CA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34206" y="5956304"/>
            <a:ext cx="12131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8FE272-E428-28D3-DF91-86274C35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734" y="5951542"/>
            <a:ext cx="7581599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21E1D0-1E69-261C-01E3-8524D5FE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8044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7848" y="2130435"/>
            <a:ext cx="994894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696" y="3886200"/>
            <a:ext cx="819324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FF48E-AB96-B083-EA0C-756BA2BF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532C078-8C0F-44C1-9A53-4F4D5128AF04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A053C-ED52-5918-B31F-09E0E1CD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D034B-4CF7-EA01-E5B0-3571C37A9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AE72558-7B7B-4929-B8FB-75E5575F0C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8532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0AB3E-DD34-2DA8-BCF8-0126B9FCA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E5EA16-4B49-4D40-960A-EB32841D5483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87D7D-4462-466D-E485-E1572B9E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F88F3-6DA3-3F9D-D1AB-E8E320E2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DD0338A-2148-46CF-8FB3-311EE017758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6118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86" y="4406910"/>
            <a:ext cx="994894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4586" y="2906713"/>
            <a:ext cx="994894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6E3EE-4661-6780-472A-172411EC1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9584F11-7D12-477B-969A-AF8E2395C57E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09CEF-C7B6-6542-DD46-7FDF7454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C0F4C-3801-FD3B-D096-12426AB54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442A776B-B359-4D2E-9E96-BEAAB66EEDF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8458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232" y="1600206"/>
            <a:ext cx="51695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9858" y="1600206"/>
            <a:ext cx="51695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DAD8C-89EC-DA1A-5995-73466372A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ABDE661-0FB6-43BB-BB79-6AD9704A9F72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05712-0532-BB7A-4C80-03CA458E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47CA1-5A0B-89A5-D65A-B0198B93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FFD930F-16F0-48CB-98E1-9D17696CA02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28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232" y="1535113"/>
            <a:ext cx="517158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232" y="2174875"/>
            <a:ext cx="517158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45800" y="1535113"/>
            <a:ext cx="51736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45800" y="2174875"/>
            <a:ext cx="51736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93C52-263A-2615-FCD7-0A5AD5E5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9326642-F0FF-4119-99DC-A978A595D0B0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0412CC-F050-A0D1-4215-8E5B694D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A36D2-4DE3-656F-E20A-FEBEC0B5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EAF4A67-7D85-4BEA-BA03-6F0480B5D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3372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B07E2-C2BA-9C29-F26F-26A7CCFB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8E4CB38-DC08-4DE4-9A74-CC08D6BB0CBC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EEE65-D198-5C30-0BB2-83B8349AF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BC89E-4BD6-2E06-7D53-D27E1A11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6B2A9E3-6E89-4081-9A5D-C8E7F1B61A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780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7AF9DA-0442-2B93-CF18-1B90C2EBC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42F49706-EE37-4A6F-9764-7828C11306CA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6D76B-5441-7604-EE4C-50253F74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250F7-8CA4-A015-8888-A8DC6F0F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CABA572-89AB-4D68-B98E-62741FD74B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987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235" y="273050"/>
            <a:ext cx="385074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189" y="273060"/>
            <a:ext cx="654321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5235" y="1435103"/>
            <a:ext cx="385074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27C5F-FE7C-A156-D839-78D161D42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4E63C13B-178E-4C37-88EB-0B889E1C6506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E23AF-14EA-37C5-FCD0-AEE9F2CF8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3DC5E-4F47-336C-A00D-B873A8D0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0BED7B5-AD07-4F47-8A9F-310621F9831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343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2ECC27-136A-1948-6131-871852364251}"/>
              </a:ext>
            </a:extLst>
          </p:cNvPr>
          <p:cNvSpPr>
            <a:spLocks noChangeAspect="1"/>
          </p:cNvSpPr>
          <p:nvPr/>
        </p:nvSpPr>
        <p:spPr>
          <a:xfrm>
            <a:off x="573041" y="600075"/>
            <a:ext cx="10546367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949" y="2228009"/>
            <a:ext cx="10227161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A5D3DB8-6183-6FF2-4920-DD4D39E9B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3980E1-7968-071A-F362-6C762798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667E3C-A810-34CF-7E59-A34566C4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2623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91" y="4800600"/>
            <a:ext cx="702278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94191" y="612775"/>
            <a:ext cx="702278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91" y="5367338"/>
            <a:ext cx="702278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98F82-9562-F2D7-301B-6AC70A3D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C959C41-E61A-43D2-9AF2-093FA50550BD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98794-4C50-2F68-D363-5D41AC49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0C366-7B21-EB97-BAF9-A3D6B6D9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B1B4D56-FB28-4501-B1E3-B0050E05A8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0468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7F1C1-8E61-33A3-93AC-7B199F4A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70275F6-196E-4CF3-B1CC-AA8FFA989E9A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7ED56-BF5E-BCC4-4AFD-870296D0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CCEBB-DF6D-535F-E19F-B4F79D41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4D9E380-DD42-4865-B54E-09F7553D8A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617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5862" y="274648"/>
            <a:ext cx="263354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5232" y="274648"/>
            <a:ext cx="770555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1CA70-9134-A7B0-1927-391D22A9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BFACE6D-C3ED-49F7-B6BD-D557D198B2F2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E0397-876D-8BCF-F5DB-BE207603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ED128-C4F8-1833-9DAF-F70ACDE5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FEAD07F-C7A7-4B2F-8EB2-12B599A690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079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1D5E3A-6C56-FB00-B2AB-1F6716114F6C}"/>
              </a:ext>
            </a:extLst>
          </p:cNvPr>
          <p:cNvSpPr>
            <a:spLocks noChangeAspect="1"/>
          </p:cNvSpPr>
          <p:nvPr/>
        </p:nvSpPr>
        <p:spPr>
          <a:xfrm>
            <a:off x="579136" y="5141917"/>
            <a:ext cx="10546367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953" y="3036573"/>
            <a:ext cx="10227159" cy="1504844"/>
          </a:xfrm>
        </p:spPr>
        <p:txBody>
          <a:bodyPr/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953" y="4541417"/>
            <a:ext cx="10227159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41570E-9184-CA21-DD2D-D3284D77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355883-5DD4-722F-AA13-DBECD025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8926FD-FEBB-74D1-12DD-F5B3F4E2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0745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4F20B0-11EA-0C38-8D63-C6DC4545A751}"/>
              </a:ext>
            </a:extLst>
          </p:cNvPr>
          <p:cNvSpPr>
            <a:spLocks noChangeAspect="1"/>
          </p:cNvSpPr>
          <p:nvPr/>
        </p:nvSpPr>
        <p:spPr>
          <a:xfrm>
            <a:off x="573041" y="600075"/>
            <a:ext cx="10546367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3951" y="2228004"/>
            <a:ext cx="499153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69163" y="2228004"/>
            <a:ext cx="5001943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7B12193-E35D-E2B0-9DA1-CBBE0631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BBD4661-7EDA-D608-B92E-DE4541C67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C03CDC3-3AD8-8A51-1FE1-0D94BCF9E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9855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88AED4-A873-AA4E-A24A-18F2BF232E8A}"/>
              </a:ext>
            </a:extLst>
          </p:cNvPr>
          <p:cNvSpPr>
            <a:spLocks noChangeAspect="1"/>
          </p:cNvSpPr>
          <p:nvPr/>
        </p:nvSpPr>
        <p:spPr>
          <a:xfrm>
            <a:off x="573041" y="600075"/>
            <a:ext cx="10546367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673" y="2228003"/>
            <a:ext cx="459980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951" y="2926061"/>
            <a:ext cx="499153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0889" y="2228003"/>
            <a:ext cx="4610218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69163" y="2926061"/>
            <a:ext cx="5001943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58F16428-62E5-40C8-D831-BAA85E26F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69AE919-C3E3-4894-67FC-33D64D97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303341C2-F33B-125C-C1B1-78332980D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4403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4B3F28A-8A9B-3DF8-91D0-8D01BBCE2149}"/>
              </a:ext>
            </a:extLst>
          </p:cNvPr>
          <p:cNvSpPr>
            <a:spLocks noChangeAspect="1"/>
          </p:cNvSpPr>
          <p:nvPr/>
        </p:nvSpPr>
        <p:spPr>
          <a:xfrm>
            <a:off x="573041" y="600075"/>
            <a:ext cx="10546367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653AD97C-F74E-F8E1-4F59-694831725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A9C0397-E933-7A56-ABA8-1D5BD9F2D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06297A7-0837-F1F8-FC92-CDFEF212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7131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1DB0ACC-C220-1EBA-CCFA-6F40057A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9D30F6E-A225-BFDC-AFD4-BCFB1525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081F22-4FE3-F0DD-2315-D5E91014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7950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E25898-5839-C440-5484-718A482AB9C0}"/>
              </a:ext>
            </a:extLst>
          </p:cNvPr>
          <p:cNvSpPr>
            <a:spLocks noChangeAspect="1"/>
          </p:cNvSpPr>
          <p:nvPr/>
        </p:nvSpPr>
        <p:spPr>
          <a:xfrm>
            <a:off x="579136" y="5141913"/>
            <a:ext cx="10546367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154" y="5262296"/>
            <a:ext cx="4527003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06" y="601200"/>
            <a:ext cx="10547999" cy="42048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1346" y="5262305"/>
            <a:ext cx="5459767" cy="689515"/>
          </a:xfrm>
        </p:spPr>
        <p:txBody>
          <a:bodyPr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CB3BCF8-2213-B7AA-D94C-AC020195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B97C785-8AF3-D3F2-28CC-F9383C92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B6F8FEF-98A9-9698-79BB-7B8B8A10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2041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949" y="4693389"/>
            <a:ext cx="10227161" cy="566738"/>
          </a:xfrm>
        </p:spPr>
        <p:txBody>
          <a:bodyPr/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3578" y="599725"/>
            <a:ext cx="10545830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949" y="5260136"/>
            <a:ext cx="10227161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7EFA94-6227-4C2D-A9F9-B7E3252B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53D223-9FFB-4376-95C9-D51063C8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FD322D-6806-53EA-4778-448D2E1A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945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47E124-A4D3-47A0-F2AC-D95959B4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732" y="687392"/>
            <a:ext cx="10227335" cy="1082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C190A9C-C976-0EEB-60D0-80B6E9ED42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3732" y="2227263"/>
            <a:ext cx="10227335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00B25-615D-BAED-1E72-41EA06D87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16258" y="5956304"/>
            <a:ext cx="2731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fld id="{28E14E57-7535-48E9-98E0-5042CCE0CBB8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BDB7C-B163-0FE1-9778-265157ACE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3733" y="5951542"/>
            <a:ext cx="62343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D1C78-DBC2-9294-DEDE-FC7E8F7DE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5520" y="5956304"/>
            <a:ext cx="98554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2"/>
                </a:solidFill>
              </a:defRPr>
            </a:lvl1pPr>
          </a:lstStyle>
          <a:p>
            <a:fld id="{08DAF232-E22B-49FF-87EE-2E854FADBC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DBE31F-D85C-A349-619D-FE9F0B2FEF80}"/>
              </a:ext>
            </a:extLst>
          </p:cNvPr>
          <p:cNvSpPr/>
          <p:nvPr/>
        </p:nvSpPr>
        <p:spPr>
          <a:xfrm>
            <a:off x="573042" y="441325"/>
            <a:ext cx="3482943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93773C-883F-D908-1DA4-CFCA1F2219A5}"/>
              </a:ext>
            </a:extLst>
          </p:cNvPr>
          <p:cNvSpPr/>
          <p:nvPr/>
        </p:nvSpPr>
        <p:spPr>
          <a:xfrm>
            <a:off x="7648656" y="441325"/>
            <a:ext cx="3470751" cy="10795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FDC54E-00F4-FFC4-9815-904556DA5913}"/>
              </a:ext>
            </a:extLst>
          </p:cNvPr>
          <p:cNvSpPr/>
          <p:nvPr/>
        </p:nvSpPr>
        <p:spPr>
          <a:xfrm>
            <a:off x="4116945" y="441325"/>
            <a:ext cx="3470751" cy="1079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860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00" indent="-304800" algn="l" defTabSz="457200" rtl="0" eaLnBrk="1" fontAlgn="base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304800" algn="l" defTabSz="457200" rtl="0" eaLnBrk="1" fontAlgn="base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69875" algn="l" defTabSz="457200" rtl="0" eaLnBrk="1" fontAlgn="base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425" indent="-233363" algn="l" defTabSz="457200" rtl="0" eaLnBrk="1" fontAlgn="base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788" indent="-233363" algn="l" defTabSz="457200" rtl="0" eaLnBrk="1" fontAlgn="base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6818E49-266B-3B47-9838-8A9EAAA76FC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85232" y="274638"/>
            <a:ext cx="1053417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8639BD5F-9A68-8641-D2F0-ED488AB23F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85232" y="1600204"/>
            <a:ext cx="1053417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99598-1341-6F67-42B5-763A87AFE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5232" y="6356354"/>
            <a:ext cx="2731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F8B750E-64F9-4256-9FF7-067A4684BA0C}" type="datetime1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0803-AB33-6658-AD83-9C8453E5C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99085" y="6356354"/>
            <a:ext cx="3706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0A26A-0511-BE56-D196-003E95B9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8324" y="6356354"/>
            <a:ext cx="273108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13ED868-B965-4F5B-8F29-6E4B48F743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857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FD529-ABA0-4F0F-D6F7-D371CF7B1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Prescott K8 LEAP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F7CB7-9F0E-5D87-D8CE-FEA1AD7CA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27 July 2024</a:t>
            </a:r>
          </a:p>
        </p:txBody>
      </p:sp>
      <p:pic>
        <p:nvPicPr>
          <p:cNvPr id="5" name="Picture 4" descr="A white arrows pointing upwards&#10;&#10;Description automatically generated">
            <a:extLst>
              <a:ext uri="{FF2B5EF4-FFF2-40B4-BE49-F238E27FC236}">
                <a16:creationId xmlns:a16="http://schemas.microsoft.com/office/drawing/2014/main" id="{0102EDD1-C3FE-29ED-831C-404DEF05D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72" y="3134275"/>
            <a:ext cx="5540894" cy="311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8713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F227D-E747-243F-794F-2CF5221A4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149" y="643466"/>
            <a:ext cx="9248338" cy="557106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1BEA96-BD04-01C4-4C32-F1B8FC47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6400" y="6356350"/>
            <a:ext cx="263354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9CABA572-89AB-4D68-B98E-62741FD74BC1}" type="slidenum">
              <a:rPr lang="en-US" altLang="en-US" smtClean="0"/>
              <a:pPr>
                <a:spcAft>
                  <a:spcPts val="600"/>
                </a:spcAft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6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8D0529-9529-0BA2-7BAC-05BECF6F6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317" y="643466"/>
            <a:ext cx="8466002" cy="557106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D02F2F-1AD1-6214-6FA7-7CA9A1BC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6400" y="6356350"/>
            <a:ext cx="263354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9CABA572-89AB-4D68-B98E-62741FD74BC1}" type="slidenum">
              <a:rPr lang="en-US" altLang="en-US" smtClean="0"/>
              <a:pPr>
                <a:spcAft>
                  <a:spcPts val="600"/>
                </a:spcAft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61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5509BD-D815-1DCA-CCCD-A57DD15F1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317" y="643466"/>
            <a:ext cx="8466002" cy="557106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2F8E04-94AB-C395-5656-A6D2062E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6400" y="6356350"/>
            <a:ext cx="263354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9CABA572-89AB-4D68-B98E-62741FD74BC1}" type="slidenum">
              <a:rPr lang="en-US" alt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26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323F35-7662-6D05-2096-FA30CBE4B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317" y="643466"/>
            <a:ext cx="8466002" cy="557106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7C2DA7-78B5-DAAB-313F-4B8A6F10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6400" y="6356350"/>
            <a:ext cx="263354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9CABA572-89AB-4D68-B98E-62741FD74BC1}" type="slidenum">
              <a:rPr lang="en-US" altLang="en-US" smtClean="0"/>
              <a:pPr>
                <a:spcAft>
                  <a:spcPts val="600"/>
                </a:spcAft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91549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 -- Mike's main them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 -- Mike's main theme" id="{E96DE503-1070-469D-98BE-214701404AC7}" vid="{10DCD8AB-4928-4F5E-A2DC-8AFB3303238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FDA230D11DA4EBAC8F05CE5A354E4" ma:contentTypeVersion="5" ma:contentTypeDescription="Create a new document." ma:contentTypeScope="" ma:versionID="3819763aa1307cbd770e904823ffcc7b">
  <xsd:schema xmlns:xsd="http://www.w3.org/2001/XMLSchema" xmlns:xs="http://www.w3.org/2001/XMLSchema" xmlns:p="http://schemas.microsoft.com/office/2006/metadata/properties" xmlns:ns3="7676034a-74d0-4eff-b1fc-baf34c43cc7a" targetNamespace="http://schemas.microsoft.com/office/2006/metadata/properties" ma:root="true" ma:fieldsID="f6c4759491516b8630333c826ae95267" ns3:_="">
    <xsd:import namespace="7676034a-74d0-4eff-b1fc-baf34c43cc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6034a-74d0-4eff-b1fc-baf34c43cc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4DC08-C274-47EB-9A19-9A4B18C5865B}">
  <ds:schemaRefs>
    <ds:schemaRef ds:uri="7676034a-74d0-4eff-b1fc-baf34c43cc7a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37AEB59-B9F3-4F7E-8B2C-E863741B31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797C89-E28B-484D-8688-B4CCA25A5B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76034a-74d0-4eff-b1fc-baf34c43cc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Theme1 -- Mike's main theme</Template>
  <TotalTime>5</TotalTime>
  <Words>11</Words>
  <Application>Microsoft Office PowerPoint</Application>
  <PresentationFormat>Custom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Wingdings 2</vt:lpstr>
      <vt:lpstr>Theme1 -- Mike's main theme</vt:lpstr>
      <vt:lpstr>1_Office Theme</vt:lpstr>
      <vt:lpstr>Prescott K8 LEAP data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Mike Miles 88</dc:creator>
  <cp:lastModifiedBy>zach craddock</cp:lastModifiedBy>
  <cp:revision>3</cp:revision>
  <dcterms:created xsi:type="dcterms:W3CDTF">2024-07-28T00:35:16Z</dcterms:created>
  <dcterms:modified xsi:type="dcterms:W3CDTF">2024-07-28T12:32:09Z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0x010100691FDA230D11DA4EBAC8F05CE5A354E4</vt:lpwstr>
  </property>
</Properties>
</file>