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65" r:id="rId4"/>
    <p:sldId id="267" r:id="rId5"/>
    <p:sldId id="268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39A108-E2AF-4868-8270-253671CD9DDA}" v="909" dt="2024-06-10T21:57:20.9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38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3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Lee" userId="518d64f2b1fd193b" providerId="LiveId" clId="{9639A108-E2AF-4868-8270-253671CD9DDA}"/>
    <pc:docChg chg="custSel delSld modSld">
      <pc:chgData name="Daniel Lee" userId="518d64f2b1fd193b" providerId="LiveId" clId="{9639A108-E2AF-4868-8270-253671CD9DDA}" dt="2024-06-10T21:57:49.019" v="1005" actId="2696"/>
      <pc:docMkLst>
        <pc:docMk/>
      </pc:docMkLst>
      <pc:sldChg chg="del">
        <pc:chgData name="Daniel Lee" userId="518d64f2b1fd193b" providerId="LiveId" clId="{9639A108-E2AF-4868-8270-253671CD9DDA}" dt="2024-06-10T21:57:27.826" v="998" actId="2696"/>
        <pc:sldMkLst>
          <pc:docMk/>
          <pc:sldMk cId="546261814" sldId="258"/>
        </pc:sldMkLst>
      </pc:sldChg>
      <pc:sldChg chg="modSp del mod">
        <pc:chgData name="Daniel Lee" userId="518d64f2b1fd193b" providerId="LiveId" clId="{9639A108-E2AF-4868-8270-253671CD9DDA}" dt="2024-06-10T21:57:49.019" v="1005" actId="2696"/>
        <pc:sldMkLst>
          <pc:docMk/>
          <pc:sldMk cId="4128045141" sldId="263"/>
        </pc:sldMkLst>
        <pc:spChg chg="mod">
          <ac:chgData name="Daniel Lee" userId="518d64f2b1fd193b" providerId="LiveId" clId="{9639A108-E2AF-4868-8270-253671CD9DDA}" dt="2024-06-10T21:57:42.879" v="1004" actId="6549"/>
          <ac:spMkLst>
            <pc:docMk/>
            <pc:sldMk cId="4128045141" sldId="263"/>
            <ac:spMk id="3" creationId="{00000000-0000-0000-0000-000000000000}"/>
          </ac:spMkLst>
        </pc:spChg>
      </pc:sldChg>
      <pc:sldChg chg="modSp">
        <pc:chgData name="Daniel Lee" userId="518d64f2b1fd193b" providerId="LiveId" clId="{9639A108-E2AF-4868-8270-253671CD9DDA}" dt="2024-06-10T21:54:06.902" v="547"/>
        <pc:sldMkLst>
          <pc:docMk/>
          <pc:sldMk cId="1694552189" sldId="265"/>
        </pc:sldMkLst>
        <pc:graphicFrameChg chg="mod">
          <ac:chgData name="Daniel Lee" userId="518d64f2b1fd193b" providerId="LiveId" clId="{9639A108-E2AF-4868-8270-253671CD9DDA}" dt="2024-06-10T21:54:06.902" v="547"/>
          <ac:graphicFrameMkLst>
            <pc:docMk/>
            <pc:sldMk cId="1694552189" sldId="265"/>
            <ac:graphicFrameMk id="6" creationId="{9ED17CC9-66DE-51B0-52A9-5B6B85AAC796}"/>
          </ac:graphicFrameMkLst>
        </pc:graphicFrameChg>
      </pc:sldChg>
      <pc:sldChg chg="delSp modSp mod">
        <pc:chgData name="Daniel Lee" userId="518d64f2b1fd193b" providerId="LiveId" clId="{9639A108-E2AF-4868-8270-253671CD9DDA}" dt="2024-06-10T21:54:06.911" v="548"/>
        <pc:sldMkLst>
          <pc:docMk/>
          <pc:sldMk cId="1747053618" sldId="267"/>
        </pc:sldMkLst>
        <pc:spChg chg="mod">
          <ac:chgData name="Daniel Lee" userId="518d64f2b1fd193b" providerId="LiveId" clId="{9639A108-E2AF-4868-8270-253671CD9DDA}" dt="2024-06-10T21:49:50.477" v="45" actId="14100"/>
          <ac:spMkLst>
            <pc:docMk/>
            <pc:sldMk cId="1747053618" sldId="267"/>
            <ac:spMk id="2" creationId="{00000000-0000-0000-0000-000000000000}"/>
          </ac:spMkLst>
        </pc:spChg>
        <pc:spChg chg="mod">
          <ac:chgData name="Daniel Lee" userId="518d64f2b1fd193b" providerId="LiveId" clId="{9639A108-E2AF-4868-8270-253671CD9DDA}" dt="2024-06-10T21:53:25.916" v="540" actId="20577"/>
          <ac:spMkLst>
            <pc:docMk/>
            <pc:sldMk cId="1747053618" sldId="267"/>
            <ac:spMk id="6" creationId="{0B73AF02-BBC7-F8FC-AA3A-419689758E7A}"/>
          </ac:spMkLst>
        </pc:spChg>
        <pc:spChg chg="mod">
          <ac:chgData name="Daniel Lee" userId="518d64f2b1fd193b" providerId="LiveId" clId="{9639A108-E2AF-4868-8270-253671CD9DDA}" dt="2024-06-10T21:50:30.273" v="52" actId="14100"/>
          <ac:spMkLst>
            <pc:docMk/>
            <pc:sldMk cId="1747053618" sldId="267"/>
            <ac:spMk id="8" creationId="{C1C6A9CA-4B25-451E-BC19-6C03B655670D}"/>
          </ac:spMkLst>
        </pc:spChg>
        <pc:graphicFrameChg chg="mod">
          <ac:chgData name="Daniel Lee" userId="518d64f2b1fd193b" providerId="LiveId" clId="{9639A108-E2AF-4868-8270-253671CD9DDA}" dt="2024-06-10T21:54:06.911" v="548"/>
          <ac:graphicFrameMkLst>
            <pc:docMk/>
            <pc:sldMk cId="1747053618" sldId="267"/>
            <ac:graphicFrameMk id="3" creationId="{691A9DAF-EFC8-4977-8AA3-B562E45AE904}"/>
          </ac:graphicFrameMkLst>
        </pc:graphicFrameChg>
        <pc:graphicFrameChg chg="del">
          <ac:chgData name="Daniel Lee" userId="518d64f2b1fd193b" providerId="LiveId" clId="{9639A108-E2AF-4868-8270-253671CD9DDA}" dt="2024-06-10T21:49:52.885" v="46" actId="478"/>
          <ac:graphicFrameMkLst>
            <pc:docMk/>
            <pc:sldMk cId="1747053618" sldId="267"/>
            <ac:graphicFrameMk id="5" creationId="{E7C73BB6-58C0-D135-BA39-CCEC7B536761}"/>
          </ac:graphicFrameMkLst>
        </pc:graphicFrameChg>
      </pc:sldChg>
      <pc:sldChg chg="delSp modSp mod">
        <pc:chgData name="Daniel Lee" userId="518d64f2b1fd193b" providerId="LiveId" clId="{9639A108-E2AF-4868-8270-253671CD9DDA}" dt="2024-06-10T21:57:20.941" v="996" actId="313"/>
        <pc:sldMkLst>
          <pc:docMk/>
          <pc:sldMk cId="1108370451" sldId="268"/>
        </pc:sldMkLst>
        <pc:spChg chg="mod">
          <ac:chgData name="Daniel Lee" userId="518d64f2b1fd193b" providerId="LiveId" clId="{9639A108-E2AF-4868-8270-253671CD9DDA}" dt="2024-06-10T21:54:32.095" v="581" actId="20577"/>
          <ac:spMkLst>
            <pc:docMk/>
            <pc:sldMk cId="1108370451" sldId="268"/>
            <ac:spMk id="2" creationId="{00000000-0000-0000-0000-000000000000}"/>
          </ac:spMkLst>
        </pc:spChg>
        <pc:spChg chg="mod">
          <ac:chgData name="Daniel Lee" userId="518d64f2b1fd193b" providerId="LiveId" clId="{9639A108-E2AF-4868-8270-253671CD9DDA}" dt="2024-06-10T21:57:20.941" v="996" actId="313"/>
          <ac:spMkLst>
            <pc:docMk/>
            <pc:sldMk cId="1108370451" sldId="268"/>
            <ac:spMk id="6" creationId="{0B73AF02-BBC7-F8FC-AA3A-419689758E7A}"/>
          </ac:spMkLst>
        </pc:spChg>
        <pc:spChg chg="mod">
          <ac:chgData name="Daniel Lee" userId="518d64f2b1fd193b" providerId="LiveId" clId="{9639A108-E2AF-4868-8270-253671CD9DDA}" dt="2024-06-10T21:55:03.287" v="587" actId="14100"/>
          <ac:spMkLst>
            <pc:docMk/>
            <pc:sldMk cId="1108370451" sldId="268"/>
            <ac:spMk id="8" creationId="{C1C6A9CA-4B25-451E-BC19-6C03B655670D}"/>
          </ac:spMkLst>
        </pc:spChg>
        <pc:graphicFrameChg chg="del">
          <ac:chgData name="Daniel Lee" userId="518d64f2b1fd193b" providerId="LiveId" clId="{9639A108-E2AF-4868-8270-253671CD9DDA}" dt="2024-06-10T21:54:34.335" v="582" actId="478"/>
          <ac:graphicFrameMkLst>
            <pc:docMk/>
            <pc:sldMk cId="1108370451" sldId="268"/>
            <ac:graphicFrameMk id="3" creationId="{36CC8DB7-4BEB-3CA7-EBEC-3CEF1D02D22E}"/>
          </ac:graphicFrameMkLst>
        </pc:graphicFrameChg>
        <pc:graphicFrameChg chg="mod">
          <ac:chgData name="Daniel Lee" userId="518d64f2b1fd193b" providerId="LiveId" clId="{9639A108-E2AF-4868-8270-253671CD9DDA}" dt="2024-06-10T21:54:59.660" v="586" actId="14100"/>
          <ac:graphicFrameMkLst>
            <pc:docMk/>
            <pc:sldMk cId="1108370451" sldId="268"/>
            <ac:graphicFrameMk id="4" creationId="{7C1A25DE-C572-3CA8-6242-71B46C7FADC9}"/>
          </ac:graphicFrameMkLst>
        </pc:graphicFrameChg>
      </pc:sldChg>
      <pc:sldChg chg="del">
        <pc:chgData name="Daniel Lee" userId="518d64f2b1fd193b" providerId="LiveId" clId="{9639A108-E2AF-4868-8270-253671CD9DDA}" dt="2024-06-10T21:57:26.373" v="997" actId="2696"/>
        <pc:sldMkLst>
          <pc:docMk/>
          <pc:sldMk cId="4146173409" sldId="270"/>
        </pc:sldMkLst>
      </pc:sldChg>
      <pc:sldChg chg="del">
        <pc:chgData name="Daniel Lee" userId="518d64f2b1fd193b" providerId="LiveId" clId="{9639A108-E2AF-4868-8270-253671CD9DDA}" dt="2024-06-10T21:57:29.490" v="999" actId="2696"/>
        <pc:sldMkLst>
          <pc:docMk/>
          <pc:sldMk cId="507889652" sldId="271"/>
        </pc:sldMkLst>
      </pc:sldChg>
      <pc:sldChg chg="del">
        <pc:chgData name="Daniel Lee" userId="518d64f2b1fd193b" providerId="LiveId" clId="{9639A108-E2AF-4868-8270-253671CD9DDA}" dt="2024-06-10T21:57:30.921" v="1000" actId="2696"/>
        <pc:sldMkLst>
          <pc:docMk/>
          <pc:sldMk cId="3821496232" sldId="272"/>
        </pc:sldMkLst>
      </pc:sldChg>
      <pc:sldChg chg="del">
        <pc:chgData name="Daniel Lee" userId="518d64f2b1fd193b" providerId="LiveId" clId="{9639A108-E2AF-4868-8270-253671CD9DDA}" dt="2024-06-10T21:57:32.369" v="1001" actId="2696"/>
        <pc:sldMkLst>
          <pc:docMk/>
          <pc:sldMk cId="427992613" sldId="273"/>
        </pc:sldMkLst>
      </pc:sldChg>
      <pc:sldChg chg="del">
        <pc:chgData name="Daniel Lee" userId="518d64f2b1fd193b" providerId="LiveId" clId="{9639A108-E2AF-4868-8270-253671CD9DDA}" dt="2024-06-10T21:57:35.159" v="1002" actId="2696"/>
        <pc:sldMkLst>
          <pc:docMk/>
          <pc:sldMk cId="735197006" sldId="274"/>
        </pc:sldMkLst>
      </pc:sldChg>
      <pc:sldChg chg="del">
        <pc:chgData name="Daniel Lee" userId="518d64f2b1fd193b" providerId="LiveId" clId="{9639A108-E2AF-4868-8270-253671CD9DDA}" dt="2024-06-10T21:57:37.071" v="1003" actId="2696"/>
        <pc:sldMkLst>
          <pc:docMk/>
          <pc:sldMk cId="1312420904" sldId="275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8A3888-7AF4-4AD7-9E03-9E30AC66A275}" type="doc">
      <dgm:prSet loTypeId="urn:microsoft.com/office/officeart/2017/3/layout/DropPinTimeline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96012D0-938C-4FB1-AEB2-FBB44E2CD886}">
      <dgm:prSet/>
      <dgm:spPr/>
      <dgm:t>
        <a:bodyPr/>
        <a:lstStyle/>
        <a:p>
          <a:pPr>
            <a:defRPr b="1"/>
          </a:pPr>
          <a:r>
            <a:rPr lang="en-US"/>
            <a:t>30 June</a:t>
          </a:r>
        </a:p>
      </dgm:t>
    </dgm:pt>
    <dgm:pt modelId="{70AFAAC4-ED6C-4766-B8C6-D523202BC91A}" type="parTrans" cxnId="{F19E5ADF-11F9-4CA7-B01F-2C786101E344}">
      <dgm:prSet/>
      <dgm:spPr/>
      <dgm:t>
        <a:bodyPr/>
        <a:lstStyle/>
        <a:p>
          <a:endParaRPr lang="en-US"/>
        </a:p>
      </dgm:t>
    </dgm:pt>
    <dgm:pt modelId="{CF11D77E-EFD6-46A5-961D-299704444CC3}" type="sibTrans" cxnId="{F19E5ADF-11F9-4CA7-B01F-2C786101E344}">
      <dgm:prSet/>
      <dgm:spPr/>
      <dgm:t>
        <a:bodyPr/>
        <a:lstStyle/>
        <a:p>
          <a:endParaRPr lang="en-US"/>
        </a:p>
      </dgm:t>
    </dgm:pt>
    <dgm:pt modelId="{EB249E24-E30D-4176-B145-A0EB0E2FA90E}">
      <dgm:prSet/>
      <dgm:spPr/>
      <dgm:t>
        <a:bodyPr/>
        <a:lstStyle/>
        <a:p>
          <a:r>
            <a:rPr lang="en-US"/>
            <a:t>Preliminary Budget due which includes projected revenue &amp; expenditures for the next fiscal year</a:t>
          </a:r>
        </a:p>
      </dgm:t>
    </dgm:pt>
    <dgm:pt modelId="{F88C5F47-992A-4C90-8ED3-C076AF88351E}" type="parTrans" cxnId="{5994F76F-7955-4E24-924D-23DF33569A43}">
      <dgm:prSet/>
      <dgm:spPr/>
      <dgm:t>
        <a:bodyPr/>
        <a:lstStyle/>
        <a:p>
          <a:endParaRPr lang="en-US"/>
        </a:p>
      </dgm:t>
    </dgm:pt>
    <dgm:pt modelId="{DCFD5ACA-2638-43AB-B99E-80F48EC1B832}" type="sibTrans" cxnId="{5994F76F-7955-4E24-924D-23DF33569A43}">
      <dgm:prSet/>
      <dgm:spPr/>
      <dgm:t>
        <a:bodyPr/>
        <a:lstStyle/>
        <a:p>
          <a:endParaRPr lang="en-US"/>
        </a:p>
      </dgm:t>
    </dgm:pt>
    <dgm:pt modelId="{B782EB40-C136-4E2C-A6B9-04CCE1184410}">
      <dgm:prSet/>
      <dgm:spPr/>
      <dgm:t>
        <a:bodyPr/>
        <a:lstStyle/>
        <a:p>
          <a:pPr>
            <a:defRPr b="1"/>
          </a:pPr>
          <a:r>
            <a:rPr lang="en-US"/>
            <a:t>15 Dec.</a:t>
          </a:r>
        </a:p>
      </dgm:t>
    </dgm:pt>
    <dgm:pt modelId="{2FBAB87E-5F62-45FB-8631-778DC94F29CD}" type="parTrans" cxnId="{7AF5B18E-00CC-474A-B204-AF69C3589D3F}">
      <dgm:prSet/>
      <dgm:spPr/>
      <dgm:t>
        <a:bodyPr/>
        <a:lstStyle/>
        <a:p>
          <a:endParaRPr lang="en-US"/>
        </a:p>
      </dgm:t>
    </dgm:pt>
    <dgm:pt modelId="{F73C27D9-D4BF-4F9E-8E84-ACE6F7A07B23}" type="sibTrans" cxnId="{7AF5B18E-00CC-474A-B204-AF69C3589D3F}">
      <dgm:prSet/>
      <dgm:spPr/>
      <dgm:t>
        <a:bodyPr/>
        <a:lstStyle/>
        <a:p>
          <a:endParaRPr lang="en-US"/>
        </a:p>
      </dgm:t>
    </dgm:pt>
    <dgm:pt modelId="{26FA176A-DCD2-4F89-BB4B-13B85EBB6847}">
      <dgm:prSet/>
      <dgm:spPr/>
      <dgm:t>
        <a:bodyPr/>
        <a:lstStyle/>
        <a:p>
          <a:r>
            <a:rPr lang="en-US"/>
            <a:t>1st Interim Budget which includes financial information through October 31st</a:t>
          </a:r>
        </a:p>
      </dgm:t>
    </dgm:pt>
    <dgm:pt modelId="{D49DE74D-F173-4735-8951-B87D25C9E449}" type="parTrans" cxnId="{95893995-56C7-4B8A-9F9B-F18EA8BECA31}">
      <dgm:prSet/>
      <dgm:spPr/>
      <dgm:t>
        <a:bodyPr/>
        <a:lstStyle/>
        <a:p>
          <a:endParaRPr lang="en-US"/>
        </a:p>
      </dgm:t>
    </dgm:pt>
    <dgm:pt modelId="{956FD6A4-6459-441A-90EB-5543E76C39FE}" type="sibTrans" cxnId="{95893995-56C7-4B8A-9F9B-F18EA8BECA31}">
      <dgm:prSet/>
      <dgm:spPr/>
      <dgm:t>
        <a:bodyPr/>
        <a:lstStyle/>
        <a:p>
          <a:endParaRPr lang="en-US"/>
        </a:p>
      </dgm:t>
    </dgm:pt>
    <dgm:pt modelId="{6369DE35-E8A6-4640-BCE3-4FEBAF0CAEDE}">
      <dgm:prSet/>
      <dgm:spPr/>
      <dgm:t>
        <a:bodyPr/>
        <a:lstStyle/>
        <a:p>
          <a:pPr>
            <a:defRPr b="1"/>
          </a:pPr>
          <a:r>
            <a:rPr lang="en-US"/>
            <a:t>15 Mar.</a:t>
          </a:r>
        </a:p>
      </dgm:t>
    </dgm:pt>
    <dgm:pt modelId="{B1CDC1B3-2CCA-4B80-A54E-E9F4B97460F9}" type="parTrans" cxnId="{5843BB31-A966-4E25-BF92-52023E302B1C}">
      <dgm:prSet/>
      <dgm:spPr/>
      <dgm:t>
        <a:bodyPr/>
        <a:lstStyle/>
        <a:p>
          <a:endParaRPr lang="en-US"/>
        </a:p>
      </dgm:t>
    </dgm:pt>
    <dgm:pt modelId="{4EA52426-D98E-4B17-9F5C-06C9855E9F5B}" type="sibTrans" cxnId="{5843BB31-A966-4E25-BF92-52023E302B1C}">
      <dgm:prSet/>
      <dgm:spPr/>
      <dgm:t>
        <a:bodyPr/>
        <a:lstStyle/>
        <a:p>
          <a:endParaRPr lang="en-US"/>
        </a:p>
      </dgm:t>
    </dgm:pt>
    <dgm:pt modelId="{D6EB434D-C8E0-4B6C-8E13-9833075B75F8}">
      <dgm:prSet/>
      <dgm:spPr/>
      <dgm:t>
        <a:bodyPr/>
        <a:lstStyle/>
        <a:p>
          <a:r>
            <a:rPr lang="en-US"/>
            <a:t>2nd Interim Budget which includes financial information through January 31st</a:t>
          </a:r>
        </a:p>
      </dgm:t>
    </dgm:pt>
    <dgm:pt modelId="{3A239ED4-4683-48F8-BD54-6095D85822C1}" type="parTrans" cxnId="{4AD619DC-E2D8-45F7-92A0-6002AA9DD0C1}">
      <dgm:prSet/>
      <dgm:spPr/>
      <dgm:t>
        <a:bodyPr/>
        <a:lstStyle/>
        <a:p>
          <a:endParaRPr lang="en-US"/>
        </a:p>
      </dgm:t>
    </dgm:pt>
    <dgm:pt modelId="{615D4749-51F6-4078-92D0-0E2AD9557E02}" type="sibTrans" cxnId="{4AD619DC-E2D8-45F7-92A0-6002AA9DD0C1}">
      <dgm:prSet/>
      <dgm:spPr/>
      <dgm:t>
        <a:bodyPr/>
        <a:lstStyle/>
        <a:p>
          <a:endParaRPr lang="en-US"/>
        </a:p>
      </dgm:t>
    </dgm:pt>
    <dgm:pt modelId="{A6397EC0-0DDC-4839-8484-3543DBC13AE8}">
      <dgm:prSet/>
      <dgm:spPr/>
      <dgm:t>
        <a:bodyPr/>
        <a:lstStyle/>
        <a:p>
          <a:pPr>
            <a:defRPr b="1"/>
          </a:pPr>
          <a:r>
            <a:rPr lang="en-US"/>
            <a:t>15 Sep.</a:t>
          </a:r>
        </a:p>
      </dgm:t>
    </dgm:pt>
    <dgm:pt modelId="{DEB7F0E1-5773-47C6-9E33-188E28933B6C}" type="parTrans" cxnId="{3B1EEE0B-CE06-4983-9BFE-31CC7E9D1D94}">
      <dgm:prSet/>
      <dgm:spPr/>
      <dgm:t>
        <a:bodyPr/>
        <a:lstStyle/>
        <a:p>
          <a:endParaRPr lang="en-US"/>
        </a:p>
      </dgm:t>
    </dgm:pt>
    <dgm:pt modelId="{502F0285-D3C5-4024-BDDD-8AF1B7D80949}" type="sibTrans" cxnId="{3B1EEE0B-CE06-4983-9BFE-31CC7E9D1D94}">
      <dgm:prSet/>
      <dgm:spPr/>
      <dgm:t>
        <a:bodyPr/>
        <a:lstStyle/>
        <a:p>
          <a:endParaRPr lang="en-US"/>
        </a:p>
      </dgm:t>
    </dgm:pt>
    <dgm:pt modelId="{6DA09C3F-CC19-4FA6-A8EB-430D13C2D3AE}">
      <dgm:prSet/>
      <dgm:spPr/>
      <dgm:t>
        <a:bodyPr/>
        <a:lstStyle/>
        <a:p>
          <a:r>
            <a:rPr lang="en-US"/>
            <a:t>Unaudited Actuals which includes estimated financial information for end of year</a:t>
          </a:r>
        </a:p>
      </dgm:t>
    </dgm:pt>
    <dgm:pt modelId="{57DEA7D4-9D7B-4830-9537-4849AF933F8E}" type="parTrans" cxnId="{82320574-49F5-47C4-8D88-0D61F53E03DB}">
      <dgm:prSet/>
      <dgm:spPr/>
      <dgm:t>
        <a:bodyPr/>
        <a:lstStyle/>
        <a:p>
          <a:endParaRPr lang="en-US"/>
        </a:p>
      </dgm:t>
    </dgm:pt>
    <dgm:pt modelId="{8FFF0CB4-A216-4354-AA10-B62AFC1EBDC8}" type="sibTrans" cxnId="{82320574-49F5-47C4-8D88-0D61F53E03DB}">
      <dgm:prSet/>
      <dgm:spPr/>
      <dgm:t>
        <a:bodyPr/>
        <a:lstStyle/>
        <a:p>
          <a:endParaRPr lang="en-US"/>
        </a:p>
      </dgm:t>
    </dgm:pt>
    <dgm:pt modelId="{3BDD5794-F17D-4AFA-8AD5-1F44E642C652}">
      <dgm:prSet/>
      <dgm:spPr/>
      <dgm:t>
        <a:bodyPr/>
        <a:lstStyle/>
        <a:p>
          <a:pPr>
            <a:defRPr b="1"/>
          </a:pPr>
          <a:r>
            <a:rPr lang="en-US"/>
            <a:t>15 Dec.</a:t>
          </a:r>
        </a:p>
      </dgm:t>
    </dgm:pt>
    <dgm:pt modelId="{BA7AED3B-61D3-4AE8-BE00-328CB787DD1F}" type="parTrans" cxnId="{A2939607-8865-4ACE-8A0B-5C4424525FB4}">
      <dgm:prSet/>
      <dgm:spPr/>
      <dgm:t>
        <a:bodyPr/>
        <a:lstStyle/>
        <a:p>
          <a:endParaRPr lang="en-US"/>
        </a:p>
      </dgm:t>
    </dgm:pt>
    <dgm:pt modelId="{FF771099-F22E-4715-8419-EF734ED8650F}" type="sibTrans" cxnId="{A2939607-8865-4ACE-8A0B-5C4424525FB4}">
      <dgm:prSet/>
      <dgm:spPr/>
      <dgm:t>
        <a:bodyPr/>
        <a:lstStyle/>
        <a:p>
          <a:endParaRPr lang="en-US"/>
        </a:p>
      </dgm:t>
    </dgm:pt>
    <dgm:pt modelId="{0DE37EBE-B199-4941-9856-267F2C1064FD}">
      <dgm:prSet/>
      <dgm:spPr/>
      <dgm:t>
        <a:bodyPr/>
        <a:lstStyle/>
        <a:p>
          <a:r>
            <a:rPr lang="en-US"/>
            <a:t>Audit Report</a:t>
          </a:r>
        </a:p>
      </dgm:t>
    </dgm:pt>
    <dgm:pt modelId="{D4C1B9CC-309F-4C61-9749-68F77053C383}" type="parTrans" cxnId="{A40FF924-43EB-4C4A-B6E8-F5008C7A48C8}">
      <dgm:prSet/>
      <dgm:spPr/>
      <dgm:t>
        <a:bodyPr/>
        <a:lstStyle/>
        <a:p>
          <a:endParaRPr lang="en-US"/>
        </a:p>
      </dgm:t>
    </dgm:pt>
    <dgm:pt modelId="{E124EE4E-9C60-409C-A1FA-243EF65BC50F}" type="sibTrans" cxnId="{A40FF924-43EB-4C4A-B6E8-F5008C7A48C8}">
      <dgm:prSet/>
      <dgm:spPr/>
      <dgm:t>
        <a:bodyPr/>
        <a:lstStyle/>
        <a:p>
          <a:endParaRPr lang="en-US"/>
        </a:p>
      </dgm:t>
    </dgm:pt>
    <dgm:pt modelId="{71C13540-0431-41E5-8157-7699D2E2A90A}" type="pres">
      <dgm:prSet presAssocID="{2E8A3888-7AF4-4AD7-9E03-9E30AC66A275}" presName="root" presStyleCnt="0">
        <dgm:presLayoutVars>
          <dgm:chMax/>
          <dgm:chPref/>
          <dgm:animLvl val="lvl"/>
        </dgm:presLayoutVars>
      </dgm:prSet>
      <dgm:spPr/>
    </dgm:pt>
    <dgm:pt modelId="{019F1CCF-943B-407D-B444-DC4BFB22DA26}" type="pres">
      <dgm:prSet presAssocID="{2E8A3888-7AF4-4AD7-9E03-9E30AC66A275}" presName="divider" presStyleLbl="fgAcc1" presStyleIdx="0" presStyleCnt="6" custLinFactNeighborX="-6011" custLinFactNeighborY="28222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triangle" w="lg" len="lg"/>
        </a:ln>
        <a:effectLst/>
      </dgm:spPr>
    </dgm:pt>
    <dgm:pt modelId="{8A1CDDBB-CD8E-484E-8DCE-FE4DC1495A80}" type="pres">
      <dgm:prSet presAssocID="{2E8A3888-7AF4-4AD7-9E03-9E30AC66A275}" presName="nodes" presStyleCnt="0">
        <dgm:presLayoutVars>
          <dgm:chMax/>
          <dgm:chPref/>
          <dgm:animLvl val="lvl"/>
        </dgm:presLayoutVars>
      </dgm:prSet>
      <dgm:spPr/>
    </dgm:pt>
    <dgm:pt modelId="{25A1ED40-F57C-4921-AC60-CE516FDB6258}" type="pres">
      <dgm:prSet presAssocID="{A96012D0-938C-4FB1-AEB2-FBB44E2CD886}" presName="composite" presStyleCnt="0"/>
      <dgm:spPr/>
    </dgm:pt>
    <dgm:pt modelId="{53E826FF-9E7F-4502-80DB-AA21F8C84A24}" type="pres">
      <dgm:prSet presAssocID="{A96012D0-938C-4FB1-AEB2-FBB44E2CD886}" presName="ConnectorPoint" presStyleLbl="lnNode1" presStyleIdx="0" presStyleCnt="5"/>
      <dgm:spPr>
        <a:solidFill>
          <a:schemeClr val="accen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gm:spPr>
    </dgm:pt>
    <dgm:pt modelId="{7443C430-5942-41E6-97D6-C03C7B85BBBB}" type="pres">
      <dgm:prSet presAssocID="{A96012D0-938C-4FB1-AEB2-FBB44E2CD886}" presName="DropPinPlaceHolder" presStyleCnt="0"/>
      <dgm:spPr/>
    </dgm:pt>
    <dgm:pt modelId="{CF94E5B5-8C08-499F-8FE6-0C34BCDB2FBB}" type="pres">
      <dgm:prSet presAssocID="{A96012D0-938C-4FB1-AEB2-FBB44E2CD886}" presName="DropPin" presStyleLbl="alignNode1" presStyleIdx="0" presStyleCnt="5"/>
      <dgm:spPr/>
    </dgm:pt>
    <dgm:pt modelId="{A6485E46-6CE7-4C0A-92DF-8240B078BA53}" type="pres">
      <dgm:prSet presAssocID="{A96012D0-938C-4FB1-AEB2-FBB44E2CD886}" presName="Ellipse" presStyleLbl="fgAcc1" presStyleIdx="1" presStyleCnt="6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noFill/>
          <a:prstDash val="solid"/>
        </a:ln>
        <a:effectLst/>
      </dgm:spPr>
    </dgm:pt>
    <dgm:pt modelId="{3145ED75-D247-437C-BDC3-3C43025BEF17}" type="pres">
      <dgm:prSet presAssocID="{A96012D0-938C-4FB1-AEB2-FBB44E2CD886}" presName="L2TextContainer" presStyleLbl="revTx" presStyleIdx="0" presStyleCnt="10">
        <dgm:presLayoutVars>
          <dgm:bulletEnabled val="1"/>
        </dgm:presLayoutVars>
      </dgm:prSet>
      <dgm:spPr/>
    </dgm:pt>
    <dgm:pt modelId="{61885CE6-6474-40C4-AD3E-280809E35B09}" type="pres">
      <dgm:prSet presAssocID="{A96012D0-938C-4FB1-AEB2-FBB44E2CD886}" presName="L1TextContainer" presStyleLbl="revTx" presStyleIdx="1" presStyleCnt="10">
        <dgm:presLayoutVars>
          <dgm:chMax val="1"/>
          <dgm:chPref val="1"/>
          <dgm:bulletEnabled val="1"/>
        </dgm:presLayoutVars>
      </dgm:prSet>
      <dgm:spPr/>
    </dgm:pt>
    <dgm:pt modelId="{0A022DFF-9B22-444C-983B-E2F7C85D5838}" type="pres">
      <dgm:prSet presAssocID="{A96012D0-938C-4FB1-AEB2-FBB44E2CD886}" presName="ConnectLine" presStyleLbl="sibTrans1D1" presStyleIdx="0" presStyleCnt="5"/>
      <dgm:spPr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</a:ln>
        <a:effectLst/>
      </dgm:spPr>
    </dgm:pt>
    <dgm:pt modelId="{628A1B31-71B7-46F3-BD8C-CC9523BF2592}" type="pres">
      <dgm:prSet presAssocID="{A96012D0-938C-4FB1-AEB2-FBB44E2CD886}" presName="EmptyPlaceHolder" presStyleCnt="0"/>
      <dgm:spPr/>
    </dgm:pt>
    <dgm:pt modelId="{4C9BFB1E-14B9-4CB9-A0EF-C95EB260892C}" type="pres">
      <dgm:prSet presAssocID="{CF11D77E-EFD6-46A5-961D-299704444CC3}" presName="spaceBetweenRectangles" presStyleCnt="0"/>
      <dgm:spPr/>
    </dgm:pt>
    <dgm:pt modelId="{FB3D971C-C810-4860-8FA9-77D1581A66ED}" type="pres">
      <dgm:prSet presAssocID="{B782EB40-C136-4E2C-A6B9-04CCE1184410}" presName="composite" presStyleCnt="0"/>
      <dgm:spPr/>
    </dgm:pt>
    <dgm:pt modelId="{33D260F8-9E64-4BAB-BFCA-360F6508A84C}" type="pres">
      <dgm:prSet presAssocID="{B782EB40-C136-4E2C-A6B9-04CCE1184410}" presName="ConnectorPoint" presStyleLbl="lnNode1" presStyleIdx="1" presStyleCnt="5"/>
      <dgm:spPr>
        <a:solidFill>
          <a:schemeClr val="accent2">
            <a:hueOff val="9759"/>
            <a:satOff val="-6719"/>
            <a:lumOff val="-1716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gm:spPr>
    </dgm:pt>
    <dgm:pt modelId="{699E6D31-8B4D-4EB8-B8A9-61A48070460E}" type="pres">
      <dgm:prSet presAssocID="{B782EB40-C136-4E2C-A6B9-04CCE1184410}" presName="DropPinPlaceHolder" presStyleCnt="0"/>
      <dgm:spPr/>
    </dgm:pt>
    <dgm:pt modelId="{BC971A52-56B9-4DF2-8D28-2E0527862BA6}" type="pres">
      <dgm:prSet presAssocID="{B782EB40-C136-4E2C-A6B9-04CCE1184410}" presName="DropPin" presStyleLbl="alignNode1" presStyleIdx="1" presStyleCnt="5"/>
      <dgm:spPr/>
    </dgm:pt>
    <dgm:pt modelId="{8E851D37-B3FE-4346-98B1-60EA39698B9F}" type="pres">
      <dgm:prSet presAssocID="{B782EB40-C136-4E2C-A6B9-04CCE1184410}" presName="Ellipse" presStyleLbl="fgAcc1" presStyleIdx="2" presStyleCnt="6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noFill/>
          <a:prstDash val="solid"/>
        </a:ln>
        <a:effectLst/>
      </dgm:spPr>
    </dgm:pt>
    <dgm:pt modelId="{79C66260-0E22-4982-9C8A-4A39E82A8E9B}" type="pres">
      <dgm:prSet presAssocID="{B782EB40-C136-4E2C-A6B9-04CCE1184410}" presName="L2TextContainer" presStyleLbl="revTx" presStyleIdx="2" presStyleCnt="10">
        <dgm:presLayoutVars>
          <dgm:bulletEnabled val="1"/>
        </dgm:presLayoutVars>
      </dgm:prSet>
      <dgm:spPr/>
    </dgm:pt>
    <dgm:pt modelId="{2260FDE1-A464-4DCD-9721-CD5AF8AFC20C}" type="pres">
      <dgm:prSet presAssocID="{B782EB40-C136-4E2C-A6B9-04CCE1184410}" presName="L1TextContainer" presStyleLbl="revTx" presStyleIdx="3" presStyleCnt="10">
        <dgm:presLayoutVars>
          <dgm:chMax val="1"/>
          <dgm:chPref val="1"/>
          <dgm:bulletEnabled val="1"/>
        </dgm:presLayoutVars>
      </dgm:prSet>
      <dgm:spPr/>
    </dgm:pt>
    <dgm:pt modelId="{DB043FC4-960F-4BB0-A5FC-A61F605569FA}" type="pres">
      <dgm:prSet presAssocID="{B782EB40-C136-4E2C-A6B9-04CCE1184410}" presName="ConnectLine" presStyleLbl="sibTrans1D1" presStyleIdx="1" presStyleCnt="5"/>
      <dgm:spPr>
        <a:noFill/>
        <a:ln w="12700" cap="flat" cmpd="sng" algn="ctr">
          <a:solidFill>
            <a:schemeClr val="accent2">
              <a:hueOff val="9759"/>
              <a:satOff val="-6719"/>
              <a:lumOff val="-1716"/>
              <a:alphaOff val="0"/>
            </a:schemeClr>
          </a:solidFill>
          <a:prstDash val="dash"/>
        </a:ln>
        <a:effectLst/>
      </dgm:spPr>
    </dgm:pt>
    <dgm:pt modelId="{2C194F00-77AA-46B6-88CE-9C367B9BB15D}" type="pres">
      <dgm:prSet presAssocID="{B782EB40-C136-4E2C-A6B9-04CCE1184410}" presName="EmptyPlaceHolder" presStyleCnt="0"/>
      <dgm:spPr/>
    </dgm:pt>
    <dgm:pt modelId="{0EC75BE4-8841-463D-B0E8-986E98BC7C16}" type="pres">
      <dgm:prSet presAssocID="{F73C27D9-D4BF-4F9E-8E84-ACE6F7A07B23}" presName="spaceBetweenRectangles" presStyleCnt="0"/>
      <dgm:spPr/>
    </dgm:pt>
    <dgm:pt modelId="{92027756-6F42-469B-914F-6B680580A77E}" type="pres">
      <dgm:prSet presAssocID="{6369DE35-E8A6-4640-BCE3-4FEBAF0CAEDE}" presName="composite" presStyleCnt="0"/>
      <dgm:spPr/>
    </dgm:pt>
    <dgm:pt modelId="{E50587C0-6D24-4FD9-92ED-7283E6B429AF}" type="pres">
      <dgm:prSet presAssocID="{6369DE35-E8A6-4640-BCE3-4FEBAF0CAEDE}" presName="ConnectorPoint" presStyleLbl="lnNode1" presStyleIdx="2" presStyleCnt="5"/>
      <dgm:spPr>
        <a:solidFill>
          <a:schemeClr val="accent2">
            <a:hueOff val="19519"/>
            <a:satOff val="-13438"/>
            <a:lumOff val="-3431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gm:spPr>
    </dgm:pt>
    <dgm:pt modelId="{A241364C-5978-41D8-98CC-7CC5A3F6FC96}" type="pres">
      <dgm:prSet presAssocID="{6369DE35-E8A6-4640-BCE3-4FEBAF0CAEDE}" presName="DropPinPlaceHolder" presStyleCnt="0"/>
      <dgm:spPr/>
    </dgm:pt>
    <dgm:pt modelId="{EBB2880C-5283-467D-B4EE-536ECF3BD6E6}" type="pres">
      <dgm:prSet presAssocID="{6369DE35-E8A6-4640-BCE3-4FEBAF0CAEDE}" presName="DropPin" presStyleLbl="alignNode1" presStyleIdx="2" presStyleCnt="5"/>
      <dgm:spPr/>
    </dgm:pt>
    <dgm:pt modelId="{8F80C443-55A8-4152-B240-6457384A3521}" type="pres">
      <dgm:prSet presAssocID="{6369DE35-E8A6-4640-BCE3-4FEBAF0CAEDE}" presName="Ellipse" presStyleLbl="fgAcc1" presStyleIdx="3" presStyleCnt="6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noFill/>
          <a:prstDash val="solid"/>
        </a:ln>
        <a:effectLst/>
      </dgm:spPr>
    </dgm:pt>
    <dgm:pt modelId="{6875AB9A-14E9-4581-A9AB-37C69553485F}" type="pres">
      <dgm:prSet presAssocID="{6369DE35-E8A6-4640-BCE3-4FEBAF0CAEDE}" presName="L2TextContainer" presStyleLbl="revTx" presStyleIdx="4" presStyleCnt="10">
        <dgm:presLayoutVars>
          <dgm:bulletEnabled val="1"/>
        </dgm:presLayoutVars>
      </dgm:prSet>
      <dgm:spPr/>
    </dgm:pt>
    <dgm:pt modelId="{7BBFFD75-6A2A-46C5-A5F5-8BEF76AFD5EC}" type="pres">
      <dgm:prSet presAssocID="{6369DE35-E8A6-4640-BCE3-4FEBAF0CAEDE}" presName="L1TextContainer" presStyleLbl="revTx" presStyleIdx="5" presStyleCnt="10">
        <dgm:presLayoutVars>
          <dgm:chMax val="1"/>
          <dgm:chPref val="1"/>
          <dgm:bulletEnabled val="1"/>
        </dgm:presLayoutVars>
      </dgm:prSet>
      <dgm:spPr/>
    </dgm:pt>
    <dgm:pt modelId="{E018F379-F630-4117-8FEF-A727DE609906}" type="pres">
      <dgm:prSet presAssocID="{6369DE35-E8A6-4640-BCE3-4FEBAF0CAEDE}" presName="ConnectLine" presStyleLbl="sibTrans1D1" presStyleIdx="2" presStyleCnt="5"/>
      <dgm:spPr>
        <a:noFill/>
        <a:ln w="12700" cap="flat" cmpd="sng" algn="ctr">
          <a:solidFill>
            <a:schemeClr val="accent2">
              <a:hueOff val="19519"/>
              <a:satOff val="-13438"/>
              <a:lumOff val="-3431"/>
              <a:alphaOff val="0"/>
            </a:schemeClr>
          </a:solidFill>
          <a:prstDash val="dash"/>
        </a:ln>
        <a:effectLst/>
      </dgm:spPr>
    </dgm:pt>
    <dgm:pt modelId="{BF7D22C4-C20C-469D-80F3-0A253B595B5A}" type="pres">
      <dgm:prSet presAssocID="{6369DE35-E8A6-4640-BCE3-4FEBAF0CAEDE}" presName="EmptyPlaceHolder" presStyleCnt="0"/>
      <dgm:spPr/>
    </dgm:pt>
    <dgm:pt modelId="{575ECEDE-A698-4D8D-B4F6-DDC74F72EBC1}" type="pres">
      <dgm:prSet presAssocID="{4EA52426-D98E-4B17-9F5C-06C9855E9F5B}" presName="spaceBetweenRectangles" presStyleCnt="0"/>
      <dgm:spPr/>
    </dgm:pt>
    <dgm:pt modelId="{327D3190-0A5D-4C72-812C-8A93C60A6A10}" type="pres">
      <dgm:prSet presAssocID="{A6397EC0-0DDC-4839-8484-3543DBC13AE8}" presName="composite" presStyleCnt="0"/>
      <dgm:spPr/>
    </dgm:pt>
    <dgm:pt modelId="{2B8F3B6B-93C1-4D21-8272-A0C3F86CC5BF}" type="pres">
      <dgm:prSet presAssocID="{A6397EC0-0DDC-4839-8484-3543DBC13AE8}" presName="ConnectorPoint" presStyleLbl="lnNode1" presStyleIdx="3" presStyleCnt="5"/>
      <dgm:spPr>
        <a:solidFill>
          <a:schemeClr val="accent2">
            <a:hueOff val="29278"/>
            <a:satOff val="-20157"/>
            <a:lumOff val="-5147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gm:spPr>
    </dgm:pt>
    <dgm:pt modelId="{E078D266-BDA8-4FE1-9564-D2C6AF79FE0C}" type="pres">
      <dgm:prSet presAssocID="{A6397EC0-0DDC-4839-8484-3543DBC13AE8}" presName="DropPinPlaceHolder" presStyleCnt="0"/>
      <dgm:spPr/>
    </dgm:pt>
    <dgm:pt modelId="{744D56BD-BFA5-4662-8576-2C7B92262752}" type="pres">
      <dgm:prSet presAssocID="{A6397EC0-0DDC-4839-8484-3543DBC13AE8}" presName="DropPin" presStyleLbl="alignNode1" presStyleIdx="3" presStyleCnt="5"/>
      <dgm:spPr/>
    </dgm:pt>
    <dgm:pt modelId="{3B3F1BB9-54AC-4540-A24E-5A49AF6CB417}" type="pres">
      <dgm:prSet presAssocID="{A6397EC0-0DDC-4839-8484-3543DBC13AE8}" presName="Ellipse" presStyleLbl="fgAcc1" presStyleIdx="4" presStyleCnt="6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noFill/>
          <a:prstDash val="solid"/>
        </a:ln>
        <a:effectLst/>
      </dgm:spPr>
    </dgm:pt>
    <dgm:pt modelId="{755D8CC7-50C8-4339-9FFC-958485F1A747}" type="pres">
      <dgm:prSet presAssocID="{A6397EC0-0DDC-4839-8484-3543DBC13AE8}" presName="L2TextContainer" presStyleLbl="revTx" presStyleIdx="6" presStyleCnt="10">
        <dgm:presLayoutVars>
          <dgm:bulletEnabled val="1"/>
        </dgm:presLayoutVars>
      </dgm:prSet>
      <dgm:spPr/>
    </dgm:pt>
    <dgm:pt modelId="{5E2C1BA9-E133-4BF2-BF06-D731DD5C1AA7}" type="pres">
      <dgm:prSet presAssocID="{A6397EC0-0DDC-4839-8484-3543DBC13AE8}" presName="L1TextContainer" presStyleLbl="revTx" presStyleIdx="7" presStyleCnt="10">
        <dgm:presLayoutVars>
          <dgm:chMax val="1"/>
          <dgm:chPref val="1"/>
          <dgm:bulletEnabled val="1"/>
        </dgm:presLayoutVars>
      </dgm:prSet>
      <dgm:spPr/>
    </dgm:pt>
    <dgm:pt modelId="{6733CB31-746B-460F-A2FF-9D4692B204F0}" type="pres">
      <dgm:prSet presAssocID="{A6397EC0-0DDC-4839-8484-3543DBC13AE8}" presName="ConnectLine" presStyleLbl="sibTrans1D1" presStyleIdx="3" presStyleCnt="5"/>
      <dgm:spPr>
        <a:noFill/>
        <a:ln w="12700" cap="flat" cmpd="sng" algn="ctr">
          <a:solidFill>
            <a:schemeClr val="accent2">
              <a:hueOff val="29278"/>
              <a:satOff val="-20157"/>
              <a:lumOff val="-5147"/>
              <a:alphaOff val="0"/>
            </a:schemeClr>
          </a:solidFill>
          <a:prstDash val="dash"/>
        </a:ln>
        <a:effectLst/>
      </dgm:spPr>
    </dgm:pt>
    <dgm:pt modelId="{D3DB5686-5AAA-4809-A07C-CC67A4D4FDE3}" type="pres">
      <dgm:prSet presAssocID="{A6397EC0-0DDC-4839-8484-3543DBC13AE8}" presName="EmptyPlaceHolder" presStyleCnt="0"/>
      <dgm:spPr/>
    </dgm:pt>
    <dgm:pt modelId="{1E9FD041-EBFC-4391-9302-436D63EB5E32}" type="pres">
      <dgm:prSet presAssocID="{502F0285-D3C5-4024-BDDD-8AF1B7D80949}" presName="spaceBetweenRectangles" presStyleCnt="0"/>
      <dgm:spPr/>
    </dgm:pt>
    <dgm:pt modelId="{5DD5D836-DCDF-4486-8A3E-554E78472221}" type="pres">
      <dgm:prSet presAssocID="{3BDD5794-F17D-4AFA-8AD5-1F44E642C652}" presName="composite" presStyleCnt="0"/>
      <dgm:spPr/>
    </dgm:pt>
    <dgm:pt modelId="{3E4B9DD0-0336-493A-98B5-BC228E06F413}" type="pres">
      <dgm:prSet presAssocID="{3BDD5794-F17D-4AFA-8AD5-1F44E642C652}" presName="ConnectorPoint" presStyleLbl="lnNode1" presStyleIdx="4" presStyleCnt="5"/>
      <dgm:spPr>
        <a:solidFill>
          <a:schemeClr val="accent2">
            <a:hueOff val="39038"/>
            <a:satOff val="-26876"/>
            <a:lumOff val="-6863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gm:spPr>
    </dgm:pt>
    <dgm:pt modelId="{19ECCC51-5F38-4B42-8D5A-2E9326AC9A13}" type="pres">
      <dgm:prSet presAssocID="{3BDD5794-F17D-4AFA-8AD5-1F44E642C652}" presName="DropPinPlaceHolder" presStyleCnt="0"/>
      <dgm:spPr/>
    </dgm:pt>
    <dgm:pt modelId="{39AB5421-C9FF-4FE5-872A-C84D7CCCEBDC}" type="pres">
      <dgm:prSet presAssocID="{3BDD5794-F17D-4AFA-8AD5-1F44E642C652}" presName="DropPin" presStyleLbl="alignNode1" presStyleIdx="4" presStyleCnt="5"/>
      <dgm:spPr/>
    </dgm:pt>
    <dgm:pt modelId="{1E63E063-635C-44B6-8A49-A006DE85E60F}" type="pres">
      <dgm:prSet presAssocID="{3BDD5794-F17D-4AFA-8AD5-1F44E642C652}" presName="Ellipse" presStyleLbl="fgAcc1" presStyleIdx="5" presStyleCnt="6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noFill/>
          <a:prstDash val="solid"/>
        </a:ln>
        <a:effectLst/>
      </dgm:spPr>
    </dgm:pt>
    <dgm:pt modelId="{2ADFDE86-205C-4715-82BC-31DF5F1DB182}" type="pres">
      <dgm:prSet presAssocID="{3BDD5794-F17D-4AFA-8AD5-1F44E642C652}" presName="L2TextContainer" presStyleLbl="revTx" presStyleIdx="8" presStyleCnt="10">
        <dgm:presLayoutVars>
          <dgm:bulletEnabled val="1"/>
        </dgm:presLayoutVars>
      </dgm:prSet>
      <dgm:spPr/>
    </dgm:pt>
    <dgm:pt modelId="{395B0E61-118F-446B-844C-B03809A60BD7}" type="pres">
      <dgm:prSet presAssocID="{3BDD5794-F17D-4AFA-8AD5-1F44E642C652}" presName="L1TextContainer" presStyleLbl="revTx" presStyleIdx="9" presStyleCnt="10">
        <dgm:presLayoutVars>
          <dgm:chMax val="1"/>
          <dgm:chPref val="1"/>
          <dgm:bulletEnabled val="1"/>
        </dgm:presLayoutVars>
      </dgm:prSet>
      <dgm:spPr/>
    </dgm:pt>
    <dgm:pt modelId="{E5420060-4830-45D2-A113-17161DD4053C}" type="pres">
      <dgm:prSet presAssocID="{3BDD5794-F17D-4AFA-8AD5-1F44E642C652}" presName="ConnectLine" presStyleLbl="sibTrans1D1" presStyleIdx="4" presStyleCnt="5"/>
      <dgm:spPr>
        <a:noFill/>
        <a:ln w="12700" cap="flat" cmpd="sng" algn="ctr">
          <a:solidFill>
            <a:schemeClr val="accent2">
              <a:hueOff val="39038"/>
              <a:satOff val="-26876"/>
              <a:lumOff val="-6863"/>
              <a:alphaOff val="0"/>
            </a:schemeClr>
          </a:solidFill>
          <a:prstDash val="dash"/>
        </a:ln>
        <a:effectLst/>
      </dgm:spPr>
    </dgm:pt>
    <dgm:pt modelId="{293A3AE5-1607-45B7-ADB7-C997D8795A62}" type="pres">
      <dgm:prSet presAssocID="{3BDD5794-F17D-4AFA-8AD5-1F44E642C652}" presName="EmptyPlaceHolder" presStyleCnt="0"/>
      <dgm:spPr/>
    </dgm:pt>
  </dgm:ptLst>
  <dgm:cxnLst>
    <dgm:cxn modelId="{FE09C902-AA82-4B64-903D-F94C605AA6D6}" type="presOf" srcId="{26FA176A-DCD2-4F89-BB4B-13B85EBB6847}" destId="{79C66260-0E22-4982-9C8A-4A39E82A8E9B}" srcOrd="0" destOrd="0" presId="urn:microsoft.com/office/officeart/2017/3/layout/DropPinTimeline"/>
    <dgm:cxn modelId="{A2939607-8865-4ACE-8A0B-5C4424525FB4}" srcId="{2E8A3888-7AF4-4AD7-9E03-9E30AC66A275}" destId="{3BDD5794-F17D-4AFA-8AD5-1F44E642C652}" srcOrd="4" destOrd="0" parTransId="{BA7AED3B-61D3-4AE8-BE00-328CB787DD1F}" sibTransId="{FF771099-F22E-4715-8419-EF734ED8650F}"/>
    <dgm:cxn modelId="{3B1EEE0B-CE06-4983-9BFE-31CC7E9D1D94}" srcId="{2E8A3888-7AF4-4AD7-9E03-9E30AC66A275}" destId="{A6397EC0-0DDC-4839-8484-3543DBC13AE8}" srcOrd="3" destOrd="0" parTransId="{DEB7F0E1-5773-47C6-9E33-188E28933B6C}" sibTransId="{502F0285-D3C5-4024-BDDD-8AF1B7D80949}"/>
    <dgm:cxn modelId="{D16D421F-BB8D-48A2-9B5D-5F85C66161D7}" type="presOf" srcId="{A96012D0-938C-4FB1-AEB2-FBB44E2CD886}" destId="{61885CE6-6474-40C4-AD3E-280809E35B09}" srcOrd="0" destOrd="0" presId="urn:microsoft.com/office/officeart/2017/3/layout/DropPinTimeline"/>
    <dgm:cxn modelId="{A40FF924-43EB-4C4A-B6E8-F5008C7A48C8}" srcId="{3BDD5794-F17D-4AFA-8AD5-1F44E642C652}" destId="{0DE37EBE-B199-4941-9856-267F2C1064FD}" srcOrd="0" destOrd="0" parTransId="{D4C1B9CC-309F-4C61-9749-68F77053C383}" sibTransId="{E124EE4E-9C60-409C-A1FA-243EF65BC50F}"/>
    <dgm:cxn modelId="{5843BB31-A966-4E25-BF92-52023E302B1C}" srcId="{2E8A3888-7AF4-4AD7-9E03-9E30AC66A275}" destId="{6369DE35-E8A6-4640-BCE3-4FEBAF0CAEDE}" srcOrd="2" destOrd="0" parTransId="{B1CDC1B3-2CCA-4B80-A54E-E9F4B97460F9}" sibTransId="{4EA52426-D98E-4B17-9F5C-06C9855E9F5B}"/>
    <dgm:cxn modelId="{ECE23539-3B3A-441C-91BB-947A0C214528}" type="presOf" srcId="{B782EB40-C136-4E2C-A6B9-04CCE1184410}" destId="{2260FDE1-A464-4DCD-9721-CD5AF8AFC20C}" srcOrd="0" destOrd="0" presId="urn:microsoft.com/office/officeart/2017/3/layout/DropPinTimeline"/>
    <dgm:cxn modelId="{5994F76F-7955-4E24-924D-23DF33569A43}" srcId="{A96012D0-938C-4FB1-AEB2-FBB44E2CD886}" destId="{EB249E24-E30D-4176-B145-A0EB0E2FA90E}" srcOrd="0" destOrd="0" parTransId="{F88C5F47-992A-4C90-8ED3-C076AF88351E}" sibTransId="{DCFD5ACA-2638-43AB-B99E-80F48EC1B832}"/>
    <dgm:cxn modelId="{82320574-49F5-47C4-8D88-0D61F53E03DB}" srcId="{A6397EC0-0DDC-4839-8484-3543DBC13AE8}" destId="{6DA09C3F-CC19-4FA6-A8EB-430D13C2D3AE}" srcOrd="0" destOrd="0" parTransId="{57DEA7D4-9D7B-4830-9537-4849AF933F8E}" sibTransId="{8FFF0CB4-A216-4354-AA10-B62AFC1EBDC8}"/>
    <dgm:cxn modelId="{7AF5B18E-00CC-474A-B204-AF69C3589D3F}" srcId="{2E8A3888-7AF4-4AD7-9E03-9E30AC66A275}" destId="{B782EB40-C136-4E2C-A6B9-04CCE1184410}" srcOrd="1" destOrd="0" parTransId="{2FBAB87E-5F62-45FB-8631-778DC94F29CD}" sibTransId="{F73C27D9-D4BF-4F9E-8E84-ACE6F7A07B23}"/>
    <dgm:cxn modelId="{95893995-56C7-4B8A-9F9B-F18EA8BECA31}" srcId="{B782EB40-C136-4E2C-A6B9-04CCE1184410}" destId="{26FA176A-DCD2-4F89-BB4B-13B85EBB6847}" srcOrd="0" destOrd="0" parTransId="{D49DE74D-F173-4735-8951-B87D25C9E449}" sibTransId="{956FD6A4-6459-441A-90EB-5543E76C39FE}"/>
    <dgm:cxn modelId="{A07D4DA2-4CBA-4BE6-BC6B-9EEC8630DFF5}" type="presOf" srcId="{EB249E24-E30D-4176-B145-A0EB0E2FA90E}" destId="{3145ED75-D247-437C-BDC3-3C43025BEF17}" srcOrd="0" destOrd="0" presId="urn:microsoft.com/office/officeart/2017/3/layout/DropPinTimeline"/>
    <dgm:cxn modelId="{CF2079C5-2096-4B97-913F-5C6C337FAF9C}" type="presOf" srcId="{0DE37EBE-B199-4941-9856-267F2C1064FD}" destId="{2ADFDE86-205C-4715-82BC-31DF5F1DB182}" srcOrd="0" destOrd="0" presId="urn:microsoft.com/office/officeart/2017/3/layout/DropPinTimeline"/>
    <dgm:cxn modelId="{304408C8-725B-4853-82D1-0C1260C260B3}" type="presOf" srcId="{6DA09C3F-CC19-4FA6-A8EB-430D13C2D3AE}" destId="{755D8CC7-50C8-4339-9FFC-958485F1A747}" srcOrd="0" destOrd="0" presId="urn:microsoft.com/office/officeart/2017/3/layout/DropPinTimeline"/>
    <dgm:cxn modelId="{7B75FCD7-CCB6-464E-8055-3C30030D2B3D}" type="presOf" srcId="{A6397EC0-0DDC-4839-8484-3543DBC13AE8}" destId="{5E2C1BA9-E133-4BF2-BF06-D731DD5C1AA7}" srcOrd="0" destOrd="0" presId="urn:microsoft.com/office/officeart/2017/3/layout/DropPinTimeline"/>
    <dgm:cxn modelId="{FA7462D8-762D-480D-A37B-10B8FD48E49A}" type="presOf" srcId="{3BDD5794-F17D-4AFA-8AD5-1F44E642C652}" destId="{395B0E61-118F-446B-844C-B03809A60BD7}" srcOrd="0" destOrd="0" presId="urn:microsoft.com/office/officeart/2017/3/layout/DropPinTimeline"/>
    <dgm:cxn modelId="{978C41DB-DF5C-4A7C-9DAD-0DCD34CDFF90}" type="presOf" srcId="{D6EB434D-C8E0-4B6C-8E13-9833075B75F8}" destId="{6875AB9A-14E9-4581-A9AB-37C69553485F}" srcOrd="0" destOrd="0" presId="urn:microsoft.com/office/officeart/2017/3/layout/DropPinTimeline"/>
    <dgm:cxn modelId="{4AD619DC-E2D8-45F7-92A0-6002AA9DD0C1}" srcId="{6369DE35-E8A6-4640-BCE3-4FEBAF0CAEDE}" destId="{D6EB434D-C8E0-4B6C-8E13-9833075B75F8}" srcOrd="0" destOrd="0" parTransId="{3A239ED4-4683-48F8-BD54-6095D85822C1}" sibTransId="{615D4749-51F6-4078-92D0-0E2AD9557E02}"/>
    <dgm:cxn modelId="{D2F929DE-CBEE-4085-8256-3FA4EE112D22}" type="presOf" srcId="{2E8A3888-7AF4-4AD7-9E03-9E30AC66A275}" destId="{71C13540-0431-41E5-8157-7699D2E2A90A}" srcOrd="0" destOrd="0" presId="urn:microsoft.com/office/officeart/2017/3/layout/DropPinTimeline"/>
    <dgm:cxn modelId="{F19E5ADF-11F9-4CA7-B01F-2C786101E344}" srcId="{2E8A3888-7AF4-4AD7-9E03-9E30AC66A275}" destId="{A96012D0-938C-4FB1-AEB2-FBB44E2CD886}" srcOrd="0" destOrd="0" parTransId="{70AFAAC4-ED6C-4766-B8C6-D523202BC91A}" sibTransId="{CF11D77E-EFD6-46A5-961D-299704444CC3}"/>
    <dgm:cxn modelId="{F00CC3E9-4783-4BDD-AAB0-201C6428D502}" type="presOf" srcId="{6369DE35-E8A6-4640-BCE3-4FEBAF0CAEDE}" destId="{7BBFFD75-6A2A-46C5-A5F5-8BEF76AFD5EC}" srcOrd="0" destOrd="0" presId="urn:microsoft.com/office/officeart/2017/3/layout/DropPinTimeline"/>
    <dgm:cxn modelId="{6629D713-357B-4B9E-9160-53528EC537B6}" type="presParOf" srcId="{71C13540-0431-41E5-8157-7699D2E2A90A}" destId="{019F1CCF-943B-407D-B444-DC4BFB22DA26}" srcOrd="0" destOrd="0" presId="urn:microsoft.com/office/officeart/2017/3/layout/DropPinTimeline"/>
    <dgm:cxn modelId="{AE73FA14-3DFB-44BE-9F20-ABBF97766029}" type="presParOf" srcId="{71C13540-0431-41E5-8157-7699D2E2A90A}" destId="{8A1CDDBB-CD8E-484E-8DCE-FE4DC1495A80}" srcOrd="1" destOrd="0" presId="urn:microsoft.com/office/officeart/2017/3/layout/DropPinTimeline"/>
    <dgm:cxn modelId="{78A85A7C-B349-4E38-A77D-BD1C0C9AD023}" type="presParOf" srcId="{8A1CDDBB-CD8E-484E-8DCE-FE4DC1495A80}" destId="{25A1ED40-F57C-4921-AC60-CE516FDB6258}" srcOrd="0" destOrd="0" presId="urn:microsoft.com/office/officeart/2017/3/layout/DropPinTimeline"/>
    <dgm:cxn modelId="{DDF9C718-6107-4D7A-BD40-58BD99930379}" type="presParOf" srcId="{25A1ED40-F57C-4921-AC60-CE516FDB6258}" destId="{53E826FF-9E7F-4502-80DB-AA21F8C84A24}" srcOrd="0" destOrd="0" presId="urn:microsoft.com/office/officeart/2017/3/layout/DropPinTimeline"/>
    <dgm:cxn modelId="{26797BEA-025A-4E51-8FF2-07B4FA5491E7}" type="presParOf" srcId="{25A1ED40-F57C-4921-AC60-CE516FDB6258}" destId="{7443C430-5942-41E6-97D6-C03C7B85BBBB}" srcOrd="1" destOrd="0" presId="urn:microsoft.com/office/officeart/2017/3/layout/DropPinTimeline"/>
    <dgm:cxn modelId="{C20D5185-EBBD-424D-80BF-64867AE3E8C8}" type="presParOf" srcId="{7443C430-5942-41E6-97D6-C03C7B85BBBB}" destId="{CF94E5B5-8C08-499F-8FE6-0C34BCDB2FBB}" srcOrd="0" destOrd="0" presId="urn:microsoft.com/office/officeart/2017/3/layout/DropPinTimeline"/>
    <dgm:cxn modelId="{BC100499-61AC-4CCD-81D0-028FA66677E1}" type="presParOf" srcId="{7443C430-5942-41E6-97D6-C03C7B85BBBB}" destId="{A6485E46-6CE7-4C0A-92DF-8240B078BA53}" srcOrd="1" destOrd="0" presId="urn:microsoft.com/office/officeart/2017/3/layout/DropPinTimeline"/>
    <dgm:cxn modelId="{066A9EB4-CDA7-49D6-8D85-F5175D136ECF}" type="presParOf" srcId="{25A1ED40-F57C-4921-AC60-CE516FDB6258}" destId="{3145ED75-D247-437C-BDC3-3C43025BEF17}" srcOrd="2" destOrd="0" presId="urn:microsoft.com/office/officeart/2017/3/layout/DropPinTimeline"/>
    <dgm:cxn modelId="{B76D273C-6A27-4F1C-A89F-AD4F4C25A8A1}" type="presParOf" srcId="{25A1ED40-F57C-4921-AC60-CE516FDB6258}" destId="{61885CE6-6474-40C4-AD3E-280809E35B09}" srcOrd="3" destOrd="0" presId="urn:microsoft.com/office/officeart/2017/3/layout/DropPinTimeline"/>
    <dgm:cxn modelId="{46272E92-3B7A-4359-95B6-EC71E17CD500}" type="presParOf" srcId="{25A1ED40-F57C-4921-AC60-CE516FDB6258}" destId="{0A022DFF-9B22-444C-983B-E2F7C85D5838}" srcOrd="4" destOrd="0" presId="urn:microsoft.com/office/officeart/2017/3/layout/DropPinTimeline"/>
    <dgm:cxn modelId="{43F06498-931C-4059-923B-ABD027CD8F4E}" type="presParOf" srcId="{25A1ED40-F57C-4921-AC60-CE516FDB6258}" destId="{628A1B31-71B7-46F3-BD8C-CC9523BF2592}" srcOrd="5" destOrd="0" presId="urn:microsoft.com/office/officeart/2017/3/layout/DropPinTimeline"/>
    <dgm:cxn modelId="{2AAC10FC-FAAD-4018-9042-CB1CDCB0D328}" type="presParOf" srcId="{8A1CDDBB-CD8E-484E-8DCE-FE4DC1495A80}" destId="{4C9BFB1E-14B9-4CB9-A0EF-C95EB260892C}" srcOrd="1" destOrd="0" presId="urn:microsoft.com/office/officeart/2017/3/layout/DropPinTimeline"/>
    <dgm:cxn modelId="{C8CED853-6359-4CCF-98C8-EF77673738F2}" type="presParOf" srcId="{8A1CDDBB-CD8E-484E-8DCE-FE4DC1495A80}" destId="{FB3D971C-C810-4860-8FA9-77D1581A66ED}" srcOrd="2" destOrd="0" presId="urn:microsoft.com/office/officeart/2017/3/layout/DropPinTimeline"/>
    <dgm:cxn modelId="{074552EF-49AF-4465-B19D-3FA538919D67}" type="presParOf" srcId="{FB3D971C-C810-4860-8FA9-77D1581A66ED}" destId="{33D260F8-9E64-4BAB-BFCA-360F6508A84C}" srcOrd="0" destOrd="0" presId="urn:microsoft.com/office/officeart/2017/3/layout/DropPinTimeline"/>
    <dgm:cxn modelId="{0F24330E-5194-4206-AF48-24749673B27F}" type="presParOf" srcId="{FB3D971C-C810-4860-8FA9-77D1581A66ED}" destId="{699E6D31-8B4D-4EB8-B8A9-61A48070460E}" srcOrd="1" destOrd="0" presId="urn:microsoft.com/office/officeart/2017/3/layout/DropPinTimeline"/>
    <dgm:cxn modelId="{E2CCC969-32C4-41E7-A02C-9592F5FA6CD3}" type="presParOf" srcId="{699E6D31-8B4D-4EB8-B8A9-61A48070460E}" destId="{BC971A52-56B9-4DF2-8D28-2E0527862BA6}" srcOrd="0" destOrd="0" presId="urn:microsoft.com/office/officeart/2017/3/layout/DropPinTimeline"/>
    <dgm:cxn modelId="{65D1A0F2-1708-4E80-9400-4C2CF283866A}" type="presParOf" srcId="{699E6D31-8B4D-4EB8-B8A9-61A48070460E}" destId="{8E851D37-B3FE-4346-98B1-60EA39698B9F}" srcOrd="1" destOrd="0" presId="urn:microsoft.com/office/officeart/2017/3/layout/DropPinTimeline"/>
    <dgm:cxn modelId="{10D8F774-4BA7-476E-A6E9-648721B7F96D}" type="presParOf" srcId="{FB3D971C-C810-4860-8FA9-77D1581A66ED}" destId="{79C66260-0E22-4982-9C8A-4A39E82A8E9B}" srcOrd="2" destOrd="0" presId="urn:microsoft.com/office/officeart/2017/3/layout/DropPinTimeline"/>
    <dgm:cxn modelId="{9BA197F8-02B1-4523-9B5A-BD8E617D55B4}" type="presParOf" srcId="{FB3D971C-C810-4860-8FA9-77D1581A66ED}" destId="{2260FDE1-A464-4DCD-9721-CD5AF8AFC20C}" srcOrd="3" destOrd="0" presId="urn:microsoft.com/office/officeart/2017/3/layout/DropPinTimeline"/>
    <dgm:cxn modelId="{D4814F9D-DF22-4ED8-977A-BDFA0E7A00AE}" type="presParOf" srcId="{FB3D971C-C810-4860-8FA9-77D1581A66ED}" destId="{DB043FC4-960F-4BB0-A5FC-A61F605569FA}" srcOrd="4" destOrd="0" presId="urn:microsoft.com/office/officeart/2017/3/layout/DropPinTimeline"/>
    <dgm:cxn modelId="{77150E3C-486C-4C81-B6DB-07F743821C68}" type="presParOf" srcId="{FB3D971C-C810-4860-8FA9-77D1581A66ED}" destId="{2C194F00-77AA-46B6-88CE-9C367B9BB15D}" srcOrd="5" destOrd="0" presId="urn:microsoft.com/office/officeart/2017/3/layout/DropPinTimeline"/>
    <dgm:cxn modelId="{58CB55E7-BC4C-4D35-8F30-13B074CDB21F}" type="presParOf" srcId="{8A1CDDBB-CD8E-484E-8DCE-FE4DC1495A80}" destId="{0EC75BE4-8841-463D-B0E8-986E98BC7C16}" srcOrd="3" destOrd="0" presId="urn:microsoft.com/office/officeart/2017/3/layout/DropPinTimeline"/>
    <dgm:cxn modelId="{D86E3BF9-A847-47C1-AA33-2EAB79F6CE0A}" type="presParOf" srcId="{8A1CDDBB-CD8E-484E-8DCE-FE4DC1495A80}" destId="{92027756-6F42-469B-914F-6B680580A77E}" srcOrd="4" destOrd="0" presId="urn:microsoft.com/office/officeart/2017/3/layout/DropPinTimeline"/>
    <dgm:cxn modelId="{F40C004E-F5C3-48A9-956F-1F2EA5B1C0CB}" type="presParOf" srcId="{92027756-6F42-469B-914F-6B680580A77E}" destId="{E50587C0-6D24-4FD9-92ED-7283E6B429AF}" srcOrd="0" destOrd="0" presId="urn:microsoft.com/office/officeart/2017/3/layout/DropPinTimeline"/>
    <dgm:cxn modelId="{FA1912DC-FF82-450D-B9CA-5342B701C14A}" type="presParOf" srcId="{92027756-6F42-469B-914F-6B680580A77E}" destId="{A241364C-5978-41D8-98CC-7CC5A3F6FC96}" srcOrd="1" destOrd="0" presId="urn:microsoft.com/office/officeart/2017/3/layout/DropPinTimeline"/>
    <dgm:cxn modelId="{B4FB1DF4-88F9-4D33-92C5-2C145F8C406E}" type="presParOf" srcId="{A241364C-5978-41D8-98CC-7CC5A3F6FC96}" destId="{EBB2880C-5283-467D-B4EE-536ECF3BD6E6}" srcOrd="0" destOrd="0" presId="urn:microsoft.com/office/officeart/2017/3/layout/DropPinTimeline"/>
    <dgm:cxn modelId="{DD04B5F4-4B8E-48A9-8D5F-95975D53EC68}" type="presParOf" srcId="{A241364C-5978-41D8-98CC-7CC5A3F6FC96}" destId="{8F80C443-55A8-4152-B240-6457384A3521}" srcOrd="1" destOrd="0" presId="urn:microsoft.com/office/officeart/2017/3/layout/DropPinTimeline"/>
    <dgm:cxn modelId="{01198ECE-18E2-4EE2-BB03-A74190154151}" type="presParOf" srcId="{92027756-6F42-469B-914F-6B680580A77E}" destId="{6875AB9A-14E9-4581-A9AB-37C69553485F}" srcOrd="2" destOrd="0" presId="urn:microsoft.com/office/officeart/2017/3/layout/DropPinTimeline"/>
    <dgm:cxn modelId="{12776898-2817-4568-8448-8DA0F49BF01B}" type="presParOf" srcId="{92027756-6F42-469B-914F-6B680580A77E}" destId="{7BBFFD75-6A2A-46C5-A5F5-8BEF76AFD5EC}" srcOrd="3" destOrd="0" presId="urn:microsoft.com/office/officeart/2017/3/layout/DropPinTimeline"/>
    <dgm:cxn modelId="{75F9D019-2411-40C7-A55E-03FEAB824DDB}" type="presParOf" srcId="{92027756-6F42-469B-914F-6B680580A77E}" destId="{E018F379-F630-4117-8FEF-A727DE609906}" srcOrd="4" destOrd="0" presId="urn:microsoft.com/office/officeart/2017/3/layout/DropPinTimeline"/>
    <dgm:cxn modelId="{FAAF746A-B5AD-492A-B919-B48BC2551F31}" type="presParOf" srcId="{92027756-6F42-469B-914F-6B680580A77E}" destId="{BF7D22C4-C20C-469D-80F3-0A253B595B5A}" srcOrd="5" destOrd="0" presId="urn:microsoft.com/office/officeart/2017/3/layout/DropPinTimeline"/>
    <dgm:cxn modelId="{050E7639-B3D4-4FC7-A8D0-E8377C89307D}" type="presParOf" srcId="{8A1CDDBB-CD8E-484E-8DCE-FE4DC1495A80}" destId="{575ECEDE-A698-4D8D-B4F6-DDC74F72EBC1}" srcOrd="5" destOrd="0" presId="urn:microsoft.com/office/officeart/2017/3/layout/DropPinTimeline"/>
    <dgm:cxn modelId="{48C0BB74-479D-47C3-AB5A-DEEE1A06D175}" type="presParOf" srcId="{8A1CDDBB-CD8E-484E-8DCE-FE4DC1495A80}" destId="{327D3190-0A5D-4C72-812C-8A93C60A6A10}" srcOrd="6" destOrd="0" presId="urn:microsoft.com/office/officeart/2017/3/layout/DropPinTimeline"/>
    <dgm:cxn modelId="{03881FD3-A1AF-4D13-ACC4-C275FA67FB9D}" type="presParOf" srcId="{327D3190-0A5D-4C72-812C-8A93C60A6A10}" destId="{2B8F3B6B-93C1-4D21-8272-A0C3F86CC5BF}" srcOrd="0" destOrd="0" presId="urn:microsoft.com/office/officeart/2017/3/layout/DropPinTimeline"/>
    <dgm:cxn modelId="{C56BD551-D52A-4059-B88E-3FCC5CDCE35D}" type="presParOf" srcId="{327D3190-0A5D-4C72-812C-8A93C60A6A10}" destId="{E078D266-BDA8-4FE1-9564-D2C6AF79FE0C}" srcOrd="1" destOrd="0" presId="urn:microsoft.com/office/officeart/2017/3/layout/DropPinTimeline"/>
    <dgm:cxn modelId="{EE81D04C-28DB-42AF-81D5-A044EEB3A24E}" type="presParOf" srcId="{E078D266-BDA8-4FE1-9564-D2C6AF79FE0C}" destId="{744D56BD-BFA5-4662-8576-2C7B92262752}" srcOrd="0" destOrd="0" presId="urn:microsoft.com/office/officeart/2017/3/layout/DropPinTimeline"/>
    <dgm:cxn modelId="{A5C96A89-6E90-46C0-A41E-D518E184D307}" type="presParOf" srcId="{E078D266-BDA8-4FE1-9564-D2C6AF79FE0C}" destId="{3B3F1BB9-54AC-4540-A24E-5A49AF6CB417}" srcOrd="1" destOrd="0" presId="urn:microsoft.com/office/officeart/2017/3/layout/DropPinTimeline"/>
    <dgm:cxn modelId="{51823736-E4D2-4AB1-807A-F96391913819}" type="presParOf" srcId="{327D3190-0A5D-4C72-812C-8A93C60A6A10}" destId="{755D8CC7-50C8-4339-9FFC-958485F1A747}" srcOrd="2" destOrd="0" presId="urn:microsoft.com/office/officeart/2017/3/layout/DropPinTimeline"/>
    <dgm:cxn modelId="{37811E92-5DD1-4B0E-9F33-C9FF97CF1211}" type="presParOf" srcId="{327D3190-0A5D-4C72-812C-8A93C60A6A10}" destId="{5E2C1BA9-E133-4BF2-BF06-D731DD5C1AA7}" srcOrd="3" destOrd="0" presId="urn:microsoft.com/office/officeart/2017/3/layout/DropPinTimeline"/>
    <dgm:cxn modelId="{A528B3D9-2EE7-4F9C-83B6-A4202B3507DD}" type="presParOf" srcId="{327D3190-0A5D-4C72-812C-8A93C60A6A10}" destId="{6733CB31-746B-460F-A2FF-9D4692B204F0}" srcOrd="4" destOrd="0" presId="urn:microsoft.com/office/officeart/2017/3/layout/DropPinTimeline"/>
    <dgm:cxn modelId="{A4F87211-AEB6-44FA-B49B-DFAC5D821E8A}" type="presParOf" srcId="{327D3190-0A5D-4C72-812C-8A93C60A6A10}" destId="{D3DB5686-5AAA-4809-A07C-CC67A4D4FDE3}" srcOrd="5" destOrd="0" presId="urn:microsoft.com/office/officeart/2017/3/layout/DropPinTimeline"/>
    <dgm:cxn modelId="{A54CF0B6-6FB4-40CD-96B7-1F1D7F948FF4}" type="presParOf" srcId="{8A1CDDBB-CD8E-484E-8DCE-FE4DC1495A80}" destId="{1E9FD041-EBFC-4391-9302-436D63EB5E32}" srcOrd="7" destOrd="0" presId="urn:microsoft.com/office/officeart/2017/3/layout/DropPinTimeline"/>
    <dgm:cxn modelId="{C3F1B402-A037-47FE-91C2-E874FA1584B3}" type="presParOf" srcId="{8A1CDDBB-CD8E-484E-8DCE-FE4DC1495A80}" destId="{5DD5D836-DCDF-4486-8A3E-554E78472221}" srcOrd="8" destOrd="0" presId="urn:microsoft.com/office/officeart/2017/3/layout/DropPinTimeline"/>
    <dgm:cxn modelId="{BC284F0F-A3CD-4C65-B708-DF080A95B7AF}" type="presParOf" srcId="{5DD5D836-DCDF-4486-8A3E-554E78472221}" destId="{3E4B9DD0-0336-493A-98B5-BC228E06F413}" srcOrd="0" destOrd="0" presId="urn:microsoft.com/office/officeart/2017/3/layout/DropPinTimeline"/>
    <dgm:cxn modelId="{5C31B98E-7CDD-47F2-BA20-0C653DBF949F}" type="presParOf" srcId="{5DD5D836-DCDF-4486-8A3E-554E78472221}" destId="{19ECCC51-5F38-4B42-8D5A-2E9326AC9A13}" srcOrd="1" destOrd="0" presId="urn:microsoft.com/office/officeart/2017/3/layout/DropPinTimeline"/>
    <dgm:cxn modelId="{BAACA8B9-82B6-4326-B388-44DB5D49AA7D}" type="presParOf" srcId="{19ECCC51-5F38-4B42-8D5A-2E9326AC9A13}" destId="{39AB5421-C9FF-4FE5-872A-C84D7CCCEBDC}" srcOrd="0" destOrd="0" presId="urn:microsoft.com/office/officeart/2017/3/layout/DropPinTimeline"/>
    <dgm:cxn modelId="{5B5EDA98-E4E1-40D3-88AE-80B6BEE95479}" type="presParOf" srcId="{19ECCC51-5F38-4B42-8D5A-2E9326AC9A13}" destId="{1E63E063-635C-44B6-8A49-A006DE85E60F}" srcOrd="1" destOrd="0" presId="urn:microsoft.com/office/officeart/2017/3/layout/DropPinTimeline"/>
    <dgm:cxn modelId="{0486647A-4DDD-42B6-967A-8A0AA8A50C89}" type="presParOf" srcId="{5DD5D836-DCDF-4486-8A3E-554E78472221}" destId="{2ADFDE86-205C-4715-82BC-31DF5F1DB182}" srcOrd="2" destOrd="0" presId="urn:microsoft.com/office/officeart/2017/3/layout/DropPinTimeline"/>
    <dgm:cxn modelId="{3FB8ABD2-591A-4BD6-B979-3C155286F895}" type="presParOf" srcId="{5DD5D836-DCDF-4486-8A3E-554E78472221}" destId="{395B0E61-118F-446B-844C-B03809A60BD7}" srcOrd="3" destOrd="0" presId="urn:microsoft.com/office/officeart/2017/3/layout/DropPinTimeline"/>
    <dgm:cxn modelId="{A503C705-9F74-4406-8E98-879C63D6BC49}" type="presParOf" srcId="{5DD5D836-DCDF-4486-8A3E-554E78472221}" destId="{E5420060-4830-45D2-A113-17161DD4053C}" srcOrd="4" destOrd="0" presId="urn:microsoft.com/office/officeart/2017/3/layout/DropPinTimeline"/>
    <dgm:cxn modelId="{D40CBD8D-131C-4461-B793-EED5DDB2B9B5}" type="presParOf" srcId="{5DD5D836-DCDF-4486-8A3E-554E78472221}" destId="{293A3AE5-1607-45B7-ADB7-C997D8795A62}" srcOrd="5" destOrd="0" presId="urn:microsoft.com/office/officeart/2017/3/layout/DropPin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9F1CCF-943B-407D-B444-DC4BFB22DA26}">
      <dsp:nvSpPr>
        <dsp:cNvPr id="0" name=""/>
        <dsp:cNvSpPr/>
      </dsp:nvSpPr>
      <dsp:spPr>
        <a:xfrm>
          <a:off x="0" y="1903199"/>
          <a:ext cx="8565197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94E5B5-8C08-499F-8FE6-0C34BCDB2FBB}">
      <dsp:nvSpPr>
        <dsp:cNvPr id="0" name=""/>
        <dsp:cNvSpPr/>
      </dsp:nvSpPr>
      <dsp:spPr>
        <a:xfrm rot="8100000">
          <a:off x="60075" y="436271"/>
          <a:ext cx="278424" cy="278424"/>
        </a:xfrm>
        <a:prstGeom prst="teardrop">
          <a:avLst>
            <a:gd name="adj" fmla="val 11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485E46-6CE7-4C0A-92DF-8240B078BA53}">
      <dsp:nvSpPr>
        <dsp:cNvPr id="0" name=""/>
        <dsp:cNvSpPr/>
      </dsp:nvSpPr>
      <dsp:spPr>
        <a:xfrm>
          <a:off x="91006" y="467202"/>
          <a:ext cx="216563" cy="21656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45ED75-D247-437C-BDC3-3C43025BEF17}">
      <dsp:nvSpPr>
        <dsp:cNvPr id="0" name=""/>
        <dsp:cNvSpPr/>
      </dsp:nvSpPr>
      <dsp:spPr>
        <a:xfrm>
          <a:off x="396164" y="772360"/>
          <a:ext cx="2374920" cy="1120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5250" rIns="95250" bIns="142875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Preliminary Budget due which includes projected revenue &amp; expenditures for the next fiscal year</a:t>
          </a:r>
        </a:p>
      </dsp:txBody>
      <dsp:txXfrm>
        <a:off x="396164" y="772360"/>
        <a:ext cx="2374920" cy="1120679"/>
      </dsp:txXfrm>
    </dsp:sp>
    <dsp:sp modelId="{61885CE6-6474-40C4-AD3E-280809E35B09}">
      <dsp:nvSpPr>
        <dsp:cNvPr id="0" name=""/>
        <dsp:cNvSpPr/>
      </dsp:nvSpPr>
      <dsp:spPr>
        <a:xfrm>
          <a:off x="396164" y="378607"/>
          <a:ext cx="2374920" cy="393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/>
            <a:t>30 June</a:t>
          </a:r>
        </a:p>
      </dsp:txBody>
      <dsp:txXfrm>
        <a:off x="396164" y="378607"/>
        <a:ext cx="2374920" cy="393752"/>
      </dsp:txXfrm>
    </dsp:sp>
    <dsp:sp modelId="{0A022DFF-9B22-444C-983B-E2F7C85D5838}">
      <dsp:nvSpPr>
        <dsp:cNvPr id="0" name=""/>
        <dsp:cNvSpPr/>
      </dsp:nvSpPr>
      <dsp:spPr>
        <a:xfrm>
          <a:off x="199288" y="772360"/>
          <a:ext cx="0" cy="1120679"/>
        </a:xfrm>
        <a:prstGeom prst="line">
          <a:avLst/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E826FF-9E7F-4502-80DB-AA21F8C84A24}">
      <dsp:nvSpPr>
        <dsp:cNvPr id="0" name=""/>
        <dsp:cNvSpPr/>
      </dsp:nvSpPr>
      <dsp:spPr>
        <a:xfrm>
          <a:off x="163039" y="1857602"/>
          <a:ext cx="70875" cy="7087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971A52-56B9-4DF2-8D28-2E0527862BA6}">
      <dsp:nvSpPr>
        <dsp:cNvPr id="0" name=""/>
        <dsp:cNvSpPr/>
      </dsp:nvSpPr>
      <dsp:spPr>
        <a:xfrm rot="18900000">
          <a:off x="1484831" y="3071383"/>
          <a:ext cx="278424" cy="278424"/>
        </a:xfrm>
        <a:prstGeom prst="teardrop">
          <a:avLst>
            <a:gd name="adj" fmla="val 115000"/>
          </a:avLst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851D37-B3FE-4346-98B1-60EA39698B9F}">
      <dsp:nvSpPr>
        <dsp:cNvPr id="0" name=""/>
        <dsp:cNvSpPr/>
      </dsp:nvSpPr>
      <dsp:spPr>
        <a:xfrm>
          <a:off x="1515761" y="3102313"/>
          <a:ext cx="216563" cy="21656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C66260-0E22-4982-9C8A-4A39E82A8E9B}">
      <dsp:nvSpPr>
        <dsp:cNvPr id="0" name=""/>
        <dsp:cNvSpPr/>
      </dsp:nvSpPr>
      <dsp:spPr>
        <a:xfrm>
          <a:off x="1820920" y="1893040"/>
          <a:ext cx="2374920" cy="1120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875" rIns="0" bIns="95250" numCol="1" spcCol="1270" anchor="b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1st Interim Budget which includes financial information through October 31st</a:t>
          </a:r>
        </a:p>
      </dsp:txBody>
      <dsp:txXfrm>
        <a:off x="1820920" y="1893040"/>
        <a:ext cx="2374920" cy="1120679"/>
      </dsp:txXfrm>
    </dsp:sp>
    <dsp:sp modelId="{2260FDE1-A464-4DCD-9721-CD5AF8AFC20C}">
      <dsp:nvSpPr>
        <dsp:cNvPr id="0" name=""/>
        <dsp:cNvSpPr/>
      </dsp:nvSpPr>
      <dsp:spPr>
        <a:xfrm>
          <a:off x="1820920" y="3013719"/>
          <a:ext cx="2374920" cy="393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/>
            <a:t>15 Dec.</a:t>
          </a:r>
        </a:p>
      </dsp:txBody>
      <dsp:txXfrm>
        <a:off x="1820920" y="3013719"/>
        <a:ext cx="2374920" cy="393752"/>
      </dsp:txXfrm>
    </dsp:sp>
    <dsp:sp modelId="{DB043FC4-960F-4BB0-A5FC-A61F605569FA}">
      <dsp:nvSpPr>
        <dsp:cNvPr id="0" name=""/>
        <dsp:cNvSpPr/>
      </dsp:nvSpPr>
      <dsp:spPr>
        <a:xfrm>
          <a:off x="1624043" y="1893040"/>
          <a:ext cx="0" cy="1120679"/>
        </a:xfrm>
        <a:prstGeom prst="line">
          <a:avLst/>
        </a:prstGeom>
        <a:noFill/>
        <a:ln w="12700" cap="flat" cmpd="sng" algn="ctr">
          <a:solidFill>
            <a:schemeClr val="accent2">
              <a:hueOff val="9759"/>
              <a:satOff val="-6719"/>
              <a:lumOff val="-1716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D260F8-9E64-4BAB-BFCA-360F6508A84C}">
      <dsp:nvSpPr>
        <dsp:cNvPr id="0" name=""/>
        <dsp:cNvSpPr/>
      </dsp:nvSpPr>
      <dsp:spPr>
        <a:xfrm>
          <a:off x="1587794" y="1857602"/>
          <a:ext cx="70875" cy="70875"/>
        </a:xfrm>
        <a:prstGeom prst="ellipse">
          <a:avLst/>
        </a:prstGeom>
        <a:solidFill>
          <a:schemeClr val="accent2">
            <a:hueOff val="9759"/>
            <a:satOff val="-6719"/>
            <a:lumOff val="-1716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B2880C-5283-467D-B4EE-536ECF3BD6E6}">
      <dsp:nvSpPr>
        <dsp:cNvPr id="0" name=""/>
        <dsp:cNvSpPr/>
      </dsp:nvSpPr>
      <dsp:spPr>
        <a:xfrm rot="8100000">
          <a:off x="2909587" y="436271"/>
          <a:ext cx="278424" cy="278424"/>
        </a:xfrm>
        <a:prstGeom prst="teardrop">
          <a:avLst>
            <a:gd name="adj" fmla="val 115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80C443-55A8-4152-B240-6457384A3521}">
      <dsp:nvSpPr>
        <dsp:cNvPr id="0" name=""/>
        <dsp:cNvSpPr/>
      </dsp:nvSpPr>
      <dsp:spPr>
        <a:xfrm>
          <a:off x="2940517" y="467202"/>
          <a:ext cx="216563" cy="21656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75AB9A-14E9-4581-A9AB-37C69553485F}">
      <dsp:nvSpPr>
        <dsp:cNvPr id="0" name=""/>
        <dsp:cNvSpPr/>
      </dsp:nvSpPr>
      <dsp:spPr>
        <a:xfrm>
          <a:off x="3245675" y="772360"/>
          <a:ext cx="2374920" cy="1120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5250" rIns="95250" bIns="142875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2nd Interim Budget which includes financial information through January 31st</a:t>
          </a:r>
        </a:p>
      </dsp:txBody>
      <dsp:txXfrm>
        <a:off x="3245675" y="772360"/>
        <a:ext cx="2374920" cy="1120679"/>
      </dsp:txXfrm>
    </dsp:sp>
    <dsp:sp modelId="{7BBFFD75-6A2A-46C5-A5F5-8BEF76AFD5EC}">
      <dsp:nvSpPr>
        <dsp:cNvPr id="0" name=""/>
        <dsp:cNvSpPr/>
      </dsp:nvSpPr>
      <dsp:spPr>
        <a:xfrm>
          <a:off x="3245675" y="378607"/>
          <a:ext cx="2374920" cy="393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/>
            <a:t>15 Mar.</a:t>
          </a:r>
        </a:p>
      </dsp:txBody>
      <dsp:txXfrm>
        <a:off x="3245675" y="378607"/>
        <a:ext cx="2374920" cy="393752"/>
      </dsp:txXfrm>
    </dsp:sp>
    <dsp:sp modelId="{E018F379-F630-4117-8FEF-A727DE609906}">
      <dsp:nvSpPr>
        <dsp:cNvPr id="0" name=""/>
        <dsp:cNvSpPr/>
      </dsp:nvSpPr>
      <dsp:spPr>
        <a:xfrm>
          <a:off x="3048799" y="772360"/>
          <a:ext cx="0" cy="1120679"/>
        </a:xfrm>
        <a:prstGeom prst="line">
          <a:avLst/>
        </a:prstGeom>
        <a:noFill/>
        <a:ln w="12700" cap="flat" cmpd="sng" algn="ctr">
          <a:solidFill>
            <a:schemeClr val="accent2">
              <a:hueOff val="19519"/>
              <a:satOff val="-13438"/>
              <a:lumOff val="-3431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0587C0-6D24-4FD9-92ED-7283E6B429AF}">
      <dsp:nvSpPr>
        <dsp:cNvPr id="0" name=""/>
        <dsp:cNvSpPr/>
      </dsp:nvSpPr>
      <dsp:spPr>
        <a:xfrm>
          <a:off x="3012550" y="1857602"/>
          <a:ext cx="70875" cy="70875"/>
        </a:xfrm>
        <a:prstGeom prst="ellipse">
          <a:avLst/>
        </a:prstGeom>
        <a:solidFill>
          <a:schemeClr val="accent2">
            <a:hueOff val="19519"/>
            <a:satOff val="-13438"/>
            <a:lumOff val="-3431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4D56BD-BFA5-4662-8576-2C7B92262752}">
      <dsp:nvSpPr>
        <dsp:cNvPr id="0" name=""/>
        <dsp:cNvSpPr/>
      </dsp:nvSpPr>
      <dsp:spPr>
        <a:xfrm rot="18900000">
          <a:off x="4334342" y="3071383"/>
          <a:ext cx="278424" cy="278424"/>
        </a:xfrm>
        <a:prstGeom prst="teardrop">
          <a:avLst>
            <a:gd name="adj" fmla="val 115000"/>
          </a:avLst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3F1BB9-54AC-4540-A24E-5A49AF6CB417}">
      <dsp:nvSpPr>
        <dsp:cNvPr id="0" name=""/>
        <dsp:cNvSpPr/>
      </dsp:nvSpPr>
      <dsp:spPr>
        <a:xfrm>
          <a:off x="4365273" y="3102313"/>
          <a:ext cx="216563" cy="21656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5D8CC7-50C8-4339-9FFC-958485F1A747}">
      <dsp:nvSpPr>
        <dsp:cNvPr id="0" name=""/>
        <dsp:cNvSpPr/>
      </dsp:nvSpPr>
      <dsp:spPr>
        <a:xfrm>
          <a:off x="4670431" y="1893040"/>
          <a:ext cx="2374920" cy="1120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875" rIns="0" bIns="95250" numCol="1" spcCol="1270" anchor="b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Unaudited Actuals which includes estimated financial information for end of year</a:t>
          </a:r>
        </a:p>
      </dsp:txBody>
      <dsp:txXfrm>
        <a:off x="4670431" y="1893040"/>
        <a:ext cx="2374920" cy="1120679"/>
      </dsp:txXfrm>
    </dsp:sp>
    <dsp:sp modelId="{5E2C1BA9-E133-4BF2-BF06-D731DD5C1AA7}">
      <dsp:nvSpPr>
        <dsp:cNvPr id="0" name=""/>
        <dsp:cNvSpPr/>
      </dsp:nvSpPr>
      <dsp:spPr>
        <a:xfrm>
          <a:off x="4670431" y="3013719"/>
          <a:ext cx="2374920" cy="393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/>
            <a:t>15 Sep.</a:t>
          </a:r>
        </a:p>
      </dsp:txBody>
      <dsp:txXfrm>
        <a:off x="4670431" y="3013719"/>
        <a:ext cx="2374920" cy="393752"/>
      </dsp:txXfrm>
    </dsp:sp>
    <dsp:sp modelId="{6733CB31-746B-460F-A2FF-9D4692B204F0}">
      <dsp:nvSpPr>
        <dsp:cNvPr id="0" name=""/>
        <dsp:cNvSpPr/>
      </dsp:nvSpPr>
      <dsp:spPr>
        <a:xfrm>
          <a:off x="4473555" y="1893040"/>
          <a:ext cx="0" cy="1120679"/>
        </a:xfrm>
        <a:prstGeom prst="line">
          <a:avLst/>
        </a:prstGeom>
        <a:noFill/>
        <a:ln w="12700" cap="flat" cmpd="sng" algn="ctr">
          <a:solidFill>
            <a:schemeClr val="accent2">
              <a:hueOff val="29278"/>
              <a:satOff val="-20157"/>
              <a:lumOff val="-5147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8F3B6B-93C1-4D21-8272-A0C3F86CC5BF}">
      <dsp:nvSpPr>
        <dsp:cNvPr id="0" name=""/>
        <dsp:cNvSpPr/>
      </dsp:nvSpPr>
      <dsp:spPr>
        <a:xfrm>
          <a:off x="4437306" y="1857602"/>
          <a:ext cx="70875" cy="70875"/>
        </a:xfrm>
        <a:prstGeom prst="ellipse">
          <a:avLst/>
        </a:prstGeom>
        <a:solidFill>
          <a:schemeClr val="accent2">
            <a:hueOff val="29278"/>
            <a:satOff val="-20157"/>
            <a:lumOff val="-5147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AB5421-C9FF-4FE5-872A-C84D7CCCEBDC}">
      <dsp:nvSpPr>
        <dsp:cNvPr id="0" name=""/>
        <dsp:cNvSpPr/>
      </dsp:nvSpPr>
      <dsp:spPr>
        <a:xfrm rot="8100000">
          <a:off x="5759098" y="436271"/>
          <a:ext cx="278424" cy="278424"/>
        </a:xfrm>
        <a:prstGeom prst="teardrop">
          <a:avLst>
            <a:gd name="adj" fmla="val 115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63E063-635C-44B6-8A49-A006DE85E60F}">
      <dsp:nvSpPr>
        <dsp:cNvPr id="0" name=""/>
        <dsp:cNvSpPr/>
      </dsp:nvSpPr>
      <dsp:spPr>
        <a:xfrm>
          <a:off x="5790029" y="467202"/>
          <a:ext cx="216563" cy="21656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DFDE86-205C-4715-82BC-31DF5F1DB182}">
      <dsp:nvSpPr>
        <dsp:cNvPr id="0" name=""/>
        <dsp:cNvSpPr/>
      </dsp:nvSpPr>
      <dsp:spPr>
        <a:xfrm>
          <a:off x="6095187" y="772360"/>
          <a:ext cx="2374920" cy="1120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5250" rIns="95250" bIns="142875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Audit Report</a:t>
          </a:r>
        </a:p>
      </dsp:txBody>
      <dsp:txXfrm>
        <a:off x="6095187" y="772360"/>
        <a:ext cx="2374920" cy="1120679"/>
      </dsp:txXfrm>
    </dsp:sp>
    <dsp:sp modelId="{395B0E61-118F-446B-844C-B03809A60BD7}">
      <dsp:nvSpPr>
        <dsp:cNvPr id="0" name=""/>
        <dsp:cNvSpPr/>
      </dsp:nvSpPr>
      <dsp:spPr>
        <a:xfrm>
          <a:off x="6095187" y="378607"/>
          <a:ext cx="2374920" cy="393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/>
            <a:t>15 Dec.</a:t>
          </a:r>
        </a:p>
      </dsp:txBody>
      <dsp:txXfrm>
        <a:off x="6095187" y="378607"/>
        <a:ext cx="2374920" cy="393752"/>
      </dsp:txXfrm>
    </dsp:sp>
    <dsp:sp modelId="{E5420060-4830-45D2-A113-17161DD4053C}">
      <dsp:nvSpPr>
        <dsp:cNvPr id="0" name=""/>
        <dsp:cNvSpPr/>
      </dsp:nvSpPr>
      <dsp:spPr>
        <a:xfrm>
          <a:off x="5898311" y="772360"/>
          <a:ext cx="0" cy="1120679"/>
        </a:xfrm>
        <a:prstGeom prst="line">
          <a:avLst/>
        </a:prstGeom>
        <a:noFill/>
        <a:ln w="12700" cap="flat" cmpd="sng" algn="ctr">
          <a:solidFill>
            <a:schemeClr val="accent2">
              <a:hueOff val="39038"/>
              <a:satOff val="-26876"/>
              <a:lumOff val="-6863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4B9DD0-0336-493A-98B5-BC228E06F413}">
      <dsp:nvSpPr>
        <dsp:cNvPr id="0" name=""/>
        <dsp:cNvSpPr/>
      </dsp:nvSpPr>
      <dsp:spPr>
        <a:xfrm>
          <a:off x="5862062" y="1857602"/>
          <a:ext cx="70875" cy="70875"/>
        </a:xfrm>
        <a:prstGeom prst="ellipse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7/3/layout/DropPinTimeline">
  <dgm:title val="Drop Pin Timeline"/>
  <dgm:desc val="Use to show a list of events in chronological order. An invisible box next to the pin contains the date and the description is immediately below. It can display a medium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 fact="0.8"/>
      <dgm:constr type="ctrY" for="ch" forName="nodes" refType="h" fact="0.5"/>
    </dgm:constrLst>
    <dgm:layoutNode name="divider" styleLbl="fgAcc1">
      <dgm:alg type="sp"/>
      <dgm:choose name="ArrowShape">
        <dgm:if name="ArrowShapeLTR" func="var" arg="dir" op="equ" val="norm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 w="19050">
                    <a:solidFill>
                      <a:srgbClr val="000000"/>
                    </a:solidFill>
                    <a:tailEnd type="triangle" w="lg" len="lg"/>
                  </a:ln>
                </dgm1612:spPr>
              </a:ext>
            </dgm:extLst>
          </dgm:shape>
        </dgm:if>
        <dgm:else name="ArrowShapeRTL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>
                    <a:solidFill>
                      <a:srgbClr val="000000"/>
                    </a:solidFill>
                    <a:headEnd type="triangle" w="lg" len="lg"/>
                  </a:ln>
                </dgm1612:spPr>
              </a:ext>
            </dgm:extLst>
          </dgm:shape>
        </dgm:else>
      </dgm:choos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onstrLst>
        <dgm:constr type="primFontSz" for="des" forName="L1TextContainer" val="20"/>
        <dgm:constr type="primFontSz" for="des" forName="L2TextContainer" refType="primFontSz" refFor="des" refForName="L1TextContainer" op="equ" fact="0.75"/>
        <dgm:constr type="w" for="ch" forName="composite" refType="w"/>
        <dgm:constr type="h" for="ch" forName="composite" refType="h"/>
        <dgm:constr type="w" for="ch" forName="spaceBetweenRectangles" refType="w" refFor="ch" refForName="composite" fact="-0.5"/>
        <dgm:constr type="w" for="ch" ptType="sibTrans" op="equ"/>
        <dgm:constr type="primFontSz" for="des" forName="L1TextContainer" op="equ"/>
        <dgm:constr type="primFontSz" for="des" forName="L2TextContainer" op="equ"/>
        <dgm:constr type="primFontSz" for="des" forName="L1TextContainer1" val="20"/>
        <dgm:constr type="primFontSz" for="des" forName="L2TextContainer1" refType="primFontSz" refFor="des" refForName="L1TextContainer1" op="equ" fact="0.75"/>
        <dgm:constr type="w" for="ch" forName="composite1" refType="w"/>
        <dgm:constr type="h" for="ch" forName="composite1" refType="h"/>
        <dgm:constr type="w" for="ch" forName="spaceBetweenRectangles1" refType="w" refFor="ch" refForName="composite1" fact="0.28"/>
        <dgm:constr type="primFontSz" for="des" forName="L1TextContainer1" op="equ"/>
        <dgm:constr type="primFontSz" for="des" forName="L2TextContainer1" op="equ"/>
      </dgm:constrLst>
      <dgm:choose name="LayoutBasedOnCountOfNodes">
        <dgm:if name="LessThanOrEqualToTwoNodes" axis="ch" ptType="node" func="cnt" op="lte" val="2">
          <dgm:forEach name="nodesForEach1" axis="ch" ptType="node">
            <dgm:layoutNode name="composite1">
              <dgm:alg type="composite"/>
              <dgm:shape xmlns:r="http://schemas.openxmlformats.org/officeDocument/2006/relationships" r:blip="">
                <dgm:adjLst/>
              </dgm:shape>
              <dgm:choose name="CaseForLayoutDirection1">
                <dgm:if name="CaseForLayoutDirectionLTR1" func="var" arg="dir" op="equ" val="norm">
                  <dgm:choose name="CaseForPlacingNodesAboveAndBelowDividerLTR1">
                    <dgm:if name="CaseForPlacingNodeAboveDividerLTR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LTR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if>
                <dgm:else name="CaseForLayoutDirectionRTL1">
                  <dgm:choose name="CaseForPlacingNodesAboveAndBelowDividerRTL1">
                    <dgm:if name="CaseForPlacingNodeAboveDividerRTL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RTL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else>
              </dgm:choose>
              <dgm:layoutNode name="ConnectorPoint1" styleLbl="lnNode1" moveWith="ConnectLine1">
                <dgm:alg type="sp"/>
                <dgm:shape xmlns:r="http://schemas.openxmlformats.org/officeDocument/2006/relationships" type="ellipse" r:blip="" zOrderOff="10">
                  <dgm:adjLst/>
                </dgm:shape>
                <dgm:presOf/>
                <dgm:constrLst>
                  <dgm:constr type="w" refType="h" op="equ"/>
                </dgm:constrLst>
              </dgm:layoutNode>
              <dgm:layoutNode name="DropPinPlaceHolder1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1" refType="w"/>
                  <dgm:constr type="h" for="ch" forName="DropPin1" refType="h"/>
                  <dgm:constr type="ctrX" for="ch" forName="DropPin1" refType="w" fact="0.5"/>
                  <dgm:constr type="ctrY" for="ch" forName="DropPin1" refType="h" fact="0.5"/>
                  <dgm:constr type="w" for="ch" forName="Ellipse1" refType="w" refFor="ch" refForName="DropPin1" fact="0.55"/>
                  <dgm:constr type="h" for="ch" forName="Ellipse1" refType="w" refFor="ch" refForName="DropPin1" fact="0.55"/>
                  <dgm:constr type="ctrX" for="ch" forName="Ellipse1" refType="ctrX" refFor="ch" refForName="DropPin1"/>
                  <dgm:constr type="ctrY" for="ch" forName="Ellipse1" refType="ctrY" refFor="ch" refForName="DropPin1"/>
                </dgm:constrLst>
                <dgm:layoutNode name="DropPin1" styleLbl="alignNode1">
                  <dgm:alg type="sp"/>
                  <dgm:choose name="CaseForPlacingTearDropAboveAndBelowDivider1">
                    <dgm:if name="CaseForPlacingTearDropAboveDivider1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1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1" styleLbl="fgAcc1" moveWith="DropPin1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1" styleLbl="revTx" moveWith="L1TextContainer">
                <dgm:varLst>
                  <dgm:bulletEnabled val="1"/>
                </dgm:varLst>
                <dgm:choose name="casesForTxtDirLogic1">
                  <dgm:if name="Name771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5"/>
                      <dgm:constr type="bMarg" refType="primFontSz" fact="0.75"/>
                    </dgm:constrLst>
                  </dgm:if>
                  <dgm:else name="Name881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1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1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1" axis="followSib" ptType="sibTrans" cnt="1">
              <dgm:layoutNode name="spaceBetweenRectangles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if>
        <dgm:else name="MoreThanTwoNodes">
          <dgm:forEach name="nodesForEach" axis="ch" ptType="node">
            <dgm:layoutNode name="composite">
              <dgm:alg type="composite"/>
              <dgm:shape xmlns:r="http://schemas.openxmlformats.org/officeDocument/2006/relationships" r:blip="">
                <dgm:adjLst/>
              </dgm:shape>
              <dgm:choose name="CaseForLayoutDirection">
                <dgm:if name="CaseForLayoutDirectionLTR" func="var" arg="dir" op="equ" val="norm">
                  <dgm:choose name="CaseForPlacingNodesAboveAndBelowDividerLTR">
                    <dgm:if name="CaseForPlacingNodeAboveDividerLTR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LTR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if>
                <dgm:else name="CaseForLayoutDirectionRTL">
                  <dgm:choose name="CaseForPlacingNodesAboveAndBelowDividerRTL">
                    <dgm:if name="CaseForPlacingNodeAboveDividerRTL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RTL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else>
              </dgm:choose>
              <dgm:layoutNode name="ConnectorPoint" styleLbl="lnNode1" moveWith="ConnectLine">
                <dgm:alg type="sp"/>
                <dgm:shape xmlns:r="http://schemas.openxmlformats.org/officeDocument/2006/relationships" type="ellipse" r:blip="" zOrderOff="10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6350"/>
                      </dgm1612:spPr>
                    </a:ext>
                  </dgm:extLst>
                </dgm:shape>
                <dgm:presOf/>
                <dgm:constrLst>
                  <dgm:constr type="w" refType="h" op="equ"/>
                </dgm:constrLst>
              </dgm:layoutNode>
              <dgm:layoutNode name="DropPinPlaceHolder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" refType="w"/>
                  <dgm:constr type="h" for="ch" forName="DropPin" refType="h"/>
                  <dgm:constr type="ctrX" for="ch" forName="DropPin" refType="w" fact="0.5"/>
                  <dgm:constr type="ctrY" for="ch" forName="DropPin" refType="h" fact="0.5"/>
                  <dgm:constr type="w" for="ch" forName="Ellipse" refType="w" refFor="ch" refForName="DropPin" fact="0.55"/>
                  <dgm:constr type="h" for="ch" forName="Ellipse" refType="w" refFor="ch" refForName="DropPin" fact="0.55"/>
                  <dgm:constr type="ctrX" for="ch" forName="Ellipse" refType="ctrX" refFor="ch" refForName="DropPin"/>
                  <dgm:constr type="ctrY" for="ch" forName="Ellipse" refType="ctrY" refFor="ch" refForName="DropPin"/>
                </dgm:constrLst>
                <dgm:layoutNode name="DropPin" styleLbl="alignNode1">
                  <dgm:alg type="sp"/>
                  <dgm:choose name="CaseForPlacingTearDropAboveAndBelowDivider">
                    <dgm:if name="CaseForPlacingTearDropAboveDivider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" styleLbl="fgAcc1" moveWith="DropPin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" styleLbl="revTx" moveWith="L1TextContainer">
                <dgm:varLst>
                  <dgm:bulletEnabled val="1"/>
                </dgm:varLst>
                <dgm:choose name="casesForTxtDirLogic">
                  <dgm:if name="Name77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5"/>
                      <dgm:constr type="bMarg" refType="primFontSz" fact="0.75"/>
                    </dgm:constrLst>
                  </dgm:if>
                  <dgm:else name="Name88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" axis="followSib" ptType="sibTrans" cnt="1">
              <dgm:layoutNode name="spaceBetweenRectangles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else>
      </dgm:choose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CC0F14D-0748-AE49-941F-45D3145FA936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6C9DB8-F717-9D43-B084-EBF31889A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119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1F44-57DF-4497-8B0B-A1BA10CE07B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8D2B-56FD-4FF4-ABAA-B275C706C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4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1F44-57DF-4497-8B0B-A1BA10CE07B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8D2B-56FD-4FF4-ABAA-B275C706C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234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1F44-57DF-4497-8B0B-A1BA10CE07B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8D2B-56FD-4FF4-ABAA-B275C706C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46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1F44-57DF-4497-8B0B-A1BA10CE07B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8D2B-56FD-4FF4-ABAA-B275C706CE9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19287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1F44-57DF-4497-8B0B-A1BA10CE07B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8D2B-56FD-4FF4-ABAA-B275C706C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67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1F44-57DF-4497-8B0B-A1BA10CE07B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8D2B-56FD-4FF4-ABAA-B275C706C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467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1F44-57DF-4497-8B0B-A1BA10CE07B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8D2B-56FD-4FF4-ABAA-B275C706C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4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1F44-57DF-4497-8B0B-A1BA10CE07B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8D2B-56FD-4FF4-ABAA-B275C706C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96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1F44-57DF-4497-8B0B-A1BA10CE07B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8D2B-56FD-4FF4-ABAA-B275C706C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820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1F44-57DF-4497-8B0B-A1BA10CE07B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8D2B-56FD-4FF4-ABAA-B275C706C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46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1F44-57DF-4497-8B0B-A1BA10CE07B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8D2B-56FD-4FF4-ABAA-B275C706C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07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1F44-57DF-4497-8B0B-A1BA10CE07B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8D2B-56FD-4FF4-ABAA-B275C706C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32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31F7E04-F505-6342-BCB9-5872243D3CF1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E1F44-57DF-4497-8B0B-A1BA10CE07B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48D2B-56FD-4FF4-ABAA-B275C706CE9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FD1E0E4-3B4C-5A46-9E4D-85EEF04B0F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69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4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file:///C:\Users\dleei\ICON%20SM%20Dropbox\Daniel%20Lee\For%20ICON%20Employees%20Only\Client%20Information\Board%20Meetings\SJVA\2023-24\4.%20December\Book2!Summary!R4C1:R9C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https://d.docs.live.net/518d64f2b1fd193b/Desktop/Book2!Summary!R11C1:R17C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https://d.docs.live.net/518d64f2b1fd193b/Desktop/Book2!Summary!R22C1:R24C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9A4E884-BDEC-044D-90CB-7F6DF156D2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4007" y="1107347"/>
            <a:ext cx="8124737" cy="1940653"/>
          </a:xfrm>
        </p:spPr>
        <p:txBody>
          <a:bodyPr>
            <a:noAutofit/>
          </a:bodyPr>
          <a:lstStyle/>
          <a:p>
            <a:endParaRPr lang="en-US" sz="3600" b="1" dirty="0">
              <a:solidFill>
                <a:schemeClr val="accent2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979A7CB-B660-1E41-9616-BA74A4A8DB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0661" y="4348722"/>
            <a:ext cx="7751427" cy="1401931"/>
          </a:xfrm>
        </p:spPr>
        <p:txBody>
          <a:bodyPr>
            <a:normAutofit lnSpcReduction="10000"/>
          </a:bodyPr>
          <a:lstStyle/>
          <a:p>
            <a:pPr algn="r"/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Subject: Draft 2024-25 Budget Overview</a:t>
            </a:r>
          </a:p>
          <a:p>
            <a:pPr algn="r"/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Date: June 10, 2024</a:t>
            </a:r>
          </a:p>
          <a:p>
            <a:pPr algn="r"/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Present by: ICON</a:t>
            </a:r>
          </a:p>
        </p:txBody>
      </p:sp>
      <p:pic>
        <p:nvPicPr>
          <p:cNvPr id="6" name="Picture 5" descr="A red and white logo with a wheel&#10;&#10;Description automatically generated">
            <a:extLst>
              <a:ext uri="{FF2B5EF4-FFF2-40B4-BE49-F238E27FC236}">
                <a16:creationId xmlns:a16="http://schemas.microsoft.com/office/drawing/2014/main" id="{7B78959E-1AA4-A2D1-CCFA-402B8C3DDA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225" y="1309612"/>
            <a:ext cx="6824749" cy="2165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081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22789"/>
            <a:ext cx="7886700" cy="742426"/>
          </a:xfrm>
        </p:spPr>
        <p:txBody>
          <a:bodyPr>
            <a:noAutofit/>
          </a:bodyPr>
          <a:lstStyle/>
          <a:p>
            <a:br>
              <a:rPr lang="en-US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chemeClr val="accent2"/>
                </a:solidFill>
                <a:latin typeface="+mn-lt"/>
                <a:cs typeface="Arial" panose="020B0604020202020204" pitchFamily="34" charset="0"/>
              </a:rPr>
              <a:t>Financial Reporting Requirements</a:t>
            </a:r>
            <a:br>
              <a:rPr lang="en-US" sz="2400" dirty="0">
                <a:solidFill>
                  <a:schemeClr val="accent2"/>
                </a:solidFill>
                <a:latin typeface="+mn-lt"/>
                <a:cs typeface="Arial" panose="020B0604020202020204" pitchFamily="34" charset="0"/>
              </a:rPr>
            </a:br>
            <a:endParaRPr lang="en-US" sz="24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1C6A9CA-4B25-451E-BC19-6C03B6556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022980" cy="395092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1800" dirty="0"/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6777D0A2-84B2-ACE7-89A0-6585E93A5A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6198044"/>
              </p:ext>
            </p:extLst>
          </p:nvPr>
        </p:nvGraphicFramePr>
        <p:xfrm>
          <a:off x="416243" y="1908045"/>
          <a:ext cx="8565197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4932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22789"/>
            <a:ext cx="7886700" cy="582015"/>
          </a:xfrm>
        </p:spPr>
        <p:txBody>
          <a:bodyPr>
            <a:noAutofit/>
          </a:bodyPr>
          <a:lstStyle/>
          <a:p>
            <a:br>
              <a:rPr lang="en-US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chemeClr val="accent2"/>
                </a:solidFill>
                <a:latin typeface="+mn-lt"/>
                <a:cs typeface="Arial" panose="020B0604020202020204" pitchFamily="34" charset="0"/>
              </a:rPr>
              <a:t>Projected 2025-24 Revenues</a:t>
            </a:r>
            <a:br>
              <a:rPr lang="en-US" sz="2400" dirty="0">
                <a:solidFill>
                  <a:schemeClr val="accent2"/>
                </a:solidFill>
                <a:latin typeface="+mn-lt"/>
                <a:cs typeface="Arial" panose="020B0604020202020204" pitchFamily="34" charset="0"/>
              </a:rPr>
            </a:br>
            <a:endParaRPr lang="en-US" sz="24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1C6A9CA-4B25-451E-BC19-6C03B6556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6"/>
            <a:ext cx="8022980" cy="152502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8EA097-6EE2-C4A2-3839-15BF70045633}"/>
              </a:ext>
            </a:extLst>
          </p:cNvPr>
          <p:cNvSpPr txBox="1"/>
          <p:nvPr/>
        </p:nvSpPr>
        <p:spPr>
          <a:xfrm>
            <a:off x="628650" y="3507350"/>
            <a:ext cx="80229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Projected ADA is approximately 501 which is 91% of 550 enrollments.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2024-25 Funded COLA is only 1.07%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Encore’s 73% revenue from LCFF revenues and enrollments and attendance rate is important.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Federal revenue consist of Title, Special Ed, and Nutrition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Other State Revenues includes Special Ed, Nutrition, Facility cost reimbursement, Lottery, and AMIS.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more one time fundings and ERC fund!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ED17CC9-66DE-51B0-52A9-5B6B85AAC7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929679"/>
              </p:ext>
            </p:extLst>
          </p:nvPr>
        </p:nvGraphicFramePr>
        <p:xfrm>
          <a:off x="628650" y="1584961"/>
          <a:ext cx="7458710" cy="152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167528" imgH="1204710" progId="Excel.Sheet.12">
                  <p:link updateAutomatic="1"/>
                </p:oleObj>
              </mc:Choice>
              <mc:Fallback>
                <p:oleObj name="Worksheet" r:id="rId2" imgW="5167528" imgH="1204710" progId="Excel.Sheet.12">
                  <p:link updateAutomatic="1"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9ED17CC9-66DE-51B0-52A9-5B6B85AAC7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28650" y="1584961"/>
                        <a:ext cx="7458710" cy="1525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455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22789"/>
            <a:ext cx="7886700" cy="641851"/>
          </a:xfrm>
        </p:spPr>
        <p:txBody>
          <a:bodyPr>
            <a:noAutofit/>
          </a:bodyPr>
          <a:lstStyle/>
          <a:p>
            <a:br>
              <a:rPr lang="en-US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chemeClr val="accent2"/>
                </a:solidFill>
                <a:latin typeface="+mn-lt"/>
                <a:cs typeface="Arial" panose="020B0604020202020204" pitchFamily="34" charset="0"/>
              </a:rPr>
              <a:t>Projected 2024-25 Expenditures</a:t>
            </a:r>
            <a:br>
              <a:rPr lang="en-US" sz="2400" dirty="0">
                <a:solidFill>
                  <a:schemeClr val="accent2"/>
                </a:solidFill>
                <a:latin typeface="+mn-lt"/>
                <a:cs typeface="Arial" panose="020B0604020202020204" pitchFamily="34" charset="0"/>
              </a:rPr>
            </a:br>
            <a:endParaRPr lang="en-US" sz="24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1C6A9CA-4B25-451E-BC19-6C03B6556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6400"/>
            <a:ext cx="8022980" cy="17526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73AF02-BBC7-F8FC-AA3A-419689758E7A}"/>
              </a:ext>
            </a:extLst>
          </p:cNvPr>
          <p:cNvSpPr txBox="1"/>
          <p:nvPr/>
        </p:nvSpPr>
        <p:spPr>
          <a:xfrm>
            <a:off x="560510" y="3578226"/>
            <a:ext cx="80229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There are a few portions might be changed due to eliminated one-time funds.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Transportation expenditure has not included in this budget.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Book and Supplies is a little bit higher than prior year to make sure Encore supplies all as Pupil needs.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Depreciation is not included in this budget since that is not operating expenditure. 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691A9DAF-EFC8-4977-8AA3-B562E45AE9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3329345"/>
              </p:ext>
            </p:extLst>
          </p:nvPr>
        </p:nvGraphicFramePr>
        <p:xfrm>
          <a:off x="792480" y="1825626"/>
          <a:ext cx="7376160" cy="140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167528" imgH="1405078" progId="Excel.Sheet.12">
                  <p:link updateAutomatic="1"/>
                </p:oleObj>
              </mc:Choice>
              <mc:Fallback>
                <p:oleObj name="Worksheet" r:id="rId2" imgW="5167528" imgH="1405078" progId="Excel.Sheet.12">
                  <p:link updateAutomatic="1"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691A9DAF-EFC8-4977-8AA3-B562E45AE90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92480" y="1825626"/>
                        <a:ext cx="7376160" cy="1404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705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22789"/>
            <a:ext cx="7886700" cy="742426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Projected Net Income (Loss)</a:t>
            </a:r>
            <a:endParaRPr lang="en-US" sz="24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1C6A9CA-4B25-451E-BC19-6C03B6556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6"/>
            <a:ext cx="8022980" cy="127317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73AF02-BBC7-F8FC-AA3A-419689758E7A}"/>
              </a:ext>
            </a:extLst>
          </p:cNvPr>
          <p:cNvSpPr txBox="1"/>
          <p:nvPr/>
        </p:nvSpPr>
        <p:spPr>
          <a:xfrm>
            <a:off x="628650" y="3291522"/>
            <a:ext cx="80229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Based on projection, Encore projects $3,947 net income in 2024-25 school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Enrollment and attendance rate will be the key factor of budget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is the draft and will be provide the final draft to approve in next board meeting schedule on 17</a:t>
            </a:r>
            <a:r>
              <a:rPr lang="en-US" baseline="30000" dirty="0"/>
              <a:t>th</a:t>
            </a:r>
            <a:r>
              <a:rPr lang="en-US" dirty="0"/>
              <a:t> in June.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C1A25DE-C572-3CA8-6242-71B46C7FAD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9843493"/>
              </p:ext>
            </p:extLst>
          </p:nvPr>
        </p:nvGraphicFramePr>
        <p:xfrm>
          <a:off x="904240" y="2018348"/>
          <a:ext cx="7426960" cy="769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167528" imgH="604603" progId="Excel.Sheet.12">
                  <p:link updateAutomatic="1"/>
                </p:oleObj>
              </mc:Choice>
              <mc:Fallback>
                <p:oleObj name="Worksheet" r:id="rId2" imgW="5167528" imgH="604603" progId="Excel.Sheet.12">
                  <p:link updateAutomatic="1"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7C1A25DE-C572-3CA8-6242-71B46C7FADC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04240" y="2018348"/>
                        <a:ext cx="7426960" cy="7694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837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768</TotalTime>
  <Words>278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Links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file:///C:\Users\dleei\ICON%20SM%20Dropbox\Daniel%20Lee\For%20ICON%20Employees%20Only\Client%20Information\Board%20Meetings\SJVA\2023-24\4.%20December\Book2!Summary!R4C1:R9C3</vt:lpstr>
      <vt:lpstr>https://d.docs.live.net/518d64f2b1fd193b/Desktop/Book2!Summary!R11C1:R17C3</vt:lpstr>
      <vt:lpstr>https://d.docs.live.net/518d64f2b1fd193b/Desktop/Book2!Summary!R22C1:R24C3</vt:lpstr>
      <vt:lpstr>PowerPoint Presentation</vt:lpstr>
      <vt:lpstr> Financial Reporting Requirements </vt:lpstr>
      <vt:lpstr> Projected 2025-24 Revenues </vt:lpstr>
      <vt:lpstr> Projected 2024-25 Expenditures </vt:lpstr>
      <vt:lpstr>Projected Net Income (Loss)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Kimmie Green</dc:creator>
  <cp:lastModifiedBy>Sabrina Bow</cp:lastModifiedBy>
  <cp:revision>65</cp:revision>
  <cp:lastPrinted>2024-06-10T22:29:12Z</cp:lastPrinted>
  <dcterms:created xsi:type="dcterms:W3CDTF">2018-05-25T20:25:00Z</dcterms:created>
  <dcterms:modified xsi:type="dcterms:W3CDTF">2024-06-10T22:36:23Z</dcterms:modified>
</cp:coreProperties>
</file>