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7"/>
  </p:normalViewPr>
  <p:slideViewPr>
    <p:cSldViewPr snapToGrid="0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7E8618-3404-9842-9773-9811F9FB8B4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7B7175D-E17B-7B44-B1C6-08A957F8D6E0}">
      <dgm:prSet phldrT="[Text]"/>
      <dgm:spPr/>
      <dgm:t>
        <a:bodyPr/>
        <a:lstStyle/>
        <a:p>
          <a:pPr>
            <a:defRPr b="1"/>
          </a:pPr>
          <a:r>
            <a:rPr lang="en-US"/>
            <a:t>Winter</a:t>
          </a:r>
        </a:p>
      </dgm:t>
    </dgm:pt>
    <dgm:pt modelId="{81FDE74D-3234-BD4C-90DB-BDDFE9F20FD3}" type="parTrans" cxnId="{961F1F0C-1628-334D-9AFB-036721A76BD0}">
      <dgm:prSet/>
      <dgm:spPr/>
      <dgm:t>
        <a:bodyPr/>
        <a:lstStyle/>
        <a:p>
          <a:endParaRPr lang="en-US"/>
        </a:p>
      </dgm:t>
    </dgm:pt>
    <dgm:pt modelId="{1C19CA11-92E4-1045-ADA6-5733CCA7FC4D}" type="sibTrans" cxnId="{961F1F0C-1628-334D-9AFB-036721A76BD0}">
      <dgm:prSet/>
      <dgm:spPr/>
      <dgm:t>
        <a:bodyPr/>
        <a:lstStyle/>
        <a:p>
          <a:endParaRPr lang="en-US"/>
        </a:p>
      </dgm:t>
    </dgm:pt>
    <dgm:pt modelId="{388D95D1-3C06-9340-A3E1-B3E2C8100267}">
      <dgm:prSet phldrT="[Text]"/>
      <dgm:spPr/>
      <dgm:t>
        <a:bodyPr/>
        <a:lstStyle/>
        <a:p>
          <a:r>
            <a:rPr lang="en-US"/>
            <a:t>Share the lover fundraiser (Valentine’s) – PTO led</a:t>
          </a:r>
        </a:p>
      </dgm:t>
    </dgm:pt>
    <dgm:pt modelId="{F393953A-3DBB-DC48-BED4-813912FA8EDC}" type="parTrans" cxnId="{B8040DDF-4E12-8B47-8840-41CE5052E7D3}">
      <dgm:prSet/>
      <dgm:spPr/>
      <dgm:t>
        <a:bodyPr/>
        <a:lstStyle/>
        <a:p>
          <a:endParaRPr lang="en-US"/>
        </a:p>
      </dgm:t>
    </dgm:pt>
    <dgm:pt modelId="{3D39921D-6EB3-6D44-9B2C-2E70F4D124FA}" type="sibTrans" cxnId="{B8040DDF-4E12-8B47-8840-41CE5052E7D3}">
      <dgm:prSet/>
      <dgm:spPr/>
      <dgm:t>
        <a:bodyPr/>
        <a:lstStyle/>
        <a:p>
          <a:endParaRPr lang="en-US"/>
        </a:p>
      </dgm:t>
    </dgm:pt>
    <dgm:pt modelId="{93C4441B-F33B-7241-A3E3-36803EDB8574}">
      <dgm:prSet phldrT="[Text]"/>
      <dgm:spPr/>
      <dgm:t>
        <a:bodyPr/>
        <a:lstStyle/>
        <a:p>
          <a:pPr>
            <a:defRPr b="1"/>
          </a:pPr>
          <a:r>
            <a:rPr lang="en-US"/>
            <a:t>Fall</a:t>
          </a:r>
        </a:p>
      </dgm:t>
    </dgm:pt>
    <dgm:pt modelId="{0CD7814C-CD6D-F140-BE8D-EB226B5A8908}" type="parTrans" cxnId="{799ABBA5-D049-D54A-9202-099AB60A2FFB}">
      <dgm:prSet/>
      <dgm:spPr/>
      <dgm:t>
        <a:bodyPr/>
        <a:lstStyle/>
        <a:p>
          <a:endParaRPr lang="en-US"/>
        </a:p>
      </dgm:t>
    </dgm:pt>
    <dgm:pt modelId="{5276859A-877C-FB4E-8A6B-C2DD769B41DD}" type="sibTrans" cxnId="{799ABBA5-D049-D54A-9202-099AB60A2FFB}">
      <dgm:prSet/>
      <dgm:spPr/>
      <dgm:t>
        <a:bodyPr/>
        <a:lstStyle/>
        <a:p>
          <a:endParaRPr lang="en-US"/>
        </a:p>
      </dgm:t>
    </dgm:pt>
    <dgm:pt modelId="{455A2797-B8DC-F54C-B5B3-A35C3CA4FA5B}">
      <dgm:prSet phldrT="[Text]"/>
      <dgm:spPr/>
      <dgm:t>
        <a:bodyPr/>
        <a:lstStyle/>
        <a:p>
          <a:pPr>
            <a:defRPr b="1"/>
          </a:pPr>
          <a:r>
            <a:rPr lang="en-US"/>
            <a:t>Spring</a:t>
          </a:r>
        </a:p>
      </dgm:t>
    </dgm:pt>
    <dgm:pt modelId="{9C612A13-EF1F-DD46-9DEE-1DEEC9ED3B78}" type="parTrans" cxnId="{DE0AFF55-1A7A-8147-9B6D-BEBF949AF584}">
      <dgm:prSet/>
      <dgm:spPr/>
      <dgm:t>
        <a:bodyPr/>
        <a:lstStyle/>
        <a:p>
          <a:endParaRPr lang="en-US"/>
        </a:p>
      </dgm:t>
    </dgm:pt>
    <dgm:pt modelId="{977397F2-B0CC-614F-81A5-8F5797D38497}" type="sibTrans" cxnId="{DE0AFF55-1A7A-8147-9B6D-BEBF949AF584}">
      <dgm:prSet/>
      <dgm:spPr/>
      <dgm:t>
        <a:bodyPr/>
        <a:lstStyle/>
        <a:p>
          <a:endParaRPr lang="en-US"/>
        </a:p>
      </dgm:t>
    </dgm:pt>
    <dgm:pt modelId="{D8F5ACAB-8E64-5947-AB00-290FE368DC31}">
      <dgm:prSet phldrT="[Text]"/>
      <dgm:spPr/>
      <dgm:t>
        <a:bodyPr/>
        <a:lstStyle/>
        <a:p>
          <a:r>
            <a:rPr lang="en-US"/>
            <a:t>Back to school fundraiser</a:t>
          </a:r>
        </a:p>
      </dgm:t>
    </dgm:pt>
    <dgm:pt modelId="{A3B829B3-9E57-9E46-AACD-3AB45BA88F4A}" type="parTrans" cxnId="{E4090B00-487E-6942-BCD6-8DE8B0DCFF31}">
      <dgm:prSet/>
      <dgm:spPr/>
      <dgm:t>
        <a:bodyPr/>
        <a:lstStyle/>
        <a:p>
          <a:endParaRPr lang="en-US"/>
        </a:p>
      </dgm:t>
    </dgm:pt>
    <dgm:pt modelId="{8C831B34-ED49-ED48-A634-F8CE6A2881E0}" type="sibTrans" cxnId="{E4090B00-487E-6942-BCD6-8DE8B0DCFF31}">
      <dgm:prSet/>
      <dgm:spPr/>
      <dgm:t>
        <a:bodyPr/>
        <a:lstStyle/>
        <a:p>
          <a:endParaRPr lang="en-US"/>
        </a:p>
      </dgm:t>
    </dgm:pt>
    <dgm:pt modelId="{266F5B37-3790-DE4F-A33F-D1C33EE80D30}">
      <dgm:prSet phldrT="[Text]"/>
      <dgm:spPr/>
      <dgm:t>
        <a:bodyPr/>
        <a:lstStyle/>
        <a:p>
          <a:r>
            <a:rPr lang="en-US"/>
            <a:t>Solidify planning for Giving Tuesday</a:t>
          </a:r>
        </a:p>
      </dgm:t>
    </dgm:pt>
    <dgm:pt modelId="{227E152C-1BA5-D645-9F05-93E556CA459B}" type="parTrans" cxnId="{C0D15EAC-AD67-624E-835A-0425B7AC5A12}">
      <dgm:prSet/>
      <dgm:spPr/>
      <dgm:t>
        <a:bodyPr/>
        <a:lstStyle/>
        <a:p>
          <a:endParaRPr lang="en-US"/>
        </a:p>
      </dgm:t>
    </dgm:pt>
    <dgm:pt modelId="{82C33269-048D-494B-97BA-B7E135858EF0}" type="sibTrans" cxnId="{C0D15EAC-AD67-624E-835A-0425B7AC5A12}">
      <dgm:prSet/>
      <dgm:spPr/>
      <dgm:t>
        <a:bodyPr/>
        <a:lstStyle/>
        <a:p>
          <a:endParaRPr lang="en-US"/>
        </a:p>
      </dgm:t>
    </dgm:pt>
    <dgm:pt modelId="{5FC58E1E-08D9-CD48-8495-E32578A673AF}">
      <dgm:prSet phldrT="[Text]"/>
      <dgm:spPr/>
      <dgm:t>
        <a:bodyPr/>
        <a:lstStyle/>
        <a:p>
          <a:r>
            <a:rPr lang="en-US"/>
            <a:t>Remind staff of annual donations</a:t>
          </a:r>
        </a:p>
      </dgm:t>
    </dgm:pt>
    <dgm:pt modelId="{66F9CF14-3F22-B14E-A507-ABD557005358}" type="parTrans" cxnId="{A416FAF5-ADBA-E840-8056-CB9BA40CA178}">
      <dgm:prSet/>
      <dgm:spPr/>
      <dgm:t>
        <a:bodyPr/>
        <a:lstStyle/>
        <a:p>
          <a:endParaRPr lang="en-US"/>
        </a:p>
      </dgm:t>
    </dgm:pt>
    <dgm:pt modelId="{4BE2B69D-4BAF-EF4E-868A-61169C2B6DF0}" type="sibTrans" cxnId="{A416FAF5-ADBA-E840-8056-CB9BA40CA178}">
      <dgm:prSet/>
      <dgm:spPr/>
      <dgm:t>
        <a:bodyPr/>
        <a:lstStyle/>
        <a:p>
          <a:endParaRPr lang="en-US"/>
        </a:p>
      </dgm:t>
    </dgm:pt>
    <dgm:pt modelId="{BC4E8646-C742-2A49-AAF9-036265AB2649}">
      <dgm:prSet phldrT="[Text]"/>
      <dgm:spPr/>
      <dgm:t>
        <a:bodyPr/>
        <a:lstStyle/>
        <a:p>
          <a:r>
            <a:rPr lang="en-US"/>
            <a:t>Campaign all month long for Giving Tuesday (November)</a:t>
          </a:r>
        </a:p>
      </dgm:t>
    </dgm:pt>
    <dgm:pt modelId="{9DE8DEC5-6E3F-F249-98CC-AADE6BAA237E}" type="parTrans" cxnId="{7A5AA87F-8545-784F-ABA7-5DD14D0C4814}">
      <dgm:prSet/>
      <dgm:spPr/>
      <dgm:t>
        <a:bodyPr/>
        <a:lstStyle/>
        <a:p>
          <a:endParaRPr lang="en-US"/>
        </a:p>
      </dgm:t>
    </dgm:pt>
    <dgm:pt modelId="{671C42FE-38D4-D64E-8160-3908115FA60D}" type="sibTrans" cxnId="{7A5AA87F-8545-784F-ABA7-5DD14D0C4814}">
      <dgm:prSet/>
      <dgm:spPr/>
      <dgm:t>
        <a:bodyPr/>
        <a:lstStyle/>
        <a:p>
          <a:endParaRPr lang="en-US"/>
        </a:p>
      </dgm:t>
    </dgm:pt>
    <dgm:pt modelId="{8B5E7C14-AC11-7144-ABD7-E0AAAC52FA30}">
      <dgm:prSet phldrT="[Text]"/>
      <dgm:spPr/>
      <dgm:t>
        <a:bodyPr/>
        <a:lstStyle/>
        <a:p>
          <a:pPr>
            <a:defRPr b="1"/>
          </a:pPr>
          <a:r>
            <a:rPr lang="en-US"/>
            <a:t>Summer</a:t>
          </a:r>
        </a:p>
      </dgm:t>
    </dgm:pt>
    <dgm:pt modelId="{D8EED3B7-75FE-A84D-8375-556D753A36AF}" type="parTrans" cxnId="{18A77AE1-BCB5-E243-8670-178048CBAF51}">
      <dgm:prSet/>
      <dgm:spPr/>
      <dgm:t>
        <a:bodyPr/>
        <a:lstStyle/>
        <a:p>
          <a:endParaRPr lang="en-US"/>
        </a:p>
      </dgm:t>
    </dgm:pt>
    <dgm:pt modelId="{E776ACB9-8FA5-1C40-87A4-C655D8CB3100}" type="sibTrans" cxnId="{18A77AE1-BCB5-E243-8670-178048CBAF51}">
      <dgm:prSet/>
      <dgm:spPr/>
      <dgm:t>
        <a:bodyPr/>
        <a:lstStyle/>
        <a:p>
          <a:endParaRPr lang="en-US"/>
        </a:p>
      </dgm:t>
    </dgm:pt>
    <dgm:pt modelId="{333A2C7C-6A08-624E-B4D0-AC318F8E1A4B}">
      <dgm:prSet phldrT="[Text]"/>
      <dgm:spPr/>
      <dgm:t>
        <a:bodyPr/>
        <a:lstStyle/>
        <a:p>
          <a:r>
            <a:rPr lang="en-US"/>
            <a:t>Create past donor list</a:t>
          </a:r>
        </a:p>
      </dgm:t>
    </dgm:pt>
    <dgm:pt modelId="{D80CE598-CECD-A44C-879F-9C7EE730148F}" type="parTrans" cxnId="{9B344720-FCAD-8F47-AB9B-BD4971208E67}">
      <dgm:prSet/>
      <dgm:spPr/>
      <dgm:t>
        <a:bodyPr/>
        <a:lstStyle/>
        <a:p>
          <a:endParaRPr lang="en-US"/>
        </a:p>
      </dgm:t>
    </dgm:pt>
    <dgm:pt modelId="{71841D6C-72A4-B744-A7EB-03AE73E7BF3E}" type="sibTrans" cxnId="{9B344720-FCAD-8F47-AB9B-BD4971208E67}">
      <dgm:prSet/>
      <dgm:spPr/>
      <dgm:t>
        <a:bodyPr/>
        <a:lstStyle/>
        <a:p>
          <a:endParaRPr lang="en-US"/>
        </a:p>
      </dgm:t>
    </dgm:pt>
    <dgm:pt modelId="{562B4D93-490A-C143-AABB-3B7B51AAC4DB}">
      <dgm:prSet phldrT="[Text]"/>
      <dgm:spPr/>
      <dgm:t>
        <a:bodyPr/>
        <a:lstStyle/>
        <a:p>
          <a:r>
            <a:rPr lang="en-US"/>
            <a:t>Plan contact strategy for updating/contacting donors</a:t>
          </a:r>
        </a:p>
      </dgm:t>
    </dgm:pt>
    <dgm:pt modelId="{0967BC9B-A5F7-9746-AC93-AD333F064423}" type="parTrans" cxnId="{D0799982-B9F2-3640-8DA3-66E559C56B64}">
      <dgm:prSet/>
      <dgm:spPr/>
      <dgm:t>
        <a:bodyPr/>
        <a:lstStyle/>
        <a:p>
          <a:endParaRPr lang="en-US"/>
        </a:p>
      </dgm:t>
    </dgm:pt>
    <dgm:pt modelId="{0E2AF438-5652-7144-B0D2-658E36D74D1D}" type="sibTrans" cxnId="{D0799982-B9F2-3640-8DA3-66E559C56B64}">
      <dgm:prSet/>
      <dgm:spPr/>
      <dgm:t>
        <a:bodyPr/>
        <a:lstStyle/>
        <a:p>
          <a:endParaRPr lang="en-US"/>
        </a:p>
      </dgm:t>
    </dgm:pt>
    <dgm:pt modelId="{026D5ACC-5AD3-9E4C-89B0-91E3E4FA4907}">
      <dgm:prSet phldrT="[Text]"/>
      <dgm:spPr/>
      <dgm:t>
        <a:bodyPr/>
        <a:lstStyle/>
        <a:p>
          <a:r>
            <a:rPr lang="en-US"/>
            <a:t>Contact previous donors </a:t>
          </a:r>
        </a:p>
      </dgm:t>
    </dgm:pt>
    <dgm:pt modelId="{22C56EA2-F91A-F245-810A-E0FC332E6B2A}" type="parTrans" cxnId="{10C9F692-C50A-AA46-8E70-5F6648D99F6D}">
      <dgm:prSet/>
      <dgm:spPr/>
      <dgm:t>
        <a:bodyPr/>
        <a:lstStyle/>
        <a:p>
          <a:endParaRPr lang="en-US"/>
        </a:p>
      </dgm:t>
    </dgm:pt>
    <dgm:pt modelId="{558499C0-1EF3-1F4F-8500-9C97AE0F994A}" type="sibTrans" cxnId="{10C9F692-C50A-AA46-8E70-5F6648D99F6D}">
      <dgm:prSet/>
      <dgm:spPr/>
      <dgm:t>
        <a:bodyPr/>
        <a:lstStyle/>
        <a:p>
          <a:endParaRPr lang="en-US"/>
        </a:p>
      </dgm:t>
    </dgm:pt>
    <dgm:pt modelId="{E489494A-8C95-6A4A-BC0C-F788AF2A4EE2}">
      <dgm:prSet phldrT="[Text]"/>
      <dgm:spPr/>
      <dgm:t>
        <a:bodyPr/>
        <a:lstStyle/>
        <a:p>
          <a:r>
            <a:rPr lang="en-US"/>
            <a:t>Plan calendar of events for the remainder of the year</a:t>
          </a:r>
        </a:p>
      </dgm:t>
    </dgm:pt>
    <dgm:pt modelId="{454A5F1F-C3F2-4345-AD56-2195513005CE}" type="parTrans" cxnId="{D6CB72A2-FD8F-F140-B4DF-D836DABB9A10}">
      <dgm:prSet/>
      <dgm:spPr/>
      <dgm:t>
        <a:bodyPr/>
        <a:lstStyle/>
        <a:p>
          <a:endParaRPr lang="en-US"/>
        </a:p>
      </dgm:t>
    </dgm:pt>
    <dgm:pt modelId="{5906C6C0-CFD6-944B-BD4A-12B795827FC0}" type="sibTrans" cxnId="{D6CB72A2-FD8F-F140-B4DF-D836DABB9A10}">
      <dgm:prSet/>
      <dgm:spPr/>
      <dgm:t>
        <a:bodyPr/>
        <a:lstStyle/>
        <a:p>
          <a:endParaRPr lang="en-US"/>
        </a:p>
      </dgm:t>
    </dgm:pt>
    <dgm:pt modelId="{C01C2481-3D3E-214E-AF01-AF45EBAC4F2C}">
      <dgm:prSet phldrT="[Text]"/>
      <dgm:spPr/>
      <dgm:t>
        <a:bodyPr/>
        <a:lstStyle/>
        <a:p>
          <a:r>
            <a:rPr lang="en-US"/>
            <a:t>PTO led activity</a:t>
          </a:r>
        </a:p>
      </dgm:t>
    </dgm:pt>
    <dgm:pt modelId="{5CBF64BD-89B8-F642-A241-0C4C66C0F11B}" type="parTrans" cxnId="{3743D5DE-DAB7-E54E-AC69-45ECA053C905}">
      <dgm:prSet/>
      <dgm:spPr/>
      <dgm:t>
        <a:bodyPr/>
        <a:lstStyle/>
        <a:p>
          <a:endParaRPr lang="en-US"/>
        </a:p>
      </dgm:t>
    </dgm:pt>
    <dgm:pt modelId="{85BFAABA-99F7-C142-B2D5-567EE17D801C}" type="sibTrans" cxnId="{3743D5DE-DAB7-E54E-AC69-45ECA053C905}">
      <dgm:prSet/>
      <dgm:spPr/>
      <dgm:t>
        <a:bodyPr/>
        <a:lstStyle/>
        <a:p>
          <a:endParaRPr lang="en-US"/>
        </a:p>
      </dgm:t>
    </dgm:pt>
    <dgm:pt modelId="{63B81940-4DDE-4179-94ED-B80B3BA2BF00}" type="pres">
      <dgm:prSet presAssocID="{847E8618-3404-9842-9773-9811F9FB8B4A}" presName="root" presStyleCnt="0">
        <dgm:presLayoutVars>
          <dgm:dir/>
          <dgm:resizeHandles val="exact"/>
        </dgm:presLayoutVars>
      </dgm:prSet>
      <dgm:spPr/>
    </dgm:pt>
    <dgm:pt modelId="{F793EDB6-64B7-4521-A062-DCD7D1BCF076}" type="pres">
      <dgm:prSet presAssocID="{8B5E7C14-AC11-7144-ABD7-E0AAAC52FA30}" presName="compNode" presStyleCnt="0"/>
      <dgm:spPr/>
    </dgm:pt>
    <dgm:pt modelId="{DD3AE261-0D59-48C3-A8EA-CA360BC6B5C9}" type="pres">
      <dgm:prSet presAssocID="{8B5E7C14-AC11-7144-ABD7-E0AAAC52FA3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ve Letter"/>
        </a:ext>
      </dgm:extLst>
    </dgm:pt>
    <dgm:pt modelId="{1EA53E93-A808-4BE0-B505-89BD6C8CB184}" type="pres">
      <dgm:prSet presAssocID="{8B5E7C14-AC11-7144-ABD7-E0AAAC52FA30}" presName="iconSpace" presStyleCnt="0"/>
      <dgm:spPr/>
    </dgm:pt>
    <dgm:pt modelId="{4FEE03F0-9834-45AB-A2B9-94211FE6D2D9}" type="pres">
      <dgm:prSet presAssocID="{8B5E7C14-AC11-7144-ABD7-E0AAAC52FA30}" presName="parTx" presStyleLbl="revTx" presStyleIdx="0" presStyleCnt="8">
        <dgm:presLayoutVars>
          <dgm:chMax val="0"/>
          <dgm:chPref val="0"/>
        </dgm:presLayoutVars>
      </dgm:prSet>
      <dgm:spPr/>
    </dgm:pt>
    <dgm:pt modelId="{00C81EE5-9947-47E9-A3E0-87EF1F3022C8}" type="pres">
      <dgm:prSet presAssocID="{8B5E7C14-AC11-7144-ABD7-E0AAAC52FA30}" presName="txSpace" presStyleCnt="0"/>
      <dgm:spPr/>
    </dgm:pt>
    <dgm:pt modelId="{FBCB163B-C630-4D66-84A3-9199EBE27A3E}" type="pres">
      <dgm:prSet presAssocID="{8B5E7C14-AC11-7144-ABD7-E0AAAC52FA30}" presName="desTx" presStyleLbl="revTx" presStyleIdx="1" presStyleCnt="8">
        <dgm:presLayoutVars/>
      </dgm:prSet>
      <dgm:spPr/>
    </dgm:pt>
    <dgm:pt modelId="{AF6BDEB3-6414-4316-BD52-D4B7749B5935}" type="pres">
      <dgm:prSet presAssocID="{E776ACB9-8FA5-1C40-87A4-C655D8CB3100}" presName="sibTrans" presStyleCnt="0"/>
      <dgm:spPr/>
    </dgm:pt>
    <dgm:pt modelId="{96353E5F-2E5D-4261-9EEF-76951EE1541E}" type="pres">
      <dgm:prSet presAssocID="{93C4441B-F33B-7241-A3E3-36803EDB8574}" presName="compNode" presStyleCnt="0"/>
      <dgm:spPr/>
    </dgm:pt>
    <dgm:pt modelId="{0A57AF31-A005-4961-9326-D6C322B1A26F}" type="pres">
      <dgm:prSet presAssocID="{93C4441B-F33B-7241-A3E3-36803EDB857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w"/>
        </a:ext>
      </dgm:extLst>
    </dgm:pt>
    <dgm:pt modelId="{DADC1B5F-DD43-4E00-A6C8-530355FF5E23}" type="pres">
      <dgm:prSet presAssocID="{93C4441B-F33B-7241-A3E3-36803EDB8574}" presName="iconSpace" presStyleCnt="0"/>
      <dgm:spPr/>
    </dgm:pt>
    <dgm:pt modelId="{6838A28A-5EC9-4E33-B599-E0814AF90CD8}" type="pres">
      <dgm:prSet presAssocID="{93C4441B-F33B-7241-A3E3-36803EDB8574}" presName="parTx" presStyleLbl="revTx" presStyleIdx="2" presStyleCnt="8">
        <dgm:presLayoutVars>
          <dgm:chMax val="0"/>
          <dgm:chPref val="0"/>
        </dgm:presLayoutVars>
      </dgm:prSet>
      <dgm:spPr/>
    </dgm:pt>
    <dgm:pt modelId="{A1538A98-A34A-4E64-81D6-F47CBCBB0DAC}" type="pres">
      <dgm:prSet presAssocID="{93C4441B-F33B-7241-A3E3-36803EDB8574}" presName="txSpace" presStyleCnt="0"/>
      <dgm:spPr/>
    </dgm:pt>
    <dgm:pt modelId="{A6E5D972-15EC-4827-A54B-5FAEE113A204}" type="pres">
      <dgm:prSet presAssocID="{93C4441B-F33B-7241-A3E3-36803EDB8574}" presName="desTx" presStyleLbl="revTx" presStyleIdx="3" presStyleCnt="8">
        <dgm:presLayoutVars/>
      </dgm:prSet>
      <dgm:spPr/>
    </dgm:pt>
    <dgm:pt modelId="{7FAEDE15-DF60-4DB7-8375-1D48F91D502C}" type="pres">
      <dgm:prSet presAssocID="{5276859A-877C-FB4E-8A6B-C2DD769B41DD}" presName="sibTrans" presStyleCnt="0"/>
      <dgm:spPr/>
    </dgm:pt>
    <dgm:pt modelId="{9C2B32E7-1DE5-470D-9D45-EB3098BB33B7}" type="pres">
      <dgm:prSet presAssocID="{C7B7175D-E17B-7B44-B1C6-08A957F8D6E0}" presName="compNode" presStyleCnt="0"/>
      <dgm:spPr/>
    </dgm:pt>
    <dgm:pt modelId="{3DA66E99-B023-47A6-BB75-4B0849C74972}" type="pres">
      <dgm:prSet presAssocID="{C7B7175D-E17B-7B44-B1C6-08A957F8D6E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er in pot"/>
        </a:ext>
      </dgm:extLst>
    </dgm:pt>
    <dgm:pt modelId="{BE7C6C8B-7737-4422-97AE-E445589BF05E}" type="pres">
      <dgm:prSet presAssocID="{C7B7175D-E17B-7B44-B1C6-08A957F8D6E0}" presName="iconSpace" presStyleCnt="0"/>
      <dgm:spPr/>
    </dgm:pt>
    <dgm:pt modelId="{4153B2CF-8D25-41BC-A77A-BB4B3C909A3E}" type="pres">
      <dgm:prSet presAssocID="{C7B7175D-E17B-7B44-B1C6-08A957F8D6E0}" presName="parTx" presStyleLbl="revTx" presStyleIdx="4" presStyleCnt="8">
        <dgm:presLayoutVars>
          <dgm:chMax val="0"/>
          <dgm:chPref val="0"/>
        </dgm:presLayoutVars>
      </dgm:prSet>
      <dgm:spPr/>
    </dgm:pt>
    <dgm:pt modelId="{004E02D7-2495-4699-9C87-858582C886F1}" type="pres">
      <dgm:prSet presAssocID="{C7B7175D-E17B-7B44-B1C6-08A957F8D6E0}" presName="txSpace" presStyleCnt="0"/>
      <dgm:spPr/>
    </dgm:pt>
    <dgm:pt modelId="{1210D416-1BC8-40CC-B6C1-CB560FC96144}" type="pres">
      <dgm:prSet presAssocID="{C7B7175D-E17B-7B44-B1C6-08A957F8D6E0}" presName="desTx" presStyleLbl="revTx" presStyleIdx="5" presStyleCnt="8">
        <dgm:presLayoutVars/>
      </dgm:prSet>
      <dgm:spPr/>
    </dgm:pt>
    <dgm:pt modelId="{63811D54-BA12-4F60-A76E-183299ABE8BD}" type="pres">
      <dgm:prSet presAssocID="{1C19CA11-92E4-1045-ADA6-5733CCA7FC4D}" presName="sibTrans" presStyleCnt="0"/>
      <dgm:spPr/>
    </dgm:pt>
    <dgm:pt modelId="{63F45932-4943-433B-8678-9B1299D3A5F7}" type="pres">
      <dgm:prSet presAssocID="{455A2797-B8DC-F54C-B5B3-A35C3CA4FA5B}" presName="compNode" presStyleCnt="0"/>
      <dgm:spPr/>
    </dgm:pt>
    <dgm:pt modelId="{DBAEDC10-E79A-4F13-90D0-A1410A8C75B4}" type="pres">
      <dgm:prSet presAssocID="{455A2797-B8DC-F54C-B5B3-A35C3CA4FA5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8005B63-9A66-4B49-BB96-E87EC54FFCD2}" type="pres">
      <dgm:prSet presAssocID="{455A2797-B8DC-F54C-B5B3-A35C3CA4FA5B}" presName="iconSpace" presStyleCnt="0"/>
      <dgm:spPr/>
    </dgm:pt>
    <dgm:pt modelId="{EB8ED49E-D19A-438F-88C0-85568809CCA4}" type="pres">
      <dgm:prSet presAssocID="{455A2797-B8DC-F54C-B5B3-A35C3CA4FA5B}" presName="parTx" presStyleLbl="revTx" presStyleIdx="6" presStyleCnt="8">
        <dgm:presLayoutVars>
          <dgm:chMax val="0"/>
          <dgm:chPref val="0"/>
        </dgm:presLayoutVars>
      </dgm:prSet>
      <dgm:spPr/>
    </dgm:pt>
    <dgm:pt modelId="{6FEEA585-CBE4-448A-BF41-89FB382B3079}" type="pres">
      <dgm:prSet presAssocID="{455A2797-B8DC-F54C-B5B3-A35C3CA4FA5B}" presName="txSpace" presStyleCnt="0"/>
      <dgm:spPr/>
    </dgm:pt>
    <dgm:pt modelId="{02FBCC01-BAE5-4A06-84BA-8277DB0CE67E}" type="pres">
      <dgm:prSet presAssocID="{455A2797-B8DC-F54C-B5B3-A35C3CA4FA5B}" presName="desTx" presStyleLbl="revTx" presStyleIdx="7" presStyleCnt="8">
        <dgm:presLayoutVars/>
      </dgm:prSet>
      <dgm:spPr/>
    </dgm:pt>
  </dgm:ptLst>
  <dgm:cxnLst>
    <dgm:cxn modelId="{E4090B00-487E-6942-BCD6-8DE8B0DCFF31}" srcId="{93C4441B-F33B-7241-A3E3-36803EDB8574}" destId="{D8F5ACAB-8E64-5947-AB00-290FE368DC31}" srcOrd="0" destOrd="0" parTransId="{A3B829B3-9E57-9E46-AACD-3AB45BA88F4A}" sibTransId="{8C831B34-ED49-ED48-A634-F8CE6A2881E0}"/>
    <dgm:cxn modelId="{848AB805-3102-4649-99D8-9CD91045CE61}" type="presOf" srcId="{8B5E7C14-AC11-7144-ABD7-E0AAAC52FA30}" destId="{4FEE03F0-9834-45AB-A2B9-94211FE6D2D9}" srcOrd="0" destOrd="0" presId="urn:microsoft.com/office/officeart/2018/5/layout/CenteredIconLabelDescriptionList"/>
    <dgm:cxn modelId="{45B1DE06-ED89-4649-A4D6-FBFF784C34A7}" type="presOf" srcId="{388D95D1-3C06-9340-A3E1-B3E2C8100267}" destId="{1210D416-1BC8-40CC-B6C1-CB560FC96144}" srcOrd="0" destOrd="0" presId="urn:microsoft.com/office/officeart/2018/5/layout/CenteredIconLabelDescriptionList"/>
    <dgm:cxn modelId="{961F1F0C-1628-334D-9AFB-036721A76BD0}" srcId="{847E8618-3404-9842-9773-9811F9FB8B4A}" destId="{C7B7175D-E17B-7B44-B1C6-08A957F8D6E0}" srcOrd="2" destOrd="0" parTransId="{81FDE74D-3234-BD4C-90DB-BDDFE9F20FD3}" sibTransId="{1C19CA11-92E4-1045-ADA6-5733CCA7FC4D}"/>
    <dgm:cxn modelId="{F9714614-AF91-4451-8C59-2B41D0711313}" type="presOf" srcId="{C7B7175D-E17B-7B44-B1C6-08A957F8D6E0}" destId="{4153B2CF-8D25-41BC-A77A-BB4B3C909A3E}" srcOrd="0" destOrd="0" presId="urn:microsoft.com/office/officeart/2018/5/layout/CenteredIconLabelDescriptionList"/>
    <dgm:cxn modelId="{9B344720-FCAD-8F47-AB9B-BD4971208E67}" srcId="{8B5E7C14-AC11-7144-ABD7-E0AAAC52FA30}" destId="{333A2C7C-6A08-624E-B4D0-AC318F8E1A4B}" srcOrd="0" destOrd="0" parTransId="{D80CE598-CECD-A44C-879F-9C7EE730148F}" sibTransId="{71841D6C-72A4-B744-A7EB-03AE73E7BF3E}"/>
    <dgm:cxn modelId="{8165952A-1AEA-482F-88E9-4428B7B34DB8}" type="presOf" srcId="{026D5ACC-5AD3-9E4C-89B0-91E3E4FA4907}" destId="{FBCB163B-C630-4D66-84A3-9199EBE27A3E}" srcOrd="0" destOrd="2" presId="urn:microsoft.com/office/officeart/2018/5/layout/CenteredIconLabelDescriptionList"/>
    <dgm:cxn modelId="{57365D2D-B58B-4784-B2BA-617653CD4CEF}" type="presOf" srcId="{C01C2481-3D3E-214E-AF01-AF45EBAC4F2C}" destId="{02FBCC01-BAE5-4A06-84BA-8277DB0CE67E}" srcOrd="0" destOrd="0" presId="urn:microsoft.com/office/officeart/2018/5/layout/CenteredIconLabelDescriptionList"/>
    <dgm:cxn modelId="{6CDFA13D-9FB2-4E96-A827-F2E4C801EEE2}" type="presOf" srcId="{93C4441B-F33B-7241-A3E3-36803EDB8574}" destId="{6838A28A-5EC9-4E33-B599-E0814AF90CD8}" srcOrd="0" destOrd="0" presId="urn:microsoft.com/office/officeart/2018/5/layout/CenteredIconLabelDescriptionList"/>
    <dgm:cxn modelId="{447F2B53-0913-43E3-B2DE-0EFA4879624A}" type="presOf" srcId="{266F5B37-3790-DE4F-A33F-D1C33EE80D30}" destId="{A6E5D972-15EC-4827-A54B-5FAEE113A204}" srcOrd="0" destOrd="1" presId="urn:microsoft.com/office/officeart/2018/5/layout/CenteredIconLabelDescriptionList"/>
    <dgm:cxn modelId="{DE0AFF55-1A7A-8147-9B6D-BEBF949AF584}" srcId="{847E8618-3404-9842-9773-9811F9FB8B4A}" destId="{455A2797-B8DC-F54C-B5B3-A35C3CA4FA5B}" srcOrd="3" destOrd="0" parTransId="{9C612A13-EF1F-DD46-9DEE-1DEEC9ED3B78}" sibTransId="{977397F2-B0CC-614F-81A5-8F5797D38497}"/>
    <dgm:cxn modelId="{A204D85A-93AC-43BC-8223-9ACDA961A594}" type="presOf" srcId="{455A2797-B8DC-F54C-B5B3-A35C3CA4FA5B}" destId="{EB8ED49E-D19A-438F-88C0-85568809CCA4}" srcOrd="0" destOrd="0" presId="urn:microsoft.com/office/officeart/2018/5/layout/CenteredIconLabelDescriptionList"/>
    <dgm:cxn modelId="{EF245269-4D08-48E7-9349-4143DA183F83}" type="presOf" srcId="{5FC58E1E-08D9-CD48-8495-E32578A673AF}" destId="{A6E5D972-15EC-4827-A54B-5FAEE113A204}" srcOrd="0" destOrd="2" presId="urn:microsoft.com/office/officeart/2018/5/layout/CenteredIconLabelDescriptionList"/>
    <dgm:cxn modelId="{3E54B36F-5EFE-4F3D-8BD8-C0252367386E}" type="presOf" srcId="{847E8618-3404-9842-9773-9811F9FB8B4A}" destId="{63B81940-4DDE-4179-94ED-B80B3BA2BF00}" srcOrd="0" destOrd="0" presId="urn:microsoft.com/office/officeart/2018/5/layout/CenteredIconLabelDescriptionList"/>
    <dgm:cxn modelId="{9D49B777-8259-4568-A00C-63856428CFD6}" type="presOf" srcId="{562B4D93-490A-C143-AABB-3B7B51AAC4DB}" destId="{FBCB163B-C630-4D66-84A3-9199EBE27A3E}" srcOrd="0" destOrd="1" presId="urn:microsoft.com/office/officeart/2018/5/layout/CenteredIconLabelDescriptionList"/>
    <dgm:cxn modelId="{2D194F7A-99ED-4D34-838C-A1E19C7040C5}" type="presOf" srcId="{BC4E8646-C742-2A49-AAF9-036265AB2649}" destId="{A6E5D972-15EC-4827-A54B-5FAEE113A204}" srcOrd="0" destOrd="3" presId="urn:microsoft.com/office/officeart/2018/5/layout/CenteredIconLabelDescriptionList"/>
    <dgm:cxn modelId="{7A5AA87F-8545-784F-ABA7-5DD14D0C4814}" srcId="{93C4441B-F33B-7241-A3E3-36803EDB8574}" destId="{BC4E8646-C742-2A49-AAF9-036265AB2649}" srcOrd="3" destOrd="0" parTransId="{9DE8DEC5-6E3F-F249-98CC-AADE6BAA237E}" sibTransId="{671C42FE-38D4-D64E-8160-3908115FA60D}"/>
    <dgm:cxn modelId="{D0799982-B9F2-3640-8DA3-66E559C56B64}" srcId="{8B5E7C14-AC11-7144-ABD7-E0AAAC52FA30}" destId="{562B4D93-490A-C143-AABB-3B7B51AAC4DB}" srcOrd="1" destOrd="0" parTransId="{0967BC9B-A5F7-9746-AC93-AD333F064423}" sibTransId="{0E2AF438-5652-7144-B0D2-658E36D74D1D}"/>
    <dgm:cxn modelId="{10C9F692-C50A-AA46-8E70-5F6648D99F6D}" srcId="{8B5E7C14-AC11-7144-ABD7-E0AAAC52FA30}" destId="{026D5ACC-5AD3-9E4C-89B0-91E3E4FA4907}" srcOrd="2" destOrd="0" parTransId="{22C56EA2-F91A-F245-810A-E0FC332E6B2A}" sibTransId="{558499C0-1EF3-1F4F-8500-9C97AE0F994A}"/>
    <dgm:cxn modelId="{D6CB72A2-FD8F-F140-B4DF-D836DABB9A10}" srcId="{C7B7175D-E17B-7B44-B1C6-08A957F8D6E0}" destId="{E489494A-8C95-6A4A-BC0C-F788AF2A4EE2}" srcOrd="1" destOrd="0" parTransId="{454A5F1F-C3F2-4345-AD56-2195513005CE}" sibTransId="{5906C6C0-CFD6-944B-BD4A-12B795827FC0}"/>
    <dgm:cxn modelId="{799ABBA5-D049-D54A-9202-099AB60A2FFB}" srcId="{847E8618-3404-9842-9773-9811F9FB8B4A}" destId="{93C4441B-F33B-7241-A3E3-36803EDB8574}" srcOrd="1" destOrd="0" parTransId="{0CD7814C-CD6D-F140-BE8D-EB226B5A8908}" sibTransId="{5276859A-877C-FB4E-8A6B-C2DD769B41DD}"/>
    <dgm:cxn modelId="{C0D15EAC-AD67-624E-835A-0425B7AC5A12}" srcId="{93C4441B-F33B-7241-A3E3-36803EDB8574}" destId="{266F5B37-3790-DE4F-A33F-D1C33EE80D30}" srcOrd="1" destOrd="0" parTransId="{227E152C-1BA5-D645-9F05-93E556CA459B}" sibTransId="{82C33269-048D-494B-97BA-B7E135858EF0}"/>
    <dgm:cxn modelId="{CF71E6BD-36FA-4CB9-A53F-B165360C316B}" type="presOf" srcId="{D8F5ACAB-8E64-5947-AB00-290FE368DC31}" destId="{A6E5D972-15EC-4827-A54B-5FAEE113A204}" srcOrd="0" destOrd="0" presId="urn:microsoft.com/office/officeart/2018/5/layout/CenteredIconLabelDescriptionList"/>
    <dgm:cxn modelId="{1FE69AC0-6B99-4666-985D-40036F2FAA1F}" type="presOf" srcId="{E489494A-8C95-6A4A-BC0C-F788AF2A4EE2}" destId="{1210D416-1BC8-40CC-B6C1-CB560FC96144}" srcOrd="0" destOrd="1" presId="urn:microsoft.com/office/officeart/2018/5/layout/CenteredIconLabelDescriptionList"/>
    <dgm:cxn modelId="{3743D5DE-DAB7-E54E-AC69-45ECA053C905}" srcId="{455A2797-B8DC-F54C-B5B3-A35C3CA4FA5B}" destId="{C01C2481-3D3E-214E-AF01-AF45EBAC4F2C}" srcOrd="0" destOrd="0" parTransId="{5CBF64BD-89B8-F642-A241-0C4C66C0F11B}" sibTransId="{85BFAABA-99F7-C142-B2D5-567EE17D801C}"/>
    <dgm:cxn modelId="{B8040DDF-4E12-8B47-8840-41CE5052E7D3}" srcId="{C7B7175D-E17B-7B44-B1C6-08A957F8D6E0}" destId="{388D95D1-3C06-9340-A3E1-B3E2C8100267}" srcOrd="0" destOrd="0" parTransId="{F393953A-3DBB-DC48-BED4-813912FA8EDC}" sibTransId="{3D39921D-6EB3-6D44-9B2C-2E70F4D124FA}"/>
    <dgm:cxn modelId="{18A77AE1-BCB5-E243-8670-178048CBAF51}" srcId="{847E8618-3404-9842-9773-9811F9FB8B4A}" destId="{8B5E7C14-AC11-7144-ABD7-E0AAAC52FA30}" srcOrd="0" destOrd="0" parTransId="{D8EED3B7-75FE-A84D-8375-556D753A36AF}" sibTransId="{E776ACB9-8FA5-1C40-87A4-C655D8CB3100}"/>
    <dgm:cxn modelId="{E1E5E3E8-F69C-4905-AD05-0CB03B058D3F}" type="presOf" srcId="{333A2C7C-6A08-624E-B4D0-AC318F8E1A4B}" destId="{FBCB163B-C630-4D66-84A3-9199EBE27A3E}" srcOrd="0" destOrd="0" presId="urn:microsoft.com/office/officeart/2018/5/layout/CenteredIconLabelDescriptionList"/>
    <dgm:cxn modelId="{A416FAF5-ADBA-E840-8056-CB9BA40CA178}" srcId="{93C4441B-F33B-7241-A3E3-36803EDB8574}" destId="{5FC58E1E-08D9-CD48-8495-E32578A673AF}" srcOrd="2" destOrd="0" parTransId="{66F9CF14-3F22-B14E-A507-ABD557005358}" sibTransId="{4BE2B69D-4BAF-EF4E-868A-61169C2B6DF0}"/>
    <dgm:cxn modelId="{C6353DA9-2376-4625-B76E-87D5AE0250A3}" type="presParOf" srcId="{63B81940-4DDE-4179-94ED-B80B3BA2BF00}" destId="{F793EDB6-64B7-4521-A062-DCD7D1BCF076}" srcOrd="0" destOrd="0" presId="urn:microsoft.com/office/officeart/2018/5/layout/CenteredIconLabelDescriptionList"/>
    <dgm:cxn modelId="{361B07DC-73D5-4C21-9101-A18B13F52113}" type="presParOf" srcId="{F793EDB6-64B7-4521-A062-DCD7D1BCF076}" destId="{DD3AE261-0D59-48C3-A8EA-CA360BC6B5C9}" srcOrd="0" destOrd="0" presId="urn:microsoft.com/office/officeart/2018/5/layout/CenteredIconLabelDescriptionList"/>
    <dgm:cxn modelId="{E036DB4D-83F3-47D8-BC18-A35414AC407B}" type="presParOf" srcId="{F793EDB6-64B7-4521-A062-DCD7D1BCF076}" destId="{1EA53E93-A808-4BE0-B505-89BD6C8CB184}" srcOrd="1" destOrd="0" presId="urn:microsoft.com/office/officeart/2018/5/layout/CenteredIconLabelDescriptionList"/>
    <dgm:cxn modelId="{27B8B1F7-AD5A-4A34-878C-4CD11FECF96A}" type="presParOf" srcId="{F793EDB6-64B7-4521-A062-DCD7D1BCF076}" destId="{4FEE03F0-9834-45AB-A2B9-94211FE6D2D9}" srcOrd="2" destOrd="0" presId="urn:microsoft.com/office/officeart/2018/5/layout/CenteredIconLabelDescriptionList"/>
    <dgm:cxn modelId="{4D9E6244-871B-4EAD-AB6D-8BC14AEF9652}" type="presParOf" srcId="{F793EDB6-64B7-4521-A062-DCD7D1BCF076}" destId="{00C81EE5-9947-47E9-A3E0-87EF1F3022C8}" srcOrd="3" destOrd="0" presId="urn:microsoft.com/office/officeart/2018/5/layout/CenteredIconLabelDescriptionList"/>
    <dgm:cxn modelId="{A5A381B6-D0D3-4244-9CC7-E457F135763A}" type="presParOf" srcId="{F793EDB6-64B7-4521-A062-DCD7D1BCF076}" destId="{FBCB163B-C630-4D66-84A3-9199EBE27A3E}" srcOrd="4" destOrd="0" presId="urn:microsoft.com/office/officeart/2018/5/layout/CenteredIconLabelDescriptionList"/>
    <dgm:cxn modelId="{F872CCFE-8798-45DC-B1C0-3BF6A1045026}" type="presParOf" srcId="{63B81940-4DDE-4179-94ED-B80B3BA2BF00}" destId="{AF6BDEB3-6414-4316-BD52-D4B7749B5935}" srcOrd="1" destOrd="0" presId="urn:microsoft.com/office/officeart/2018/5/layout/CenteredIconLabelDescriptionList"/>
    <dgm:cxn modelId="{C7941F39-AD97-45BE-A97D-0D0C431E5D7E}" type="presParOf" srcId="{63B81940-4DDE-4179-94ED-B80B3BA2BF00}" destId="{96353E5F-2E5D-4261-9EEF-76951EE1541E}" srcOrd="2" destOrd="0" presId="urn:microsoft.com/office/officeart/2018/5/layout/CenteredIconLabelDescriptionList"/>
    <dgm:cxn modelId="{2C851286-8162-434F-B48A-4B15E0891436}" type="presParOf" srcId="{96353E5F-2E5D-4261-9EEF-76951EE1541E}" destId="{0A57AF31-A005-4961-9326-D6C322B1A26F}" srcOrd="0" destOrd="0" presId="urn:microsoft.com/office/officeart/2018/5/layout/CenteredIconLabelDescriptionList"/>
    <dgm:cxn modelId="{29DF77CB-7ECE-4121-B337-BA7ADAA788D6}" type="presParOf" srcId="{96353E5F-2E5D-4261-9EEF-76951EE1541E}" destId="{DADC1B5F-DD43-4E00-A6C8-530355FF5E23}" srcOrd="1" destOrd="0" presId="urn:microsoft.com/office/officeart/2018/5/layout/CenteredIconLabelDescriptionList"/>
    <dgm:cxn modelId="{2A8CD48F-29DD-434C-A408-2DDCA760847A}" type="presParOf" srcId="{96353E5F-2E5D-4261-9EEF-76951EE1541E}" destId="{6838A28A-5EC9-4E33-B599-E0814AF90CD8}" srcOrd="2" destOrd="0" presId="urn:microsoft.com/office/officeart/2018/5/layout/CenteredIconLabelDescriptionList"/>
    <dgm:cxn modelId="{C61DE240-14A5-4AA3-99A5-18E1711D2EE5}" type="presParOf" srcId="{96353E5F-2E5D-4261-9EEF-76951EE1541E}" destId="{A1538A98-A34A-4E64-81D6-F47CBCBB0DAC}" srcOrd="3" destOrd="0" presId="urn:microsoft.com/office/officeart/2018/5/layout/CenteredIconLabelDescriptionList"/>
    <dgm:cxn modelId="{AD3BD5D0-B1AB-41C8-9AB3-063F24E4583B}" type="presParOf" srcId="{96353E5F-2E5D-4261-9EEF-76951EE1541E}" destId="{A6E5D972-15EC-4827-A54B-5FAEE113A204}" srcOrd="4" destOrd="0" presId="urn:microsoft.com/office/officeart/2018/5/layout/CenteredIconLabelDescriptionList"/>
    <dgm:cxn modelId="{4E97BADA-4F87-4357-9DA3-11B9BD241466}" type="presParOf" srcId="{63B81940-4DDE-4179-94ED-B80B3BA2BF00}" destId="{7FAEDE15-DF60-4DB7-8375-1D48F91D502C}" srcOrd="3" destOrd="0" presId="urn:microsoft.com/office/officeart/2018/5/layout/CenteredIconLabelDescriptionList"/>
    <dgm:cxn modelId="{ACD45561-CEB1-4465-892B-AC20C8A7B312}" type="presParOf" srcId="{63B81940-4DDE-4179-94ED-B80B3BA2BF00}" destId="{9C2B32E7-1DE5-470D-9D45-EB3098BB33B7}" srcOrd="4" destOrd="0" presId="urn:microsoft.com/office/officeart/2018/5/layout/CenteredIconLabelDescriptionList"/>
    <dgm:cxn modelId="{541F8A24-F2A5-436C-AEEA-1323420C67C8}" type="presParOf" srcId="{9C2B32E7-1DE5-470D-9D45-EB3098BB33B7}" destId="{3DA66E99-B023-47A6-BB75-4B0849C74972}" srcOrd="0" destOrd="0" presId="urn:microsoft.com/office/officeart/2018/5/layout/CenteredIconLabelDescriptionList"/>
    <dgm:cxn modelId="{A2BCEF2B-6130-4588-9882-6BC72B34C51A}" type="presParOf" srcId="{9C2B32E7-1DE5-470D-9D45-EB3098BB33B7}" destId="{BE7C6C8B-7737-4422-97AE-E445589BF05E}" srcOrd="1" destOrd="0" presId="urn:microsoft.com/office/officeart/2018/5/layout/CenteredIconLabelDescriptionList"/>
    <dgm:cxn modelId="{768D058D-71A0-4C81-8620-336A7BCAB0DC}" type="presParOf" srcId="{9C2B32E7-1DE5-470D-9D45-EB3098BB33B7}" destId="{4153B2CF-8D25-41BC-A77A-BB4B3C909A3E}" srcOrd="2" destOrd="0" presId="urn:microsoft.com/office/officeart/2018/5/layout/CenteredIconLabelDescriptionList"/>
    <dgm:cxn modelId="{6A6D6D95-40A9-474D-86EF-CFF6F18047F5}" type="presParOf" srcId="{9C2B32E7-1DE5-470D-9D45-EB3098BB33B7}" destId="{004E02D7-2495-4699-9C87-858582C886F1}" srcOrd="3" destOrd="0" presId="urn:microsoft.com/office/officeart/2018/5/layout/CenteredIconLabelDescriptionList"/>
    <dgm:cxn modelId="{538B327A-A21F-4E48-AEB2-07A2B5F4CE4B}" type="presParOf" srcId="{9C2B32E7-1DE5-470D-9D45-EB3098BB33B7}" destId="{1210D416-1BC8-40CC-B6C1-CB560FC96144}" srcOrd="4" destOrd="0" presId="urn:microsoft.com/office/officeart/2018/5/layout/CenteredIconLabelDescriptionList"/>
    <dgm:cxn modelId="{F440CD3B-FC70-443C-92DD-3716037B1BCE}" type="presParOf" srcId="{63B81940-4DDE-4179-94ED-B80B3BA2BF00}" destId="{63811D54-BA12-4F60-A76E-183299ABE8BD}" srcOrd="5" destOrd="0" presId="urn:microsoft.com/office/officeart/2018/5/layout/CenteredIconLabelDescriptionList"/>
    <dgm:cxn modelId="{83E7838A-CD9A-43F8-9442-0D68354C6E18}" type="presParOf" srcId="{63B81940-4DDE-4179-94ED-B80B3BA2BF00}" destId="{63F45932-4943-433B-8678-9B1299D3A5F7}" srcOrd="6" destOrd="0" presId="urn:microsoft.com/office/officeart/2018/5/layout/CenteredIconLabelDescriptionList"/>
    <dgm:cxn modelId="{991E36B9-283E-44EF-B0E0-E26B01C8BC19}" type="presParOf" srcId="{63F45932-4943-433B-8678-9B1299D3A5F7}" destId="{DBAEDC10-E79A-4F13-90D0-A1410A8C75B4}" srcOrd="0" destOrd="0" presId="urn:microsoft.com/office/officeart/2018/5/layout/CenteredIconLabelDescriptionList"/>
    <dgm:cxn modelId="{B27C9C02-70D5-42AA-9B1C-C86DFB9DE721}" type="presParOf" srcId="{63F45932-4943-433B-8678-9B1299D3A5F7}" destId="{98005B63-9A66-4B49-BB96-E87EC54FFCD2}" srcOrd="1" destOrd="0" presId="urn:microsoft.com/office/officeart/2018/5/layout/CenteredIconLabelDescriptionList"/>
    <dgm:cxn modelId="{39B969CD-4A2B-4B14-ADA5-E7937650E149}" type="presParOf" srcId="{63F45932-4943-433B-8678-9B1299D3A5F7}" destId="{EB8ED49E-D19A-438F-88C0-85568809CCA4}" srcOrd="2" destOrd="0" presId="urn:microsoft.com/office/officeart/2018/5/layout/CenteredIconLabelDescriptionList"/>
    <dgm:cxn modelId="{8326980E-7A7B-4760-8D68-995B2546F5A5}" type="presParOf" srcId="{63F45932-4943-433B-8678-9B1299D3A5F7}" destId="{6FEEA585-CBE4-448A-BF41-89FB382B3079}" srcOrd="3" destOrd="0" presId="urn:microsoft.com/office/officeart/2018/5/layout/CenteredIconLabelDescriptionList"/>
    <dgm:cxn modelId="{FE006A5F-5EB1-4692-8021-A6FEAACE9B93}" type="presParOf" srcId="{63F45932-4943-433B-8678-9B1299D3A5F7}" destId="{02FBCC01-BAE5-4A06-84BA-8277DB0CE67E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5FACF7-6ECC-CD4E-AA21-2E59250EBE31}" type="doc">
      <dgm:prSet loTypeId="urn:microsoft.com/office/officeart/2005/8/layout/vList5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7A32547-39C8-A24A-8882-62DAD72D0006}">
      <dgm:prSet phldrT="[Text]"/>
      <dgm:spPr/>
      <dgm:t>
        <a:bodyPr/>
        <a:lstStyle/>
        <a:p>
          <a:r>
            <a:rPr lang="en-US" dirty="0"/>
            <a:t>Sneaker Ball </a:t>
          </a:r>
        </a:p>
      </dgm:t>
    </dgm:pt>
    <dgm:pt modelId="{394A5E3D-97AB-3845-B8B6-433B15E127F2}" type="parTrans" cxnId="{85FC2261-B280-624D-913C-45A3B35900D3}">
      <dgm:prSet/>
      <dgm:spPr/>
      <dgm:t>
        <a:bodyPr/>
        <a:lstStyle/>
        <a:p>
          <a:endParaRPr lang="en-US"/>
        </a:p>
      </dgm:t>
    </dgm:pt>
    <dgm:pt modelId="{5493F56C-617C-2E46-8B60-1DB30A38CDA5}" type="sibTrans" cxnId="{85FC2261-B280-624D-913C-45A3B35900D3}">
      <dgm:prSet/>
      <dgm:spPr/>
      <dgm:t>
        <a:bodyPr/>
        <a:lstStyle/>
        <a:p>
          <a:endParaRPr lang="en-US"/>
        </a:p>
      </dgm:t>
    </dgm:pt>
    <dgm:pt modelId="{14046CFD-0C59-E243-9348-78194F51D573}">
      <dgm:prSet phldrT="[Text]"/>
      <dgm:spPr/>
      <dgm:t>
        <a:bodyPr/>
        <a:lstStyle/>
        <a:p>
          <a:r>
            <a:rPr lang="en-US" dirty="0"/>
            <a:t>Date TBD</a:t>
          </a:r>
        </a:p>
      </dgm:t>
    </dgm:pt>
    <dgm:pt modelId="{E88EC607-AF75-674B-9DC4-1C06C4BF836C}" type="parTrans" cxnId="{49CDCDD8-8DE7-2849-AA20-8DFF1C20F989}">
      <dgm:prSet/>
      <dgm:spPr/>
      <dgm:t>
        <a:bodyPr/>
        <a:lstStyle/>
        <a:p>
          <a:endParaRPr lang="en-US"/>
        </a:p>
      </dgm:t>
    </dgm:pt>
    <dgm:pt modelId="{A78A752A-2C85-A24D-B2D9-7CEF1624D2CC}" type="sibTrans" cxnId="{49CDCDD8-8DE7-2849-AA20-8DFF1C20F989}">
      <dgm:prSet/>
      <dgm:spPr/>
      <dgm:t>
        <a:bodyPr/>
        <a:lstStyle/>
        <a:p>
          <a:endParaRPr lang="en-US"/>
        </a:p>
      </dgm:t>
    </dgm:pt>
    <dgm:pt modelId="{4B0F22DC-AA1F-2344-989F-BFA9A75B36E6}">
      <dgm:prSet phldrT="[Text]"/>
      <dgm:spPr/>
      <dgm:t>
        <a:bodyPr/>
        <a:lstStyle/>
        <a:p>
          <a:r>
            <a:rPr lang="en-US" dirty="0"/>
            <a:t>PTO Led</a:t>
          </a:r>
        </a:p>
      </dgm:t>
    </dgm:pt>
    <dgm:pt modelId="{9A213FA2-BBBE-C54C-A93D-9D27136295D9}" type="parTrans" cxnId="{63D63AFC-096E-A54F-BF11-A2C63A4D9E68}">
      <dgm:prSet/>
      <dgm:spPr/>
      <dgm:t>
        <a:bodyPr/>
        <a:lstStyle/>
        <a:p>
          <a:endParaRPr lang="en-US"/>
        </a:p>
      </dgm:t>
    </dgm:pt>
    <dgm:pt modelId="{86C15B82-396B-6449-A791-8318F0400292}" type="sibTrans" cxnId="{63D63AFC-096E-A54F-BF11-A2C63A4D9E68}">
      <dgm:prSet/>
      <dgm:spPr/>
      <dgm:t>
        <a:bodyPr/>
        <a:lstStyle/>
        <a:p>
          <a:endParaRPr lang="en-US"/>
        </a:p>
      </dgm:t>
    </dgm:pt>
    <dgm:pt modelId="{EFFD8562-AD61-254D-B184-B653F5CC2388}">
      <dgm:prSet phldrT="[Text]"/>
      <dgm:spPr/>
      <dgm:t>
        <a:bodyPr/>
        <a:lstStyle/>
        <a:p>
          <a:r>
            <a:rPr lang="en-US" dirty="0"/>
            <a:t>TBD</a:t>
          </a:r>
        </a:p>
      </dgm:t>
    </dgm:pt>
    <dgm:pt modelId="{A923B38E-7D71-3D4A-BD9F-2A4A2281B204}" type="parTrans" cxnId="{4A39346E-436D-1140-AD76-F70976C621D7}">
      <dgm:prSet/>
      <dgm:spPr/>
      <dgm:t>
        <a:bodyPr/>
        <a:lstStyle/>
        <a:p>
          <a:endParaRPr lang="en-US"/>
        </a:p>
      </dgm:t>
    </dgm:pt>
    <dgm:pt modelId="{C8EFA93B-6BA1-834A-83D7-E5C04BBDC8E1}" type="sibTrans" cxnId="{4A39346E-436D-1140-AD76-F70976C621D7}">
      <dgm:prSet/>
      <dgm:spPr/>
      <dgm:t>
        <a:bodyPr/>
        <a:lstStyle/>
        <a:p>
          <a:endParaRPr lang="en-US"/>
        </a:p>
      </dgm:t>
    </dgm:pt>
    <dgm:pt modelId="{98C67C1A-7EE7-4547-A121-EBA266900E33}">
      <dgm:prSet phldrT="[Text]" phldr="1"/>
      <dgm:spPr/>
      <dgm:t>
        <a:bodyPr/>
        <a:lstStyle/>
        <a:p>
          <a:endParaRPr lang="en-US"/>
        </a:p>
      </dgm:t>
    </dgm:pt>
    <dgm:pt modelId="{68E67A9D-F9E5-5E44-8910-609F98DB30C5}" type="parTrans" cxnId="{8B38564E-AC27-3644-AAE9-CC6F36F2F85A}">
      <dgm:prSet/>
      <dgm:spPr/>
      <dgm:t>
        <a:bodyPr/>
        <a:lstStyle/>
        <a:p>
          <a:endParaRPr lang="en-US"/>
        </a:p>
      </dgm:t>
    </dgm:pt>
    <dgm:pt modelId="{7FAA9722-23EE-B344-9F80-545A7B38B447}" type="sibTrans" cxnId="{8B38564E-AC27-3644-AAE9-CC6F36F2F85A}">
      <dgm:prSet/>
      <dgm:spPr/>
      <dgm:t>
        <a:bodyPr/>
        <a:lstStyle/>
        <a:p>
          <a:endParaRPr lang="en-US"/>
        </a:p>
      </dgm:t>
    </dgm:pt>
    <dgm:pt modelId="{07C6C327-EC24-F642-BFAF-12D0768988E0}">
      <dgm:prSet phldrT="[Text]" phldr="1"/>
      <dgm:spPr/>
      <dgm:t>
        <a:bodyPr/>
        <a:lstStyle/>
        <a:p>
          <a:endParaRPr lang="en-US"/>
        </a:p>
      </dgm:t>
    </dgm:pt>
    <dgm:pt modelId="{D9A7DD75-1D0D-AF47-B022-570EC63995B9}" type="parTrans" cxnId="{7D5702CE-EEC4-C448-9051-E749339A4BE4}">
      <dgm:prSet/>
      <dgm:spPr/>
      <dgm:t>
        <a:bodyPr/>
        <a:lstStyle/>
        <a:p>
          <a:endParaRPr lang="en-US"/>
        </a:p>
      </dgm:t>
    </dgm:pt>
    <dgm:pt modelId="{4FB9E31B-3A5E-244B-A98B-8FA99BA965ED}" type="sibTrans" cxnId="{7D5702CE-EEC4-C448-9051-E749339A4BE4}">
      <dgm:prSet/>
      <dgm:spPr/>
      <dgm:t>
        <a:bodyPr/>
        <a:lstStyle/>
        <a:p>
          <a:endParaRPr lang="en-US"/>
        </a:p>
      </dgm:t>
    </dgm:pt>
    <dgm:pt modelId="{6D6E6D18-39AD-5F45-A409-102D73B91D4F}">
      <dgm:prSet phldrT="[Text]"/>
      <dgm:spPr/>
      <dgm:t>
        <a:bodyPr/>
        <a:lstStyle/>
        <a:p>
          <a:r>
            <a:rPr lang="en-US" dirty="0"/>
            <a:t>TBD</a:t>
          </a:r>
        </a:p>
      </dgm:t>
    </dgm:pt>
    <dgm:pt modelId="{9CCEB208-9A21-DA4A-9DE6-A73111B75CCC}" type="parTrans" cxnId="{87CAA931-5EA0-AB4F-8FCB-5274A7689F67}">
      <dgm:prSet/>
      <dgm:spPr/>
      <dgm:t>
        <a:bodyPr/>
        <a:lstStyle/>
        <a:p>
          <a:endParaRPr lang="en-US"/>
        </a:p>
      </dgm:t>
    </dgm:pt>
    <dgm:pt modelId="{7E99062F-EC21-C44F-BE4D-A851772F0EA5}" type="sibTrans" cxnId="{87CAA931-5EA0-AB4F-8FCB-5274A7689F67}">
      <dgm:prSet/>
      <dgm:spPr/>
      <dgm:t>
        <a:bodyPr/>
        <a:lstStyle/>
        <a:p>
          <a:endParaRPr lang="en-US"/>
        </a:p>
      </dgm:t>
    </dgm:pt>
    <dgm:pt modelId="{EC34461A-35BA-4445-85DB-5E044281FD41}">
      <dgm:prSet phldrT="[Text]" phldr="1"/>
      <dgm:spPr/>
      <dgm:t>
        <a:bodyPr/>
        <a:lstStyle/>
        <a:p>
          <a:endParaRPr lang="en-US" dirty="0"/>
        </a:p>
      </dgm:t>
    </dgm:pt>
    <dgm:pt modelId="{FB6290A1-08C2-FB42-8311-F550688E8408}" type="parTrans" cxnId="{FF027C13-36EB-9B4B-849B-2C5A7234898A}">
      <dgm:prSet/>
      <dgm:spPr/>
      <dgm:t>
        <a:bodyPr/>
        <a:lstStyle/>
        <a:p>
          <a:endParaRPr lang="en-US"/>
        </a:p>
      </dgm:t>
    </dgm:pt>
    <dgm:pt modelId="{70998FC0-A7EE-C547-BDF1-66B190D3AD15}" type="sibTrans" cxnId="{FF027C13-36EB-9B4B-849B-2C5A7234898A}">
      <dgm:prSet/>
      <dgm:spPr/>
      <dgm:t>
        <a:bodyPr/>
        <a:lstStyle/>
        <a:p>
          <a:endParaRPr lang="en-US"/>
        </a:p>
      </dgm:t>
    </dgm:pt>
    <dgm:pt modelId="{1B7DAC2A-A138-3241-AE42-F624EB6A27EA}">
      <dgm:prSet phldrT="[Text]" phldr="1"/>
      <dgm:spPr/>
      <dgm:t>
        <a:bodyPr/>
        <a:lstStyle/>
        <a:p>
          <a:endParaRPr lang="en-US"/>
        </a:p>
      </dgm:t>
    </dgm:pt>
    <dgm:pt modelId="{994A4338-BB01-8F4D-839C-6F889B2F6077}" type="parTrans" cxnId="{3FDBDBF3-F93B-BA45-B3B6-58270E55E227}">
      <dgm:prSet/>
      <dgm:spPr/>
      <dgm:t>
        <a:bodyPr/>
        <a:lstStyle/>
        <a:p>
          <a:endParaRPr lang="en-US"/>
        </a:p>
      </dgm:t>
    </dgm:pt>
    <dgm:pt modelId="{AD09F170-A682-1941-B115-24BC4284088F}" type="sibTrans" cxnId="{3FDBDBF3-F93B-BA45-B3B6-58270E55E227}">
      <dgm:prSet/>
      <dgm:spPr/>
      <dgm:t>
        <a:bodyPr/>
        <a:lstStyle/>
        <a:p>
          <a:endParaRPr lang="en-US"/>
        </a:p>
      </dgm:t>
    </dgm:pt>
    <dgm:pt modelId="{74EA38AF-5C9E-9E46-84D5-1CD050AD37D0}" type="pres">
      <dgm:prSet presAssocID="{DF5FACF7-6ECC-CD4E-AA21-2E59250EBE31}" presName="Name0" presStyleCnt="0">
        <dgm:presLayoutVars>
          <dgm:dir/>
          <dgm:animLvl val="lvl"/>
          <dgm:resizeHandles val="exact"/>
        </dgm:presLayoutVars>
      </dgm:prSet>
      <dgm:spPr/>
    </dgm:pt>
    <dgm:pt modelId="{953117F8-3A4D-9247-9D9A-19173B4F9C17}" type="pres">
      <dgm:prSet presAssocID="{B7A32547-39C8-A24A-8882-62DAD72D0006}" presName="linNode" presStyleCnt="0"/>
      <dgm:spPr/>
    </dgm:pt>
    <dgm:pt modelId="{7D0B9E26-FFB3-CD43-A6AE-FFF21A653098}" type="pres">
      <dgm:prSet presAssocID="{B7A32547-39C8-A24A-8882-62DAD72D000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9D8561A-8EA3-E944-BECB-3335D0A0FB43}" type="pres">
      <dgm:prSet presAssocID="{B7A32547-39C8-A24A-8882-62DAD72D0006}" presName="descendantText" presStyleLbl="alignAccFollowNode1" presStyleIdx="0" presStyleCnt="3">
        <dgm:presLayoutVars>
          <dgm:bulletEnabled val="1"/>
        </dgm:presLayoutVars>
      </dgm:prSet>
      <dgm:spPr/>
    </dgm:pt>
    <dgm:pt modelId="{B4862BE1-DCBF-924A-949F-8BEDEA0D5045}" type="pres">
      <dgm:prSet presAssocID="{5493F56C-617C-2E46-8B60-1DB30A38CDA5}" presName="sp" presStyleCnt="0"/>
      <dgm:spPr/>
    </dgm:pt>
    <dgm:pt modelId="{DBF66109-6D4D-5149-ABED-38C0BDC752B9}" type="pres">
      <dgm:prSet presAssocID="{EFFD8562-AD61-254D-B184-B653F5CC2388}" presName="linNode" presStyleCnt="0"/>
      <dgm:spPr/>
    </dgm:pt>
    <dgm:pt modelId="{09674707-5AB1-564C-9430-FA6F836BF78F}" type="pres">
      <dgm:prSet presAssocID="{EFFD8562-AD61-254D-B184-B653F5CC238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E928EEE-7CC6-E443-92BC-4D94A7EA99BB}" type="pres">
      <dgm:prSet presAssocID="{EFFD8562-AD61-254D-B184-B653F5CC2388}" presName="descendantText" presStyleLbl="alignAccFollowNode1" presStyleIdx="1" presStyleCnt="3">
        <dgm:presLayoutVars>
          <dgm:bulletEnabled val="1"/>
        </dgm:presLayoutVars>
      </dgm:prSet>
      <dgm:spPr/>
    </dgm:pt>
    <dgm:pt modelId="{C504F861-DFD8-1F4A-B1DB-1CABCB191C6D}" type="pres">
      <dgm:prSet presAssocID="{C8EFA93B-6BA1-834A-83D7-E5C04BBDC8E1}" presName="sp" presStyleCnt="0"/>
      <dgm:spPr/>
    </dgm:pt>
    <dgm:pt modelId="{9F98EDC3-8790-F14C-9BB3-6D7A69E21C15}" type="pres">
      <dgm:prSet presAssocID="{6D6E6D18-39AD-5F45-A409-102D73B91D4F}" presName="linNode" presStyleCnt="0"/>
      <dgm:spPr/>
    </dgm:pt>
    <dgm:pt modelId="{9EF95DB3-1BE7-3442-B58B-F0DFF0EF142C}" type="pres">
      <dgm:prSet presAssocID="{6D6E6D18-39AD-5F45-A409-102D73B91D4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7EDBD0C-96F2-F141-B55B-5D15F9B50D28}" type="pres">
      <dgm:prSet presAssocID="{6D6E6D18-39AD-5F45-A409-102D73B91D4F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E2F0001-C318-EF42-8927-2BDC1417D43D}" type="presOf" srcId="{B7A32547-39C8-A24A-8882-62DAD72D0006}" destId="{7D0B9E26-FFB3-CD43-A6AE-FFF21A653098}" srcOrd="0" destOrd="0" presId="urn:microsoft.com/office/officeart/2005/8/layout/vList5"/>
    <dgm:cxn modelId="{958F7011-4B31-B74A-80C7-DE5B21041DAB}" type="presOf" srcId="{DF5FACF7-6ECC-CD4E-AA21-2E59250EBE31}" destId="{74EA38AF-5C9E-9E46-84D5-1CD050AD37D0}" srcOrd="0" destOrd="0" presId="urn:microsoft.com/office/officeart/2005/8/layout/vList5"/>
    <dgm:cxn modelId="{FF027C13-36EB-9B4B-849B-2C5A7234898A}" srcId="{6D6E6D18-39AD-5F45-A409-102D73B91D4F}" destId="{EC34461A-35BA-4445-85DB-5E044281FD41}" srcOrd="0" destOrd="0" parTransId="{FB6290A1-08C2-FB42-8311-F550688E8408}" sibTransId="{70998FC0-A7EE-C547-BDF1-66B190D3AD15}"/>
    <dgm:cxn modelId="{87CAA931-5EA0-AB4F-8FCB-5274A7689F67}" srcId="{DF5FACF7-6ECC-CD4E-AA21-2E59250EBE31}" destId="{6D6E6D18-39AD-5F45-A409-102D73B91D4F}" srcOrd="2" destOrd="0" parTransId="{9CCEB208-9A21-DA4A-9DE6-A73111B75CCC}" sibTransId="{7E99062F-EC21-C44F-BE4D-A851772F0EA5}"/>
    <dgm:cxn modelId="{8B38564E-AC27-3644-AAE9-CC6F36F2F85A}" srcId="{EFFD8562-AD61-254D-B184-B653F5CC2388}" destId="{98C67C1A-7EE7-4547-A121-EBA266900E33}" srcOrd="0" destOrd="0" parTransId="{68E67A9D-F9E5-5E44-8910-609F98DB30C5}" sibTransId="{7FAA9722-23EE-B344-9F80-545A7B38B447}"/>
    <dgm:cxn modelId="{53DF5E5A-3D16-3A4D-AA6E-5A05C5B4CE90}" type="presOf" srcId="{14046CFD-0C59-E243-9348-78194F51D573}" destId="{E9D8561A-8EA3-E944-BECB-3335D0A0FB43}" srcOrd="0" destOrd="0" presId="urn:microsoft.com/office/officeart/2005/8/layout/vList5"/>
    <dgm:cxn modelId="{85FC2261-B280-624D-913C-45A3B35900D3}" srcId="{DF5FACF7-6ECC-CD4E-AA21-2E59250EBE31}" destId="{B7A32547-39C8-A24A-8882-62DAD72D0006}" srcOrd="0" destOrd="0" parTransId="{394A5E3D-97AB-3845-B8B6-433B15E127F2}" sibTransId="{5493F56C-617C-2E46-8B60-1DB30A38CDA5}"/>
    <dgm:cxn modelId="{42774E68-CF12-974E-8380-73D4B3218EBC}" type="presOf" srcId="{EC34461A-35BA-4445-85DB-5E044281FD41}" destId="{27EDBD0C-96F2-F141-B55B-5D15F9B50D28}" srcOrd="0" destOrd="0" presId="urn:microsoft.com/office/officeart/2005/8/layout/vList5"/>
    <dgm:cxn modelId="{4A39346E-436D-1140-AD76-F70976C621D7}" srcId="{DF5FACF7-6ECC-CD4E-AA21-2E59250EBE31}" destId="{EFFD8562-AD61-254D-B184-B653F5CC2388}" srcOrd="1" destOrd="0" parTransId="{A923B38E-7D71-3D4A-BD9F-2A4A2281B204}" sibTransId="{C8EFA93B-6BA1-834A-83D7-E5C04BBDC8E1}"/>
    <dgm:cxn modelId="{6C39E680-3A4E-B24B-BF06-00868177174E}" type="presOf" srcId="{98C67C1A-7EE7-4547-A121-EBA266900E33}" destId="{DE928EEE-7CC6-E443-92BC-4D94A7EA99BB}" srcOrd="0" destOrd="0" presId="urn:microsoft.com/office/officeart/2005/8/layout/vList5"/>
    <dgm:cxn modelId="{D67B7188-67EA-1343-BF7C-95462EE4FAED}" type="presOf" srcId="{4B0F22DC-AA1F-2344-989F-BFA9A75B36E6}" destId="{E9D8561A-8EA3-E944-BECB-3335D0A0FB43}" srcOrd="0" destOrd="1" presId="urn:microsoft.com/office/officeart/2005/8/layout/vList5"/>
    <dgm:cxn modelId="{F20C67AD-F975-054E-AF81-B8E359EFB81C}" type="presOf" srcId="{1B7DAC2A-A138-3241-AE42-F624EB6A27EA}" destId="{27EDBD0C-96F2-F141-B55B-5D15F9B50D28}" srcOrd="0" destOrd="1" presId="urn:microsoft.com/office/officeart/2005/8/layout/vList5"/>
    <dgm:cxn modelId="{1FDFAFC0-F786-5D42-A994-956152C36FCE}" type="presOf" srcId="{6D6E6D18-39AD-5F45-A409-102D73B91D4F}" destId="{9EF95DB3-1BE7-3442-B58B-F0DFF0EF142C}" srcOrd="0" destOrd="0" presId="urn:microsoft.com/office/officeart/2005/8/layout/vList5"/>
    <dgm:cxn modelId="{7D5702CE-EEC4-C448-9051-E749339A4BE4}" srcId="{EFFD8562-AD61-254D-B184-B653F5CC2388}" destId="{07C6C327-EC24-F642-BFAF-12D0768988E0}" srcOrd="1" destOrd="0" parTransId="{D9A7DD75-1D0D-AF47-B022-570EC63995B9}" sibTransId="{4FB9E31B-3A5E-244B-A98B-8FA99BA965ED}"/>
    <dgm:cxn modelId="{BD7754D0-235F-6146-980D-E7E55D18DECE}" type="presOf" srcId="{07C6C327-EC24-F642-BFAF-12D0768988E0}" destId="{DE928EEE-7CC6-E443-92BC-4D94A7EA99BB}" srcOrd="0" destOrd="1" presId="urn:microsoft.com/office/officeart/2005/8/layout/vList5"/>
    <dgm:cxn modelId="{49CDCDD8-8DE7-2849-AA20-8DFF1C20F989}" srcId="{B7A32547-39C8-A24A-8882-62DAD72D0006}" destId="{14046CFD-0C59-E243-9348-78194F51D573}" srcOrd="0" destOrd="0" parTransId="{E88EC607-AF75-674B-9DC4-1C06C4BF836C}" sibTransId="{A78A752A-2C85-A24D-B2D9-7CEF1624D2CC}"/>
    <dgm:cxn modelId="{B4D7E5F0-16D6-634F-A612-CF6BF64AFCA0}" type="presOf" srcId="{EFFD8562-AD61-254D-B184-B653F5CC2388}" destId="{09674707-5AB1-564C-9430-FA6F836BF78F}" srcOrd="0" destOrd="0" presId="urn:microsoft.com/office/officeart/2005/8/layout/vList5"/>
    <dgm:cxn modelId="{3FDBDBF3-F93B-BA45-B3B6-58270E55E227}" srcId="{6D6E6D18-39AD-5F45-A409-102D73B91D4F}" destId="{1B7DAC2A-A138-3241-AE42-F624EB6A27EA}" srcOrd="1" destOrd="0" parTransId="{994A4338-BB01-8F4D-839C-6F889B2F6077}" sibTransId="{AD09F170-A682-1941-B115-24BC4284088F}"/>
    <dgm:cxn modelId="{63D63AFC-096E-A54F-BF11-A2C63A4D9E68}" srcId="{B7A32547-39C8-A24A-8882-62DAD72D0006}" destId="{4B0F22DC-AA1F-2344-989F-BFA9A75B36E6}" srcOrd="1" destOrd="0" parTransId="{9A213FA2-BBBE-C54C-A93D-9D27136295D9}" sibTransId="{86C15B82-396B-6449-A791-8318F0400292}"/>
    <dgm:cxn modelId="{D6E3CA0E-E713-0B40-B408-D885EF2ED29D}" type="presParOf" srcId="{74EA38AF-5C9E-9E46-84D5-1CD050AD37D0}" destId="{953117F8-3A4D-9247-9D9A-19173B4F9C17}" srcOrd="0" destOrd="0" presId="urn:microsoft.com/office/officeart/2005/8/layout/vList5"/>
    <dgm:cxn modelId="{0176B767-B5FC-DB46-AA88-362CDEF90338}" type="presParOf" srcId="{953117F8-3A4D-9247-9D9A-19173B4F9C17}" destId="{7D0B9E26-FFB3-CD43-A6AE-FFF21A653098}" srcOrd="0" destOrd="0" presId="urn:microsoft.com/office/officeart/2005/8/layout/vList5"/>
    <dgm:cxn modelId="{8F999A78-8717-9A4A-913F-CCE9CF94C5C1}" type="presParOf" srcId="{953117F8-3A4D-9247-9D9A-19173B4F9C17}" destId="{E9D8561A-8EA3-E944-BECB-3335D0A0FB43}" srcOrd="1" destOrd="0" presId="urn:microsoft.com/office/officeart/2005/8/layout/vList5"/>
    <dgm:cxn modelId="{F82B8991-F9F6-7A46-BDCB-CFB9A21B2A93}" type="presParOf" srcId="{74EA38AF-5C9E-9E46-84D5-1CD050AD37D0}" destId="{B4862BE1-DCBF-924A-949F-8BEDEA0D5045}" srcOrd="1" destOrd="0" presId="urn:microsoft.com/office/officeart/2005/8/layout/vList5"/>
    <dgm:cxn modelId="{D324F1C4-2DC7-EB4D-AA20-EF1BACBD5EFF}" type="presParOf" srcId="{74EA38AF-5C9E-9E46-84D5-1CD050AD37D0}" destId="{DBF66109-6D4D-5149-ABED-38C0BDC752B9}" srcOrd="2" destOrd="0" presId="urn:microsoft.com/office/officeart/2005/8/layout/vList5"/>
    <dgm:cxn modelId="{37DA811B-98E4-CD44-9957-95AD9F81CF22}" type="presParOf" srcId="{DBF66109-6D4D-5149-ABED-38C0BDC752B9}" destId="{09674707-5AB1-564C-9430-FA6F836BF78F}" srcOrd="0" destOrd="0" presId="urn:microsoft.com/office/officeart/2005/8/layout/vList5"/>
    <dgm:cxn modelId="{495498EF-0D2A-464D-A25C-78381049C775}" type="presParOf" srcId="{DBF66109-6D4D-5149-ABED-38C0BDC752B9}" destId="{DE928EEE-7CC6-E443-92BC-4D94A7EA99BB}" srcOrd="1" destOrd="0" presId="urn:microsoft.com/office/officeart/2005/8/layout/vList5"/>
    <dgm:cxn modelId="{13C2C516-CE20-FE41-AC52-6DFA7CC970E2}" type="presParOf" srcId="{74EA38AF-5C9E-9E46-84D5-1CD050AD37D0}" destId="{C504F861-DFD8-1F4A-B1DB-1CABCB191C6D}" srcOrd="3" destOrd="0" presId="urn:microsoft.com/office/officeart/2005/8/layout/vList5"/>
    <dgm:cxn modelId="{3EC53E54-2CE1-4442-97A9-A3F6C78D3CE5}" type="presParOf" srcId="{74EA38AF-5C9E-9E46-84D5-1CD050AD37D0}" destId="{9F98EDC3-8790-F14C-9BB3-6D7A69E21C15}" srcOrd="4" destOrd="0" presId="urn:microsoft.com/office/officeart/2005/8/layout/vList5"/>
    <dgm:cxn modelId="{BD8F3C99-BC1E-0B43-B248-3D0758122D13}" type="presParOf" srcId="{9F98EDC3-8790-F14C-9BB3-6D7A69E21C15}" destId="{9EF95DB3-1BE7-3442-B58B-F0DFF0EF142C}" srcOrd="0" destOrd="0" presId="urn:microsoft.com/office/officeart/2005/8/layout/vList5"/>
    <dgm:cxn modelId="{1286E975-F498-434F-B846-1E43A3F4FC42}" type="presParOf" srcId="{9F98EDC3-8790-F14C-9BB3-6D7A69E21C15}" destId="{27EDBD0C-96F2-F141-B55B-5D15F9B50D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AE261-0D59-48C3-A8EA-CA360BC6B5C9}">
      <dsp:nvSpPr>
        <dsp:cNvPr id="0" name=""/>
        <dsp:cNvSpPr/>
      </dsp:nvSpPr>
      <dsp:spPr>
        <a:xfrm>
          <a:off x="762194" y="381857"/>
          <a:ext cx="812109" cy="8121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E03F0-9834-45AB-A2B9-94211FE6D2D9}">
      <dsp:nvSpPr>
        <dsp:cNvPr id="0" name=""/>
        <dsp:cNvSpPr/>
      </dsp:nvSpPr>
      <dsp:spPr>
        <a:xfrm>
          <a:off x="8092" y="1348501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/>
            <a:t>Summer</a:t>
          </a:r>
        </a:p>
      </dsp:txBody>
      <dsp:txXfrm>
        <a:off x="8092" y="1348501"/>
        <a:ext cx="2320312" cy="348046"/>
      </dsp:txXfrm>
    </dsp:sp>
    <dsp:sp modelId="{FBCB163B-C630-4D66-84A3-9199EBE27A3E}">
      <dsp:nvSpPr>
        <dsp:cNvPr id="0" name=""/>
        <dsp:cNvSpPr/>
      </dsp:nvSpPr>
      <dsp:spPr>
        <a:xfrm>
          <a:off x="8092" y="1768424"/>
          <a:ext cx="2320312" cy="2207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Create past donor list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Plan contact strategy for updating/contacting donors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Contact previous donors </a:t>
          </a:r>
        </a:p>
      </dsp:txBody>
      <dsp:txXfrm>
        <a:off x="8092" y="1768424"/>
        <a:ext cx="2320312" cy="2207241"/>
      </dsp:txXfrm>
    </dsp:sp>
    <dsp:sp modelId="{0A57AF31-A005-4961-9326-D6C322B1A26F}">
      <dsp:nvSpPr>
        <dsp:cNvPr id="0" name=""/>
        <dsp:cNvSpPr/>
      </dsp:nvSpPr>
      <dsp:spPr>
        <a:xfrm>
          <a:off x="3488561" y="381857"/>
          <a:ext cx="812109" cy="8121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8A28A-5EC9-4E33-B599-E0814AF90CD8}">
      <dsp:nvSpPr>
        <dsp:cNvPr id="0" name=""/>
        <dsp:cNvSpPr/>
      </dsp:nvSpPr>
      <dsp:spPr>
        <a:xfrm>
          <a:off x="2734460" y="1348501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/>
            <a:t>Fall</a:t>
          </a:r>
        </a:p>
      </dsp:txBody>
      <dsp:txXfrm>
        <a:off x="2734460" y="1348501"/>
        <a:ext cx="2320312" cy="348046"/>
      </dsp:txXfrm>
    </dsp:sp>
    <dsp:sp modelId="{A6E5D972-15EC-4827-A54B-5FAEE113A204}">
      <dsp:nvSpPr>
        <dsp:cNvPr id="0" name=""/>
        <dsp:cNvSpPr/>
      </dsp:nvSpPr>
      <dsp:spPr>
        <a:xfrm>
          <a:off x="2734460" y="1768424"/>
          <a:ext cx="2320312" cy="2207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Back to school fundraiser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Solidify planning for Giving Tuesday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Remind staff of annual donations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Campaign all month long for Giving Tuesday (November)</a:t>
          </a:r>
        </a:p>
      </dsp:txBody>
      <dsp:txXfrm>
        <a:off x="2734460" y="1768424"/>
        <a:ext cx="2320312" cy="2207241"/>
      </dsp:txXfrm>
    </dsp:sp>
    <dsp:sp modelId="{3DA66E99-B023-47A6-BB75-4B0849C74972}">
      <dsp:nvSpPr>
        <dsp:cNvPr id="0" name=""/>
        <dsp:cNvSpPr/>
      </dsp:nvSpPr>
      <dsp:spPr>
        <a:xfrm>
          <a:off x="6214928" y="381857"/>
          <a:ext cx="812109" cy="8121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3B2CF-8D25-41BC-A77A-BB4B3C909A3E}">
      <dsp:nvSpPr>
        <dsp:cNvPr id="0" name=""/>
        <dsp:cNvSpPr/>
      </dsp:nvSpPr>
      <dsp:spPr>
        <a:xfrm>
          <a:off x="5460827" y="1348501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/>
            <a:t>Winter</a:t>
          </a:r>
        </a:p>
      </dsp:txBody>
      <dsp:txXfrm>
        <a:off x="5460827" y="1348501"/>
        <a:ext cx="2320312" cy="348046"/>
      </dsp:txXfrm>
    </dsp:sp>
    <dsp:sp modelId="{1210D416-1BC8-40CC-B6C1-CB560FC96144}">
      <dsp:nvSpPr>
        <dsp:cNvPr id="0" name=""/>
        <dsp:cNvSpPr/>
      </dsp:nvSpPr>
      <dsp:spPr>
        <a:xfrm>
          <a:off x="5460827" y="1768424"/>
          <a:ext cx="2320312" cy="2207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Share the lover fundraiser (Valentine’s) – PTO led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Plan calendar of events for the remainder of the year</a:t>
          </a:r>
        </a:p>
      </dsp:txBody>
      <dsp:txXfrm>
        <a:off x="5460827" y="1768424"/>
        <a:ext cx="2320312" cy="2207241"/>
      </dsp:txXfrm>
    </dsp:sp>
    <dsp:sp modelId="{DBAEDC10-E79A-4F13-90D0-A1410A8C75B4}">
      <dsp:nvSpPr>
        <dsp:cNvPr id="0" name=""/>
        <dsp:cNvSpPr/>
      </dsp:nvSpPr>
      <dsp:spPr>
        <a:xfrm>
          <a:off x="8941296" y="381857"/>
          <a:ext cx="812109" cy="8121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ED49E-D19A-438F-88C0-85568809CCA4}">
      <dsp:nvSpPr>
        <dsp:cNvPr id="0" name=""/>
        <dsp:cNvSpPr/>
      </dsp:nvSpPr>
      <dsp:spPr>
        <a:xfrm>
          <a:off x="8187194" y="1348501"/>
          <a:ext cx="2320312" cy="348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/>
            <a:t>Spring</a:t>
          </a:r>
        </a:p>
      </dsp:txBody>
      <dsp:txXfrm>
        <a:off x="8187194" y="1348501"/>
        <a:ext cx="2320312" cy="348046"/>
      </dsp:txXfrm>
    </dsp:sp>
    <dsp:sp modelId="{02FBCC01-BAE5-4A06-84BA-8277DB0CE67E}">
      <dsp:nvSpPr>
        <dsp:cNvPr id="0" name=""/>
        <dsp:cNvSpPr/>
      </dsp:nvSpPr>
      <dsp:spPr>
        <a:xfrm>
          <a:off x="8187194" y="1768424"/>
          <a:ext cx="2320312" cy="2207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PTO led activity</a:t>
          </a:r>
        </a:p>
      </dsp:txBody>
      <dsp:txXfrm>
        <a:off x="8187194" y="1768424"/>
        <a:ext cx="2320312" cy="22072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8561A-8EA3-E944-BECB-3335D0A0FB43}">
      <dsp:nvSpPr>
        <dsp:cNvPr id="0" name=""/>
        <dsp:cNvSpPr/>
      </dsp:nvSpPr>
      <dsp:spPr>
        <a:xfrm rot="5400000">
          <a:off x="6589693" y="-2661723"/>
          <a:ext cx="1121829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Date TBD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PTO Led</a:t>
          </a:r>
        </a:p>
      </dsp:txBody>
      <dsp:txXfrm rot="-5400000">
        <a:off x="3785616" y="197117"/>
        <a:ext cx="6675221" cy="1012303"/>
      </dsp:txXfrm>
    </dsp:sp>
    <dsp:sp modelId="{7D0B9E26-FFB3-CD43-A6AE-FFF21A653098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Sneaker Ball </a:t>
          </a:r>
        </a:p>
      </dsp:txBody>
      <dsp:txXfrm>
        <a:off x="68454" y="70578"/>
        <a:ext cx="3648708" cy="1265378"/>
      </dsp:txXfrm>
    </dsp:sp>
    <dsp:sp modelId="{DE928EEE-7CC6-E443-92BC-4D94A7EA99BB}">
      <dsp:nvSpPr>
        <dsp:cNvPr id="0" name=""/>
        <dsp:cNvSpPr/>
      </dsp:nvSpPr>
      <dsp:spPr>
        <a:xfrm rot="5400000">
          <a:off x="6589693" y="-1189322"/>
          <a:ext cx="1121829" cy="6729984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900" kern="1200"/>
        </a:p>
      </dsp:txBody>
      <dsp:txXfrm rot="-5400000">
        <a:off x="3785616" y="1669518"/>
        <a:ext cx="6675221" cy="1012303"/>
      </dsp:txXfrm>
    </dsp:sp>
    <dsp:sp modelId="{09674707-5AB1-564C-9430-FA6F836BF78F}">
      <dsp:nvSpPr>
        <dsp:cNvPr id="0" name=""/>
        <dsp:cNvSpPr/>
      </dsp:nvSpPr>
      <dsp:spPr>
        <a:xfrm>
          <a:off x="0" y="1474525"/>
          <a:ext cx="3785616" cy="1402286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TBD</a:t>
          </a:r>
        </a:p>
      </dsp:txBody>
      <dsp:txXfrm>
        <a:off x="68454" y="1542979"/>
        <a:ext cx="3648708" cy="1265378"/>
      </dsp:txXfrm>
    </dsp:sp>
    <dsp:sp modelId="{27EDBD0C-96F2-F141-B55B-5D15F9B50D28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900" kern="1200"/>
        </a:p>
      </dsp:txBody>
      <dsp:txXfrm rot="-5400000">
        <a:off x="3785616" y="3141918"/>
        <a:ext cx="6675221" cy="1012303"/>
      </dsp:txXfrm>
    </dsp:sp>
    <dsp:sp modelId="{9EF95DB3-1BE7-3442-B58B-F0DFF0EF142C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TBD</a:t>
          </a:r>
        </a:p>
      </dsp:txBody>
      <dsp:txXfrm>
        <a:off x="68454" y="3015380"/>
        <a:ext cx="3648708" cy="1265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A8F48-15B1-2F1E-CB8D-FA286F44C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9D3CE7-7CEE-C3B9-CFD5-E6AB3990CA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B739B-CD40-FDBC-0545-DE9018A5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17DE-6477-CE4B-B53C-49E8E9D42E33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2B8F6-C441-4800-DCAE-56BC17C4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720C3-1560-1768-04A8-578C0586B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5D9-FEB0-C746-9532-E3ABDDC1B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9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70C17-DEE5-D67E-4A43-412CD89D4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9A40E-93F8-6062-2A54-08CF8E761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45BF3-F245-3C9B-D90B-5A70F3CFA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17DE-6477-CE4B-B53C-49E8E9D42E33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07112-319C-19A1-52F6-98A021D60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EF287-13E2-8B1B-8639-2BBC3ED4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5D9-FEB0-C746-9532-E3ABDDC1B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0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AA68C7-4346-29F2-7624-3F294D9BD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E16358-77BF-884F-1393-439F1C49D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1C310-AF1E-53B3-06B4-45F05727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17DE-6477-CE4B-B53C-49E8E9D42E33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F0966-F1D6-9B34-A19C-70C75EF0E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58D06-4523-E153-CCD4-0B7A67587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5D9-FEB0-C746-9532-E3ABDDC1B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35939-E6BA-AC6B-A3FD-8F0B91781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B2829-2D03-5984-9F80-2E2447E96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A28B9-0944-FA58-C886-E48833162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17DE-6477-CE4B-B53C-49E8E9D42E33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D2A06-D8BB-9F4F-62EA-F456B438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2766D-37CE-6194-BFC1-07919550A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5D9-FEB0-C746-9532-E3ABDDC1B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4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50ACD-C0AE-38FE-1718-7960FAC23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FD9C3-A300-9129-8B50-8C2428DD1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D2C69-AC32-4A5D-22E7-058AF8DD9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17DE-6477-CE4B-B53C-49E8E9D42E33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6B8C2-6F97-93A7-D686-B9B2FBF43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E01AC-2EF7-1EA8-3195-465D30CC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5D9-FEB0-C746-9532-E3ABDDC1B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2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B486F-0CD8-F16C-4D7E-DF06F5EDE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3DE41-E33C-ACAB-C350-24E4C9D80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EBA638-D5AE-21DD-8B3B-58712B081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9051F-4D15-E9EF-1C1F-9868A1264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17DE-6477-CE4B-B53C-49E8E9D42E33}" type="datetimeFigureOut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83E5B-1824-00CA-818B-9B25DAE29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CDB1C-8B42-8AAF-68E0-2B08D66F4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5D9-FEB0-C746-9532-E3ABDDC1B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5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17D7F-0582-1472-82E0-66B2913CB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F48D4-8089-A8AE-E073-1F9B2F2C3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3FDEEE-100F-5A83-4BC4-6B1ABF077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90A5F-F636-52EE-1DFA-5A5632D603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C44ABD-D43F-6843-BBC2-416B98DBF9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890E6A-89AB-878C-EE66-654284F22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17DE-6477-CE4B-B53C-49E8E9D42E33}" type="datetimeFigureOut">
              <a:rPr lang="en-US" smtClean="0"/>
              <a:t>3/7/24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A77B21-8EC8-F4A1-19C4-EE8FFF67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D2D130-5CB8-A7EF-F78A-810D96290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5D9-FEB0-C746-9532-E3ABDDC1B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3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20ADB-C429-8163-5834-A60652DF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2F88F4-F767-3741-6A64-4749EAA04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17DE-6477-CE4B-B53C-49E8E9D42E33}" type="datetimeFigureOut">
              <a:rPr lang="en-US" smtClean="0"/>
              <a:t>3/7/24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A7B8D-7612-5ED2-56C6-C02A6018C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4EA81E-26D6-5742-920E-30BF8BF89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5D9-FEB0-C746-9532-E3ABDDC1B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7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6662A3-3342-A483-0CA8-59663C0C6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17DE-6477-CE4B-B53C-49E8E9D42E33}" type="datetimeFigureOut">
              <a:rPr lang="en-US" smtClean="0"/>
              <a:t>3/7/24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D571AC-BB87-2BBC-8B9B-18C00ACC8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C530D-F38B-3ED2-7CCD-4FDA89AE1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5D9-FEB0-C746-9532-E3ABDDC1B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5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05363-122D-C23B-ADDD-A14192DF5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0F14D-BFE6-7360-100E-4A4C1DCEB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8C370-FA3F-80A6-C729-DB623AF77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522A2-FC62-4A1D-FA82-F9B4B277B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17DE-6477-CE4B-B53C-49E8E9D42E33}" type="datetimeFigureOut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B6318-D150-C27A-6CD3-592F84988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30502-C4A8-11F7-BD47-2C8DAE3B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5D9-FEB0-C746-9532-E3ABDDC1B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3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84023-136E-AAF6-87F0-3C2FC1670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70F8BF-CEAF-E06B-F946-1DC8EA94B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73BD3-8AE8-E8FE-2688-6049A3F25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DDC43-AF90-2960-4B4F-F66B677CA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17DE-6477-CE4B-B53C-49E8E9D42E33}" type="datetimeFigureOut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01AD4-0F64-12B1-0CC1-E8BBA8B95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0B04C-6987-8667-D0F5-4A3E81D6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5D9-FEB0-C746-9532-E3ABDDC1B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6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B81F96-AA35-DB38-9778-890C6D32F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410DA-1AB4-AC5B-F4E4-C6648EDF4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D221F-1AE6-02F8-A29F-A13737B9FB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A17DE-6477-CE4B-B53C-49E8E9D42E33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DC6C7-D3C7-A618-3F18-CFD2A550C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E77EA-CB3F-9D96-7009-114E340AE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F95D9-FEB0-C746-9532-E3ABDDC1B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0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for a charter school&#10;&#10;Description automatically generated">
            <a:extLst>
              <a:ext uri="{FF2B5EF4-FFF2-40B4-BE49-F238E27FC236}">
                <a16:creationId xmlns:a16="http://schemas.microsoft.com/office/drawing/2014/main" id="{ABC43715-A27A-77B2-5EF6-01D9DEDA07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86" t="9091" r="20124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339FF9-16FB-D96B-E8F2-4114DB780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chemeClr val="bg1"/>
                </a:solidFill>
              </a:rPr>
              <a:t>MACS Development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12B4D-18FF-8C52-B50D-583C0C9B1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</a:rPr>
              <a:t>Calendar of Events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3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B15E1A-8694-2C2B-A4E0-9ADC82CC5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Goals and Objectives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15D0E-8407-479D-FE9F-EEE5B0D78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>
            <a:normAutofit/>
          </a:bodyPr>
          <a:lstStyle/>
          <a:p>
            <a:pPr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0" i="0" u="none" strike="noStrike">
                <a:solidFill>
                  <a:schemeClr val="bg1"/>
                </a:solidFill>
                <a:effectLst/>
                <a:latin typeface="Helvetica" pitchFamily="2" charset="0"/>
              </a:rPr>
              <a:t>Develop annual and multi-year fundraising plans that will generate the funds needed to meet the non-public and non-grant fundraising goal.</a:t>
            </a:r>
          </a:p>
          <a:p>
            <a:pPr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0" i="0" u="none" strike="noStrike">
                <a:solidFill>
                  <a:schemeClr val="bg1"/>
                </a:solidFill>
                <a:effectLst/>
                <a:latin typeface="Helvetica" pitchFamily="2" charset="0"/>
              </a:rPr>
              <a:t>Coordinate the implementation of the fundraising plan with fundraising efforts by senior staff, parents, and other volunteers.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b="0" i="0" u="none" strike="noStrike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0" i="0" u="none" strike="noStrike">
                <a:solidFill>
                  <a:schemeClr val="bg1"/>
                </a:solidFill>
                <a:effectLst/>
                <a:latin typeface="Helvetica" pitchFamily="2" charset="0"/>
              </a:rPr>
              <a:t>Develop a plan for involving all board members in the non-grant resource development activities of the organization.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b="0" i="0" u="none" strike="noStrike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0" i="0" u="none" strike="noStrike">
                <a:solidFill>
                  <a:schemeClr val="bg1"/>
                </a:solidFill>
                <a:effectLst/>
                <a:latin typeface="Helvetica" pitchFamily="2" charset="0"/>
              </a:rPr>
              <a:t>Create specific, measurable, board-level goals for the year as part of the full board planning process.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800" b="0" i="0" u="none" strike="noStrike">
                <a:solidFill>
                  <a:schemeClr val="bg1"/>
                </a:solidFill>
                <a:effectLst/>
                <a:latin typeface="Helvetica" pitchFamily="2" charset="0"/>
              </a:rPr>
              <a:t>Needs to be done first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800" b="0" i="0" u="none" strike="noStrike">
                <a:solidFill>
                  <a:schemeClr val="bg1"/>
                </a:solidFill>
                <a:effectLst/>
                <a:latin typeface="Helvetica" pitchFamily="2" charset="0"/>
              </a:rPr>
              <a:t>Should align to strategic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800" b="0" i="0" u="none" strike="noStrike">
                <a:solidFill>
                  <a:schemeClr val="bg1"/>
                </a:solidFill>
                <a:effectLst/>
                <a:latin typeface="Helvetica" pitchFamily="2" charset="0"/>
              </a:rPr>
              <a:t>Could use food need as a cornerstone of creating our specific goals</a:t>
            </a:r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800" b="0" i="0" u="none" strike="noStrike">
                <a:solidFill>
                  <a:schemeClr val="bg1"/>
                </a:solidFill>
                <a:effectLst/>
                <a:latin typeface="Helvetica" pitchFamily="2" charset="0"/>
              </a:rPr>
              <a:t>Report to the board of trustees at its regular meetings in a manner determined by the board.</a:t>
            </a:r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800" b="0" i="0" u="none" strike="noStrike">
                <a:solidFill>
                  <a:schemeClr val="bg1"/>
                </a:solidFill>
                <a:effectLst/>
                <a:latin typeface="Helvetica" pitchFamily="2" charset="0"/>
              </a:rPr>
              <a:t>Annually evaluate its work as a committee and the objectives it has committed itself to, and report on the same to the board of trustees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800" b="0" i="0" u="none" strike="noStrike">
                <a:solidFill>
                  <a:schemeClr val="bg1"/>
                </a:solidFill>
                <a:effectLst/>
                <a:latin typeface="Helvetica" pitchFamily="2" charset="0"/>
              </a:rPr>
              <a:t>Overall, all goal and percentage attained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800" b="0" i="0" u="none" strike="noStrike">
                <a:solidFill>
                  <a:schemeClr val="bg1"/>
                </a:solidFill>
                <a:effectLst/>
                <a:latin typeface="Helvetica" pitchFamily="2" charset="0"/>
              </a:rPr>
              <a:t>Return on Investment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800" b="0" i="0" u="none" strike="noStrike">
                <a:solidFill>
                  <a:schemeClr val="bg1"/>
                </a:solidFill>
                <a:effectLst/>
                <a:latin typeface="Helvetica" pitchFamily="2" charset="0"/>
              </a:rPr>
              <a:t>Projections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800" b="0" i="0" u="none" strike="noStrike">
                <a:solidFill>
                  <a:schemeClr val="bg1"/>
                </a:solidFill>
                <a:effectLst/>
                <a:latin typeface="Helvetica" pitchFamily="2" charset="0"/>
              </a:rPr>
              <a:t>Key takeaways</a:t>
            </a:r>
          </a:p>
          <a:p>
            <a:pPr marL="285750" indent="-285750"/>
            <a:r>
              <a:rPr lang="en-US" sz="800">
                <a:solidFill>
                  <a:schemeClr val="bg1"/>
                </a:solidFill>
                <a:latin typeface="Helvetica" pitchFamily="2" charset="0"/>
              </a:rPr>
              <a:t>Create easy to follow calendar of events</a:t>
            </a:r>
            <a:endParaRPr lang="en-US" sz="800" b="0" i="0" u="none" strike="noStrike">
              <a:solidFill>
                <a:schemeClr val="bg1"/>
              </a:solidFill>
              <a:effectLst/>
              <a:latin typeface="Helvetica" pitchFamily="2" charset="0"/>
            </a:endParaRPr>
          </a:p>
          <a:p>
            <a:endParaRPr lang="en-US" sz="800">
              <a:solidFill>
                <a:schemeClr val="bg1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Calendar on table">
            <a:extLst>
              <a:ext uri="{FF2B5EF4-FFF2-40B4-BE49-F238E27FC236}">
                <a16:creationId xmlns:a16="http://schemas.microsoft.com/office/drawing/2014/main" id="{9C70EDE6-E27A-C4CB-2CF0-DDA57BEF64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6" r="37383" b="-2"/>
          <a:stretch/>
        </p:blipFill>
        <p:spPr>
          <a:xfrm>
            <a:off x="6525453" y="245136"/>
            <a:ext cx="5666547" cy="636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02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endar flipping">
            <a:extLst>
              <a:ext uri="{FF2B5EF4-FFF2-40B4-BE49-F238E27FC236}">
                <a16:creationId xmlns:a16="http://schemas.microsoft.com/office/drawing/2014/main" id="{FB16D371-7418-92FD-EDA3-5CAC56B3E2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2AF92D-C2C1-B7BB-4551-E70DBDF5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Calendar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EB8C1C-6BFB-E19B-F16D-AE65D24ED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Annual Activities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60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D8757B-DFE0-6495-D459-0C75C06A1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/>
              <a:t>Annual Activities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31" name="Content Placeholder 3">
            <a:extLst>
              <a:ext uri="{FF2B5EF4-FFF2-40B4-BE49-F238E27FC236}">
                <a16:creationId xmlns:a16="http://schemas.microsoft.com/office/drawing/2014/main" id="{4B0283C3-38A2-5750-4A23-689E7D535B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45168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61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lendar flipping">
            <a:extLst>
              <a:ext uri="{FF2B5EF4-FFF2-40B4-BE49-F238E27FC236}">
                <a16:creationId xmlns:a16="http://schemas.microsoft.com/office/drawing/2014/main" id="{FB16D371-7418-92FD-EDA3-5CAC56B3E2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98" t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2AF92D-C2C1-B7BB-4551-E70DBDF5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Calendar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EB8C1C-6BFB-E19B-F16D-AE65D24ED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2024 Activity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22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!!Rectangle">
            <a:extLst>
              <a:ext uri="{FF2B5EF4-FFF2-40B4-BE49-F238E27FC236}">
                <a16:creationId xmlns:a16="http://schemas.microsoft.com/office/drawing/2014/main" id="{21ED5FCA-9564-42B4-9F52-2CCED8ED6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467"/>
            <a:ext cx="12191999" cy="686646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8E37FA-F09E-2DA0-481B-B80DF5E02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2024 Activity</a:t>
            </a: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12947F2-9030-DFE7-964D-88C02980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7307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1165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257</Words>
  <Application>Microsoft Macintosh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Office Theme</vt:lpstr>
      <vt:lpstr>MACS Development Committee</vt:lpstr>
      <vt:lpstr>Goals and Objectives</vt:lpstr>
      <vt:lpstr>Calendar</vt:lpstr>
      <vt:lpstr>Annual Activities</vt:lpstr>
      <vt:lpstr>Calendar</vt:lpstr>
      <vt:lpstr>2024 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MACS Development Committee</dc:title>
  <dc:creator>Charles Menifee</dc:creator>
  <cp:lastModifiedBy>Charles Menifee</cp:lastModifiedBy>
  <cp:revision>4</cp:revision>
  <dcterms:created xsi:type="dcterms:W3CDTF">2024-03-07T22:46:37Z</dcterms:created>
  <dcterms:modified xsi:type="dcterms:W3CDTF">2024-03-08T00:09:34Z</dcterms:modified>
</cp:coreProperties>
</file>