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6"/>
  </p:notesMasterIdLst>
  <p:sldIdLst>
    <p:sldId id="257" r:id="rId3"/>
    <p:sldId id="288" r:id="rId4"/>
    <p:sldId id="287" r:id="rId5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7"/>
      <p:bold r:id="rId8"/>
      <p:italic r:id="rId9"/>
      <p:boldItalic r:id="rId10"/>
    </p:embeddedFont>
    <p:embeddedFont>
      <p:font typeface="Fira Sans Extra Condensed SemiBold" panose="020B0604020202020204" charset="0"/>
      <p:regular r:id="rId11"/>
      <p:bold r:id="rId12"/>
      <p:italic r:id="rId13"/>
      <p:boldItalic r:id="rId14"/>
    </p:embeddedFont>
    <p:embeddedFont>
      <p:font typeface="Proxima Nova" panose="020B0604020202020204" charset="0"/>
      <p:regular r:id="rId15"/>
      <p:bold r:id="rId16"/>
      <p:italic r:id="rId17"/>
      <p:boldItalic r:id="rId18"/>
    </p:embeddedFont>
    <p:embeddedFont>
      <p:font typeface="Proxima Nova Semibold" panose="020B0604020202020204" charset="0"/>
      <p:regular r:id="rId19"/>
      <p:bold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36" d="100"/>
          <a:sy n="36" d="100"/>
        </p:scale>
        <p:origin x="331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0c1f08d70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0c1f08d70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0c1f08d70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0c1f08d70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867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9" name="Google Shape;3039;g8b7631f9d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0" name="Google Shape;3040;g8b7631f9d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bit.ly/30B07Gq" TargetMode="External"/><Relationship Id="rId5" Type="http://schemas.openxmlformats.org/officeDocument/2006/relationships/hyperlink" Target="http://bit.ly/33VAFh3" TargetMode="External"/><Relationship Id="rId4" Type="http://schemas.openxmlformats.org/officeDocument/2006/relationships/hyperlink" Target="https://bit.ly/2AB5gG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16"/>
          <p:cNvGrpSpPr/>
          <p:nvPr/>
        </p:nvGrpSpPr>
        <p:grpSpPr>
          <a:xfrm>
            <a:off x="1032745" y="2368385"/>
            <a:ext cx="4152166" cy="2114765"/>
            <a:chOff x="4205359" y="2368385"/>
            <a:chExt cx="4152166" cy="2114765"/>
          </a:xfrm>
        </p:grpSpPr>
        <p:grpSp>
          <p:nvGrpSpPr>
            <p:cNvPr id="168" name="Google Shape;168;p16"/>
            <p:cNvGrpSpPr/>
            <p:nvPr/>
          </p:nvGrpSpPr>
          <p:grpSpPr>
            <a:xfrm rot="10800000" flipH="1">
              <a:off x="6834884" y="3522793"/>
              <a:ext cx="876183" cy="640820"/>
              <a:chOff x="7009125" y="3411000"/>
              <a:chExt cx="797400" cy="583200"/>
            </a:xfrm>
          </p:grpSpPr>
          <p:sp>
            <p:nvSpPr>
              <p:cNvPr id="169" name="Google Shape;169;p16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70" name="Google Shape;170;p16"/>
              <p:cNvCxnSpPr>
                <a:stCxn id="169" idx="0"/>
              </p:cNvCxnSpPr>
              <p:nvPr/>
            </p:nvCxnSpPr>
            <p:spPr>
              <a:xfrm>
                <a:off x="7257225" y="3994200"/>
                <a:ext cx="549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16"/>
              <p:cNvCxnSpPr>
                <a:stCxn id="169" idx="2"/>
              </p:cNvCxnSpPr>
              <p:nvPr/>
            </p:nvCxnSpPr>
            <p:spPr>
              <a:xfrm rot="10800000">
                <a:off x="7009125" y="3411000"/>
                <a:ext cx="0" cy="335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72" name="Google Shape;172;p16"/>
            <p:cNvGrpSpPr/>
            <p:nvPr/>
          </p:nvGrpSpPr>
          <p:grpSpPr>
            <a:xfrm>
              <a:off x="6834884" y="3712068"/>
              <a:ext cx="876183" cy="640820"/>
              <a:chOff x="7009125" y="3411000"/>
              <a:chExt cx="797400" cy="583200"/>
            </a:xfrm>
          </p:grpSpPr>
          <p:sp>
            <p:nvSpPr>
              <p:cNvPr id="173" name="Google Shape;173;p16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74" name="Google Shape;174;p16"/>
              <p:cNvCxnSpPr>
                <a:stCxn id="173" idx="0"/>
              </p:cNvCxnSpPr>
              <p:nvPr/>
            </p:nvCxnSpPr>
            <p:spPr>
              <a:xfrm>
                <a:off x="7257225" y="3994200"/>
                <a:ext cx="549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16"/>
              <p:cNvCxnSpPr>
                <a:stCxn id="173" idx="2"/>
              </p:cNvCxnSpPr>
              <p:nvPr/>
            </p:nvCxnSpPr>
            <p:spPr>
              <a:xfrm rot="10800000">
                <a:off x="7009125" y="3411000"/>
                <a:ext cx="0" cy="335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76" name="Google Shape;176;p16"/>
            <p:cNvSpPr/>
            <p:nvPr/>
          </p:nvSpPr>
          <p:spPr>
            <a:xfrm>
              <a:off x="7384325" y="3367850"/>
              <a:ext cx="973200" cy="293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Primary Teachers (K-2)</a:t>
              </a:r>
              <a:endParaRPr sz="1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7384325" y="4190050"/>
              <a:ext cx="973200" cy="293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Intermediate Teachers (3-5)</a:t>
              </a:r>
              <a:endParaRPr sz="1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78" name="Google Shape;178;p16"/>
            <p:cNvGrpSpPr/>
            <p:nvPr/>
          </p:nvGrpSpPr>
          <p:grpSpPr>
            <a:xfrm>
              <a:off x="4205359" y="2368385"/>
              <a:ext cx="2631186" cy="1565790"/>
              <a:chOff x="7009125" y="2569200"/>
              <a:chExt cx="2394600" cy="1425000"/>
            </a:xfrm>
          </p:grpSpPr>
          <p:sp>
            <p:nvSpPr>
              <p:cNvPr id="179" name="Google Shape;179;p16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80" name="Google Shape;180;p16"/>
              <p:cNvCxnSpPr>
                <a:stCxn id="179" idx="0"/>
              </p:cNvCxnSpPr>
              <p:nvPr/>
            </p:nvCxnSpPr>
            <p:spPr>
              <a:xfrm>
                <a:off x="7257225" y="3994200"/>
                <a:ext cx="2146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16"/>
              <p:cNvCxnSpPr>
                <a:stCxn id="179" idx="2"/>
              </p:cNvCxnSpPr>
              <p:nvPr/>
            </p:nvCxnSpPr>
            <p:spPr>
              <a:xfrm rot="10800000">
                <a:off x="7009125" y="2569200"/>
                <a:ext cx="0" cy="117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2" name="Google Shape;182;p16"/>
            <p:cNvSpPr/>
            <p:nvPr/>
          </p:nvSpPr>
          <p:spPr>
            <a:xfrm>
              <a:off x="4896382" y="3533474"/>
              <a:ext cx="1270330" cy="809182"/>
            </a:xfrm>
            <a:custGeom>
              <a:avLst/>
              <a:gdLst/>
              <a:ahLst/>
              <a:cxnLst/>
              <a:rect l="l" t="t" r="r" b="b"/>
              <a:pathLst>
                <a:path w="36744" h="27980" extrusionOk="0">
                  <a:moveTo>
                    <a:pt x="8847" y="0"/>
                  </a:moveTo>
                  <a:cubicBezTo>
                    <a:pt x="3966" y="0"/>
                    <a:pt x="1" y="3965"/>
                    <a:pt x="1" y="8847"/>
                  </a:cubicBezTo>
                  <a:lnTo>
                    <a:pt x="1" y="27980"/>
                  </a:lnTo>
                  <a:lnTo>
                    <a:pt x="27897" y="27980"/>
                  </a:lnTo>
                  <a:cubicBezTo>
                    <a:pt x="32791" y="27980"/>
                    <a:pt x="36744" y="24015"/>
                    <a:pt x="36744" y="19134"/>
                  </a:cubicBezTo>
                  <a:lnTo>
                    <a:pt x="36744" y="8847"/>
                  </a:lnTo>
                  <a:cubicBezTo>
                    <a:pt x="36744" y="3965"/>
                    <a:pt x="32791" y="0"/>
                    <a:pt x="2789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Elementary Academy Director</a:t>
              </a:r>
              <a:endParaRPr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6502104" y="3600946"/>
              <a:ext cx="649775" cy="649456"/>
            </a:xfrm>
            <a:custGeom>
              <a:avLst/>
              <a:gdLst/>
              <a:ahLst/>
              <a:cxnLst/>
              <a:rect l="l" t="t" r="r" b="b"/>
              <a:pathLst>
                <a:path w="22468" h="22457" extrusionOk="0">
                  <a:moveTo>
                    <a:pt x="11240" y="1"/>
                  </a:moveTo>
                  <a:cubicBezTo>
                    <a:pt x="5037" y="1"/>
                    <a:pt x="0" y="5025"/>
                    <a:pt x="0" y="11229"/>
                  </a:cubicBezTo>
                  <a:cubicBezTo>
                    <a:pt x="0" y="17420"/>
                    <a:pt x="5037" y="22456"/>
                    <a:pt x="11240" y="22456"/>
                  </a:cubicBezTo>
                  <a:cubicBezTo>
                    <a:pt x="17431" y="22456"/>
                    <a:pt x="22467" y="17420"/>
                    <a:pt x="22467" y="11229"/>
                  </a:cubicBezTo>
                  <a:cubicBezTo>
                    <a:pt x="22467" y="5025"/>
                    <a:pt x="17431" y="1"/>
                    <a:pt x="1124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20404" y="2014100"/>
            <a:ext cx="4152161" cy="1115300"/>
            <a:chOff x="4205364" y="2014100"/>
            <a:chExt cx="4152161" cy="1115300"/>
          </a:xfrm>
        </p:grpSpPr>
        <p:grpSp>
          <p:nvGrpSpPr>
            <p:cNvPr id="185" name="Google Shape;185;p16"/>
            <p:cNvGrpSpPr/>
            <p:nvPr/>
          </p:nvGrpSpPr>
          <p:grpSpPr>
            <a:xfrm rot="10800000" flipH="1">
              <a:off x="6834884" y="2169043"/>
              <a:ext cx="876183" cy="640820"/>
              <a:chOff x="7009125" y="3411000"/>
              <a:chExt cx="797400" cy="583200"/>
            </a:xfrm>
          </p:grpSpPr>
          <p:sp>
            <p:nvSpPr>
              <p:cNvPr id="186" name="Google Shape;186;p16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87" name="Google Shape;187;p16"/>
              <p:cNvCxnSpPr>
                <a:stCxn id="186" idx="0"/>
              </p:cNvCxnSpPr>
              <p:nvPr/>
            </p:nvCxnSpPr>
            <p:spPr>
              <a:xfrm>
                <a:off x="7257225" y="3994200"/>
                <a:ext cx="549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16"/>
              <p:cNvCxnSpPr>
                <a:stCxn id="186" idx="2"/>
              </p:cNvCxnSpPr>
              <p:nvPr/>
            </p:nvCxnSpPr>
            <p:spPr>
              <a:xfrm rot="10800000">
                <a:off x="7009125" y="3411000"/>
                <a:ext cx="0" cy="335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9" name="Google Shape;189;p16"/>
            <p:cNvGrpSpPr/>
            <p:nvPr/>
          </p:nvGrpSpPr>
          <p:grpSpPr>
            <a:xfrm>
              <a:off x="6834884" y="2358318"/>
              <a:ext cx="876183" cy="640820"/>
              <a:chOff x="7009125" y="3411000"/>
              <a:chExt cx="797400" cy="583200"/>
            </a:xfrm>
          </p:grpSpPr>
          <p:sp>
            <p:nvSpPr>
              <p:cNvPr id="190" name="Google Shape;190;p16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1" name="Google Shape;191;p16"/>
              <p:cNvCxnSpPr>
                <a:stCxn id="190" idx="0"/>
              </p:cNvCxnSpPr>
              <p:nvPr/>
            </p:nvCxnSpPr>
            <p:spPr>
              <a:xfrm>
                <a:off x="7257225" y="3994200"/>
                <a:ext cx="549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16"/>
              <p:cNvCxnSpPr>
                <a:stCxn id="190" idx="2"/>
              </p:cNvCxnSpPr>
              <p:nvPr/>
            </p:nvCxnSpPr>
            <p:spPr>
              <a:xfrm rot="10800000">
                <a:off x="7009125" y="3411000"/>
                <a:ext cx="0" cy="335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93" name="Google Shape;193;p16"/>
            <p:cNvSpPr/>
            <p:nvPr/>
          </p:nvSpPr>
          <p:spPr>
            <a:xfrm>
              <a:off x="7384325" y="2014100"/>
              <a:ext cx="973200" cy="293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Campus Pride Assistant</a:t>
              </a:r>
              <a:endParaRPr sz="1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7384325" y="2836300"/>
              <a:ext cx="973200" cy="293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Campus Pride Assistant</a:t>
              </a:r>
              <a:endParaRPr sz="1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4205364" y="2570356"/>
              <a:ext cx="2621743" cy="29"/>
            </a:xfrm>
            <a:custGeom>
              <a:avLst/>
              <a:gdLst/>
              <a:ahLst/>
              <a:cxnLst/>
              <a:rect l="l" t="t" r="r" b="b"/>
              <a:pathLst>
                <a:path w="90655" h="1" fill="none" extrusionOk="0">
                  <a:moveTo>
                    <a:pt x="90655" y="1"/>
                  </a:moveTo>
                  <a:lnTo>
                    <a:pt x="1" y="1"/>
                  </a:lnTo>
                </a:path>
              </a:pathLst>
            </a:custGeom>
            <a:noFill/>
            <a:ln w="175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5104076" y="2165755"/>
              <a:ext cx="1062636" cy="809211"/>
            </a:xfrm>
            <a:custGeom>
              <a:avLst/>
              <a:gdLst/>
              <a:ahLst/>
              <a:cxnLst/>
              <a:rect l="l" t="t" r="r" b="b"/>
              <a:pathLst>
                <a:path w="36744" h="27981" extrusionOk="0">
                  <a:moveTo>
                    <a:pt x="8847" y="1"/>
                  </a:moveTo>
                  <a:cubicBezTo>
                    <a:pt x="3966" y="1"/>
                    <a:pt x="1" y="3966"/>
                    <a:pt x="1" y="8847"/>
                  </a:cubicBezTo>
                  <a:lnTo>
                    <a:pt x="1" y="27980"/>
                  </a:lnTo>
                  <a:lnTo>
                    <a:pt x="27897" y="27980"/>
                  </a:lnTo>
                  <a:cubicBezTo>
                    <a:pt x="32791" y="27980"/>
                    <a:pt x="36744" y="24016"/>
                    <a:pt x="36744" y="19134"/>
                  </a:cubicBezTo>
                  <a:lnTo>
                    <a:pt x="36744" y="8847"/>
                  </a:lnTo>
                  <a:cubicBezTo>
                    <a:pt x="36744" y="3966"/>
                    <a:pt x="32791" y="1"/>
                    <a:pt x="2789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Dean of Campus Pride</a:t>
              </a:r>
              <a:endParaRPr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6502108" y="2102152"/>
              <a:ext cx="824693" cy="792939"/>
            </a:xfrm>
            <a:custGeom>
              <a:avLst/>
              <a:gdLst/>
              <a:ahLst/>
              <a:cxnLst/>
              <a:rect l="l" t="t" r="r" b="b"/>
              <a:pathLst>
                <a:path w="22468" h="22456" extrusionOk="0">
                  <a:moveTo>
                    <a:pt x="11240" y="0"/>
                  </a:moveTo>
                  <a:cubicBezTo>
                    <a:pt x="5037" y="0"/>
                    <a:pt x="0" y="5024"/>
                    <a:pt x="0" y="11228"/>
                  </a:cubicBezTo>
                  <a:cubicBezTo>
                    <a:pt x="0" y="17431"/>
                    <a:pt x="5037" y="22455"/>
                    <a:pt x="11240" y="22455"/>
                  </a:cubicBezTo>
                  <a:cubicBezTo>
                    <a:pt x="17431" y="22455"/>
                    <a:pt x="22467" y="17431"/>
                    <a:pt x="22467" y="11228"/>
                  </a:cubicBezTo>
                  <a:cubicBezTo>
                    <a:pt x="22467" y="5024"/>
                    <a:pt x="17431" y="0"/>
                    <a:pt x="1124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98" name="Google Shape;198;p16"/>
          <p:cNvGrpSpPr/>
          <p:nvPr/>
        </p:nvGrpSpPr>
        <p:grpSpPr>
          <a:xfrm>
            <a:off x="1004948" y="635425"/>
            <a:ext cx="4152166" cy="2133033"/>
            <a:chOff x="4205359" y="635425"/>
            <a:chExt cx="4152166" cy="2133033"/>
          </a:xfrm>
        </p:grpSpPr>
        <p:grpSp>
          <p:nvGrpSpPr>
            <p:cNvPr id="199" name="Google Shape;199;p16"/>
            <p:cNvGrpSpPr/>
            <p:nvPr/>
          </p:nvGrpSpPr>
          <p:grpSpPr>
            <a:xfrm rot="10800000" flipH="1">
              <a:off x="6834884" y="790368"/>
              <a:ext cx="876183" cy="640820"/>
              <a:chOff x="7009125" y="3411000"/>
              <a:chExt cx="797400" cy="583200"/>
            </a:xfrm>
          </p:grpSpPr>
          <p:sp>
            <p:nvSpPr>
              <p:cNvPr id="200" name="Google Shape;200;p16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1" name="Google Shape;201;p16"/>
              <p:cNvCxnSpPr>
                <a:stCxn id="200" idx="0"/>
              </p:cNvCxnSpPr>
              <p:nvPr/>
            </p:nvCxnSpPr>
            <p:spPr>
              <a:xfrm>
                <a:off x="7257225" y="3994200"/>
                <a:ext cx="549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16"/>
              <p:cNvCxnSpPr>
                <a:stCxn id="200" idx="2"/>
              </p:cNvCxnSpPr>
              <p:nvPr/>
            </p:nvCxnSpPr>
            <p:spPr>
              <a:xfrm rot="10800000">
                <a:off x="7009125" y="3411000"/>
                <a:ext cx="0" cy="335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3" name="Google Shape;203;p16"/>
            <p:cNvGrpSpPr/>
            <p:nvPr/>
          </p:nvGrpSpPr>
          <p:grpSpPr>
            <a:xfrm>
              <a:off x="6834884" y="979643"/>
              <a:ext cx="876183" cy="640820"/>
              <a:chOff x="7009125" y="3411000"/>
              <a:chExt cx="797400" cy="583200"/>
            </a:xfrm>
          </p:grpSpPr>
          <p:sp>
            <p:nvSpPr>
              <p:cNvPr id="204" name="Google Shape;204;p16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5" name="Google Shape;205;p16"/>
              <p:cNvCxnSpPr>
                <a:stCxn id="204" idx="0"/>
              </p:cNvCxnSpPr>
              <p:nvPr/>
            </p:nvCxnSpPr>
            <p:spPr>
              <a:xfrm>
                <a:off x="7257225" y="3994200"/>
                <a:ext cx="549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16"/>
              <p:cNvCxnSpPr>
                <a:stCxn id="204" idx="2"/>
              </p:cNvCxnSpPr>
              <p:nvPr/>
            </p:nvCxnSpPr>
            <p:spPr>
              <a:xfrm rot="10800000">
                <a:off x="7009125" y="3411000"/>
                <a:ext cx="0" cy="335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7" name="Google Shape;207;p16"/>
            <p:cNvGrpSpPr/>
            <p:nvPr/>
          </p:nvGrpSpPr>
          <p:grpSpPr>
            <a:xfrm rot="10800000" flipH="1">
              <a:off x="4205359" y="1202668"/>
              <a:ext cx="2606463" cy="1565790"/>
              <a:chOff x="7009125" y="2569200"/>
              <a:chExt cx="2372100" cy="1425000"/>
            </a:xfrm>
          </p:grpSpPr>
          <p:sp>
            <p:nvSpPr>
              <p:cNvPr id="208" name="Google Shape;208;p16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9" name="Google Shape;209;p16"/>
              <p:cNvCxnSpPr>
                <a:stCxn id="208" idx="0"/>
              </p:cNvCxnSpPr>
              <p:nvPr/>
            </p:nvCxnSpPr>
            <p:spPr>
              <a:xfrm>
                <a:off x="7257225" y="3994200"/>
                <a:ext cx="212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16"/>
              <p:cNvCxnSpPr>
                <a:stCxn id="208" idx="2"/>
              </p:cNvCxnSpPr>
              <p:nvPr/>
            </p:nvCxnSpPr>
            <p:spPr>
              <a:xfrm rot="10800000">
                <a:off x="7009125" y="2569200"/>
                <a:ext cx="0" cy="117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11" name="Google Shape;211;p16"/>
            <p:cNvSpPr/>
            <p:nvPr/>
          </p:nvSpPr>
          <p:spPr>
            <a:xfrm>
              <a:off x="5104076" y="800813"/>
              <a:ext cx="1062636" cy="809211"/>
            </a:xfrm>
            <a:custGeom>
              <a:avLst/>
              <a:gdLst/>
              <a:ahLst/>
              <a:cxnLst/>
              <a:rect l="l" t="t" r="r" b="b"/>
              <a:pathLst>
                <a:path w="36744" h="27981" extrusionOk="0">
                  <a:moveTo>
                    <a:pt x="8847" y="1"/>
                  </a:moveTo>
                  <a:cubicBezTo>
                    <a:pt x="3966" y="1"/>
                    <a:pt x="1" y="3965"/>
                    <a:pt x="1" y="8847"/>
                  </a:cubicBezTo>
                  <a:lnTo>
                    <a:pt x="1" y="27980"/>
                  </a:lnTo>
                  <a:lnTo>
                    <a:pt x="27897" y="27980"/>
                  </a:lnTo>
                  <a:cubicBezTo>
                    <a:pt x="32791" y="27980"/>
                    <a:pt x="36744" y="24027"/>
                    <a:pt x="36744" y="19134"/>
                  </a:cubicBezTo>
                  <a:lnTo>
                    <a:pt x="36744" y="8847"/>
                  </a:lnTo>
                  <a:cubicBezTo>
                    <a:pt x="36744" y="3965"/>
                    <a:pt x="32791" y="1"/>
                    <a:pt x="2789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Middle Academy Director</a:t>
              </a:r>
              <a:endParaRPr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6502108" y="880699"/>
              <a:ext cx="649775" cy="649428"/>
            </a:xfrm>
            <a:custGeom>
              <a:avLst/>
              <a:gdLst/>
              <a:ahLst/>
              <a:cxnLst/>
              <a:rect l="l" t="t" r="r" b="b"/>
              <a:pathLst>
                <a:path w="22468" h="22456" extrusionOk="0">
                  <a:moveTo>
                    <a:pt x="11240" y="1"/>
                  </a:moveTo>
                  <a:cubicBezTo>
                    <a:pt x="5037" y="1"/>
                    <a:pt x="0" y="5025"/>
                    <a:pt x="0" y="11228"/>
                  </a:cubicBezTo>
                  <a:cubicBezTo>
                    <a:pt x="0" y="17431"/>
                    <a:pt x="5037" y="22456"/>
                    <a:pt x="11240" y="22456"/>
                  </a:cubicBezTo>
                  <a:cubicBezTo>
                    <a:pt x="17431" y="22456"/>
                    <a:pt x="22467" y="17431"/>
                    <a:pt x="22467" y="11228"/>
                  </a:cubicBezTo>
                  <a:cubicBezTo>
                    <a:pt x="22467" y="5025"/>
                    <a:pt x="17431" y="1"/>
                    <a:pt x="1124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7384325" y="635425"/>
              <a:ext cx="973200" cy="293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</a:t>
              </a:r>
              <a:r>
                <a:rPr lang="en" sz="1000" baseline="300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th</a:t>
              </a:r>
              <a:r>
                <a:rPr lang="en" sz="10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Grade Team</a:t>
              </a:r>
              <a:endParaRPr sz="1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7384325" y="1457625"/>
              <a:ext cx="973200" cy="293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</a:t>
              </a:r>
              <a:r>
                <a:rPr lang="en" sz="1000" baseline="300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th</a:t>
              </a:r>
              <a:r>
                <a:rPr lang="en" sz="10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Grade Team</a:t>
              </a:r>
              <a:endParaRPr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5" name="Google Shape;215;p16"/>
          <p:cNvGrpSpPr/>
          <p:nvPr/>
        </p:nvGrpSpPr>
        <p:grpSpPr>
          <a:xfrm>
            <a:off x="6702334" y="3778982"/>
            <a:ext cx="249319" cy="293050"/>
            <a:chOff x="6927881" y="3778982"/>
            <a:chExt cx="249319" cy="293050"/>
          </a:xfrm>
        </p:grpSpPr>
        <p:sp>
          <p:nvSpPr>
            <p:cNvPr id="216" name="Google Shape;216;p16"/>
            <p:cNvSpPr/>
            <p:nvPr/>
          </p:nvSpPr>
          <p:spPr>
            <a:xfrm>
              <a:off x="6985375" y="3778982"/>
              <a:ext cx="134304" cy="158077"/>
            </a:xfrm>
            <a:custGeom>
              <a:avLst/>
              <a:gdLst/>
              <a:ahLst/>
              <a:cxnLst/>
              <a:rect l="l" t="t" r="r" b="b"/>
              <a:pathLst>
                <a:path w="4644" h="5466" extrusionOk="0">
                  <a:moveTo>
                    <a:pt x="2334" y="572"/>
                  </a:moveTo>
                  <a:cubicBezTo>
                    <a:pt x="2894" y="584"/>
                    <a:pt x="3858" y="810"/>
                    <a:pt x="3929" y="2239"/>
                  </a:cubicBezTo>
                  <a:cubicBezTo>
                    <a:pt x="3929" y="2239"/>
                    <a:pt x="3929" y="2251"/>
                    <a:pt x="3929" y="2251"/>
                  </a:cubicBezTo>
                  <a:cubicBezTo>
                    <a:pt x="3929" y="2263"/>
                    <a:pt x="4072" y="3691"/>
                    <a:pt x="3406" y="4441"/>
                  </a:cubicBezTo>
                  <a:cubicBezTo>
                    <a:pt x="3144" y="4739"/>
                    <a:pt x="2798" y="4894"/>
                    <a:pt x="2334" y="4894"/>
                  </a:cubicBezTo>
                  <a:lnTo>
                    <a:pt x="2310" y="4894"/>
                  </a:lnTo>
                  <a:cubicBezTo>
                    <a:pt x="1846" y="4894"/>
                    <a:pt x="1489" y="4739"/>
                    <a:pt x="1227" y="4441"/>
                  </a:cubicBezTo>
                  <a:cubicBezTo>
                    <a:pt x="572" y="3703"/>
                    <a:pt x="715" y="2263"/>
                    <a:pt x="715" y="2251"/>
                  </a:cubicBezTo>
                  <a:cubicBezTo>
                    <a:pt x="715" y="2251"/>
                    <a:pt x="715" y="2239"/>
                    <a:pt x="715" y="2239"/>
                  </a:cubicBezTo>
                  <a:cubicBezTo>
                    <a:pt x="786" y="739"/>
                    <a:pt x="1846" y="572"/>
                    <a:pt x="2310" y="572"/>
                  </a:cubicBezTo>
                  <a:close/>
                  <a:moveTo>
                    <a:pt x="2310" y="0"/>
                  </a:moveTo>
                  <a:cubicBezTo>
                    <a:pt x="2072" y="0"/>
                    <a:pt x="1620" y="36"/>
                    <a:pt x="1179" y="286"/>
                  </a:cubicBezTo>
                  <a:cubicBezTo>
                    <a:pt x="739" y="536"/>
                    <a:pt x="203" y="1072"/>
                    <a:pt x="155" y="2203"/>
                  </a:cubicBezTo>
                  <a:cubicBezTo>
                    <a:pt x="131" y="2346"/>
                    <a:pt x="0" y="3906"/>
                    <a:pt x="810" y="4822"/>
                  </a:cubicBezTo>
                  <a:cubicBezTo>
                    <a:pt x="1179" y="5239"/>
                    <a:pt x="1667" y="5454"/>
                    <a:pt x="2286" y="5465"/>
                  </a:cubicBezTo>
                  <a:lnTo>
                    <a:pt x="2358" y="5465"/>
                  </a:lnTo>
                  <a:cubicBezTo>
                    <a:pt x="2965" y="5454"/>
                    <a:pt x="3465" y="5239"/>
                    <a:pt x="3834" y="4822"/>
                  </a:cubicBezTo>
                  <a:cubicBezTo>
                    <a:pt x="4644" y="3906"/>
                    <a:pt x="4501" y="2346"/>
                    <a:pt x="4489" y="2203"/>
                  </a:cubicBezTo>
                  <a:cubicBezTo>
                    <a:pt x="4441" y="1084"/>
                    <a:pt x="3906" y="548"/>
                    <a:pt x="3477" y="298"/>
                  </a:cubicBezTo>
                  <a:cubicBezTo>
                    <a:pt x="3144" y="108"/>
                    <a:pt x="2775" y="12"/>
                    <a:pt x="2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6927881" y="3936311"/>
              <a:ext cx="249319" cy="135722"/>
            </a:xfrm>
            <a:custGeom>
              <a:avLst/>
              <a:gdLst/>
              <a:ahLst/>
              <a:cxnLst/>
              <a:rect l="l" t="t" r="r" b="b"/>
              <a:pathLst>
                <a:path w="8621" h="4693" extrusionOk="0">
                  <a:moveTo>
                    <a:pt x="2881" y="1"/>
                  </a:moveTo>
                  <a:cubicBezTo>
                    <a:pt x="2824" y="1"/>
                    <a:pt x="2766" y="17"/>
                    <a:pt x="2715" y="49"/>
                  </a:cubicBezTo>
                  <a:cubicBezTo>
                    <a:pt x="2715" y="61"/>
                    <a:pt x="1929" y="609"/>
                    <a:pt x="976" y="847"/>
                  </a:cubicBezTo>
                  <a:lnTo>
                    <a:pt x="953" y="847"/>
                  </a:lnTo>
                  <a:cubicBezTo>
                    <a:pt x="48" y="1168"/>
                    <a:pt x="24" y="2133"/>
                    <a:pt x="12" y="2550"/>
                  </a:cubicBezTo>
                  <a:cubicBezTo>
                    <a:pt x="12" y="2561"/>
                    <a:pt x="12" y="2585"/>
                    <a:pt x="0" y="2597"/>
                  </a:cubicBezTo>
                  <a:lnTo>
                    <a:pt x="0" y="2609"/>
                  </a:lnTo>
                  <a:cubicBezTo>
                    <a:pt x="0" y="2716"/>
                    <a:pt x="0" y="3276"/>
                    <a:pt x="107" y="3562"/>
                  </a:cubicBezTo>
                  <a:cubicBezTo>
                    <a:pt x="131" y="3609"/>
                    <a:pt x="167" y="3657"/>
                    <a:pt x="226" y="3693"/>
                  </a:cubicBezTo>
                  <a:cubicBezTo>
                    <a:pt x="286" y="3728"/>
                    <a:pt x="1786" y="4693"/>
                    <a:pt x="4310" y="4693"/>
                  </a:cubicBezTo>
                  <a:cubicBezTo>
                    <a:pt x="6834" y="4693"/>
                    <a:pt x="8346" y="3728"/>
                    <a:pt x="8406" y="3693"/>
                  </a:cubicBezTo>
                  <a:cubicBezTo>
                    <a:pt x="8454" y="3657"/>
                    <a:pt x="8501" y="3609"/>
                    <a:pt x="8513" y="3562"/>
                  </a:cubicBezTo>
                  <a:cubicBezTo>
                    <a:pt x="8620" y="3276"/>
                    <a:pt x="8620" y="2716"/>
                    <a:pt x="8620" y="2609"/>
                  </a:cubicBezTo>
                  <a:lnTo>
                    <a:pt x="8620" y="2597"/>
                  </a:lnTo>
                  <a:cubicBezTo>
                    <a:pt x="8620" y="2585"/>
                    <a:pt x="8620" y="2573"/>
                    <a:pt x="8620" y="2550"/>
                  </a:cubicBezTo>
                  <a:cubicBezTo>
                    <a:pt x="8596" y="2133"/>
                    <a:pt x="8573" y="1168"/>
                    <a:pt x="7668" y="859"/>
                  </a:cubicBezTo>
                  <a:cubicBezTo>
                    <a:pt x="7656" y="847"/>
                    <a:pt x="7656" y="847"/>
                    <a:pt x="7644" y="847"/>
                  </a:cubicBezTo>
                  <a:cubicBezTo>
                    <a:pt x="6703" y="609"/>
                    <a:pt x="5917" y="61"/>
                    <a:pt x="5906" y="49"/>
                  </a:cubicBezTo>
                  <a:cubicBezTo>
                    <a:pt x="5855" y="17"/>
                    <a:pt x="5796" y="1"/>
                    <a:pt x="5740" y="1"/>
                  </a:cubicBezTo>
                  <a:cubicBezTo>
                    <a:pt x="5650" y="1"/>
                    <a:pt x="5564" y="41"/>
                    <a:pt x="5513" y="121"/>
                  </a:cubicBezTo>
                  <a:cubicBezTo>
                    <a:pt x="5417" y="252"/>
                    <a:pt x="5453" y="430"/>
                    <a:pt x="5584" y="514"/>
                  </a:cubicBezTo>
                  <a:cubicBezTo>
                    <a:pt x="5620" y="537"/>
                    <a:pt x="6453" y="1121"/>
                    <a:pt x="7489" y="1395"/>
                  </a:cubicBezTo>
                  <a:cubicBezTo>
                    <a:pt x="7977" y="1561"/>
                    <a:pt x="8037" y="2085"/>
                    <a:pt x="8049" y="2561"/>
                  </a:cubicBezTo>
                  <a:cubicBezTo>
                    <a:pt x="8049" y="2585"/>
                    <a:pt x="8049" y="2597"/>
                    <a:pt x="8049" y="2621"/>
                  </a:cubicBezTo>
                  <a:cubicBezTo>
                    <a:pt x="8061" y="2811"/>
                    <a:pt x="8037" y="3097"/>
                    <a:pt x="8013" y="3264"/>
                  </a:cubicBezTo>
                  <a:cubicBezTo>
                    <a:pt x="7668" y="3454"/>
                    <a:pt x="6334" y="4121"/>
                    <a:pt x="4310" y="4121"/>
                  </a:cubicBezTo>
                  <a:cubicBezTo>
                    <a:pt x="2298" y="4121"/>
                    <a:pt x="953" y="3454"/>
                    <a:pt x="607" y="3264"/>
                  </a:cubicBezTo>
                  <a:cubicBezTo>
                    <a:pt x="583" y="3097"/>
                    <a:pt x="560" y="2800"/>
                    <a:pt x="572" y="2621"/>
                  </a:cubicBezTo>
                  <a:cubicBezTo>
                    <a:pt x="572" y="2597"/>
                    <a:pt x="572" y="2585"/>
                    <a:pt x="572" y="2561"/>
                  </a:cubicBezTo>
                  <a:cubicBezTo>
                    <a:pt x="583" y="2085"/>
                    <a:pt x="643" y="1561"/>
                    <a:pt x="1131" y="1395"/>
                  </a:cubicBezTo>
                  <a:cubicBezTo>
                    <a:pt x="2167" y="1121"/>
                    <a:pt x="3012" y="537"/>
                    <a:pt x="3048" y="514"/>
                  </a:cubicBezTo>
                  <a:cubicBezTo>
                    <a:pt x="3167" y="430"/>
                    <a:pt x="3203" y="252"/>
                    <a:pt x="3108" y="121"/>
                  </a:cubicBezTo>
                  <a:cubicBezTo>
                    <a:pt x="3057" y="41"/>
                    <a:pt x="2970" y="1"/>
                    <a:pt x="2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18" name="Google Shape;218;p16"/>
          <p:cNvSpPr txBox="1"/>
          <p:nvPr/>
        </p:nvSpPr>
        <p:spPr>
          <a:xfrm>
            <a:off x="31722" y="142890"/>
            <a:ext cx="4948877" cy="309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SY25 Proposed Organizational Chart – DELTA STEAM Academy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Option 1 (Preferred)</a:t>
            </a:r>
            <a:endParaRPr sz="16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20" name="Google Shape;220;p16"/>
          <p:cNvGrpSpPr/>
          <p:nvPr/>
        </p:nvGrpSpPr>
        <p:grpSpPr>
          <a:xfrm>
            <a:off x="6702336" y="2423856"/>
            <a:ext cx="249319" cy="293050"/>
            <a:chOff x="6927881" y="3778982"/>
            <a:chExt cx="249319" cy="293050"/>
          </a:xfrm>
        </p:grpSpPr>
        <p:sp>
          <p:nvSpPr>
            <p:cNvPr id="221" name="Google Shape;221;p16"/>
            <p:cNvSpPr/>
            <p:nvPr/>
          </p:nvSpPr>
          <p:spPr>
            <a:xfrm>
              <a:off x="6985375" y="3778982"/>
              <a:ext cx="134304" cy="158077"/>
            </a:xfrm>
            <a:custGeom>
              <a:avLst/>
              <a:gdLst/>
              <a:ahLst/>
              <a:cxnLst/>
              <a:rect l="l" t="t" r="r" b="b"/>
              <a:pathLst>
                <a:path w="4644" h="5466" extrusionOk="0">
                  <a:moveTo>
                    <a:pt x="2334" y="572"/>
                  </a:moveTo>
                  <a:cubicBezTo>
                    <a:pt x="2894" y="584"/>
                    <a:pt x="3858" y="810"/>
                    <a:pt x="3929" y="2239"/>
                  </a:cubicBezTo>
                  <a:cubicBezTo>
                    <a:pt x="3929" y="2239"/>
                    <a:pt x="3929" y="2251"/>
                    <a:pt x="3929" y="2251"/>
                  </a:cubicBezTo>
                  <a:cubicBezTo>
                    <a:pt x="3929" y="2263"/>
                    <a:pt x="4072" y="3691"/>
                    <a:pt x="3406" y="4441"/>
                  </a:cubicBezTo>
                  <a:cubicBezTo>
                    <a:pt x="3144" y="4739"/>
                    <a:pt x="2798" y="4894"/>
                    <a:pt x="2334" y="4894"/>
                  </a:cubicBezTo>
                  <a:lnTo>
                    <a:pt x="2310" y="4894"/>
                  </a:lnTo>
                  <a:cubicBezTo>
                    <a:pt x="1846" y="4894"/>
                    <a:pt x="1489" y="4739"/>
                    <a:pt x="1227" y="4441"/>
                  </a:cubicBezTo>
                  <a:cubicBezTo>
                    <a:pt x="572" y="3703"/>
                    <a:pt x="715" y="2263"/>
                    <a:pt x="715" y="2251"/>
                  </a:cubicBezTo>
                  <a:cubicBezTo>
                    <a:pt x="715" y="2251"/>
                    <a:pt x="715" y="2239"/>
                    <a:pt x="715" y="2239"/>
                  </a:cubicBezTo>
                  <a:cubicBezTo>
                    <a:pt x="786" y="739"/>
                    <a:pt x="1846" y="572"/>
                    <a:pt x="2310" y="572"/>
                  </a:cubicBezTo>
                  <a:close/>
                  <a:moveTo>
                    <a:pt x="2310" y="0"/>
                  </a:moveTo>
                  <a:cubicBezTo>
                    <a:pt x="2072" y="0"/>
                    <a:pt x="1620" y="36"/>
                    <a:pt x="1179" y="286"/>
                  </a:cubicBezTo>
                  <a:cubicBezTo>
                    <a:pt x="739" y="536"/>
                    <a:pt x="203" y="1072"/>
                    <a:pt x="155" y="2203"/>
                  </a:cubicBezTo>
                  <a:cubicBezTo>
                    <a:pt x="131" y="2346"/>
                    <a:pt x="0" y="3906"/>
                    <a:pt x="810" y="4822"/>
                  </a:cubicBezTo>
                  <a:cubicBezTo>
                    <a:pt x="1179" y="5239"/>
                    <a:pt x="1667" y="5454"/>
                    <a:pt x="2286" y="5465"/>
                  </a:cubicBezTo>
                  <a:lnTo>
                    <a:pt x="2358" y="5465"/>
                  </a:lnTo>
                  <a:cubicBezTo>
                    <a:pt x="2965" y="5454"/>
                    <a:pt x="3465" y="5239"/>
                    <a:pt x="3834" y="4822"/>
                  </a:cubicBezTo>
                  <a:cubicBezTo>
                    <a:pt x="4644" y="3906"/>
                    <a:pt x="4501" y="2346"/>
                    <a:pt x="4489" y="2203"/>
                  </a:cubicBezTo>
                  <a:cubicBezTo>
                    <a:pt x="4441" y="1084"/>
                    <a:pt x="3906" y="548"/>
                    <a:pt x="3477" y="298"/>
                  </a:cubicBezTo>
                  <a:cubicBezTo>
                    <a:pt x="3144" y="108"/>
                    <a:pt x="2775" y="12"/>
                    <a:pt x="2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6927881" y="3936311"/>
              <a:ext cx="249319" cy="135722"/>
            </a:xfrm>
            <a:custGeom>
              <a:avLst/>
              <a:gdLst/>
              <a:ahLst/>
              <a:cxnLst/>
              <a:rect l="l" t="t" r="r" b="b"/>
              <a:pathLst>
                <a:path w="8621" h="4693" extrusionOk="0">
                  <a:moveTo>
                    <a:pt x="2881" y="1"/>
                  </a:moveTo>
                  <a:cubicBezTo>
                    <a:pt x="2824" y="1"/>
                    <a:pt x="2766" y="17"/>
                    <a:pt x="2715" y="49"/>
                  </a:cubicBezTo>
                  <a:cubicBezTo>
                    <a:pt x="2715" y="61"/>
                    <a:pt x="1929" y="609"/>
                    <a:pt x="976" y="847"/>
                  </a:cubicBezTo>
                  <a:lnTo>
                    <a:pt x="953" y="847"/>
                  </a:lnTo>
                  <a:cubicBezTo>
                    <a:pt x="48" y="1168"/>
                    <a:pt x="24" y="2133"/>
                    <a:pt x="12" y="2550"/>
                  </a:cubicBezTo>
                  <a:cubicBezTo>
                    <a:pt x="12" y="2561"/>
                    <a:pt x="12" y="2585"/>
                    <a:pt x="0" y="2597"/>
                  </a:cubicBezTo>
                  <a:lnTo>
                    <a:pt x="0" y="2609"/>
                  </a:lnTo>
                  <a:cubicBezTo>
                    <a:pt x="0" y="2716"/>
                    <a:pt x="0" y="3276"/>
                    <a:pt x="107" y="3562"/>
                  </a:cubicBezTo>
                  <a:cubicBezTo>
                    <a:pt x="131" y="3609"/>
                    <a:pt x="167" y="3657"/>
                    <a:pt x="226" y="3693"/>
                  </a:cubicBezTo>
                  <a:cubicBezTo>
                    <a:pt x="286" y="3728"/>
                    <a:pt x="1786" y="4693"/>
                    <a:pt x="4310" y="4693"/>
                  </a:cubicBezTo>
                  <a:cubicBezTo>
                    <a:pt x="6834" y="4693"/>
                    <a:pt x="8346" y="3728"/>
                    <a:pt x="8406" y="3693"/>
                  </a:cubicBezTo>
                  <a:cubicBezTo>
                    <a:pt x="8454" y="3657"/>
                    <a:pt x="8501" y="3609"/>
                    <a:pt x="8513" y="3562"/>
                  </a:cubicBezTo>
                  <a:cubicBezTo>
                    <a:pt x="8620" y="3276"/>
                    <a:pt x="8620" y="2716"/>
                    <a:pt x="8620" y="2609"/>
                  </a:cubicBezTo>
                  <a:lnTo>
                    <a:pt x="8620" y="2597"/>
                  </a:lnTo>
                  <a:cubicBezTo>
                    <a:pt x="8620" y="2585"/>
                    <a:pt x="8620" y="2573"/>
                    <a:pt x="8620" y="2550"/>
                  </a:cubicBezTo>
                  <a:cubicBezTo>
                    <a:pt x="8596" y="2133"/>
                    <a:pt x="8573" y="1168"/>
                    <a:pt x="7668" y="859"/>
                  </a:cubicBezTo>
                  <a:cubicBezTo>
                    <a:pt x="7656" y="847"/>
                    <a:pt x="7656" y="847"/>
                    <a:pt x="7644" y="847"/>
                  </a:cubicBezTo>
                  <a:cubicBezTo>
                    <a:pt x="6703" y="609"/>
                    <a:pt x="5917" y="61"/>
                    <a:pt x="5906" y="49"/>
                  </a:cubicBezTo>
                  <a:cubicBezTo>
                    <a:pt x="5855" y="17"/>
                    <a:pt x="5796" y="1"/>
                    <a:pt x="5740" y="1"/>
                  </a:cubicBezTo>
                  <a:cubicBezTo>
                    <a:pt x="5650" y="1"/>
                    <a:pt x="5564" y="41"/>
                    <a:pt x="5513" y="121"/>
                  </a:cubicBezTo>
                  <a:cubicBezTo>
                    <a:pt x="5417" y="252"/>
                    <a:pt x="5453" y="430"/>
                    <a:pt x="5584" y="514"/>
                  </a:cubicBezTo>
                  <a:cubicBezTo>
                    <a:pt x="5620" y="537"/>
                    <a:pt x="6453" y="1121"/>
                    <a:pt x="7489" y="1395"/>
                  </a:cubicBezTo>
                  <a:cubicBezTo>
                    <a:pt x="7977" y="1561"/>
                    <a:pt x="8037" y="2085"/>
                    <a:pt x="8049" y="2561"/>
                  </a:cubicBezTo>
                  <a:cubicBezTo>
                    <a:pt x="8049" y="2585"/>
                    <a:pt x="8049" y="2597"/>
                    <a:pt x="8049" y="2621"/>
                  </a:cubicBezTo>
                  <a:cubicBezTo>
                    <a:pt x="8061" y="2811"/>
                    <a:pt x="8037" y="3097"/>
                    <a:pt x="8013" y="3264"/>
                  </a:cubicBezTo>
                  <a:cubicBezTo>
                    <a:pt x="7668" y="3454"/>
                    <a:pt x="6334" y="4121"/>
                    <a:pt x="4310" y="4121"/>
                  </a:cubicBezTo>
                  <a:cubicBezTo>
                    <a:pt x="2298" y="4121"/>
                    <a:pt x="953" y="3454"/>
                    <a:pt x="607" y="3264"/>
                  </a:cubicBezTo>
                  <a:cubicBezTo>
                    <a:pt x="583" y="3097"/>
                    <a:pt x="560" y="2800"/>
                    <a:pt x="572" y="2621"/>
                  </a:cubicBezTo>
                  <a:cubicBezTo>
                    <a:pt x="572" y="2597"/>
                    <a:pt x="572" y="2585"/>
                    <a:pt x="572" y="2561"/>
                  </a:cubicBezTo>
                  <a:cubicBezTo>
                    <a:pt x="583" y="2085"/>
                    <a:pt x="643" y="1561"/>
                    <a:pt x="1131" y="1395"/>
                  </a:cubicBezTo>
                  <a:cubicBezTo>
                    <a:pt x="2167" y="1121"/>
                    <a:pt x="3012" y="537"/>
                    <a:pt x="3048" y="514"/>
                  </a:cubicBezTo>
                  <a:cubicBezTo>
                    <a:pt x="3167" y="430"/>
                    <a:pt x="3203" y="252"/>
                    <a:pt x="3108" y="121"/>
                  </a:cubicBezTo>
                  <a:cubicBezTo>
                    <a:pt x="3057" y="41"/>
                    <a:pt x="2970" y="1"/>
                    <a:pt x="2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23" name="Google Shape;223;p16"/>
          <p:cNvGrpSpPr/>
          <p:nvPr/>
        </p:nvGrpSpPr>
        <p:grpSpPr>
          <a:xfrm>
            <a:off x="6702336" y="1058885"/>
            <a:ext cx="249319" cy="293050"/>
            <a:chOff x="6927881" y="3778982"/>
            <a:chExt cx="249319" cy="293050"/>
          </a:xfrm>
        </p:grpSpPr>
        <p:sp>
          <p:nvSpPr>
            <p:cNvPr id="224" name="Google Shape;224;p16"/>
            <p:cNvSpPr/>
            <p:nvPr/>
          </p:nvSpPr>
          <p:spPr>
            <a:xfrm>
              <a:off x="6985375" y="3778982"/>
              <a:ext cx="134304" cy="158077"/>
            </a:xfrm>
            <a:custGeom>
              <a:avLst/>
              <a:gdLst/>
              <a:ahLst/>
              <a:cxnLst/>
              <a:rect l="l" t="t" r="r" b="b"/>
              <a:pathLst>
                <a:path w="4644" h="5466" extrusionOk="0">
                  <a:moveTo>
                    <a:pt x="2334" y="572"/>
                  </a:moveTo>
                  <a:cubicBezTo>
                    <a:pt x="2894" y="584"/>
                    <a:pt x="3858" y="810"/>
                    <a:pt x="3929" y="2239"/>
                  </a:cubicBezTo>
                  <a:cubicBezTo>
                    <a:pt x="3929" y="2239"/>
                    <a:pt x="3929" y="2251"/>
                    <a:pt x="3929" y="2251"/>
                  </a:cubicBezTo>
                  <a:cubicBezTo>
                    <a:pt x="3929" y="2263"/>
                    <a:pt x="4072" y="3691"/>
                    <a:pt x="3406" y="4441"/>
                  </a:cubicBezTo>
                  <a:cubicBezTo>
                    <a:pt x="3144" y="4739"/>
                    <a:pt x="2798" y="4894"/>
                    <a:pt x="2334" y="4894"/>
                  </a:cubicBezTo>
                  <a:lnTo>
                    <a:pt x="2310" y="4894"/>
                  </a:lnTo>
                  <a:cubicBezTo>
                    <a:pt x="1846" y="4894"/>
                    <a:pt x="1489" y="4739"/>
                    <a:pt x="1227" y="4441"/>
                  </a:cubicBezTo>
                  <a:cubicBezTo>
                    <a:pt x="572" y="3703"/>
                    <a:pt x="715" y="2263"/>
                    <a:pt x="715" y="2251"/>
                  </a:cubicBezTo>
                  <a:cubicBezTo>
                    <a:pt x="715" y="2251"/>
                    <a:pt x="715" y="2239"/>
                    <a:pt x="715" y="2239"/>
                  </a:cubicBezTo>
                  <a:cubicBezTo>
                    <a:pt x="786" y="739"/>
                    <a:pt x="1846" y="572"/>
                    <a:pt x="2310" y="572"/>
                  </a:cubicBezTo>
                  <a:close/>
                  <a:moveTo>
                    <a:pt x="2310" y="0"/>
                  </a:moveTo>
                  <a:cubicBezTo>
                    <a:pt x="2072" y="0"/>
                    <a:pt x="1620" y="36"/>
                    <a:pt x="1179" y="286"/>
                  </a:cubicBezTo>
                  <a:cubicBezTo>
                    <a:pt x="739" y="536"/>
                    <a:pt x="203" y="1072"/>
                    <a:pt x="155" y="2203"/>
                  </a:cubicBezTo>
                  <a:cubicBezTo>
                    <a:pt x="131" y="2346"/>
                    <a:pt x="0" y="3906"/>
                    <a:pt x="810" y="4822"/>
                  </a:cubicBezTo>
                  <a:cubicBezTo>
                    <a:pt x="1179" y="5239"/>
                    <a:pt x="1667" y="5454"/>
                    <a:pt x="2286" y="5465"/>
                  </a:cubicBezTo>
                  <a:lnTo>
                    <a:pt x="2358" y="5465"/>
                  </a:lnTo>
                  <a:cubicBezTo>
                    <a:pt x="2965" y="5454"/>
                    <a:pt x="3465" y="5239"/>
                    <a:pt x="3834" y="4822"/>
                  </a:cubicBezTo>
                  <a:cubicBezTo>
                    <a:pt x="4644" y="3906"/>
                    <a:pt x="4501" y="2346"/>
                    <a:pt x="4489" y="2203"/>
                  </a:cubicBezTo>
                  <a:cubicBezTo>
                    <a:pt x="4441" y="1084"/>
                    <a:pt x="3906" y="548"/>
                    <a:pt x="3477" y="298"/>
                  </a:cubicBezTo>
                  <a:cubicBezTo>
                    <a:pt x="3144" y="108"/>
                    <a:pt x="2775" y="12"/>
                    <a:pt x="2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6927881" y="3936311"/>
              <a:ext cx="249319" cy="135722"/>
            </a:xfrm>
            <a:custGeom>
              <a:avLst/>
              <a:gdLst/>
              <a:ahLst/>
              <a:cxnLst/>
              <a:rect l="l" t="t" r="r" b="b"/>
              <a:pathLst>
                <a:path w="8621" h="4693" extrusionOk="0">
                  <a:moveTo>
                    <a:pt x="2881" y="1"/>
                  </a:moveTo>
                  <a:cubicBezTo>
                    <a:pt x="2824" y="1"/>
                    <a:pt x="2766" y="17"/>
                    <a:pt x="2715" y="49"/>
                  </a:cubicBezTo>
                  <a:cubicBezTo>
                    <a:pt x="2715" y="61"/>
                    <a:pt x="1929" y="609"/>
                    <a:pt x="976" y="847"/>
                  </a:cubicBezTo>
                  <a:lnTo>
                    <a:pt x="953" y="847"/>
                  </a:lnTo>
                  <a:cubicBezTo>
                    <a:pt x="48" y="1168"/>
                    <a:pt x="24" y="2133"/>
                    <a:pt x="12" y="2550"/>
                  </a:cubicBezTo>
                  <a:cubicBezTo>
                    <a:pt x="12" y="2561"/>
                    <a:pt x="12" y="2585"/>
                    <a:pt x="0" y="2597"/>
                  </a:cubicBezTo>
                  <a:lnTo>
                    <a:pt x="0" y="2609"/>
                  </a:lnTo>
                  <a:cubicBezTo>
                    <a:pt x="0" y="2716"/>
                    <a:pt x="0" y="3276"/>
                    <a:pt x="107" y="3562"/>
                  </a:cubicBezTo>
                  <a:cubicBezTo>
                    <a:pt x="131" y="3609"/>
                    <a:pt x="167" y="3657"/>
                    <a:pt x="226" y="3693"/>
                  </a:cubicBezTo>
                  <a:cubicBezTo>
                    <a:pt x="286" y="3728"/>
                    <a:pt x="1786" y="4693"/>
                    <a:pt x="4310" y="4693"/>
                  </a:cubicBezTo>
                  <a:cubicBezTo>
                    <a:pt x="6834" y="4693"/>
                    <a:pt x="8346" y="3728"/>
                    <a:pt x="8406" y="3693"/>
                  </a:cubicBezTo>
                  <a:cubicBezTo>
                    <a:pt x="8454" y="3657"/>
                    <a:pt x="8501" y="3609"/>
                    <a:pt x="8513" y="3562"/>
                  </a:cubicBezTo>
                  <a:cubicBezTo>
                    <a:pt x="8620" y="3276"/>
                    <a:pt x="8620" y="2716"/>
                    <a:pt x="8620" y="2609"/>
                  </a:cubicBezTo>
                  <a:lnTo>
                    <a:pt x="8620" y="2597"/>
                  </a:lnTo>
                  <a:cubicBezTo>
                    <a:pt x="8620" y="2585"/>
                    <a:pt x="8620" y="2573"/>
                    <a:pt x="8620" y="2550"/>
                  </a:cubicBezTo>
                  <a:cubicBezTo>
                    <a:pt x="8596" y="2133"/>
                    <a:pt x="8573" y="1168"/>
                    <a:pt x="7668" y="859"/>
                  </a:cubicBezTo>
                  <a:cubicBezTo>
                    <a:pt x="7656" y="847"/>
                    <a:pt x="7656" y="847"/>
                    <a:pt x="7644" y="847"/>
                  </a:cubicBezTo>
                  <a:cubicBezTo>
                    <a:pt x="6703" y="609"/>
                    <a:pt x="5917" y="61"/>
                    <a:pt x="5906" y="49"/>
                  </a:cubicBezTo>
                  <a:cubicBezTo>
                    <a:pt x="5855" y="17"/>
                    <a:pt x="5796" y="1"/>
                    <a:pt x="5740" y="1"/>
                  </a:cubicBezTo>
                  <a:cubicBezTo>
                    <a:pt x="5650" y="1"/>
                    <a:pt x="5564" y="41"/>
                    <a:pt x="5513" y="121"/>
                  </a:cubicBezTo>
                  <a:cubicBezTo>
                    <a:pt x="5417" y="252"/>
                    <a:pt x="5453" y="430"/>
                    <a:pt x="5584" y="514"/>
                  </a:cubicBezTo>
                  <a:cubicBezTo>
                    <a:pt x="5620" y="537"/>
                    <a:pt x="6453" y="1121"/>
                    <a:pt x="7489" y="1395"/>
                  </a:cubicBezTo>
                  <a:cubicBezTo>
                    <a:pt x="7977" y="1561"/>
                    <a:pt x="8037" y="2085"/>
                    <a:pt x="8049" y="2561"/>
                  </a:cubicBezTo>
                  <a:cubicBezTo>
                    <a:pt x="8049" y="2585"/>
                    <a:pt x="8049" y="2597"/>
                    <a:pt x="8049" y="2621"/>
                  </a:cubicBezTo>
                  <a:cubicBezTo>
                    <a:pt x="8061" y="2811"/>
                    <a:pt x="8037" y="3097"/>
                    <a:pt x="8013" y="3264"/>
                  </a:cubicBezTo>
                  <a:cubicBezTo>
                    <a:pt x="7668" y="3454"/>
                    <a:pt x="6334" y="4121"/>
                    <a:pt x="4310" y="4121"/>
                  </a:cubicBezTo>
                  <a:cubicBezTo>
                    <a:pt x="2298" y="4121"/>
                    <a:pt x="953" y="3454"/>
                    <a:pt x="607" y="3264"/>
                  </a:cubicBezTo>
                  <a:cubicBezTo>
                    <a:pt x="583" y="3097"/>
                    <a:pt x="560" y="2800"/>
                    <a:pt x="572" y="2621"/>
                  </a:cubicBezTo>
                  <a:cubicBezTo>
                    <a:pt x="572" y="2597"/>
                    <a:pt x="572" y="2585"/>
                    <a:pt x="572" y="2561"/>
                  </a:cubicBezTo>
                  <a:cubicBezTo>
                    <a:pt x="583" y="2085"/>
                    <a:pt x="643" y="1561"/>
                    <a:pt x="1131" y="1395"/>
                  </a:cubicBezTo>
                  <a:cubicBezTo>
                    <a:pt x="2167" y="1121"/>
                    <a:pt x="3012" y="537"/>
                    <a:pt x="3048" y="514"/>
                  </a:cubicBezTo>
                  <a:cubicBezTo>
                    <a:pt x="3167" y="430"/>
                    <a:pt x="3203" y="252"/>
                    <a:pt x="3108" y="121"/>
                  </a:cubicBezTo>
                  <a:cubicBezTo>
                    <a:pt x="3057" y="41"/>
                    <a:pt x="2970" y="1"/>
                    <a:pt x="2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26" name="Google Shape;226;p16"/>
          <p:cNvSpPr/>
          <p:nvPr/>
        </p:nvSpPr>
        <p:spPr>
          <a:xfrm>
            <a:off x="0" y="2354177"/>
            <a:ext cx="1486833" cy="415446"/>
          </a:xfrm>
          <a:custGeom>
            <a:avLst/>
            <a:gdLst/>
            <a:ahLst/>
            <a:cxnLst/>
            <a:rect l="l" t="t" r="r" b="b"/>
            <a:pathLst>
              <a:path w="36743" h="27981" extrusionOk="0">
                <a:moveTo>
                  <a:pt x="8847" y="1"/>
                </a:moveTo>
                <a:cubicBezTo>
                  <a:pt x="3965" y="1"/>
                  <a:pt x="0" y="3966"/>
                  <a:pt x="0" y="8847"/>
                </a:cubicBezTo>
                <a:lnTo>
                  <a:pt x="0" y="27980"/>
                </a:lnTo>
                <a:lnTo>
                  <a:pt x="27897" y="27980"/>
                </a:lnTo>
                <a:cubicBezTo>
                  <a:pt x="32778" y="27980"/>
                  <a:pt x="36743" y="24016"/>
                  <a:pt x="36743" y="19134"/>
                </a:cubicBezTo>
                <a:lnTo>
                  <a:pt x="36743" y="8847"/>
                </a:lnTo>
                <a:cubicBezTo>
                  <a:pt x="36743" y="3966"/>
                  <a:pt x="32778" y="1"/>
                  <a:pt x="27897" y="1"/>
                </a:cubicBez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Superintendent</a:t>
            </a:r>
            <a:endParaRPr sz="17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E9E67D-E226-E191-85A5-31A4736A34AA}"/>
              </a:ext>
            </a:extLst>
          </p:cNvPr>
          <p:cNvSpPr txBox="1"/>
          <p:nvPr/>
        </p:nvSpPr>
        <p:spPr>
          <a:xfrm>
            <a:off x="3180056" y="966944"/>
            <a:ext cx="887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Dean of Academics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41A77F-12F7-EACD-E5EB-9A9F7A3B7C82}"/>
              </a:ext>
            </a:extLst>
          </p:cNvPr>
          <p:cNvSpPr txBox="1"/>
          <p:nvPr/>
        </p:nvSpPr>
        <p:spPr>
          <a:xfrm>
            <a:off x="3215065" y="3680291"/>
            <a:ext cx="887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Dean of Academics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6FABA2-6751-94A8-C29D-62F8DC94D9C1}"/>
              </a:ext>
            </a:extLst>
          </p:cNvPr>
          <p:cNvSpPr txBox="1"/>
          <p:nvPr/>
        </p:nvSpPr>
        <p:spPr>
          <a:xfrm>
            <a:off x="3283028" y="2234547"/>
            <a:ext cx="8877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Campus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Pride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Coordinator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372810-6192-633A-DC62-5986E85AB40D}"/>
              </a:ext>
            </a:extLst>
          </p:cNvPr>
          <p:cNvSpPr txBox="1"/>
          <p:nvPr/>
        </p:nvSpPr>
        <p:spPr>
          <a:xfrm>
            <a:off x="5466132" y="450912"/>
            <a:ext cx="340586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Middle School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n-US" sz="1000" dirty="0"/>
              <a:t>6</a:t>
            </a:r>
            <a:r>
              <a:rPr lang="en-US" sz="1000" baseline="30000" dirty="0"/>
              <a:t>th</a:t>
            </a:r>
            <a:r>
              <a:rPr lang="en-US" sz="1000" dirty="0"/>
              <a:t> Grade Team – 4 teachers (Math, Science, ELA, SS)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000" dirty="0"/>
              <a:t>7</a:t>
            </a:r>
            <a:r>
              <a:rPr lang="en-US" sz="1000" baseline="30000" dirty="0"/>
              <a:t>th</a:t>
            </a:r>
            <a:r>
              <a:rPr lang="en-US" sz="1000" dirty="0"/>
              <a:t> Grade Team – 4 teachers (Math, Science, ELA, SS)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000" dirty="0"/>
              <a:t>Exploratory – STEM, PE, Band, Dance, Theater, Media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dirty="0"/>
              <a:t>Elementary School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Kinder – 3/4 classes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1</a:t>
            </a:r>
            <a:r>
              <a:rPr lang="en-US" sz="1000" baseline="30000" dirty="0"/>
              <a:t>st</a:t>
            </a:r>
            <a:r>
              <a:rPr lang="en-US" sz="1000" dirty="0"/>
              <a:t> Grade – 3/4 classes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2</a:t>
            </a:r>
            <a:r>
              <a:rPr lang="en-US" sz="1000" baseline="30000" dirty="0"/>
              <a:t>nd</a:t>
            </a:r>
            <a:r>
              <a:rPr lang="en-US" sz="1000" dirty="0"/>
              <a:t> Grade – 3/4 classes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3</a:t>
            </a:r>
            <a:r>
              <a:rPr lang="en-US" sz="1000" baseline="30000" dirty="0"/>
              <a:t>rd</a:t>
            </a:r>
            <a:r>
              <a:rPr lang="en-US" sz="1000" dirty="0"/>
              <a:t>, 4</a:t>
            </a:r>
            <a:r>
              <a:rPr lang="en-US" sz="1000" baseline="30000" dirty="0"/>
              <a:t>th</a:t>
            </a:r>
            <a:r>
              <a:rPr lang="en-US" sz="1000" dirty="0"/>
              <a:t>, 5</a:t>
            </a:r>
            <a:r>
              <a:rPr lang="en-US" sz="1000" baseline="30000" dirty="0"/>
              <a:t>th</a:t>
            </a:r>
            <a:r>
              <a:rPr lang="en-US" sz="1000" dirty="0"/>
              <a:t> – 4 classes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Exploratory – STEM, PE, Music, Dance, Theater, Media</a:t>
            </a:r>
          </a:p>
          <a:p>
            <a:endParaRPr lang="en-US" dirty="0"/>
          </a:p>
        </p:txBody>
      </p:sp>
      <p:sp>
        <p:nvSpPr>
          <p:cNvPr id="8" name="Google Shape;195;p16">
            <a:extLst>
              <a:ext uri="{FF2B5EF4-FFF2-40B4-BE49-F238E27FC236}">
                <a16:creationId xmlns:a16="http://schemas.microsoft.com/office/drawing/2014/main" id="{105C1DC9-1336-0A50-F5BD-7E3FBD800110}"/>
              </a:ext>
            </a:extLst>
          </p:cNvPr>
          <p:cNvSpPr/>
          <p:nvPr/>
        </p:nvSpPr>
        <p:spPr>
          <a:xfrm flipV="1">
            <a:off x="3927605" y="1195465"/>
            <a:ext cx="603571" cy="45719"/>
          </a:xfrm>
          <a:custGeom>
            <a:avLst/>
            <a:gdLst/>
            <a:ahLst/>
            <a:cxnLst/>
            <a:rect l="l" t="t" r="r" b="b"/>
            <a:pathLst>
              <a:path w="90655" h="1" fill="none" extrusionOk="0">
                <a:moveTo>
                  <a:pt x="90655" y="1"/>
                </a:moveTo>
                <a:lnTo>
                  <a:pt x="1" y="1"/>
                </a:lnTo>
              </a:path>
            </a:pathLst>
          </a:custGeom>
          <a:noFill/>
          <a:ln w="17550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" name="Google Shape;213;p16">
            <a:extLst>
              <a:ext uri="{FF2B5EF4-FFF2-40B4-BE49-F238E27FC236}">
                <a16:creationId xmlns:a16="http://schemas.microsoft.com/office/drawing/2014/main" id="{21F99E3C-2D34-3258-4361-ECF5EF05FD7E}"/>
              </a:ext>
            </a:extLst>
          </p:cNvPr>
          <p:cNvSpPr/>
          <p:nvPr/>
        </p:nvSpPr>
        <p:spPr>
          <a:xfrm>
            <a:off x="4336314" y="1033787"/>
            <a:ext cx="973200" cy="2931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Exploratory Teachers</a:t>
            </a:r>
            <a:endParaRPr sz="1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" name="Google Shape;213;p16">
            <a:extLst>
              <a:ext uri="{FF2B5EF4-FFF2-40B4-BE49-F238E27FC236}">
                <a16:creationId xmlns:a16="http://schemas.microsoft.com/office/drawing/2014/main" id="{4553FF2A-7BD8-A69F-C484-7EA5AD56DB57}"/>
              </a:ext>
            </a:extLst>
          </p:cNvPr>
          <p:cNvSpPr/>
          <p:nvPr/>
        </p:nvSpPr>
        <p:spPr>
          <a:xfrm>
            <a:off x="4196453" y="3778934"/>
            <a:ext cx="973200" cy="2931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Exploratory Teachers</a:t>
            </a:r>
            <a:endParaRPr sz="1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" name="Google Shape;195;p16">
            <a:extLst>
              <a:ext uri="{FF2B5EF4-FFF2-40B4-BE49-F238E27FC236}">
                <a16:creationId xmlns:a16="http://schemas.microsoft.com/office/drawing/2014/main" id="{A9337311-BE75-54A7-98F1-B2D107A60A25}"/>
              </a:ext>
            </a:extLst>
          </p:cNvPr>
          <p:cNvSpPr/>
          <p:nvPr/>
        </p:nvSpPr>
        <p:spPr>
          <a:xfrm flipV="1">
            <a:off x="3949791" y="3940615"/>
            <a:ext cx="245358" cy="45719"/>
          </a:xfrm>
          <a:custGeom>
            <a:avLst/>
            <a:gdLst/>
            <a:ahLst/>
            <a:cxnLst/>
            <a:rect l="l" t="t" r="r" b="b"/>
            <a:pathLst>
              <a:path w="90655" h="1" fill="none" extrusionOk="0">
                <a:moveTo>
                  <a:pt x="90655" y="1"/>
                </a:moveTo>
                <a:lnTo>
                  <a:pt x="1" y="1"/>
                </a:lnTo>
              </a:path>
            </a:pathLst>
          </a:custGeom>
          <a:noFill/>
          <a:ln w="17550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16"/>
          <p:cNvGrpSpPr/>
          <p:nvPr/>
        </p:nvGrpSpPr>
        <p:grpSpPr>
          <a:xfrm>
            <a:off x="1032745" y="2368385"/>
            <a:ext cx="4152166" cy="2114765"/>
            <a:chOff x="4205359" y="2368385"/>
            <a:chExt cx="4152166" cy="2114765"/>
          </a:xfrm>
        </p:grpSpPr>
        <p:grpSp>
          <p:nvGrpSpPr>
            <p:cNvPr id="168" name="Google Shape;168;p16"/>
            <p:cNvGrpSpPr/>
            <p:nvPr/>
          </p:nvGrpSpPr>
          <p:grpSpPr>
            <a:xfrm rot="10800000" flipH="1">
              <a:off x="6834884" y="3522793"/>
              <a:ext cx="876183" cy="640820"/>
              <a:chOff x="7009125" y="3411000"/>
              <a:chExt cx="797400" cy="583200"/>
            </a:xfrm>
          </p:grpSpPr>
          <p:sp>
            <p:nvSpPr>
              <p:cNvPr id="169" name="Google Shape;169;p16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70" name="Google Shape;170;p16"/>
              <p:cNvCxnSpPr>
                <a:stCxn id="169" idx="0"/>
              </p:cNvCxnSpPr>
              <p:nvPr/>
            </p:nvCxnSpPr>
            <p:spPr>
              <a:xfrm>
                <a:off x="7257225" y="3994200"/>
                <a:ext cx="549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16"/>
              <p:cNvCxnSpPr>
                <a:stCxn id="169" idx="2"/>
              </p:cNvCxnSpPr>
              <p:nvPr/>
            </p:nvCxnSpPr>
            <p:spPr>
              <a:xfrm rot="10800000">
                <a:off x="7009125" y="3411000"/>
                <a:ext cx="0" cy="335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72" name="Google Shape;172;p16"/>
            <p:cNvGrpSpPr/>
            <p:nvPr/>
          </p:nvGrpSpPr>
          <p:grpSpPr>
            <a:xfrm>
              <a:off x="6834884" y="3712068"/>
              <a:ext cx="876183" cy="640820"/>
              <a:chOff x="7009125" y="3411000"/>
              <a:chExt cx="797400" cy="583200"/>
            </a:xfrm>
          </p:grpSpPr>
          <p:sp>
            <p:nvSpPr>
              <p:cNvPr id="173" name="Google Shape;173;p16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74" name="Google Shape;174;p16"/>
              <p:cNvCxnSpPr>
                <a:stCxn id="173" idx="0"/>
              </p:cNvCxnSpPr>
              <p:nvPr/>
            </p:nvCxnSpPr>
            <p:spPr>
              <a:xfrm>
                <a:off x="7257225" y="3994200"/>
                <a:ext cx="549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16"/>
              <p:cNvCxnSpPr>
                <a:stCxn id="173" idx="2"/>
              </p:cNvCxnSpPr>
              <p:nvPr/>
            </p:nvCxnSpPr>
            <p:spPr>
              <a:xfrm rot="10800000">
                <a:off x="7009125" y="3411000"/>
                <a:ext cx="0" cy="335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76" name="Google Shape;176;p16"/>
            <p:cNvSpPr/>
            <p:nvPr/>
          </p:nvSpPr>
          <p:spPr>
            <a:xfrm>
              <a:off x="7384325" y="3367850"/>
              <a:ext cx="973200" cy="293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Primary Teachers (K-2)</a:t>
              </a:r>
              <a:endParaRPr sz="1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7384325" y="4190050"/>
              <a:ext cx="973200" cy="293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Intermediate Teachers (3-5)</a:t>
              </a:r>
              <a:endParaRPr sz="1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78" name="Google Shape;178;p16"/>
            <p:cNvGrpSpPr/>
            <p:nvPr/>
          </p:nvGrpSpPr>
          <p:grpSpPr>
            <a:xfrm>
              <a:off x="4205359" y="2368385"/>
              <a:ext cx="2631186" cy="1565790"/>
              <a:chOff x="7009125" y="2569200"/>
              <a:chExt cx="2394600" cy="1425000"/>
            </a:xfrm>
          </p:grpSpPr>
          <p:sp>
            <p:nvSpPr>
              <p:cNvPr id="179" name="Google Shape;179;p16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80" name="Google Shape;180;p16"/>
              <p:cNvCxnSpPr>
                <a:stCxn id="179" idx="0"/>
              </p:cNvCxnSpPr>
              <p:nvPr/>
            </p:nvCxnSpPr>
            <p:spPr>
              <a:xfrm>
                <a:off x="7257225" y="3994200"/>
                <a:ext cx="2146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16"/>
              <p:cNvCxnSpPr>
                <a:stCxn id="179" idx="2"/>
              </p:cNvCxnSpPr>
              <p:nvPr/>
            </p:nvCxnSpPr>
            <p:spPr>
              <a:xfrm rot="10800000">
                <a:off x="7009125" y="2569200"/>
                <a:ext cx="0" cy="117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2" name="Google Shape;182;p16"/>
            <p:cNvSpPr/>
            <p:nvPr/>
          </p:nvSpPr>
          <p:spPr>
            <a:xfrm>
              <a:off x="4896382" y="3533474"/>
              <a:ext cx="1270330" cy="809182"/>
            </a:xfrm>
            <a:custGeom>
              <a:avLst/>
              <a:gdLst/>
              <a:ahLst/>
              <a:cxnLst/>
              <a:rect l="l" t="t" r="r" b="b"/>
              <a:pathLst>
                <a:path w="36744" h="27980" extrusionOk="0">
                  <a:moveTo>
                    <a:pt x="8847" y="0"/>
                  </a:moveTo>
                  <a:cubicBezTo>
                    <a:pt x="3966" y="0"/>
                    <a:pt x="1" y="3965"/>
                    <a:pt x="1" y="8847"/>
                  </a:cubicBezTo>
                  <a:lnTo>
                    <a:pt x="1" y="27980"/>
                  </a:lnTo>
                  <a:lnTo>
                    <a:pt x="27897" y="27980"/>
                  </a:lnTo>
                  <a:cubicBezTo>
                    <a:pt x="32791" y="27980"/>
                    <a:pt x="36744" y="24015"/>
                    <a:pt x="36744" y="19134"/>
                  </a:cubicBezTo>
                  <a:lnTo>
                    <a:pt x="36744" y="8847"/>
                  </a:lnTo>
                  <a:cubicBezTo>
                    <a:pt x="36744" y="3965"/>
                    <a:pt x="32791" y="0"/>
                    <a:pt x="2789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Elementary Academy Assistant Principal</a:t>
              </a:r>
              <a:endParaRPr sz="1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6383462" y="3600945"/>
              <a:ext cx="768417" cy="741591"/>
            </a:xfrm>
            <a:custGeom>
              <a:avLst/>
              <a:gdLst/>
              <a:ahLst/>
              <a:cxnLst/>
              <a:rect l="l" t="t" r="r" b="b"/>
              <a:pathLst>
                <a:path w="22468" h="22457" extrusionOk="0">
                  <a:moveTo>
                    <a:pt x="11240" y="1"/>
                  </a:moveTo>
                  <a:cubicBezTo>
                    <a:pt x="5037" y="1"/>
                    <a:pt x="0" y="5025"/>
                    <a:pt x="0" y="11229"/>
                  </a:cubicBezTo>
                  <a:cubicBezTo>
                    <a:pt x="0" y="17420"/>
                    <a:pt x="5037" y="22456"/>
                    <a:pt x="11240" y="22456"/>
                  </a:cubicBezTo>
                  <a:cubicBezTo>
                    <a:pt x="17431" y="22456"/>
                    <a:pt x="22467" y="17420"/>
                    <a:pt x="22467" y="11229"/>
                  </a:cubicBezTo>
                  <a:cubicBezTo>
                    <a:pt x="22467" y="5025"/>
                    <a:pt x="17431" y="1"/>
                    <a:pt x="1124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20404" y="2014100"/>
            <a:ext cx="4152161" cy="1115300"/>
            <a:chOff x="4205364" y="2014100"/>
            <a:chExt cx="4152161" cy="1115300"/>
          </a:xfrm>
        </p:grpSpPr>
        <p:grpSp>
          <p:nvGrpSpPr>
            <p:cNvPr id="185" name="Google Shape;185;p16"/>
            <p:cNvGrpSpPr/>
            <p:nvPr/>
          </p:nvGrpSpPr>
          <p:grpSpPr>
            <a:xfrm rot="10800000" flipH="1">
              <a:off x="6834884" y="2169043"/>
              <a:ext cx="876183" cy="640820"/>
              <a:chOff x="7009125" y="3411000"/>
              <a:chExt cx="797400" cy="583200"/>
            </a:xfrm>
          </p:grpSpPr>
          <p:sp>
            <p:nvSpPr>
              <p:cNvPr id="186" name="Google Shape;186;p16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87" name="Google Shape;187;p16"/>
              <p:cNvCxnSpPr>
                <a:stCxn id="186" idx="0"/>
              </p:cNvCxnSpPr>
              <p:nvPr/>
            </p:nvCxnSpPr>
            <p:spPr>
              <a:xfrm>
                <a:off x="7257225" y="3994200"/>
                <a:ext cx="549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16"/>
              <p:cNvCxnSpPr>
                <a:stCxn id="186" idx="2"/>
              </p:cNvCxnSpPr>
              <p:nvPr/>
            </p:nvCxnSpPr>
            <p:spPr>
              <a:xfrm rot="10800000">
                <a:off x="7009125" y="3411000"/>
                <a:ext cx="0" cy="335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9" name="Google Shape;189;p16"/>
            <p:cNvGrpSpPr/>
            <p:nvPr/>
          </p:nvGrpSpPr>
          <p:grpSpPr>
            <a:xfrm>
              <a:off x="6834884" y="2358318"/>
              <a:ext cx="876183" cy="640820"/>
              <a:chOff x="7009125" y="3411000"/>
              <a:chExt cx="797400" cy="583200"/>
            </a:xfrm>
          </p:grpSpPr>
          <p:sp>
            <p:nvSpPr>
              <p:cNvPr id="190" name="Google Shape;190;p16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1" name="Google Shape;191;p16"/>
              <p:cNvCxnSpPr>
                <a:stCxn id="190" idx="0"/>
              </p:cNvCxnSpPr>
              <p:nvPr/>
            </p:nvCxnSpPr>
            <p:spPr>
              <a:xfrm>
                <a:off x="7257225" y="3994200"/>
                <a:ext cx="549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16"/>
              <p:cNvCxnSpPr>
                <a:stCxn id="190" idx="2"/>
              </p:cNvCxnSpPr>
              <p:nvPr/>
            </p:nvCxnSpPr>
            <p:spPr>
              <a:xfrm rot="10800000">
                <a:off x="7009125" y="3411000"/>
                <a:ext cx="0" cy="335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93" name="Google Shape;193;p16"/>
            <p:cNvSpPr/>
            <p:nvPr/>
          </p:nvSpPr>
          <p:spPr>
            <a:xfrm>
              <a:off x="7384325" y="2014100"/>
              <a:ext cx="973200" cy="293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Campus Pride Assistant</a:t>
              </a:r>
              <a:endParaRPr sz="1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7384325" y="2836300"/>
              <a:ext cx="973200" cy="293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Campus Pride Assistant</a:t>
              </a:r>
              <a:endParaRPr sz="1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4205364" y="2570356"/>
              <a:ext cx="2621743" cy="29"/>
            </a:xfrm>
            <a:custGeom>
              <a:avLst/>
              <a:gdLst/>
              <a:ahLst/>
              <a:cxnLst/>
              <a:rect l="l" t="t" r="r" b="b"/>
              <a:pathLst>
                <a:path w="90655" h="1" fill="none" extrusionOk="0">
                  <a:moveTo>
                    <a:pt x="90655" y="1"/>
                  </a:moveTo>
                  <a:lnTo>
                    <a:pt x="1" y="1"/>
                  </a:lnTo>
                </a:path>
              </a:pathLst>
            </a:custGeom>
            <a:noFill/>
            <a:ln w="175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5104076" y="2165755"/>
              <a:ext cx="1062636" cy="809211"/>
            </a:xfrm>
            <a:custGeom>
              <a:avLst/>
              <a:gdLst/>
              <a:ahLst/>
              <a:cxnLst/>
              <a:rect l="l" t="t" r="r" b="b"/>
              <a:pathLst>
                <a:path w="36744" h="27981" extrusionOk="0">
                  <a:moveTo>
                    <a:pt x="8847" y="1"/>
                  </a:moveTo>
                  <a:cubicBezTo>
                    <a:pt x="3966" y="1"/>
                    <a:pt x="1" y="3966"/>
                    <a:pt x="1" y="8847"/>
                  </a:cubicBezTo>
                  <a:lnTo>
                    <a:pt x="1" y="27980"/>
                  </a:lnTo>
                  <a:lnTo>
                    <a:pt x="27897" y="27980"/>
                  </a:lnTo>
                  <a:cubicBezTo>
                    <a:pt x="32791" y="27980"/>
                    <a:pt x="36744" y="24016"/>
                    <a:pt x="36744" y="19134"/>
                  </a:cubicBezTo>
                  <a:lnTo>
                    <a:pt x="36744" y="8847"/>
                  </a:lnTo>
                  <a:cubicBezTo>
                    <a:pt x="36744" y="3966"/>
                    <a:pt x="32791" y="1"/>
                    <a:pt x="2789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Dean of Campus Pride</a:t>
              </a:r>
              <a:endParaRPr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6502108" y="2102152"/>
              <a:ext cx="824693" cy="792939"/>
            </a:xfrm>
            <a:custGeom>
              <a:avLst/>
              <a:gdLst/>
              <a:ahLst/>
              <a:cxnLst/>
              <a:rect l="l" t="t" r="r" b="b"/>
              <a:pathLst>
                <a:path w="22468" h="22456" extrusionOk="0">
                  <a:moveTo>
                    <a:pt x="11240" y="0"/>
                  </a:moveTo>
                  <a:cubicBezTo>
                    <a:pt x="5037" y="0"/>
                    <a:pt x="0" y="5024"/>
                    <a:pt x="0" y="11228"/>
                  </a:cubicBezTo>
                  <a:cubicBezTo>
                    <a:pt x="0" y="17431"/>
                    <a:pt x="5037" y="22455"/>
                    <a:pt x="11240" y="22455"/>
                  </a:cubicBezTo>
                  <a:cubicBezTo>
                    <a:pt x="17431" y="22455"/>
                    <a:pt x="22467" y="17431"/>
                    <a:pt x="22467" y="11228"/>
                  </a:cubicBezTo>
                  <a:cubicBezTo>
                    <a:pt x="22467" y="5024"/>
                    <a:pt x="17431" y="0"/>
                    <a:pt x="1124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98" name="Google Shape;198;p16"/>
          <p:cNvGrpSpPr/>
          <p:nvPr/>
        </p:nvGrpSpPr>
        <p:grpSpPr>
          <a:xfrm>
            <a:off x="1004948" y="635425"/>
            <a:ext cx="4152166" cy="2133033"/>
            <a:chOff x="4205359" y="635425"/>
            <a:chExt cx="4152166" cy="2133033"/>
          </a:xfrm>
        </p:grpSpPr>
        <p:grpSp>
          <p:nvGrpSpPr>
            <p:cNvPr id="199" name="Google Shape;199;p16"/>
            <p:cNvGrpSpPr/>
            <p:nvPr/>
          </p:nvGrpSpPr>
          <p:grpSpPr>
            <a:xfrm rot="10800000" flipH="1">
              <a:off x="6834884" y="790368"/>
              <a:ext cx="876183" cy="640820"/>
              <a:chOff x="7009125" y="3411000"/>
              <a:chExt cx="797400" cy="583200"/>
            </a:xfrm>
          </p:grpSpPr>
          <p:sp>
            <p:nvSpPr>
              <p:cNvPr id="200" name="Google Shape;200;p16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1" name="Google Shape;201;p16"/>
              <p:cNvCxnSpPr>
                <a:stCxn id="200" idx="0"/>
              </p:cNvCxnSpPr>
              <p:nvPr/>
            </p:nvCxnSpPr>
            <p:spPr>
              <a:xfrm>
                <a:off x="7257225" y="3994200"/>
                <a:ext cx="549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16"/>
              <p:cNvCxnSpPr>
                <a:stCxn id="200" idx="2"/>
              </p:cNvCxnSpPr>
              <p:nvPr/>
            </p:nvCxnSpPr>
            <p:spPr>
              <a:xfrm rot="10800000">
                <a:off x="7009125" y="3411000"/>
                <a:ext cx="0" cy="335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3" name="Google Shape;203;p16"/>
            <p:cNvGrpSpPr/>
            <p:nvPr/>
          </p:nvGrpSpPr>
          <p:grpSpPr>
            <a:xfrm>
              <a:off x="6834884" y="979643"/>
              <a:ext cx="876183" cy="640820"/>
              <a:chOff x="7009125" y="3411000"/>
              <a:chExt cx="797400" cy="583200"/>
            </a:xfrm>
          </p:grpSpPr>
          <p:sp>
            <p:nvSpPr>
              <p:cNvPr id="204" name="Google Shape;204;p16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5" name="Google Shape;205;p16"/>
              <p:cNvCxnSpPr>
                <a:stCxn id="204" idx="0"/>
              </p:cNvCxnSpPr>
              <p:nvPr/>
            </p:nvCxnSpPr>
            <p:spPr>
              <a:xfrm>
                <a:off x="7257225" y="3994200"/>
                <a:ext cx="549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16"/>
              <p:cNvCxnSpPr>
                <a:stCxn id="204" idx="2"/>
              </p:cNvCxnSpPr>
              <p:nvPr/>
            </p:nvCxnSpPr>
            <p:spPr>
              <a:xfrm rot="10800000">
                <a:off x="7009125" y="3411000"/>
                <a:ext cx="0" cy="335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7" name="Google Shape;207;p16"/>
            <p:cNvGrpSpPr/>
            <p:nvPr/>
          </p:nvGrpSpPr>
          <p:grpSpPr>
            <a:xfrm rot="10800000" flipH="1">
              <a:off x="4205359" y="1202668"/>
              <a:ext cx="2606463" cy="1565790"/>
              <a:chOff x="7009125" y="2569200"/>
              <a:chExt cx="2372100" cy="1425000"/>
            </a:xfrm>
          </p:grpSpPr>
          <p:sp>
            <p:nvSpPr>
              <p:cNvPr id="208" name="Google Shape;208;p16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9" name="Google Shape;209;p16"/>
              <p:cNvCxnSpPr>
                <a:stCxn id="208" idx="0"/>
              </p:cNvCxnSpPr>
              <p:nvPr/>
            </p:nvCxnSpPr>
            <p:spPr>
              <a:xfrm>
                <a:off x="7257225" y="3994200"/>
                <a:ext cx="212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16"/>
              <p:cNvCxnSpPr>
                <a:stCxn id="208" idx="2"/>
              </p:cNvCxnSpPr>
              <p:nvPr/>
            </p:nvCxnSpPr>
            <p:spPr>
              <a:xfrm rot="10800000">
                <a:off x="7009125" y="2569200"/>
                <a:ext cx="0" cy="117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11" name="Google Shape;211;p16"/>
            <p:cNvSpPr/>
            <p:nvPr/>
          </p:nvSpPr>
          <p:spPr>
            <a:xfrm>
              <a:off x="5104076" y="800813"/>
              <a:ext cx="1062636" cy="809211"/>
            </a:xfrm>
            <a:custGeom>
              <a:avLst/>
              <a:gdLst/>
              <a:ahLst/>
              <a:cxnLst/>
              <a:rect l="l" t="t" r="r" b="b"/>
              <a:pathLst>
                <a:path w="36744" h="27981" extrusionOk="0">
                  <a:moveTo>
                    <a:pt x="8847" y="1"/>
                  </a:moveTo>
                  <a:cubicBezTo>
                    <a:pt x="3966" y="1"/>
                    <a:pt x="1" y="3965"/>
                    <a:pt x="1" y="8847"/>
                  </a:cubicBezTo>
                  <a:lnTo>
                    <a:pt x="1" y="27980"/>
                  </a:lnTo>
                  <a:lnTo>
                    <a:pt x="27897" y="27980"/>
                  </a:lnTo>
                  <a:cubicBezTo>
                    <a:pt x="32791" y="27980"/>
                    <a:pt x="36744" y="24027"/>
                    <a:pt x="36744" y="19134"/>
                  </a:cubicBezTo>
                  <a:lnTo>
                    <a:pt x="36744" y="8847"/>
                  </a:lnTo>
                  <a:cubicBezTo>
                    <a:pt x="36744" y="3965"/>
                    <a:pt x="32791" y="1"/>
                    <a:pt x="2789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Middle Academy Assistant Principal</a:t>
              </a:r>
              <a:endParaRPr sz="1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6502108" y="880699"/>
              <a:ext cx="649775" cy="649428"/>
            </a:xfrm>
            <a:custGeom>
              <a:avLst/>
              <a:gdLst/>
              <a:ahLst/>
              <a:cxnLst/>
              <a:rect l="l" t="t" r="r" b="b"/>
              <a:pathLst>
                <a:path w="22468" h="22456" extrusionOk="0">
                  <a:moveTo>
                    <a:pt x="11240" y="1"/>
                  </a:moveTo>
                  <a:cubicBezTo>
                    <a:pt x="5037" y="1"/>
                    <a:pt x="0" y="5025"/>
                    <a:pt x="0" y="11228"/>
                  </a:cubicBezTo>
                  <a:cubicBezTo>
                    <a:pt x="0" y="17431"/>
                    <a:pt x="5037" y="22456"/>
                    <a:pt x="11240" y="22456"/>
                  </a:cubicBezTo>
                  <a:cubicBezTo>
                    <a:pt x="17431" y="22456"/>
                    <a:pt x="22467" y="17431"/>
                    <a:pt x="22467" y="11228"/>
                  </a:cubicBezTo>
                  <a:cubicBezTo>
                    <a:pt x="22467" y="5025"/>
                    <a:pt x="17431" y="1"/>
                    <a:pt x="1124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7384325" y="635425"/>
              <a:ext cx="973200" cy="293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</a:t>
              </a:r>
              <a:r>
                <a:rPr lang="en" sz="1000" baseline="300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th</a:t>
              </a:r>
              <a:r>
                <a:rPr lang="en" sz="10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Grade Team</a:t>
              </a:r>
              <a:endParaRPr sz="1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7384325" y="1457625"/>
              <a:ext cx="973200" cy="293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</a:t>
              </a:r>
              <a:r>
                <a:rPr lang="en" sz="1000" baseline="300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th</a:t>
              </a:r>
              <a:r>
                <a:rPr lang="en" sz="10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Grade Team</a:t>
              </a:r>
              <a:endParaRPr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5" name="Google Shape;215;p16"/>
          <p:cNvGrpSpPr/>
          <p:nvPr/>
        </p:nvGrpSpPr>
        <p:grpSpPr>
          <a:xfrm>
            <a:off x="6702334" y="3778982"/>
            <a:ext cx="249319" cy="293050"/>
            <a:chOff x="6927881" y="3778982"/>
            <a:chExt cx="249319" cy="293050"/>
          </a:xfrm>
        </p:grpSpPr>
        <p:sp>
          <p:nvSpPr>
            <p:cNvPr id="216" name="Google Shape;216;p16"/>
            <p:cNvSpPr/>
            <p:nvPr/>
          </p:nvSpPr>
          <p:spPr>
            <a:xfrm>
              <a:off x="6985375" y="3778982"/>
              <a:ext cx="134304" cy="158077"/>
            </a:xfrm>
            <a:custGeom>
              <a:avLst/>
              <a:gdLst/>
              <a:ahLst/>
              <a:cxnLst/>
              <a:rect l="l" t="t" r="r" b="b"/>
              <a:pathLst>
                <a:path w="4644" h="5466" extrusionOk="0">
                  <a:moveTo>
                    <a:pt x="2334" y="572"/>
                  </a:moveTo>
                  <a:cubicBezTo>
                    <a:pt x="2894" y="584"/>
                    <a:pt x="3858" y="810"/>
                    <a:pt x="3929" y="2239"/>
                  </a:cubicBezTo>
                  <a:cubicBezTo>
                    <a:pt x="3929" y="2239"/>
                    <a:pt x="3929" y="2251"/>
                    <a:pt x="3929" y="2251"/>
                  </a:cubicBezTo>
                  <a:cubicBezTo>
                    <a:pt x="3929" y="2263"/>
                    <a:pt x="4072" y="3691"/>
                    <a:pt x="3406" y="4441"/>
                  </a:cubicBezTo>
                  <a:cubicBezTo>
                    <a:pt x="3144" y="4739"/>
                    <a:pt x="2798" y="4894"/>
                    <a:pt x="2334" y="4894"/>
                  </a:cubicBezTo>
                  <a:lnTo>
                    <a:pt x="2310" y="4894"/>
                  </a:lnTo>
                  <a:cubicBezTo>
                    <a:pt x="1846" y="4894"/>
                    <a:pt x="1489" y="4739"/>
                    <a:pt x="1227" y="4441"/>
                  </a:cubicBezTo>
                  <a:cubicBezTo>
                    <a:pt x="572" y="3703"/>
                    <a:pt x="715" y="2263"/>
                    <a:pt x="715" y="2251"/>
                  </a:cubicBezTo>
                  <a:cubicBezTo>
                    <a:pt x="715" y="2251"/>
                    <a:pt x="715" y="2239"/>
                    <a:pt x="715" y="2239"/>
                  </a:cubicBezTo>
                  <a:cubicBezTo>
                    <a:pt x="786" y="739"/>
                    <a:pt x="1846" y="572"/>
                    <a:pt x="2310" y="572"/>
                  </a:cubicBezTo>
                  <a:close/>
                  <a:moveTo>
                    <a:pt x="2310" y="0"/>
                  </a:moveTo>
                  <a:cubicBezTo>
                    <a:pt x="2072" y="0"/>
                    <a:pt x="1620" y="36"/>
                    <a:pt x="1179" y="286"/>
                  </a:cubicBezTo>
                  <a:cubicBezTo>
                    <a:pt x="739" y="536"/>
                    <a:pt x="203" y="1072"/>
                    <a:pt x="155" y="2203"/>
                  </a:cubicBezTo>
                  <a:cubicBezTo>
                    <a:pt x="131" y="2346"/>
                    <a:pt x="0" y="3906"/>
                    <a:pt x="810" y="4822"/>
                  </a:cubicBezTo>
                  <a:cubicBezTo>
                    <a:pt x="1179" y="5239"/>
                    <a:pt x="1667" y="5454"/>
                    <a:pt x="2286" y="5465"/>
                  </a:cubicBezTo>
                  <a:lnTo>
                    <a:pt x="2358" y="5465"/>
                  </a:lnTo>
                  <a:cubicBezTo>
                    <a:pt x="2965" y="5454"/>
                    <a:pt x="3465" y="5239"/>
                    <a:pt x="3834" y="4822"/>
                  </a:cubicBezTo>
                  <a:cubicBezTo>
                    <a:pt x="4644" y="3906"/>
                    <a:pt x="4501" y="2346"/>
                    <a:pt x="4489" y="2203"/>
                  </a:cubicBezTo>
                  <a:cubicBezTo>
                    <a:pt x="4441" y="1084"/>
                    <a:pt x="3906" y="548"/>
                    <a:pt x="3477" y="298"/>
                  </a:cubicBezTo>
                  <a:cubicBezTo>
                    <a:pt x="3144" y="108"/>
                    <a:pt x="2775" y="12"/>
                    <a:pt x="2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6927881" y="3936311"/>
              <a:ext cx="249319" cy="135722"/>
            </a:xfrm>
            <a:custGeom>
              <a:avLst/>
              <a:gdLst/>
              <a:ahLst/>
              <a:cxnLst/>
              <a:rect l="l" t="t" r="r" b="b"/>
              <a:pathLst>
                <a:path w="8621" h="4693" extrusionOk="0">
                  <a:moveTo>
                    <a:pt x="2881" y="1"/>
                  </a:moveTo>
                  <a:cubicBezTo>
                    <a:pt x="2824" y="1"/>
                    <a:pt x="2766" y="17"/>
                    <a:pt x="2715" y="49"/>
                  </a:cubicBezTo>
                  <a:cubicBezTo>
                    <a:pt x="2715" y="61"/>
                    <a:pt x="1929" y="609"/>
                    <a:pt x="976" y="847"/>
                  </a:cubicBezTo>
                  <a:lnTo>
                    <a:pt x="953" y="847"/>
                  </a:lnTo>
                  <a:cubicBezTo>
                    <a:pt x="48" y="1168"/>
                    <a:pt x="24" y="2133"/>
                    <a:pt x="12" y="2550"/>
                  </a:cubicBezTo>
                  <a:cubicBezTo>
                    <a:pt x="12" y="2561"/>
                    <a:pt x="12" y="2585"/>
                    <a:pt x="0" y="2597"/>
                  </a:cubicBezTo>
                  <a:lnTo>
                    <a:pt x="0" y="2609"/>
                  </a:lnTo>
                  <a:cubicBezTo>
                    <a:pt x="0" y="2716"/>
                    <a:pt x="0" y="3276"/>
                    <a:pt x="107" y="3562"/>
                  </a:cubicBezTo>
                  <a:cubicBezTo>
                    <a:pt x="131" y="3609"/>
                    <a:pt x="167" y="3657"/>
                    <a:pt x="226" y="3693"/>
                  </a:cubicBezTo>
                  <a:cubicBezTo>
                    <a:pt x="286" y="3728"/>
                    <a:pt x="1786" y="4693"/>
                    <a:pt x="4310" y="4693"/>
                  </a:cubicBezTo>
                  <a:cubicBezTo>
                    <a:pt x="6834" y="4693"/>
                    <a:pt x="8346" y="3728"/>
                    <a:pt x="8406" y="3693"/>
                  </a:cubicBezTo>
                  <a:cubicBezTo>
                    <a:pt x="8454" y="3657"/>
                    <a:pt x="8501" y="3609"/>
                    <a:pt x="8513" y="3562"/>
                  </a:cubicBezTo>
                  <a:cubicBezTo>
                    <a:pt x="8620" y="3276"/>
                    <a:pt x="8620" y="2716"/>
                    <a:pt x="8620" y="2609"/>
                  </a:cubicBezTo>
                  <a:lnTo>
                    <a:pt x="8620" y="2597"/>
                  </a:lnTo>
                  <a:cubicBezTo>
                    <a:pt x="8620" y="2585"/>
                    <a:pt x="8620" y="2573"/>
                    <a:pt x="8620" y="2550"/>
                  </a:cubicBezTo>
                  <a:cubicBezTo>
                    <a:pt x="8596" y="2133"/>
                    <a:pt x="8573" y="1168"/>
                    <a:pt x="7668" y="859"/>
                  </a:cubicBezTo>
                  <a:cubicBezTo>
                    <a:pt x="7656" y="847"/>
                    <a:pt x="7656" y="847"/>
                    <a:pt x="7644" y="847"/>
                  </a:cubicBezTo>
                  <a:cubicBezTo>
                    <a:pt x="6703" y="609"/>
                    <a:pt x="5917" y="61"/>
                    <a:pt x="5906" y="49"/>
                  </a:cubicBezTo>
                  <a:cubicBezTo>
                    <a:pt x="5855" y="17"/>
                    <a:pt x="5796" y="1"/>
                    <a:pt x="5740" y="1"/>
                  </a:cubicBezTo>
                  <a:cubicBezTo>
                    <a:pt x="5650" y="1"/>
                    <a:pt x="5564" y="41"/>
                    <a:pt x="5513" y="121"/>
                  </a:cubicBezTo>
                  <a:cubicBezTo>
                    <a:pt x="5417" y="252"/>
                    <a:pt x="5453" y="430"/>
                    <a:pt x="5584" y="514"/>
                  </a:cubicBezTo>
                  <a:cubicBezTo>
                    <a:pt x="5620" y="537"/>
                    <a:pt x="6453" y="1121"/>
                    <a:pt x="7489" y="1395"/>
                  </a:cubicBezTo>
                  <a:cubicBezTo>
                    <a:pt x="7977" y="1561"/>
                    <a:pt x="8037" y="2085"/>
                    <a:pt x="8049" y="2561"/>
                  </a:cubicBezTo>
                  <a:cubicBezTo>
                    <a:pt x="8049" y="2585"/>
                    <a:pt x="8049" y="2597"/>
                    <a:pt x="8049" y="2621"/>
                  </a:cubicBezTo>
                  <a:cubicBezTo>
                    <a:pt x="8061" y="2811"/>
                    <a:pt x="8037" y="3097"/>
                    <a:pt x="8013" y="3264"/>
                  </a:cubicBezTo>
                  <a:cubicBezTo>
                    <a:pt x="7668" y="3454"/>
                    <a:pt x="6334" y="4121"/>
                    <a:pt x="4310" y="4121"/>
                  </a:cubicBezTo>
                  <a:cubicBezTo>
                    <a:pt x="2298" y="4121"/>
                    <a:pt x="953" y="3454"/>
                    <a:pt x="607" y="3264"/>
                  </a:cubicBezTo>
                  <a:cubicBezTo>
                    <a:pt x="583" y="3097"/>
                    <a:pt x="560" y="2800"/>
                    <a:pt x="572" y="2621"/>
                  </a:cubicBezTo>
                  <a:cubicBezTo>
                    <a:pt x="572" y="2597"/>
                    <a:pt x="572" y="2585"/>
                    <a:pt x="572" y="2561"/>
                  </a:cubicBezTo>
                  <a:cubicBezTo>
                    <a:pt x="583" y="2085"/>
                    <a:pt x="643" y="1561"/>
                    <a:pt x="1131" y="1395"/>
                  </a:cubicBezTo>
                  <a:cubicBezTo>
                    <a:pt x="2167" y="1121"/>
                    <a:pt x="3012" y="537"/>
                    <a:pt x="3048" y="514"/>
                  </a:cubicBezTo>
                  <a:cubicBezTo>
                    <a:pt x="3167" y="430"/>
                    <a:pt x="3203" y="252"/>
                    <a:pt x="3108" y="121"/>
                  </a:cubicBezTo>
                  <a:cubicBezTo>
                    <a:pt x="3057" y="41"/>
                    <a:pt x="2970" y="1"/>
                    <a:pt x="2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18" name="Google Shape;218;p16"/>
          <p:cNvSpPr txBox="1"/>
          <p:nvPr/>
        </p:nvSpPr>
        <p:spPr>
          <a:xfrm>
            <a:off x="31722" y="142890"/>
            <a:ext cx="4948877" cy="309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SY25 Proposed Organizational Chart – DELTA STEAM Academy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Option 2 (Preferred)</a:t>
            </a:r>
            <a:endParaRPr sz="16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20" name="Google Shape;220;p16"/>
          <p:cNvGrpSpPr/>
          <p:nvPr/>
        </p:nvGrpSpPr>
        <p:grpSpPr>
          <a:xfrm>
            <a:off x="6702336" y="2423856"/>
            <a:ext cx="249319" cy="293050"/>
            <a:chOff x="6927881" y="3778982"/>
            <a:chExt cx="249319" cy="293050"/>
          </a:xfrm>
        </p:grpSpPr>
        <p:sp>
          <p:nvSpPr>
            <p:cNvPr id="221" name="Google Shape;221;p16"/>
            <p:cNvSpPr/>
            <p:nvPr/>
          </p:nvSpPr>
          <p:spPr>
            <a:xfrm>
              <a:off x="6985375" y="3778982"/>
              <a:ext cx="134304" cy="158077"/>
            </a:xfrm>
            <a:custGeom>
              <a:avLst/>
              <a:gdLst/>
              <a:ahLst/>
              <a:cxnLst/>
              <a:rect l="l" t="t" r="r" b="b"/>
              <a:pathLst>
                <a:path w="4644" h="5466" extrusionOk="0">
                  <a:moveTo>
                    <a:pt x="2334" y="572"/>
                  </a:moveTo>
                  <a:cubicBezTo>
                    <a:pt x="2894" y="584"/>
                    <a:pt x="3858" y="810"/>
                    <a:pt x="3929" y="2239"/>
                  </a:cubicBezTo>
                  <a:cubicBezTo>
                    <a:pt x="3929" y="2239"/>
                    <a:pt x="3929" y="2251"/>
                    <a:pt x="3929" y="2251"/>
                  </a:cubicBezTo>
                  <a:cubicBezTo>
                    <a:pt x="3929" y="2263"/>
                    <a:pt x="4072" y="3691"/>
                    <a:pt x="3406" y="4441"/>
                  </a:cubicBezTo>
                  <a:cubicBezTo>
                    <a:pt x="3144" y="4739"/>
                    <a:pt x="2798" y="4894"/>
                    <a:pt x="2334" y="4894"/>
                  </a:cubicBezTo>
                  <a:lnTo>
                    <a:pt x="2310" y="4894"/>
                  </a:lnTo>
                  <a:cubicBezTo>
                    <a:pt x="1846" y="4894"/>
                    <a:pt x="1489" y="4739"/>
                    <a:pt x="1227" y="4441"/>
                  </a:cubicBezTo>
                  <a:cubicBezTo>
                    <a:pt x="572" y="3703"/>
                    <a:pt x="715" y="2263"/>
                    <a:pt x="715" y="2251"/>
                  </a:cubicBezTo>
                  <a:cubicBezTo>
                    <a:pt x="715" y="2251"/>
                    <a:pt x="715" y="2239"/>
                    <a:pt x="715" y="2239"/>
                  </a:cubicBezTo>
                  <a:cubicBezTo>
                    <a:pt x="786" y="739"/>
                    <a:pt x="1846" y="572"/>
                    <a:pt x="2310" y="572"/>
                  </a:cubicBezTo>
                  <a:close/>
                  <a:moveTo>
                    <a:pt x="2310" y="0"/>
                  </a:moveTo>
                  <a:cubicBezTo>
                    <a:pt x="2072" y="0"/>
                    <a:pt x="1620" y="36"/>
                    <a:pt x="1179" y="286"/>
                  </a:cubicBezTo>
                  <a:cubicBezTo>
                    <a:pt x="739" y="536"/>
                    <a:pt x="203" y="1072"/>
                    <a:pt x="155" y="2203"/>
                  </a:cubicBezTo>
                  <a:cubicBezTo>
                    <a:pt x="131" y="2346"/>
                    <a:pt x="0" y="3906"/>
                    <a:pt x="810" y="4822"/>
                  </a:cubicBezTo>
                  <a:cubicBezTo>
                    <a:pt x="1179" y="5239"/>
                    <a:pt x="1667" y="5454"/>
                    <a:pt x="2286" y="5465"/>
                  </a:cubicBezTo>
                  <a:lnTo>
                    <a:pt x="2358" y="5465"/>
                  </a:lnTo>
                  <a:cubicBezTo>
                    <a:pt x="2965" y="5454"/>
                    <a:pt x="3465" y="5239"/>
                    <a:pt x="3834" y="4822"/>
                  </a:cubicBezTo>
                  <a:cubicBezTo>
                    <a:pt x="4644" y="3906"/>
                    <a:pt x="4501" y="2346"/>
                    <a:pt x="4489" y="2203"/>
                  </a:cubicBezTo>
                  <a:cubicBezTo>
                    <a:pt x="4441" y="1084"/>
                    <a:pt x="3906" y="548"/>
                    <a:pt x="3477" y="298"/>
                  </a:cubicBezTo>
                  <a:cubicBezTo>
                    <a:pt x="3144" y="108"/>
                    <a:pt x="2775" y="12"/>
                    <a:pt x="2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6927881" y="3936311"/>
              <a:ext cx="249319" cy="135722"/>
            </a:xfrm>
            <a:custGeom>
              <a:avLst/>
              <a:gdLst/>
              <a:ahLst/>
              <a:cxnLst/>
              <a:rect l="l" t="t" r="r" b="b"/>
              <a:pathLst>
                <a:path w="8621" h="4693" extrusionOk="0">
                  <a:moveTo>
                    <a:pt x="2881" y="1"/>
                  </a:moveTo>
                  <a:cubicBezTo>
                    <a:pt x="2824" y="1"/>
                    <a:pt x="2766" y="17"/>
                    <a:pt x="2715" y="49"/>
                  </a:cubicBezTo>
                  <a:cubicBezTo>
                    <a:pt x="2715" y="61"/>
                    <a:pt x="1929" y="609"/>
                    <a:pt x="976" y="847"/>
                  </a:cubicBezTo>
                  <a:lnTo>
                    <a:pt x="953" y="847"/>
                  </a:lnTo>
                  <a:cubicBezTo>
                    <a:pt x="48" y="1168"/>
                    <a:pt x="24" y="2133"/>
                    <a:pt x="12" y="2550"/>
                  </a:cubicBezTo>
                  <a:cubicBezTo>
                    <a:pt x="12" y="2561"/>
                    <a:pt x="12" y="2585"/>
                    <a:pt x="0" y="2597"/>
                  </a:cubicBezTo>
                  <a:lnTo>
                    <a:pt x="0" y="2609"/>
                  </a:lnTo>
                  <a:cubicBezTo>
                    <a:pt x="0" y="2716"/>
                    <a:pt x="0" y="3276"/>
                    <a:pt x="107" y="3562"/>
                  </a:cubicBezTo>
                  <a:cubicBezTo>
                    <a:pt x="131" y="3609"/>
                    <a:pt x="167" y="3657"/>
                    <a:pt x="226" y="3693"/>
                  </a:cubicBezTo>
                  <a:cubicBezTo>
                    <a:pt x="286" y="3728"/>
                    <a:pt x="1786" y="4693"/>
                    <a:pt x="4310" y="4693"/>
                  </a:cubicBezTo>
                  <a:cubicBezTo>
                    <a:pt x="6834" y="4693"/>
                    <a:pt x="8346" y="3728"/>
                    <a:pt x="8406" y="3693"/>
                  </a:cubicBezTo>
                  <a:cubicBezTo>
                    <a:pt x="8454" y="3657"/>
                    <a:pt x="8501" y="3609"/>
                    <a:pt x="8513" y="3562"/>
                  </a:cubicBezTo>
                  <a:cubicBezTo>
                    <a:pt x="8620" y="3276"/>
                    <a:pt x="8620" y="2716"/>
                    <a:pt x="8620" y="2609"/>
                  </a:cubicBezTo>
                  <a:lnTo>
                    <a:pt x="8620" y="2597"/>
                  </a:lnTo>
                  <a:cubicBezTo>
                    <a:pt x="8620" y="2585"/>
                    <a:pt x="8620" y="2573"/>
                    <a:pt x="8620" y="2550"/>
                  </a:cubicBezTo>
                  <a:cubicBezTo>
                    <a:pt x="8596" y="2133"/>
                    <a:pt x="8573" y="1168"/>
                    <a:pt x="7668" y="859"/>
                  </a:cubicBezTo>
                  <a:cubicBezTo>
                    <a:pt x="7656" y="847"/>
                    <a:pt x="7656" y="847"/>
                    <a:pt x="7644" y="847"/>
                  </a:cubicBezTo>
                  <a:cubicBezTo>
                    <a:pt x="6703" y="609"/>
                    <a:pt x="5917" y="61"/>
                    <a:pt x="5906" y="49"/>
                  </a:cubicBezTo>
                  <a:cubicBezTo>
                    <a:pt x="5855" y="17"/>
                    <a:pt x="5796" y="1"/>
                    <a:pt x="5740" y="1"/>
                  </a:cubicBezTo>
                  <a:cubicBezTo>
                    <a:pt x="5650" y="1"/>
                    <a:pt x="5564" y="41"/>
                    <a:pt x="5513" y="121"/>
                  </a:cubicBezTo>
                  <a:cubicBezTo>
                    <a:pt x="5417" y="252"/>
                    <a:pt x="5453" y="430"/>
                    <a:pt x="5584" y="514"/>
                  </a:cubicBezTo>
                  <a:cubicBezTo>
                    <a:pt x="5620" y="537"/>
                    <a:pt x="6453" y="1121"/>
                    <a:pt x="7489" y="1395"/>
                  </a:cubicBezTo>
                  <a:cubicBezTo>
                    <a:pt x="7977" y="1561"/>
                    <a:pt x="8037" y="2085"/>
                    <a:pt x="8049" y="2561"/>
                  </a:cubicBezTo>
                  <a:cubicBezTo>
                    <a:pt x="8049" y="2585"/>
                    <a:pt x="8049" y="2597"/>
                    <a:pt x="8049" y="2621"/>
                  </a:cubicBezTo>
                  <a:cubicBezTo>
                    <a:pt x="8061" y="2811"/>
                    <a:pt x="8037" y="3097"/>
                    <a:pt x="8013" y="3264"/>
                  </a:cubicBezTo>
                  <a:cubicBezTo>
                    <a:pt x="7668" y="3454"/>
                    <a:pt x="6334" y="4121"/>
                    <a:pt x="4310" y="4121"/>
                  </a:cubicBezTo>
                  <a:cubicBezTo>
                    <a:pt x="2298" y="4121"/>
                    <a:pt x="953" y="3454"/>
                    <a:pt x="607" y="3264"/>
                  </a:cubicBezTo>
                  <a:cubicBezTo>
                    <a:pt x="583" y="3097"/>
                    <a:pt x="560" y="2800"/>
                    <a:pt x="572" y="2621"/>
                  </a:cubicBezTo>
                  <a:cubicBezTo>
                    <a:pt x="572" y="2597"/>
                    <a:pt x="572" y="2585"/>
                    <a:pt x="572" y="2561"/>
                  </a:cubicBezTo>
                  <a:cubicBezTo>
                    <a:pt x="583" y="2085"/>
                    <a:pt x="643" y="1561"/>
                    <a:pt x="1131" y="1395"/>
                  </a:cubicBezTo>
                  <a:cubicBezTo>
                    <a:pt x="2167" y="1121"/>
                    <a:pt x="3012" y="537"/>
                    <a:pt x="3048" y="514"/>
                  </a:cubicBezTo>
                  <a:cubicBezTo>
                    <a:pt x="3167" y="430"/>
                    <a:pt x="3203" y="252"/>
                    <a:pt x="3108" y="121"/>
                  </a:cubicBezTo>
                  <a:cubicBezTo>
                    <a:pt x="3057" y="41"/>
                    <a:pt x="2970" y="1"/>
                    <a:pt x="2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23" name="Google Shape;223;p16"/>
          <p:cNvGrpSpPr/>
          <p:nvPr/>
        </p:nvGrpSpPr>
        <p:grpSpPr>
          <a:xfrm>
            <a:off x="6702336" y="1058885"/>
            <a:ext cx="249319" cy="293050"/>
            <a:chOff x="6927881" y="3778982"/>
            <a:chExt cx="249319" cy="293050"/>
          </a:xfrm>
        </p:grpSpPr>
        <p:sp>
          <p:nvSpPr>
            <p:cNvPr id="224" name="Google Shape;224;p16"/>
            <p:cNvSpPr/>
            <p:nvPr/>
          </p:nvSpPr>
          <p:spPr>
            <a:xfrm>
              <a:off x="6985375" y="3778982"/>
              <a:ext cx="134304" cy="158077"/>
            </a:xfrm>
            <a:custGeom>
              <a:avLst/>
              <a:gdLst/>
              <a:ahLst/>
              <a:cxnLst/>
              <a:rect l="l" t="t" r="r" b="b"/>
              <a:pathLst>
                <a:path w="4644" h="5466" extrusionOk="0">
                  <a:moveTo>
                    <a:pt x="2334" y="572"/>
                  </a:moveTo>
                  <a:cubicBezTo>
                    <a:pt x="2894" y="584"/>
                    <a:pt x="3858" y="810"/>
                    <a:pt x="3929" y="2239"/>
                  </a:cubicBezTo>
                  <a:cubicBezTo>
                    <a:pt x="3929" y="2239"/>
                    <a:pt x="3929" y="2251"/>
                    <a:pt x="3929" y="2251"/>
                  </a:cubicBezTo>
                  <a:cubicBezTo>
                    <a:pt x="3929" y="2263"/>
                    <a:pt x="4072" y="3691"/>
                    <a:pt x="3406" y="4441"/>
                  </a:cubicBezTo>
                  <a:cubicBezTo>
                    <a:pt x="3144" y="4739"/>
                    <a:pt x="2798" y="4894"/>
                    <a:pt x="2334" y="4894"/>
                  </a:cubicBezTo>
                  <a:lnTo>
                    <a:pt x="2310" y="4894"/>
                  </a:lnTo>
                  <a:cubicBezTo>
                    <a:pt x="1846" y="4894"/>
                    <a:pt x="1489" y="4739"/>
                    <a:pt x="1227" y="4441"/>
                  </a:cubicBezTo>
                  <a:cubicBezTo>
                    <a:pt x="572" y="3703"/>
                    <a:pt x="715" y="2263"/>
                    <a:pt x="715" y="2251"/>
                  </a:cubicBezTo>
                  <a:cubicBezTo>
                    <a:pt x="715" y="2251"/>
                    <a:pt x="715" y="2239"/>
                    <a:pt x="715" y="2239"/>
                  </a:cubicBezTo>
                  <a:cubicBezTo>
                    <a:pt x="786" y="739"/>
                    <a:pt x="1846" y="572"/>
                    <a:pt x="2310" y="572"/>
                  </a:cubicBezTo>
                  <a:close/>
                  <a:moveTo>
                    <a:pt x="2310" y="0"/>
                  </a:moveTo>
                  <a:cubicBezTo>
                    <a:pt x="2072" y="0"/>
                    <a:pt x="1620" y="36"/>
                    <a:pt x="1179" y="286"/>
                  </a:cubicBezTo>
                  <a:cubicBezTo>
                    <a:pt x="739" y="536"/>
                    <a:pt x="203" y="1072"/>
                    <a:pt x="155" y="2203"/>
                  </a:cubicBezTo>
                  <a:cubicBezTo>
                    <a:pt x="131" y="2346"/>
                    <a:pt x="0" y="3906"/>
                    <a:pt x="810" y="4822"/>
                  </a:cubicBezTo>
                  <a:cubicBezTo>
                    <a:pt x="1179" y="5239"/>
                    <a:pt x="1667" y="5454"/>
                    <a:pt x="2286" y="5465"/>
                  </a:cubicBezTo>
                  <a:lnTo>
                    <a:pt x="2358" y="5465"/>
                  </a:lnTo>
                  <a:cubicBezTo>
                    <a:pt x="2965" y="5454"/>
                    <a:pt x="3465" y="5239"/>
                    <a:pt x="3834" y="4822"/>
                  </a:cubicBezTo>
                  <a:cubicBezTo>
                    <a:pt x="4644" y="3906"/>
                    <a:pt x="4501" y="2346"/>
                    <a:pt x="4489" y="2203"/>
                  </a:cubicBezTo>
                  <a:cubicBezTo>
                    <a:pt x="4441" y="1084"/>
                    <a:pt x="3906" y="548"/>
                    <a:pt x="3477" y="298"/>
                  </a:cubicBezTo>
                  <a:cubicBezTo>
                    <a:pt x="3144" y="108"/>
                    <a:pt x="2775" y="12"/>
                    <a:pt x="2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6927881" y="3936311"/>
              <a:ext cx="249319" cy="135722"/>
            </a:xfrm>
            <a:custGeom>
              <a:avLst/>
              <a:gdLst/>
              <a:ahLst/>
              <a:cxnLst/>
              <a:rect l="l" t="t" r="r" b="b"/>
              <a:pathLst>
                <a:path w="8621" h="4693" extrusionOk="0">
                  <a:moveTo>
                    <a:pt x="2881" y="1"/>
                  </a:moveTo>
                  <a:cubicBezTo>
                    <a:pt x="2824" y="1"/>
                    <a:pt x="2766" y="17"/>
                    <a:pt x="2715" y="49"/>
                  </a:cubicBezTo>
                  <a:cubicBezTo>
                    <a:pt x="2715" y="61"/>
                    <a:pt x="1929" y="609"/>
                    <a:pt x="976" y="847"/>
                  </a:cubicBezTo>
                  <a:lnTo>
                    <a:pt x="953" y="847"/>
                  </a:lnTo>
                  <a:cubicBezTo>
                    <a:pt x="48" y="1168"/>
                    <a:pt x="24" y="2133"/>
                    <a:pt x="12" y="2550"/>
                  </a:cubicBezTo>
                  <a:cubicBezTo>
                    <a:pt x="12" y="2561"/>
                    <a:pt x="12" y="2585"/>
                    <a:pt x="0" y="2597"/>
                  </a:cubicBezTo>
                  <a:lnTo>
                    <a:pt x="0" y="2609"/>
                  </a:lnTo>
                  <a:cubicBezTo>
                    <a:pt x="0" y="2716"/>
                    <a:pt x="0" y="3276"/>
                    <a:pt x="107" y="3562"/>
                  </a:cubicBezTo>
                  <a:cubicBezTo>
                    <a:pt x="131" y="3609"/>
                    <a:pt x="167" y="3657"/>
                    <a:pt x="226" y="3693"/>
                  </a:cubicBezTo>
                  <a:cubicBezTo>
                    <a:pt x="286" y="3728"/>
                    <a:pt x="1786" y="4693"/>
                    <a:pt x="4310" y="4693"/>
                  </a:cubicBezTo>
                  <a:cubicBezTo>
                    <a:pt x="6834" y="4693"/>
                    <a:pt x="8346" y="3728"/>
                    <a:pt x="8406" y="3693"/>
                  </a:cubicBezTo>
                  <a:cubicBezTo>
                    <a:pt x="8454" y="3657"/>
                    <a:pt x="8501" y="3609"/>
                    <a:pt x="8513" y="3562"/>
                  </a:cubicBezTo>
                  <a:cubicBezTo>
                    <a:pt x="8620" y="3276"/>
                    <a:pt x="8620" y="2716"/>
                    <a:pt x="8620" y="2609"/>
                  </a:cubicBezTo>
                  <a:lnTo>
                    <a:pt x="8620" y="2597"/>
                  </a:lnTo>
                  <a:cubicBezTo>
                    <a:pt x="8620" y="2585"/>
                    <a:pt x="8620" y="2573"/>
                    <a:pt x="8620" y="2550"/>
                  </a:cubicBezTo>
                  <a:cubicBezTo>
                    <a:pt x="8596" y="2133"/>
                    <a:pt x="8573" y="1168"/>
                    <a:pt x="7668" y="859"/>
                  </a:cubicBezTo>
                  <a:cubicBezTo>
                    <a:pt x="7656" y="847"/>
                    <a:pt x="7656" y="847"/>
                    <a:pt x="7644" y="847"/>
                  </a:cubicBezTo>
                  <a:cubicBezTo>
                    <a:pt x="6703" y="609"/>
                    <a:pt x="5917" y="61"/>
                    <a:pt x="5906" y="49"/>
                  </a:cubicBezTo>
                  <a:cubicBezTo>
                    <a:pt x="5855" y="17"/>
                    <a:pt x="5796" y="1"/>
                    <a:pt x="5740" y="1"/>
                  </a:cubicBezTo>
                  <a:cubicBezTo>
                    <a:pt x="5650" y="1"/>
                    <a:pt x="5564" y="41"/>
                    <a:pt x="5513" y="121"/>
                  </a:cubicBezTo>
                  <a:cubicBezTo>
                    <a:pt x="5417" y="252"/>
                    <a:pt x="5453" y="430"/>
                    <a:pt x="5584" y="514"/>
                  </a:cubicBezTo>
                  <a:cubicBezTo>
                    <a:pt x="5620" y="537"/>
                    <a:pt x="6453" y="1121"/>
                    <a:pt x="7489" y="1395"/>
                  </a:cubicBezTo>
                  <a:cubicBezTo>
                    <a:pt x="7977" y="1561"/>
                    <a:pt x="8037" y="2085"/>
                    <a:pt x="8049" y="2561"/>
                  </a:cubicBezTo>
                  <a:cubicBezTo>
                    <a:pt x="8049" y="2585"/>
                    <a:pt x="8049" y="2597"/>
                    <a:pt x="8049" y="2621"/>
                  </a:cubicBezTo>
                  <a:cubicBezTo>
                    <a:pt x="8061" y="2811"/>
                    <a:pt x="8037" y="3097"/>
                    <a:pt x="8013" y="3264"/>
                  </a:cubicBezTo>
                  <a:cubicBezTo>
                    <a:pt x="7668" y="3454"/>
                    <a:pt x="6334" y="4121"/>
                    <a:pt x="4310" y="4121"/>
                  </a:cubicBezTo>
                  <a:cubicBezTo>
                    <a:pt x="2298" y="4121"/>
                    <a:pt x="953" y="3454"/>
                    <a:pt x="607" y="3264"/>
                  </a:cubicBezTo>
                  <a:cubicBezTo>
                    <a:pt x="583" y="3097"/>
                    <a:pt x="560" y="2800"/>
                    <a:pt x="572" y="2621"/>
                  </a:cubicBezTo>
                  <a:cubicBezTo>
                    <a:pt x="572" y="2597"/>
                    <a:pt x="572" y="2585"/>
                    <a:pt x="572" y="2561"/>
                  </a:cubicBezTo>
                  <a:cubicBezTo>
                    <a:pt x="583" y="2085"/>
                    <a:pt x="643" y="1561"/>
                    <a:pt x="1131" y="1395"/>
                  </a:cubicBezTo>
                  <a:cubicBezTo>
                    <a:pt x="2167" y="1121"/>
                    <a:pt x="3012" y="537"/>
                    <a:pt x="3048" y="514"/>
                  </a:cubicBezTo>
                  <a:cubicBezTo>
                    <a:pt x="3167" y="430"/>
                    <a:pt x="3203" y="252"/>
                    <a:pt x="3108" y="121"/>
                  </a:cubicBezTo>
                  <a:cubicBezTo>
                    <a:pt x="3057" y="41"/>
                    <a:pt x="2970" y="1"/>
                    <a:pt x="2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26" name="Google Shape;226;p16"/>
          <p:cNvSpPr/>
          <p:nvPr/>
        </p:nvSpPr>
        <p:spPr>
          <a:xfrm>
            <a:off x="0" y="2095773"/>
            <a:ext cx="1486833" cy="673850"/>
          </a:xfrm>
          <a:custGeom>
            <a:avLst/>
            <a:gdLst/>
            <a:ahLst/>
            <a:cxnLst/>
            <a:rect l="l" t="t" r="r" b="b"/>
            <a:pathLst>
              <a:path w="36743" h="27981" extrusionOk="0">
                <a:moveTo>
                  <a:pt x="8847" y="1"/>
                </a:moveTo>
                <a:cubicBezTo>
                  <a:pt x="3965" y="1"/>
                  <a:pt x="0" y="3966"/>
                  <a:pt x="0" y="8847"/>
                </a:cubicBezTo>
                <a:lnTo>
                  <a:pt x="0" y="27980"/>
                </a:lnTo>
                <a:lnTo>
                  <a:pt x="27897" y="27980"/>
                </a:lnTo>
                <a:cubicBezTo>
                  <a:pt x="32778" y="27980"/>
                  <a:pt x="36743" y="24016"/>
                  <a:pt x="36743" y="19134"/>
                </a:cubicBezTo>
                <a:lnTo>
                  <a:pt x="36743" y="8847"/>
                </a:lnTo>
                <a:cubicBezTo>
                  <a:pt x="36743" y="3966"/>
                  <a:pt x="32778" y="1"/>
                  <a:pt x="27897" y="1"/>
                </a:cubicBez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Head of Schools</a:t>
            </a:r>
            <a:endParaRPr sz="17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E9E67D-E226-E191-85A5-31A4736A34AA}"/>
              </a:ext>
            </a:extLst>
          </p:cNvPr>
          <p:cNvSpPr txBox="1"/>
          <p:nvPr/>
        </p:nvSpPr>
        <p:spPr>
          <a:xfrm>
            <a:off x="3180056" y="966944"/>
            <a:ext cx="8877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Dean of Academics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ELA/SS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41A77F-12F7-EACD-E5EB-9A9F7A3B7C82}"/>
              </a:ext>
            </a:extLst>
          </p:cNvPr>
          <p:cNvSpPr txBox="1"/>
          <p:nvPr/>
        </p:nvSpPr>
        <p:spPr>
          <a:xfrm>
            <a:off x="3145617" y="3660034"/>
            <a:ext cx="8877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Dean of Academics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Math/Science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372810-6192-633A-DC62-5986E85AB40D}"/>
              </a:ext>
            </a:extLst>
          </p:cNvPr>
          <p:cNvSpPr txBox="1"/>
          <p:nvPr/>
        </p:nvSpPr>
        <p:spPr>
          <a:xfrm>
            <a:off x="5466132" y="450912"/>
            <a:ext cx="340586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Middle School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n-US" sz="1000" dirty="0"/>
              <a:t>6</a:t>
            </a:r>
            <a:r>
              <a:rPr lang="en-US" sz="1000" baseline="30000" dirty="0"/>
              <a:t>th</a:t>
            </a:r>
            <a:r>
              <a:rPr lang="en-US" sz="1000" dirty="0"/>
              <a:t> Grade Team – 4 teachers (Math, Science, ELA, SS)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000" dirty="0"/>
              <a:t>7</a:t>
            </a:r>
            <a:r>
              <a:rPr lang="en-US" sz="1000" baseline="30000" dirty="0"/>
              <a:t>th</a:t>
            </a:r>
            <a:r>
              <a:rPr lang="en-US" sz="1000" dirty="0"/>
              <a:t> Grade Team – 4 teachers (Math, Science, ELA, SS)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000" dirty="0"/>
              <a:t>Exploratory – STEM, PE, Band, Dance, Theater, Media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1"/>
            <a:endParaRPr lang="en-US" sz="1000" dirty="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Deans of Academics report jointly to both ES and MS Aps as there would be one academic team that consists of the Head of Schools, APs and Deans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Dean of Campus Pride serves both ES and MS, but has 2 assistants that are dedicated to each grade band (K-5 and 6-7)</a:t>
            </a:r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dirty="0"/>
              <a:t>Elementary School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Kinder – 3/4 classes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1</a:t>
            </a:r>
            <a:r>
              <a:rPr lang="en-US" sz="1000" baseline="30000" dirty="0"/>
              <a:t>st</a:t>
            </a:r>
            <a:r>
              <a:rPr lang="en-US" sz="1000" dirty="0"/>
              <a:t> Grade – 3/4 classes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2</a:t>
            </a:r>
            <a:r>
              <a:rPr lang="en-US" sz="1000" baseline="30000" dirty="0"/>
              <a:t>nd</a:t>
            </a:r>
            <a:r>
              <a:rPr lang="en-US" sz="1000" dirty="0"/>
              <a:t> Grade – 3/4 classes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3</a:t>
            </a:r>
            <a:r>
              <a:rPr lang="en-US" sz="1000" baseline="30000" dirty="0"/>
              <a:t>rd</a:t>
            </a:r>
            <a:r>
              <a:rPr lang="en-US" sz="1000" dirty="0"/>
              <a:t>, 4</a:t>
            </a:r>
            <a:r>
              <a:rPr lang="en-US" sz="1000" baseline="30000" dirty="0"/>
              <a:t>th</a:t>
            </a:r>
            <a:r>
              <a:rPr lang="en-US" sz="1000" dirty="0"/>
              <a:t>, 5</a:t>
            </a:r>
            <a:r>
              <a:rPr lang="en-US" sz="1000" baseline="30000" dirty="0"/>
              <a:t>th</a:t>
            </a:r>
            <a:r>
              <a:rPr lang="en-US" sz="1000" dirty="0"/>
              <a:t> – 4 classes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Exploratory – STEM, PE, Music, Dance, Theater, Media</a:t>
            </a:r>
          </a:p>
          <a:p>
            <a:endParaRPr lang="en-US" dirty="0"/>
          </a:p>
        </p:txBody>
      </p:sp>
      <p:sp>
        <p:nvSpPr>
          <p:cNvPr id="8" name="Google Shape;195;p16">
            <a:extLst>
              <a:ext uri="{FF2B5EF4-FFF2-40B4-BE49-F238E27FC236}">
                <a16:creationId xmlns:a16="http://schemas.microsoft.com/office/drawing/2014/main" id="{105C1DC9-1336-0A50-F5BD-7E3FBD800110}"/>
              </a:ext>
            </a:extLst>
          </p:cNvPr>
          <p:cNvSpPr/>
          <p:nvPr/>
        </p:nvSpPr>
        <p:spPr>
          <a:xfrm flipV="1">
            <a:off x="3927605" y="1195465"/>
            <a:ext cx="603571" cy="45719"/>
          </a:xfrm>
          <a:custGeom>
            <a:avLst/>
            <a:gdLst/>
            <a:ahLst/>
            <a:cxnLst/>
            <a:rect l="l" t="t" r="r" b="b"/>
            <a:pathLst>
              <a:path w="90655" h="1" fill="none" extrusionOk="0">
                <a:moveTo>
                  <a:pt x="90655" y="1"/>
                </a:moveTo>
                <a:lnTo>
                  <a:pt x="1" y="1"/>
                </a:lnTo>
              </a:path>
            </a:pathLst>
          </a:custGeom>
          <a:noFill/>
          <a:ln w="17550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" name="Google Shape;213;p16">
            <a:extLst>
              <a:ext uri="{FF2B5EF4-FFF2-40B4-BE49-F238E27FC236}">
                <a16:creationId xmlns:a16="http://schemas.microsoft.com/office/drawing/2014/main" id="{21F99E3C-2D34-3258-4361-ECF5EF05FD7E}"/>
              </a:ext>
            </a:extLst>
          </p:cNvPr>
          <p:cNvSpPr/>
          <p:nvPr/>
        </p:nvSpPr>
        <p:spPr>
          <a:xfrm>
            <a:off x="4336314" y="1033787"/>
            <a:ext cx="973200" cy="2931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Exploratory Teachers</a:t>
            </a:r>
            <a:endParaRPr sz="1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" name="Google Shape;213;p16">
            <a:extLst>
              <a:ext uri="{FF2B5EF4-FFF2-40B4-BE49-F238E27FC236}">
                <a16:creationId xmlns:a16="http://schemas.microsoft.com/office/drawing/2014/main" id="{4553FF2A-7BD8-A69F-C484-7EA5AD56DB57}"/>
              </a:ext>
            </a:extLst>
          </p:cNvPr>
          <p:cNvSpPr/>
          <p:nvPr/>
        </p:nvSpPr>
        <p:spPr>
          <a:xfrm>
            <a:off x="4196453" y="3778934"/>
            <a:ext cx="973200" cy="2931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Exploratory Teachers</a:t>
            </a:r>
            <a:endParaRPr sz="1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" name="Google Shape;195;p16">
            <a:extLst>
              <a:ext uri="{FF2B5EF4-FFF2-40B4-BE49-F238E27FC236}">
                <a16:creationId xmlns:a16="http://schemas.microsoft.com/office/drawing/2014/main" id="{A9337311-BE75-54A7-98F1-B2D107A60A25}"/>
              </a:ext>
            </a:extLst>
          </p:cNvPr>
          <p:cNvSpPr/>
          <p:nvPr/>
        </p:nvSpPr>
        <p:spPr>
          <a:xfrm flipV="1">
            <a:off x="3949791" y="3940615"/>
            <a:ext cx="245358" cy="45719"/>
          </a:xfrm>
          <a:custGeom>
            <a:avLst/>
            <a:gdLst/>
            <a:ahLst/>
            <a:cxnLst/>
            <a:rect l="l" t="t" r="r" b="b"/>
            <a:pathLst>
              <a:path w="90655" h="1" fill="none" extrusionOk="0">
                <a:moveTo>
                  <a:pt x="90655" y="1"/>
                </a:moveTo>
                <a:lnTo>
                  <a:pt x="1" y="1"/>
                </a:lnTo>
              </a:path>
            </a:pathLst>
          </a:custGeom>
          <a:noFill/>
          <a:ln w="17550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0699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3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2" name="Google Shape;3042;p46"/>
          <p:cNvSpPr txBox="1">
            <a:spLocks noGrp="1"/>
          </p:cNvSpPr>
          <p:nvPr>
            <p:ph type="title" idx="4294967295"/>
          </p:nvPr>
        </p:nvSpPr>
        <p:spPr>
          <a:xfrm>
            <a:off x="914400" y="536525"/>
            <a:ext cx="73152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 for Template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3" name="Google Shape;3043;p46"/>
          <p:cNvSpPr txBox="1">
            <a:spLocks noGrp="1"/>
          </p:cNvSpPr>
          <p:nvPr>
            <p:ph type="body" idx="4294967295"/>
          </p:nvPr>
        </p:nvSpPr>
        <p:spPr>
          <a:xfrm>
            <a:off x="914400" y="1096451"/>
            <a:ext cx="7315200" cy="2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600" b="1" u="sng" dirty="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" sz="3600" b="1" u="sng" dirty="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lidesgo</a:t>
            </a:r>
            <a:r>
              <a:rPr lang="en" sz="3600" dirty="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" sz="3600" dirty="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600" b="1" u="sng" dirty="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3600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4" name="Google Shape;3044;p46"/>
          <p:cNvSpPr txBox="1">
            <a:spLocks noGrp="1"/>
          </p:cNvSpPr>
          <p:nvPr>
            <p:ph type="body" idx="4294967295"/>
          </p:nvPr>
        </p:nvSpPr>
        <p:spPr>
          <a:xfrm>
            <a:off x="960767" y="4027759"/>
            <a:ext cx="7047300" cy="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more information about editing slides, please read our FAQs or visit Slidesgo School: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https://slidesgo.com/faqs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https://slidesgo.com/slidesgo-school</a:t>
            </a:r>
            <a:endParaRPr u="sng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zational Charts Template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Office PowerPoint</Application>
  <PresentationFormat>On-screen Show (16:9)</PresentationFormat>
  <Paragraphs>78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Fira Sans Extra Condensed Medium</vt:lpstr>
      <vt:lpstr>Proxima Nova</vt:lpstr>
      <vt:lpstr>Roboto</vt:lpstr>
      <vt:lpstr>Fira Sans Extra Condensed SemiBold</vt:lpstr>
      <vt:lpstr>Arial</vt:lpstr>
      <vt:lpstr>Proxima Nova Semibold</vt:lpstr>
      <vt:lpstr>Organizational Charts Template by Slidesgo</vt:lpstr>
      <vt:lpstr>Slidesgo Final Pages</vt:lpstr>
      <vt:lpstr>PowerPoint Presentation</vt:lpstr>
      <vt:lpstr>PowerPoint Presentation</vt:lpstr>
      <vt:lpstr>Credit for Template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ngrie</dc:creator>
  <cp:lastModifiedBy>Berneta Kent</cp:lastModifiedBy>
  <cp:revision>1</cp:revision>
  <dcterms:modified xsi:type="dcterms:W3CDTF">2024-01-31T01:21:51Z</dcterms:modified>
</cp:coreProperties>
</file>