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1"/>
  </p:notesMasterIdLst>
  <p:sldIdLst>
    <p:sldId id="256" r:id="rId3"/>
    <p:sldId id="745" r:id="rId4"/>
    <p:sldId id="740" r:id="rId5"/>
    <p:sldId id="746" r:id="rId6"/>
    <p:sldId id="748" r:id="rId7"/>
    <p:sldId id="749" r:id="rId8"/>
    <p:sldId id="750" r:id="rId9"/>
    <p:sldId id="728" r:id="rId10"/>
    <p:sldId id="731" r:id="rId11"/>
    <p:sldId id="732" r:id="rId12"/>
    <p:sldId id="733" r:id="rId13"/>
    <p:sldId id="734" r:id="rId14"/>
    <p:sldId id="735" r:id="rId15"/>
    <p:sldId id="736" r:id="rId16"/>
    <p:sldId id="751" r:id="rId17"/>
    <p:sldId id="727" r:id="rId18"/>
    <p:sldId id="729" r:id="rId19"/>
    <p:sldId id="738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ill Sans MT" panose="020B0502020104020203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29AD5D5-7DE6-4C46-A197-2D4E26937675}" v="6" dt="2023-12-31T16:35:53.6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15" autoAdjust="0"/>
    <p:restoredTop sz="88654" autoAdjust="0"/>
  </p:normalViewPr>
  <p:slideViewPr>
    <p:cSldViewPr snapToGrid="0">
      <p:cViewPr>
        <p:scale>
          <a:sx n="100" d="100"/>
          <a:sy n="100" d="100"/>
        </p:scale>
        <p:origin x="468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microsoft.com/office/2016/11/relationships/changesInfo" Target="changesInfos/changesInfo1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ach craddock" userId="a49beef038c769d4" providerId="LiveId" clId="{429AD5D5-7DE6-4C46-A197-2D4E26937675}"/>
    <pc:docChg chg="undo custSel addSld delSld modSld sldOrd">
      <pc:chgData name="zach craddock" userId="a49beef038c769d4" providerId="LiveId" clId="{429AD5D5-7DE6-4C46-A197-2D4E26937675}" dt="2023-12-31T17:41:15.838" v="964" actId="14100"/>
      <pc:docMkLst>
        <pc:docMk/>
      </pc:docMkLst>
      <pc:sldChg chg="modSp mod">
        <pc:chgData name="zach craddock" userId="a49beef038c769d4" providerId="LiveId" clId="{429AD5D5-7DE6-4C46-A197-2D4E26937675}" dt="2023-12-31T17:41:02.929" v="963" actId="20577"/>
        <pc:sldMkLst>
          <pc:docMk/>
          <pc:sldMk cId="2310395665" sldId="256"/>
        </pc:sldMkLst>
        <pc:spChg chg="mod">
          <ac:chgData name="zach craddock" userId="a49beef038c769d4" providerId="LiveId" clId="{429AD5D5-7DE6-4C46-A197-2D4E26937675}" dt="2023-12-31T17:41:02.929" v="963" actId="20577"/>
          <ac:spMkLst>
            <pc:docMk/>
            <pc:sldMk cId="2310395665" sldId="256"/>
            <ac:spMk id="2" creationId="{5E1D50C0-FC7F-F263-FA9A-29EECC09D77E}"/>
          </ac:spMkLst>
        </pc:spChg>
        <pc:spChg chg="mod">
          <ac:chgData name="zach craddock" userId="a49beef038c769d4" providerId="LiveId" clId="{429AD5D5-7DE6-4C46-A197-2D4E26937675}" dt="2023-12-31T16:17:20.842" v="1" actId="20577"/>
          <ac:spMkLst>
            <pc:docMk/>
            <pc:sldMk cId="2310395665" sldId="256"/>
            <ac:spMk id="3" creationId="{8A35A88A-002D-17F5-B5A6-D8162A1F0D33}"/>
          </ac:spMkLst>
        </pc:spChg>
      </pc:sldChg>
      <pc:sldChg chg="modSp mod">
        <pc:chgData name="zach craddock" userId="a49beef038c769d4" providerId="LiveId" clId="{429AD5D5-7DE6-4C46-A197-2D4E26937675}" dt="2023-12-31T16:24:11.342" v="376" actId="20577"/>
        <pc:sldMkLst>
          <pc:docMk/>
          <pc:sldMk cId="2814342108" sldId="727"/>
        </pc:sldMkLst>
        <pc:spChg chg="mod">
          <ac:chgData name="zach craddock" userId="a49beef038c769d4" providerId="LiveId" clId="{429AD5D5-7DE6-4C46-A197-2D4E26937675}" dt="2023-12-31T16:24:11.342" v="376" actId="20577"/>
          <ac:spMkLst>
            <pc:docMk/>
            <pc:sldMk cId="2814342108" sldId="727"/>
            <ac:spMk id="4" creationId="{6251485E-0BCE-0518-0E6D-25B8BAF8245B}"/>
          </ac:spMkLst>
        </pc:spChg>
      </pc:sldChg>
      <pc:sldChg chg="modSp mod">
        <pc:chgData name="zach craddock" userId="a49beef038c769d4" providerId="LiveId" clId="{429AD5D5-7DE6-4C46-A197-2D4E26937675}" dt="2023-12-31T16:32:43.536" v="617" actId="20577"/>
        <pc:sldMkLst>
          <pc:docMk/>
          <pc:sldMk cId="1411295066" sldId="728"/>
        </pc:sldMkLst>
        <pc:spChg chg="mod">
          <ac:chgData name="zach craddock" userId="a49beef038c769d4" providerId="LiveId" clId="{429AD5D5-7DE6-4C46-A197-2D4E26937675}" dt="2023-12-31T16:32:43.536" v="617" actId="20577"/>
          <ac:spMkLst>
            <pc:docMk/>
            <pc:sldMk cId="1411295066" sldId="728"/>
            <ac:spMk id="4" creationId="{82A0EE5C-0A5A-B830-188C-ED10DBE8762E}"/>
          </ac:spMkLst>
        </pc:spChg>
      </pc:sldChg>
      <pc:sldChg chg="addSp delSp modSp mod">
        <pc:chgData name="zach craddock" userId="a49beef038c769d4" providerId="LiveId" clId="{429AD5D5-7DE6-4C46-A197-2D4E26937675}" dt="2023-12-31T16:38:07.401" v="946" actId="14100"/>
        <pc:sldMkLst>
          <pc:docMk/>
          <pc:sldMk cId="1562922362" sldId="729"/>
        </pc:sldMkLst>
        <pc:spChg chg="mod">
          <ac:chgData name="zach craddock" userId="a49beef038c769d4" providerId="LiveId" clId="{429AD5D5-7DE6-4C46-A197-2D4E26937675}" dt="2023-12-31T16:38:07.401" v="946" actId="14100"/>
          <ac:spMkLst>
            <pc:docMk/>
            <pc:sldMk cId="1562922362" sldId="729"/>
            <ac:spMk id="2" creationId="{03079FB2-8E42-64A6-CC18-8CC31FFB0A58}"/>
          </ac:spMkLst>
        </pc:spChg>
        <pc:spChg chg="mod">
          <ac:chgData name="zach craddock" userId="a49beef038c769d4" providerId="LiveId" clId="{429AD5D5-7DE6-4C46-A197-2D4E26937675}" dt="2023-12-31T16:37:59.413" v="944" actId="14100"/>
          <ac:spMkLst>
            <pc:docMk/>
            <pc:sldMk cId="1562922362" sldId="729"/>
            <ac:spMk id="5" creationId="{A4DF53D2-A6F2-5523-7021-484CBB8F30F1}"/>
          </ac:spMkLst>
        </pc:spChg>
        <pc:picChg chg="del">
          <ac:chgData name="zach craddock" userId="a49beef038c769d4" providerId="LiveId" clId="{429AD5D5-7DE6-4C46-A197-2D4E26937675}" dt="2023-12-31T16:24:34" v="377" actId="21"/>
          <ac:picMkLst>
            <pc:docMk/>
            <pc:sldMk cId="1562922362" sldId="729"/>
            <ac:picMk id="3" creationId="{2DB215DE-B5A2-7E23-45BD-10A23555E38D}"/>
          </ac:picMkLst>
        </pc:picChg>
        <pc:picChg chg="add mod">
          <ac:chgData name="zach craddock" userId="a49beef038c769d4" providerId="LiveId" clId="{429AD5D5-7DE6-4C46-A197-2D4E26937675}" dt="2023-12-31T16:37:43.158" v="941" actId="1076"/>
          <ac:picMkLst>
            <pc:docMk/>
            <pc:sldMk cId="1562922362" sldId="729"/>
            <ac:picMk id="6" creationId="{69DF7926-AB6B-5443-9DFB-FD93DEBA615F}"/>
          </ac:picMkLst>
        </pc:picChg>
      </pc:sldChg>
      <pc:sldChg chg="modSp mod">
        <pc:chgData name="zach craddock" userId="a49beef038c769d4" providerId="LiveId" clId="{429AD5D5-7DE6-4C46-A197-2D4E26937675}" dt="2023-12-31T16:22:11.758" v="62" actId="20577"/>
        <pc:sldMkLst>
          <pc:docMk/>
          <pc:sldMk cId="594502400" sldId="734"/>
        </pc:sldMkLst>
        <pc:spChg chg="mod">
          <ac:chgData name="zach craddock" userId="a49beef038c769d4" providerId="LiveId" clId="{429AD5D5-7DE6-4C46-A197-2D4E26937675}" dt="2023-12-31T16:22:11.758" v="62" actId="20577"/>
          <ac:spMkLst>
            <pc:docMk/>
            <pc:sldMk cId="594502400" sldId="734"/>
            <ac:spMk id="6" creationId="{ED104478-9837-0D76-1858-234AB35925C2}"/>
          </ac:spMkLst>
        </pc:spChg>
      </pc:sldChg>
      <pc:sldChg chg="addSp delSp modSp mod">
        <pc:chgData name="zach craddock" userId="a49beef038c769d4" providerId="LiveId" clId="{429AD5D5-7DE6-4C46-A197-2D4E26937675}" dt="2023-12-31T16:23:31.814" v="239" actId="313"/>
        <pc:sldMkLst>
          <pc:docMk/>
          <pc:sldMk cId="1003091497" sldId="735"/>
        </pc:sldMkLst>
        <pc:spChg chg="add del mod">
          <ac:chgData name="zach craddock" userId="a49beef038c769d4" providerId="LiveId" clId="{429AD5D5-7DE6-4C46-A197-2D4E26937675}" dt="2023-12-31T16:23:31.814" v="239" actId="313"/>
          <ac:spMkLst>
            <pc:docMk/>
            <pc:sldMk cId="1003091497" sldId="735"/>
            <ac:spMk id="5" creationId="{5339C1DF-C0D3-241F-082B-BADBC1BD5B3F}"/>
          </ac:spMkLst>
        </pc:spChg>
      </pc:sldChg>
      <pc:sldChg chg="addSp delSp modSp mod">
        <pc:chgData name="zach craddock" userId="a49beef038c769d4" providerId="LiveId" clId="{429AD5D5-7DE6-4C46-A197-2D4E26937675}" dt="2023-12-31T16:30:04.472" v="569" actId="14100"/>
        <pc:sldMkLst>
          <pc:docMk/>
          <pc:sldMk cId="1305113920" sldId="738"/>
        </pc:sldMkLst>
        <pc:spChg chg="mod">
          <ac:chgData name="zach craddock" userId="a49beef038c769d4" providerId="LiveId" clId="{429AD5D5-7DE6-4C46-A197-2D4E26937675}" dt="2023-12-31T16:29:55.319" v="568" actId="313"/>
          <ac:spMkLst>
            <pc:docMk/>
            <pc:sldMk cId="1305113920" sldId="738"/>
            <ac:spMk id="6" creationId="{AE43C1FD-5D94-39C5-4C09-2A4FAAB633D7}"/>
          </ac:spMkLst>
        </pc:spChg>
        <pc:picChg chg="add mod">
          <ac:chgData name="zach craddock" userId="a49beef038c769d4" providerId="LiveId" clId="{429AD5D5-7DE6-4C46-A197-2D4E26937675}" dt="2023-12-31T16:30:04.472" v="569" actId="14100"/>
          <ac:picMkLst>
            <pc:docMk/>
            <pc:sldMk cId="1305113920" sldId="738"/>
            <ac:picMk id="3" creationId="{EF98FFC4-2A0D-F90C-2E76-9BDF9AC67226}"/>
          </ac:picMkLst>
        </pc:picChg>
        <pc:picChg chg="del">
          <ac:chgData name="zach craddock" userId="a49beef038c769d4" providerId="LiveId" clId="{429AD5D5-7DE6-4C46-A197-2D4E26937675}" dt="2023-12-31T16:25:36.858" v="384" actId="21"/>
          <ac:picMkLst>
            <pc:docMk/>
            <pc:sldMk cId="1305113920" sldId="738"/>
            <ac:picMk id="5" creationId="{19B9D742-BB4D-8D05-9157-BA93D5C3A388}"/>
          </ac:picMkLst>
        </pc:picChg>
      </pc:sldChg>
      <pc:sldChg chg="del">
        <pc:chgData name="zach craddock" userId="a49beef038c769d4" providerId="LiveId" clId="{429AD5D5-7DE6-4C46-A197-2D4E26937675}" dt="2023-12-31T16:19:17.413" v="11" actId="2696"/>
        <pc:sldMkLst>
          <pc:docMk/>
          <pc:sldMk cId="1925891417" sldId="739"/>
        </pc:sldMkLst>
      </pc:sldChg>
      <pc:sldChg chg="modSp mod">
        <pc:chgData name="zach craddock" userId="a49beef038c769d4" providerId="LiveId" clId="{429AD5D5-7DE6-4C46-A197-2D4E26937675}" dt="2023-12-31T17:41:15.838" v="964" actId="14100"/>
        <pc:sldMkLst>
          <pc:docMk/>
          <pc:sldMk cId="3668344715" sldId="740"/>
        </pc:sldMkLst>
        <pc:spChg chg="mod">
          <ac:chgData name="zach craddock" userId="a49beef038c769d4" providerId="LiveId" clId="{429AD5D5-7DE6-4C46-A197-2D4E26937675}" dt="2023-12-31T17:41:15.838" v="964" actId="14100"/>
          <ac:spMkLst>
            <pc:docMk/>
            <pc:sldMk cId="3668344715" sldId="740"/>
            <ac:spMk id="7" creationId="{9A4D704A-0EAB-BB98-69DF-04A213083FB1}"/>
          </ac:spMkLst>
        </pc:spChg>
      </pc:sldChg>
      <pc:sldChg chg="del">
        <pc:chgData name="zach craddock" userId="a49beef038c769d4" providerId="LiveId" clId="{429AD5D5-7DE6-4C46-A197-2D4E26937675}" dt="2023-12-31T16:19:15.067" v="10" actId="2696"/>
        <pc:sldMkLst>
          <pc:docMk/>
          <pc:sldMk cId="3772797670" sldId="741"/>
        </pc:sldMkLst>
      </pc:sldChg>
      <pc:sldChg chg="del">
        <pc:chgData name="zach craddock" userId="a49beef038c769d4" providerId="LiveId" clId="{429AD5D5-7DE6-4C46-A197-2D4E26937675}" dt="2023-12-31T16:19:06.686" v="7" actId="2696"/>
        <pc:sldMkLst>
          <pc:docMk/>
          <pc:sldMk cId="3209362133" sldId="742"/>
        </pc:sldMkLst>
      </pc:sldChg>
      <pc:sldChg chg="del">
        <pc:chgData name="zach craddock" userId="a49beef038c769d4" providerId="LiveId" clId="{429AD5D5-7DE6-4C46-A197-2D4E26937675}" dt="2023-12-31T16:19:10.883" v="8" actId="2696"/>
        <pc:sldMkLst>
          <pc:docMk/>
          <pc:sldMk cId="4071582073" sldId="743"/>
        </pc:sldMkLst>
      </pc:sldChg>
      <pc:sldChg chg="del">
        <pc:chgData name="zach craddock" userId="a49beef038c769d4" providerId="LiveId" clId="{429AD5D5-7DE6-4C46-A197-2D4E26937675}" dt="2023-12-31T16:19:13.034" v="9" actId="2696"/>
        <pc:sldMkLst>
          <pc:docMk/>
          <pc:sldMk cId="463842155" sldId="744"/>
        </pc:sldMkLst>
      </pc:sldChg>
      <pc:sldChg chg="addSp delSp modSp mod">
        <pc:chgData name="zach craddock" userId="a49beef038c769d4" providerId="LiveId" clId="{429AD5D5-7DE6-4C46-A197-2D4E26937675}" dt="2023-12-31T16:18:53.234" v="6" actId="14100"/>
        <pc:sldMkLst>
          <pc:docMk/>
          <pc:sldMk cId="3808568223" sldId="745"/>
        </pc:sldMkLst>
        <pc:picChg chg="add mod">
          <ac:chgData name="zach craddock" userId="a49beef038c769d4" providerId="LiveId" clId="{429AD5D5-7DE6-4C46-A197-2D4E26937675}" dt="2023-12-31T16:18:53.234" v="6" actId="14100"/>
          <ac:picMkLst>
            <pc:docMk/>
            <pc:sldMk cId="3808568223" sldId="745"/>
            <ac:picMk id="3" creationId="{6CF21F92-87F1-A6FC-DF0C-DFD4747F54F7}"/>
          </ac:picMkLst>
        </pc:picChg>
        <pc:picChg chg="del mod">
          <ac:chgData name="zach craddock" userId="a49beef038c769d4" providerId="LiveId" clId="{429AD5D5-7DE6-4C46-A197-2D4E26937675}" dt="2023-12-31T16:17:42.849" v="4" actId="21"/>
          <ac:picMkLst>
            <pc:docMk/>
            <pc:sldMk cId="3808568223" sldId="745"/>
            <ac:picMk id="5" creationId="{72231F6C-DB57-8E88-CB6C-B93687DC318D}"/>
          </ac:picMkLst>
        </pc:picChg>
      </pc:sldChg>
      <pc:sldChg chg="modSp new mod">
        <pc:chgData name="zach craddock" userId="a49beef038c769d4" providerId="LiveId" clId="{429AD5D5-7DE6-4C46-A197-2D4E26937675}" dt="2023-12-31T16:19:47.167" v="38" actId="20577"/>
        <pc:sldMkLst>
          <pc:docMk/>
          <pc:sldMk cId="936231221" sldId="746"/>
        </pc:sldMkLst>
        <pc:spChg chg="mod">
          <ac:chgData name="zach craddock" userId="a49beef038c769d4" providerId="LiveId" clId="{429AD5D5-7DE6-4C46-A197-2D4E26937675}" dt="2023-12-31T16:19:47.167" v="38" actId="20577"/>
          <ac:spMkLst>
            <pc:docMk/>
            <pc:sldMk cId="936231221" sldId="746"/>
            <ac:spMk id="2" creationId="{77D2EED7-B5E9-4600-90CB-86313D7FE0EC}"/>
          </ac:spMkLst>
        </pc:spChg>
      </pc:sldChg>
      <pc:sldChg chg="del">
        <pc:chgData name="zach craddock" userId="a49beef038c769d4" providerId="LiveId" clId="{429AD5D5-7DE6-4C46-A197-2D4E26937675}" dt="2023-12-31T16:17:24.651" v="2" actId="2696"/>
        <pc:sldMkLst>
          <pc:docMk/>
          <pc:sldMk cId="1225216076" sldId="746"/>
        </pc:sldMkLst>
      </pc:sldChg>
      <pc:sldChg chg="modSp new del mod">
        <pc:chgData name="zach craddock" userId="a49beef038c769d4" providerId="LiveId" clId="{429AD5D5-7DE6-4C46-A197-2D4E26937675}" dt="2023-12-31T16:20:56.723" v="55" actId="2696"/>
        <pc:sldMkLst>
          <pc:docMk/>
          <pc:sldMk cId="1499497194" sldId="747"/>
        </pc:sldMkLst>
        <pc:spChg chg="mod">
          <ac:chgData name="zach craddock" userId="a49beef038c769d4" providerId="LiveId" clId="{429AD5D5-7DE6-4C46-A197-2D4E26937675}" dt="2023-12-31T16:20:06.389" v="54" actId="20577"/>
          <ac:spMkLst>
            <pc:docMk/>
            <pc:sldMk cId="1499497194" sldId="747"/>
            <ac:spMk id="2" creationId="{B314BC6D-7C66-5EB1-D8FF-EA6EE60A0546}"/>
          </ac:spMkLst>
        </pc:spChg>
      </pc:sldChg>
      <pc:sldChg chg="del">
        <pc:chgData name="zach craddock" userId="a49beef038c769d4" providerId="LiveId" clId="{429AD5D5-7DE6-4C46-A197-2D4E26937675}" dt="2023-12-31T16:19:19.589" v="12" actId="2696"/>
        <pc:sldMkLst>
          <pc:docMk/>
          <pc:sldMk cId="1550739100" sldId="747"/>
        </pc:sldMkLst>
      </pc:sldChg>
      <pc:sldChg chg="new del">
        <pc:chgData name="zach craddock" userId="a49beef038c769d4" providerId="LiveId" clId="{429AD5D5-7DE6-4C46-A197-2D4E26937675}" dt="2023-12-31T16:21:23.487" v="60" actId="2696"/>
        <pc:sldMkLst>
          <pc:docMk/>
          <pc:sldMk cId="2411145989" sldId="747"/>
        </pc:sldMkLst>
      </pc:sldChg>
      <pc:sldChg chg="add ord modTransition modNotes">
        <pc:chgData name="zach craddock" userId="a49beef038c769d4" providerId="LiveId" clId="{429AD5D5-7DE6-4C46-A197-2D4E26937675}" dt="2023-12-31T16:21:16.060" v="59"/>
        <pc:sldMkLst>
          <pc:docMk/>
          <pc:sldMk cId="0" sldId="748"/>
        </pc:sldMkLst>
      </pc:sldChg>
      <pc:sldChg chg="del">
        <pc:chgData name="zach craddock" userId="a49beef038c769d4" providerId="LiveId" clId="{429AD5D5-7DE6-4C46-A197-2D4E26937675}" dt="2023-12-31T16:19:22.111" v="13" actId="2696"/>
        <pc:sldMkLst>
          <pc:docMk/>
          <pc:sldMk cId="953909757" sldId="748"/>
        </pc:sldMkLst>
      </pc:sldChg>
      <pc:sldChg chg="modSp new mod">
        <pc:chgData name="zach craddock" userId="a49beef038c769d4" providerId="LiveId" clId="{429AD5D5-7DE6-4C46-A197-2D4E26937675}" dt="2023-12-31T16:31:05.077" v="599" actId="20577"/>
        <pc:sldMkLst>
          <pc:docMk/>
          <pc:sldMk cId="993790845" sldId="749"/>
        </pc:sldMkLst>
        <pc:spChg chg="mod">
          <ac:chgData name="zach craddock" userId="a49beef038c769d4" providerId="LiveId" clId="{429AD5D5-7DE6-4C46-A197-2D4E26937675}" dt="2023-12-31T16:31:05.077" v="599" actId="20577"/>
          <ac:spMkLst>
            <pc:docMk/>
            <pc:sldMk cId="993790845" sldId="749"/>
            <ac:spMk id="2" creationId="{A1D59A9A-4376-4932-AEB6-C462F87EA85E}"/>
          </ac:spMkLst>
        </pc:spChg>
      </pc:sldChg>
      <pc:sldChg chg="del">
        <pc:chgData name="zach craddock" userId="a49beef038c769d4" providerId="LiveId" clId="{429AD5D5-7DE6-4C46-A197-2D4E26937675}" dt="2023-12-31T16:19:25.013" v="14" actId="2696"/>
        <pc:sldMkLst>
          <pc:docMk/>
          <pc:sldMk cId="2219500601" sldId="749"/>
        </pc:sldMkLst>
      </pc:sldChg>
      <pc:sldChg chg="addSp modSp new mod">
        <pc:chgData name="zach craddock" userId="a49beef038c769d4" providerId="LiveId" clId="{429AD5D5-7DE6-4C46-A197-2D4E26937675}" dt="2023-12-31T16:32:04.230" v="604" actId="14100"/>
        <pc:sldMkLst>
          <pc:docMk/>
          <pc:sldMk cId="1313504244" sldId="750"/>
        </pc:sldMkLst>
        <pc:graphicFrameChg chg="add mod modGraphic">
          <ac:chgData name="zach craddock" userId="a49beef038c769d4" providerId="LiveId" clId="{429AD5D5-7DE6-4C46-A197-2D4E26937675}" dt="2023-12-31T16:32:04.230" v="604" actId="14100"/>
          <ac:graphicFrameMkLst>
            <pc:docMk/>
            <pc:sldMk cId="1313504244" sldId="750"/>
            <ac:graphicFrameMk id="2" creationId="{766FEAD1-4BE3-3895-D82C-61C8CBF3EDE2}"/>
          </ac:graphicFrameMkLst>
        </pc:graphicFrameChg>
      </pc:sldChg>
      <pc:sldChg chg="addSp delSp modSp add mod">
        <pc:chgData name="zach craddock" userId="a49beef038c769d4" providerId="LiveId" clId="{429AD5D5-7DE6-4C46-A197-2D4E26937675}" dt="2023-12-31T16:36:41.786" v="935" actId="14100"/>
        <pc:sldMkLst>
          <pc:docMk/>
          <pc:sldMk cId="3524380982" sldId="751"/>
        </pc:sldMkLst>
        <pc:spChg chg="add del mod">
          <ac:chgData name="zach craddock" userId="a49beef038c769d4" providerId="LiveId" clId="{429AD5D5-7DE6-4C46-A197-2D4E26937675}" dt="2023-12-31T16:33:43.831" v="719" actId="20577"/>
          <ac:spMkLst>
            <pc:docMk/>
            <pc:sldMk cId="3524380982" sldId="751"/>
            <ac:spMk id="2" creationId="{99DDB7C0-5109-8AF3-BA45-D078C278AC45}"/>
          </ac:spMkLst>
        </pc:spChg>
        <pc:spChg chg="mod">
          <ac:chgData name="zach craddock" userId="a49beef038c769d4" providerId="LiveId" clId="{429AD5D5-7DE6-4C46-A197-2D4E26937675}" dt="2023-12-31T16:35:06.719" v="924" actId="20577"/>
          <ac:spMkLst>
            <pc:docMk/>
            <pc:sldMk cId="3524380982" sldId="751"/>
            <ac:spMk id="7" creationId="{FC5424B6-3858-4DD2-D057-4A94E6B0D23D}"/>
          </ac:spMkLst>
        </pc:spChg>
        <pc:picChg chg="add mod">
          <ac:chgData name="zach craddock" userId="a49beef038c769d4" providerId="LiveId" clId="{429AD5D5-7DE6-4C46-A197-2D4E26937675}" dt="2023-12-31T16:36:41.786" v="935" actId="14100"/>
          <ac:picMkLst>
            <pc:docMk/>
            <pc:sldMk cId="3524380982" sldId="751"/>
            <ac:picMk id="4" creationId="{A53BEC7E-602C-01B9-A56F-33DE418EAABD}"/>
          </ac:picMkLst>
        </pc:picChg>
        <pc:picChg chg="del">
          <ac:chgData name="zach craddock" userId="a49beef038c769d4" providerId="LiveId" clId="{429AD5D5-7DE6-4C46-A197-2D4E26937675}" dt="2023-12-31T16:35:13.672" v="925" actId="21"/>
          <ac:picMkLst>
            <pc:docMk/>
            <pc:sldMk cId="3524380982" sldId="751"/>
            <ac:picMk id="6" creationId="{AD53BACA-8024-74E5-F497-4F8D4A15EAD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368A6-0E4A-48D5-A5E3-F2AB25BE109F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7C46B4-7E6E-482C-AB28-D3C3CC985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39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aafb6ddcf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aafb6ddcf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7C46B4-7E6E-482C-AB28-D3C3CC9852C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481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A666DCC-9301-81D6-EE47-CC1A73CF4475}"/>
              </a:ext>
            </a:extLst>
          </p:cNvPr>
          <p:cNvSpPr/>
          <p:nvPr/>
        </p:nvSpPr>
        <p:spPr>
          <a:xfrm>
            <a:off x="447677" y="3086104"/>
            <a:ext cx="8240713" cy="33051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4" y="990600"/>
            <a:ext cx="7989752" cy="1504844"/>
          </a:xfrm>
          <a:effectLst/>
        </p:spPr>
        <p:txBody>
          <a:bodyPr/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54"/>
            <a:ext cx="7989752" cy="590321"/>
          </a:xfrm>
        </p:spPr>
        <p:txBody>
          <a:bodyPr anchor="t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AC77354-EE09-AF51-26B7-ACECBE5AD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C252186-C7A7-56F0-E168-6C530AE91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01540CF-BAAB-C92B-BFAA-B2BCA19A4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690285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E5B795-FC5D-64A2-5743-BF785B7266D0}"/>
              </a:ext>
            </a:extLst>
          </p:cNvPr>
          <p:cNvSpPr>
            <a:spLocks noChangeAspect="1"/>
          </p:cNvSpPr>
          <p:nvPr/>
        </p:nvSpPr>
        <p:spPr>
          <a:xfrm>
            <a:off x="447677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BC47FC4E-99F7-7C37-5CC2-77533561C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BC13C7-D444-9B46-B287-13972CD0F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F6152EE-4B3A-6042-97C4-527D79FF6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928924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3031BB9-8BC6-8997-8D48-F9EF5F498E78}"/>
              </a:ext>
            </a:extLst>
          </p:cNvPr>
          <p:cNvSpPr>
            <a:spLocks noChangeAspect="1"/>
          </p:cNvSpPr>
          <p:nvPr/>
        </p:nvSpPr>
        <p:spPr>
          <a:xfrm>
            <a:off x="6629400" y="600075"/>
            <a:ext cx="2057400" cy="58166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2" y="675735"/>
            <a:ext cx="1503123" cy="518307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81197" y="675735"/>
            <a:ext cx="5922209" cy="5183073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ACF4AE-C5F5-1433-84F2-DB1A469CA2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745290" y="5956304"/>
            <a:ext cx="947737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68FE272-E428-28D3-DF91-86274C358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1027" y="5951542"/>
            <a:ext cx="5922963" cy="365125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221E1D0-1E69-261C-01E3-8524D5FE96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971305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FF48E-AB96-B083-EA0C-756BA2BF8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532C078-8C0F-44C1-9A53-4F4D5128AF04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6A053C-ED52-5918-B31F-09E0E1CDF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0D034B-4CF7-EA01-E5B0-3571C37A9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E72558-7B7B-4929-B8FB-75E5575F0CC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1507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0AB3E-DD34-2DA8-BCF8-0126B9FCA3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1E5EA16-4B49-4D40-960A-EB32841D5483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487D7D-4462-466D-E485-E1572B9E68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F88F3-6DA3-3F9D-D1AB-E8E320E2C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DD0338A-2148-46CF-8FB3-311EE017758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873605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26E3EE-4661-6780-472A-172411EC1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9584F11-7D12-477B-969A-AF8E2395C57E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A09CEF-C7B6-6542-DD46-7FDF7454C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6C0F4C-3801-FD3B-D096-12426AB54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42A776B-B359-4D2E-9E96-BEAAB66EEDF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7569435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1DAD8C-89EC-DA1A-5995-73466372A8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ABDE661-0FB6-43BB-BB79-6AD9704A9F72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505712-0532-BB7A-4C80-03CA458ED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247CA1-5A0B-89A5-D65A-B0198B93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FFD930F-16F0-48CB-98E1-9D17696CA0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072220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293C52-263A-2615-FCD7-0A5AD5E5F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9326642-F0FF-4119-99DC-A978A595D0B0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412CC-F050-A0D1-4215-8E5B694DE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EA36D2-4DE3-656F-E20A-FEBEC0B5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EAF4A67-7D85-4BEA-BA03-6F0480B5D4A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2621546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6B07E2-C2BA-9C29-F26F-26A7CCFBF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8E4CB38-DC08-4DE4-9A74-CC08D6BB0CBC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EEE65-D198-5C30-0BB2-83B8349AF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0BC89E-4BD6-2E06-7D53-D27E1A111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6B2A9E3-6E89-4081-9A5D-C8E7F1B61AE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63779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7AF9DA-0442-2B93-CF18-1B90C2EBC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2F49706-EE37-4A6F-9764-7828C11306CA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E96D76B-5441-7604-EE4C-50253F744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1250F7-8CA4-A015-8888-A8DC6F0FB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CABA572-89AB-4D68-B98E-62741FD74BC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566455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127C5F-FE7C-A156-D839-78D161D42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E63C13B-178E-4C37-88EB-0B889E1C6506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0E23AF-14EA-37C5-FCD0-AEE9F2CF8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23DC5E-4F47-336C-A00D-B873A8D0D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BED7B5-AD07-4F47-8A9F-310621F98317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92457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02ECC27-136A-1948-6131-871852364251}"/>
              </a:ext>
            </a:extLst>
          </p:cNvPr>
          <p:cNvSpPr>
            <a:spLocks noChangeAspect="1"/>
          </p:cNvSpPr>
          <p:nvPr/>
        </p:nvSpPr>
        <p:spPr>
          <a:xfrm>
            <a:off x="447677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4" y="2228009"/>
            <a:ext cx="7989752" cy="36307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A5D3DB8-6183-6FF2-4920-DD4D39E9BE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3980E1-7968-071A-F362-6C7627980A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4667E3C-A810-34CF-7E59-A34566C431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143227"/>
      </p:ext>
    </p:extLst>
  </p:cSld>
  <p:clrMapOvr>
    <a:masterClrMapping/>
  </p:clrMapOvr>
  <p:transition spd="slow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798F82-9562-F2D7-301B-6AC70A3D0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C959C41-E61A-43D2-9AF2-093FA50550BD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C98794-4C50-2F68-D363-5D41AC49B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0C366-7B21-EB97-BAF9-A3D6B6D97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B1B4D56-FB28-4501-B1E3-B0050E05A83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432575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7F1C1-8E61-33A3-93AC-7B199F4A2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70275F6-196E-4CF3-B1CC-AA8FFA989E9A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77ED56-BF5E-BCC4-4AFD-870296D04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CCEBB-DF6D-535F-E19F-B4F79D41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4D9E380-DD42-4865-B54E-09F7553D8A8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429225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1CA70-9134-A7B0-1927-391D22A9A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BFACE6D-C3ED-49F7-B6BD-D557D198B2F2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E0397-876D-8BCF-F5DB-BE207603BC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ED128-C4F8-1833-9DAF-F70ACDE50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FEAD07F-C7A7-4B2F-8EB2-12B599A690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99108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31D5E3A-6C56-FB00-B2AB-1F6716114F6C}"/>
              </a:ext>
            </a:extLst>
          </p:cNvPr>
          <p:cNvSpPr>
            <a:spLocks noChangeAspect="1"/>
          </p:cNvSpPr>
          <p:nvPr/>
        </p:nvSpPr>
        <p:spPr>
          <a:xfrm>
            <a:off x="452438" y="5141917"/>
            <a:ext cx="8239125" cy="12588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8" y="3036573"/>
            <a:ext cx="7989751" cy="1504844"/>
          </a:xfrm>
        </p:spPr>
        <p:txBody>
          <a:bodyPr/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8" y="4541417"/>
            <a:ext cx="7989751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41570E-9184-CA21-DD2D-D3284D77C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5355883-5DD4-722F-AA13-DBECD025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D8926FD-FEBB-74D1-12DD-F5B3F4E20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7283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04F20B0-11EA-0C38-8D63-C6DC4545A751}"/>
              </a:ext>
            </a:extLst>
          </p:cNvPr>
          <p:cNvSpPr>
            <a:spLocks noChangeAspect="1"/>
          </p:cNvSpPr>
          <p:nvPr/>
        </p:nvSpPr>
        <p:spPr>
          <a:xfrm>
            <a:off x="447677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5" y="2228004"/>
            <a:ext cx="3899527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2" y="2228004"/>
            <a:ext cx="3907662" cy="363304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57B12193-E35D-E2B0-9DA1-CBBE06311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BBD4661-7EDA-D608-B92E-DE4541C67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5C03CDC3-3AD8-8A51-1FE1-0D94BCF9E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680363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88AED4-A873-AA4E-A24A-18F2BF232E8A}"/>
              </a:ext>
            </a:extLst>
          </p:cNvPr>
          <p:cNvSpPr>
            <a:spLocks noChangeAspect="1"/>
          </p:cNvSpPr>
          <p:nvPr/>
        </p:nvSpPr>
        <p:spPr>
          <a:xfrm>
            <a:off x="447677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20" y="2228003"/>
            <a:ext cx="3593500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5" y="2926061"/>
            <a:ext cx="3899527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69309" y="2228003"/>
            <a:ext cx="3601635" cy="576262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2" y="2926061"/>
            <a:ext cx="3907662" cy="2934999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6">
            <a:extLst>
              <a:ext uri="{FF2B5EF4-FFF2-40B4-BE49-F238E27FC236}">
                <a16:creationId xmlns:a16="http://schemas.microsoft.com/office/drawing/2014/main" id="{58F16428-62E5-40C8-D831-BAA85E26F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9" name="Footer Placeholder 7">
            <a:extLst>
              <a:ext uri="{FF2B5EF4-FFF2-40B4-BE49-F238E27FC236}">
                <a16:creationId xmlns:a16="http://schemas.microsoft.com/office/drawing/2014/main" id="{D69AE919-C3E3-4894-67FC-33D64D97F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8">
            <a:extLst>
              <a:ext uri="{FF2B5EF4-FFF2-40B4-BE49-F238E27FC236}">
                <a16:creationId xmlns:a16="http://schemas.microsoft.com/office/drawing/2014/main" id="{303341C2-F33B-125C-C1B1-78332980D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386938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4B3F28A-8A9B-3DF8-91D0-8D01BBCE2149}"/>
              </a:ext>
            </a:extLst>
          </p:cNvPr>
          <p:cNvSpPr>
            <a:spLocks noChangeAspect="1"/>
          </p:cNvSpPr>
          <p:nvPr/>
        </p:nvSpPr>
        <p:spPr>
          <a:xfrm>
            <a:off x="447677" y="600075"/>
            <a:ext cx="8239125" cy="125888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2">
            <a:extLst>
              <a:ext uri="{FF2B5EF4-FFF2-40B4-BE49-F238E27FC236}">
                <a16:creationId xmlns:a16="http://schemas.microsoft.com/office/drawing/2014/main" id="{653AD97C-F74E-F8E1-4F59-694831725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FA9C0397-E933-7A56-ABA8-1D5BD9F2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D06297A7-0837-F1F8-FC92-CDFEF2125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328240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91DB0ACC-C220-1EBA-CCFA-6F40057A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D9D30F6E-A225-BFDC-AFD4-BCFB152587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081F22-4FE3-F0DD-2315-D5E910147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069783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6E25898-5839-C440-5484-718A482AB9C0}"/>
              </a:ext>
            </a:extLst>
          </p:cNvPr>
          <p:cNvSpPr>
            <a:spLocks noChangeAspect="1"/>
          </p:cNvSpPr>
          <p:nvPr/>
        </p:nvSpPr>
        <p:spPr>
          <a:xfrm>
            <a:off x="452438" y="5141913"/>
            <a:ext cx="8239125" cy="127476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354" y="5262296"/>
            <a:ext cx="353662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399" y="601200"/>
            <a:ext cx="8240400" cy="4204800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305622" y="5262305"/>
            <a:ext cx="4265327" cy="689515"/>
          </a:xfrm>
        </p:spPr>
        <p:txBody>
          <a:bodyPr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9CB3BCF8-2213-B7AA-D94C-AC0201951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2B97C785-8AF3-D3F2-28CC-F9383C9251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9B6F8FEF-98A9-9698-79BB-7B8B8A10E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2F5AAC"/>
                </a:solidFill>
              </a:defRPr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771041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4" y="4693389"/>
            <a:ext cx="7989752" cy="566738"/>
          </a:xfrm>
        </p:spPr>
        <p:txBody>
          <a:bodyPr/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8095" y="599725"/>
            <a:ext cx="8238706" cy="3557252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4" y="5260136"/>
            <a:ext cx="7989752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07EFA94-6227-4C2D-A9F9-B7E3252B9E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D353D223-9FFB-4376-95C9-D51063C89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FD322D-6806-53EA-4778-448D2E1A04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03115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47E124-A4D3-47A0-F2AC-D95959B4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025" y="687392"/>
            <a:ext cx="7989888" cy="10826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FC190A9C-C976-0EEB-60D0-80B6E9ED421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81025" y="2227263"/>
            <a:ext cx="7989888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00B25-615D-BAED-1E72-41EA06D872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559425" y="595630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2"/>
                </a:solidFill>
                <a:latin typeface="+mn-lt"/>
              </a:defRPr>
            </a:lvl1pPr>
          </a:lstStyle>
          <a:p>
            <a:fld id="{8DA0AE12-96C0-4AA3-8BF0-23136C83F0A1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7BDB7C-B163-0FE1-9778-265157ACE6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81025" y="5951542"/>
            <a:ext cx="48704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 cap="all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DD1C78-DBC2-9294-DEDE-FC7E8F7DE7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800975" y="5956304"/>
            <a:ext cx="76993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chemeClr val="accent2"/>
                </a:solidFill>
              </a:defRPr>
            </a:lvl1pPr>
          </a:lstStyle>
          <a:p>
            <a:fld id="{7E9A0113-DF31-4195-B594-EBA377359833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DBE31F-D85C-A349-619D-FE9F0B2FEF80}"/>
              </a:ext>
            </a:extLst>
          </p:cNvPr>
          <p:cNvSpPr/>
          <p:nvPr/>
        </p:nvSpPr>
        <p:spPr>
          <a:xfrm>
            <a:off x="447677" y="441325"/>
            <a:ext cx="2720975" cy="107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93773C-883F-D908-1DA4-CFCA1F2219A5}"/>
              </a:ext>
            </a:extLst>
          </p:cNvPr>
          <p:cNvSpPr/>
          <p:nvPr/>
        </p:nvSpPr>
        <p:spPr>
          <a:xfrm>
            <a:off x="5975350" y="441325"/>
            <a:ext cx="2711450" cy="107950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2FDC54E-00F4-FFC4-9815-904556DA5913}"/>
              </a:ext>
            </a:extLst>
          </p:cNvPr>
          <p:cNvSpPr/>
          <p:nvPr/>
        </p:nvSpPr>
        <p:spPr>
          <a:xfrm>
            <a:off x="3216277" y="441325"/>
            <a:ext cx="2711450" cy="10795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46833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800" kern="1200" cap="all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/>
          </a:solidFill>
          <a:latin typeface="Gill Sans MT" panose="020B0502020104020203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4800" indent="-30480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kern="1200">
          <a:solidFill>
            <a:schemeClr val="tx2"/>
          </a:solidFill>
          <a:latin typeface="+mn-lt"/>
          <a:ea typeface="+mn-ea"/>
          <a:cs typeface="+mn-cs"/>
        </a:defRPr>
      </a:lvl1pPr>
      <a:lvl2pPr marL="628650" indent="-304800" algn="l" defTabSz="457200" rtl="0" eaLnBrk="1" fontAlgn="base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600" kern="1200">
          <a:solidFill>
            <a:schemeClr val="tx2"/>
          </a:solidFill>
          <a:latin typeface="+mn-lt"/>
          <a:ea typeface="+mn-ea"/>
          <a:cs typeface="+mn-cs"/>
        </a:defRPr>
      </a:lvl2pPr>
      <a:lvl3pPr marL="898525" indent="-269875" algn="l" defTabSz="457200" rtl="0" eaLnBrk="1" fontAlgn="base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400" kern="1200">
          <a:solidFill>
            <a:schemeClr val="tx2"/>
          </a:solidFill>
          <a:latin typeface="+mn-lt"/>
          <a:ea typeface="+mn-ea"/>
          <a:cs typeface="+mn-cs"/>
        </a:defRPr>
      </a:lvl3pPr>
      <a:lvl4pPr marL="1241425" indent="-233363" algn="l" defTabSz="457200" rtl="0" eaLnBrk="1" fontAlgn="base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4pPr>
      <a:lvl5pPr marL="1601788" indent="-233363" algn="l" defTabSz="457200" rtl="0" eaLnBrk="1" fontAlgn="base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>
            <a:extLst>
              <a:ext uri="{FF2B5EF4-FFF2-40B4-BE49-F238E27FC236}">
                <a16:creationId xmlns:a16="http://schemas.microsoft.com/office/drawing/2014/main" id="{76818E49-266B-3B47-9838-8A9EAAA76FC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>
            <a:extLst>
              <a:ext uri="{FF2B5EF4-FFF2-40B4-BE49-F238E27FC236}">
                <a16:creationId xmlns:a16="http://schemas.microsoft.com/office/drawing/2014/main" id="{8639BD5F-9A68-8641-D2F0-ED488AB23FA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4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E99598-1341-6F67-42B5-763A87AFE9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8F8B750E-64F9-4256-9FF7-067A4684BA0C}" type="datetime1">
              <a:rPr lang="en-US"/>
              <a:pPr>
                <a:defRPr/>
              </a:pPr>
              <a:t>12/31/2023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750803-AB33-6658-AD83-9C8453E5CC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9144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E0A26A-0511-BE56-D196-003E95B9C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13ED868-B965-4F5B-8F29-6E4B48F7436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685719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1D50C0-FC7F-F263-FA9A-29EECC09D77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NWEA/</a:t>
            </a:r>
            <a:r>
              <a:rPr lang="en-US" dirty="0" err="1"/>
              <a:t>Dibels</a:t>
            </a:r>
            <a:r>
              <a:rPr lang="en-US" dirty="0"/>
              <a:t> MOY results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A35A88A-002D-17F5-B5A6-D8162A1F0D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Jan 2024</a:t>
            </a:r>
          </a:p>
        </p:txBody>
      </p:sp>
      <p:pic>
        <p:nvPicPr>
          <p:cNvPr id="4" name="Picture 3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01DF4D71-9EE0-E4F7-B72B-98E643D16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45" y="3085773"/>
            <a:ext cx="7391710" cy="3284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395665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09540321-8CDB-FF9C-906A-7FCAE8F57D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42" y="722915"/>
            <a:ext cx="8460515" cy="564309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B07B01-3E4D-88FF-64DA-2E3512378912}"/>
              </a:ext>
            </a:extLst>
          </p:cNvPr>
          <p:cNvSpPr/>
          <p:nvPr/>
        </p:nvSpPr>
        <p:spPr>
          <a:xfrm>
            <a:off x="206236" y="330477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Fluid Multiple Response Strategies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64EEE2-B627-8BD0-780D-413FE0E5DF78}"/>
              </a:ext>
            </a:extLst>
          </p:cNvPr>
          <p:cNvSpPr txBox="1"/>
          <p:nvPr/>
        </p:nvSpPr>
        <p:spPr>
          <a:xfrm>
            <a:off x="521805" y="1302911"/>
            <a:ext cx="3269974" cy="424731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Ensuring all students know or respond before moving 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Which MRS to use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White boards vs pair and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MRS vs check for understanding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Insisting on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Writing strong responses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Identifying partners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Room arranged for pair and share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Use of timers for the right amount of time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Students copying info</a:t>
            </a:r>
          </a:p>
        </p:txBody>
      </p:sp>
    </p:spTree>
    <p:extLst>
      <p:ext uri="{BB962C8B-B14F-4D97-AF65-F5344CB8AC3E}">
        <p14:creationId xmlns:p14="http://schemas.microsoft.com/office/powerpoint/2010/main" val="694625082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21B8690F-D12B-63B1-D57A-B433E98F69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685" y="700709"/>
            <a:ext cx="4420428" cy="5893904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322F227-A073-7052-85A8-2A427C8E5CE2}"/>
              </a:ext>
            </a:extLst>
          </p:cNvPr>
          <p:cNvSpPr/>
          <p:nvPr/>
        </p:nvSpPr>
        <p:spPr>
          <a:xfrm>
            <a:off x="409989" y="263387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Teaching L’s and S1’s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E17092-E1B1-F921-C373-154C4CA56445}"/>
              </a:ext>
            </a:extLst>
          </p:cNvPr>
          <p:cNvSpPr txBox="1"/>
          <p:nvPr/>
        </p:nvSpPr>
        <p:spPr>
          <a:xfrm>
            <a:off x="4989443" y="1441174"/>
            <a:ext cx="3694872" cy="4154984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Direct instruction or guided instruction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MRS strategies and scaffolding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copying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Insist on engagement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Get started right away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Approx. 40% to 50% of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visuals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Keep the pace up</a:t>
            </a:r>
          </a:p>
        </p:txBody>
      </p:sp>
    </p:spTree>
    <p:extLst>
      <p:ext uri="{BB962C8B-B14F-4D97-AF65-F5344CB8AC3E}">
        <p14:creationId xmlns:p14="http://schemas.microsoft.com/office/powerpoint/2010/main" val="3269177829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with her hands on her face&#10;&#10;Description automatically generated with medium confidence">
            <a:extLst>
              <a:ext uri="{FF2B5EF4-FFF2-40B4-BE49-F238E27FC236}">
                <a16:creationId xmlns:a16="http://schemas.microsoft.com/office/drawing/2014/main" id="{A4012E2A-8AB4-2BC2-D362-D30F402C16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95" y="724618"/>
            <a:ext cx="8276810" cy="551959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6014F62-893B-7000-9E72-FFA22195617C}"/>
              </a:ext>
            </a:extLst>
          </p:cNvPr>
          <p:cNvSpPr/>
          <p:nvPr/>
        </p:nvSpPr>
        <p:spPr>
          <a:xfrm>
            <a:off x="433595" y="271601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Owning the LCD work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ED104478-9837-0D76-1858-234AB35925C2}"/>
              </a:ext>
            </a:extLst>
          </p:cNvPr>
          <p:cNvSpPr/>
          <p:nvPr/>
        </p:nvSpPr>
        <p:spPr>
          <a:xfrm>
            <a:off x="711200" y="1528527"/>
            <a:ext cx="3266440" cy="2092960"/>
          </a:xfrm>
          <a:prstGeom prst="wedgeEllipseCallout">
            <a:avLst>
              <a:gd name="adj1" fmla="val 91454"/>
              <a:gd name="adj2" fmla="val 6128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He warned us about going to a concert on a school night . . . 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7BA8F1C-759E-C862-328B-DAE56BBF1959}"/>
              </a:ext>
            </a:extLst>
          </p:cNvPr>
          <p:cNvSpPr/>
          <p:nvPr/>
        </p:nvSpPr>
        <p:spPr>
          <a:xfrm>
            <a:off x="5108713" y="5660333"/>
            <a:ext cx="3811656" cy="6907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Pair and Share </a:t>
            </a:r>
            <a:r>
              <a:rPr lang="en-US" sz="2000" b="1" dirty="0">
                <a:solidFill>
                  <a:schemeClr val="tx1"/>
                </a:solidFill>
              </a:rPr>
              <a:t>(3 min.)</a:t>
            </a:r>
          </a:p>
        </p:txBody>
      </p:sp>
    </p:spTree>
    <p:extLst>
      <p:ext uri="{BB962C8B-B14F-4D97-AF65-F5344CB8AC3E}">
        <p14:creationId xmlns:p14="http://schemas.microsoft.com/office/powerpoint/2010/main" val="594502400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boys looking at a book&#10;&#10;Description automatically generated with low confidence">
            <a:extLst>
              <a:ext uri="{FF2B5EF4-FFF2-40B4-BE49-F238E27FC236}">
                <a16:creationId xmlns:a16="http://schemas.microsoft.com/office/drawing/2014/main" id="{3D16BDC4-95B9-7C7A-D319-CCAEBCFF67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3" y="716445"/>
            <a:ext cx="8398565" cy="558864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FB9D652-DB7A-E1B1-E666-DAA0F0BC1B86}"/>
              </a:ext>
            </a:extLst>
          </p:cNvPr>
          <p:cNvSpPr/>
          <p:nvPr/>
        </p:nvSpPr>
        <p:spPr>
          <a:xfrm>
            <a:off x="365263" y="361122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Team Center 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39C1DF-C0D3-241F-082B-BADBC1BD5B3F}"/>
              </a:ext>
            </a:extLst>
          </p:cNvPr>
          <p:cNvSpPr txBox="1"/>
          <p:nvPr/>
        </p:nvSpPr>
        <p:spPr>
          <a:xfrm>
            <a:off x="4363278" y="4308612"/>
            <a:ext cx="4547152" cy="2308324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Pushing the S2s and 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Accuracy and Completion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Annotation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Ensuring work is getting done with Quality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Disciplined Team Center</a:t>
            </a:r>
          </a:p>
        </p:txBody>
      </p:sp>
    </p:spTree>
    <p:extLst>
      <p:ext uri="{BB962C8B-B14F-4D97-AF65-F5344CB8AC3E}">
        <p14:creationId xmlns:p14="http://schemas.microsoft.com/office/powerpoint/2010/main" val="1003091497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riting on a piece of paper&#10;&#10;Description automatically generated with medium confidence">
            <a:extLst>
              <a:ext uri="{FF2B5EF4-FFF2-40B4-BE49-F238E27FC236}">
                <a16:creationId xmlns:a16="http://schemas.microsoft.com/office/drawing/2014/main" id="{AD53BACA-8024-74E5-F497-4F8D4A15EA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86" y="883256"/>
            <a:ext cx="8456071" cy="4722413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DDB7C0-5109-8AF3-BA45-D078C278AC45}"/>
              </a:ext>
            </a:extLst>
          </p:cNvPr>
          <p:cNvSpPr/>
          <p:nvPr/>
        </p:nvSpPr>
        <p:spPr>
          <a:xfrm>
            <a:off x="320537" y="296519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Short writing responses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424B6-3858-4DD2-D057-4A94E6B0D23D}"/>
              </a:ext>
            </a:extLst>
          </p:cNvPr>
          <p:cNvSpPr txBox="1"/>
          <p:nvPr/>
        </p:nvSpPr>
        <p:spPr>
          <a:xfrm>
            <a:off x="780222" y="1615109"/>
            <a:ext cx="2673626" cy="378565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All students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Writing legibly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Complete sentences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Quick response versus Short Constructed Response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Writing to a rubric</a:t>
            </a:r>
          </a:p>
        </p:txBody>
      </p:sp>
    </p:spTree>
    <p:extLst>
      <p:ext uri="{BB962C8B-B14F-4D97-AF65-F5344CB8AC3E}">
        <p14:creationId xmlns:p14="http://schemas.microsoft.com/office/powerpoint/2010/main" val="3205936657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9DDB7C0-5109-8AF3-BA45-D078C278AC45}"/>
              </a:ext>
            </a:extLst>
          </p:cNvPr>
          <p:cNvSpPr/>
          <p:nvPr/>
        </p:nvSpPr>
        <p:spPr>
          <a:xfrm>
            <a:off x="320537" y="296519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Reading Instruction/Intervention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C5424B6-3858-4DD2-D057-4A94E6B0D23D}"/>
              </a:ext>
            </a:extLst>
          </p:cNvPr>
          <p:cNvSpPr txBox="1"/>
          <p:nvPr/>
        </p:nvSpPr>
        <p:spPr>
          <a:xfrm>
            <a:off x="780222" y="1615109"/>
            <a:ext cx="2673626" cy="2677656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Use Data for Grouping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Follow CKLA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Maximize time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Set Composite Goals for each student</a:t>
            </a:r>
          </a:p>
        </p:txBody>
      </p:sp>
      <p:pic>
        <p:nvPicPr>
          <p:cNvPr id="4" name="Picture 3" descr="Girls reading in library">
            <a:extLst>
              <a:ext uri="{FF2B5EF4-FFF2-40B4-BE49-F238E27FC236}">
                <a16:creationId xmlns:a16="http://schemas.microsoft.com/office/drawing/2014/main" id="{A53BEC7E-602C-01B9-A56F-33DE418EA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613" y="1228727"/>
            <a:ext cx="5072062" cy="40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8098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at a whiteboard&#10;&#10;Description automatically generated with low confidence">
            <a:extLst>
              <a:ext uri="{FF2B5EF4-FFF2-40B4-BE49-F238E27FC236}">
                <a16:creationId xmlns:a16="http://schemas.microsoft.com/office/drawing/2014/main" id="{BECE9B61-7B4D-66DE-A465-70C1CA6468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08" y="307052"/>
            <a:ext cx="8176454" cy="5452673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51485E-0BCE-0518-0E6D-25B8BAF8245B}"/>
              </a:ext>
            </a:extLst>
          </p:cNvPr>
          <p:cNvSpPr/>
          <p:nvPr/>
        </p:nvSpPr>
        <p:spPr>
          <a:xfrm>
            <a:off x="352838" y="5036653"/>
            <a:ext cx="6664187" cy="14461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What are you going to do differently for the second semester?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EDDED2-DAAD-220D-ACFD-7157CF2E1732}"/>
              </a:ext>
            </a:extLst>
          </p:cNvPr>
          <p:cNvSpPr/>
          <p:nvPr/>
        </p:nvSpPr>
        <p:spPr>
          <a:xfrm>
            <a:off x="288235" y="248477"/>
            <a:ext cx="3811656" cy="6907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Table Talk </a:t>
            </a:r>
            <a:r>
              <a:rPr lang="en-US" sz="2000" b="1" dirty="0">
                <a:solidFill>
                  <a:schemeClr val="tx1"/>
                </a:solidFill>
              </a:rPr>
              <a:t>(3 min.)</a:t>
            </a:r>
          </a:p>
        </p:txBody>
      </p:sp>
    </p:spTree>
    <p:extLst>
      <p:ext uri="{BB962C8B-B14F-4D97-AF65-F5344CB8AC3E}">
        <p14:creationId xmlns:p14="http://schemas.microsoft.com/office/powerpoint/2010/main" val="28143421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A4DF53D2-A6F2-5523-7021-484CBB8F30F1}"/>
              </a:ext>
            </a:extLst>
          </p:cNvPr>
          <p:cNvSpPr/>
          <p:nvPr/>
        </p:nvSpPr>
        <p:spPr>
          <a:xfrm>
            <a:off x="199611" y="4114800"/>
            <a:ext cx="5503794" cy="709613"/>
          </a:xfrm>
          <a:prstGeom prst="roundRect">
            <a:avLst>
              <a:gd name="adj" fmla="val 259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you have what it takes?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3079FB2-8E42-64A6-CC18-8CC31FFB0A58}"/>
              </a:ext>
            </a:extLst>
          </p:cNvPr>
          <p:cNvSpPr/>
          <p:nvPr/>
        </p:nvSpPr>
        <p:spPr>
          <a:xfrm>
            <a:off x="2474843" y="4880964"/>
            <a:ext cx="5996609" cy="90071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Do you want to do what it takes?</a:t>
            </a:r>
          </a:p>
        </p:txBody>
      </p:sp>
      <p:pic>
        <p:nvPicPr>
          <p:cNvPr id="6" name="Picture 5" descr="Dirty hands">
            <a:extLst>
              <a:ext uri="{FF2B5EF4-FFF2-40B4-BE49-F238E27FC236}">
                <a16:creationId xmlns:a16="http://schemas.microsoft.com/office/drawing/2014/main" id="{69DF7926-AB6B-5443-9DFB-FD93DEBA61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81" y="616734"/>
            <a:ext cx="7865395" cy="344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922362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E43C1FD-5D94-39C5-4C09-2A4FAAB633D7}"/>
              </a:ext>
            </a:extLst>
          </p:cNvPr>
          <p:cNvSpPr txBox="1"/>
          <p:nvPr/>
        </p:nvSpPr>
        <p:spPr>
          <a:xfrm>
            <a:off x="1366630" y="949188"/>
            <a:ext cx="641073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1" dirty="0"/>
              <a:t>“Stop researching every aspect of it and debating the pros and cons of it…start doing it”</a:t>
            </a:r>
          </a:p>
          <a:p>
            <a:endParaRPr lang="en-US" dirty="0"/>
          </a:p>
          <a:p>
            <a:pPr algn="r"/>
            <a:r>
              <a:rPr lang="en-US" sz="2400" dirty="0"/>
              <a:t>Jocko </a:t>
            </a:r>
            <a:r>
              <a:rPr lang="en-US" sz="2400" dirty="0" err="1"/>
              <a:t>Willink</a:t>
            </a:r>
            <a:endParaRPr lang="en-US" sz="2400" dirty="0"/>
          </a:p>
        </p:txBody>
      </p:sp>
      <p:pic>
        <p:nvPicPr>
          <p:cNvPr id="3" name="Picture 2" descr="Person holding a compass">
            <a:extLst>
              <a:ext uri="{FF2B5EF4-FFF2-40B4-BE49-F238E27FC236}">
                <a16:creationId xmlns:a16="http://schemas.microsoft.com/office/drawing/2014/main" id="{EF98FFC4-2A0D-F90C-2E76-9BDF9AC672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56" y="3104707"/>
            <a:ext cx="7974418" cy="337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1392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E0AC474-CFFA-F4A6-9F36-5BE9E534F608}"/>
              </a:ext>
            </a:extLst>
          </p:cNvPr>
          <p:cNvSpPr/>
          <p:nvPr/>
        </p:nvSpPr>
        <p:spPr>
          <a:xfrm>
            <a:off x="884583" y="288234"/>
            <a:ext cx="3811656" cy="6907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Table Talk </a:t>
            </a:r>
            <a:r>
              <a:rPr lang="en-US" sz="2000" b="1" dirty="0">
                <a:solidFill>
                  <a:schemeClr val="tx1"/>
                </a:solidFill>
              </a:rPr>
              <a:t>(4 min.)</a:t>
            </a:r>
          </a:p>
        </p:txBody>
      </p:sp>
      <p:pic>
        <p:nvPicPr>
          <p:cNvPr id="3" name="Picture 2" descr="Person planking">
            <a:extLst>
              <a:ext uri="{FF2B5EF4-FFF2-40B4-BE49-F238E27FC236}">
                <a16:creationId xmlns:a16="http://schemas.microsoft.com/office/drawing/2014/main" id="{6CF21F92-87F1-A6FC-DF0C-DFD4747F54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94884"/>
            <a:ext cx="9144000" cy="4882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568223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ircraft&#10;&#10;Description automatically generated">
            <a:extLst>
              <a:ext uri="{FF2B5EF4-FFF2-40B4-BE49-F238E27FC236}">
                <a16:creationId xmlns:a16="http://schemas.microsoft.com/office/drawing/2014/main" id="{C9DD5125-540A-DCFA-FDFB-04AC8F37CD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82" y="326930"/>
            <a:ext cx="8660836" cy="5775695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28F03B7-05CC-555B-8C4D-D9C44665F21D}"/>
              </a:ext>
            </a:extLst>
          </p:cNvPr>
          <p:cNvSpPr/>
          <p:nvPr/>
        </p:nvSpPr>
        <p:spPr>
          <a:xfrm>
            <a:off x="1120637" y="551623"/>
            <a:ext cx="6902726" cy="162007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If we were a football team halfway into the season, how likely would we be going to the playoffs?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A4D704A-0EAB-BB98-69DF-04A213083FB1}"/>
              </a:ext>
            </a:extLst>
          </p:cNvPr>
          <p:cNvSpPr/>
          <p:nvPr/>
        </p:nvSpPr>
        <p:spPr>
          <a:xfrm>
            <a:off x="5183257" y="5636548"/>
            <a:ext cx="3811656" cy="690770"/>
          </a:xfrm>
          <a:prstGeom prst="roundRect">
            <a:avLst>
              <a:gd name="adj" fmla="val 11151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Pair and share </a:t>
            </a:r>
            <a:r>
              <a:rPr lang="en-US" sz="2000" b="1" dirty="0">
                <a:solidFill>
                  <a:schemeClr val="tx1"/>
                </a:solidFill>
              </a:rPr>
              <a:t>(2 min.)</a:t>
            </a:r>
          </a:p>
        </p:txBody>
      </p:sp>
    </p:spTree>
    <p:extLst>
      <p:ext uri="{BB962C8B-B14F-4D97-AF65-F5344CB8AC3E}">
        <p14:creationId xmlns:p14="http://schemas.microsoft.com/office/powerpoint/2010/main" val="3668344715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2EED7-B5E9-4600-90CB-86313D7FE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2023-2024 MOY NWEA Data</a:t>
            </a:r>
          </a:p>
        </p:txBody>
      </p:sp>
    </p:spTree>
    <p:extLst>
      <p:ext uri="{BB962C8B-B14F-4D97-AF65-F5344CB8AC3E}">
        <p14:creationId xmlns:p14="http://schemas.microsoft.com/office/powerpoint/2010/main" val="936231221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3"/>
          <p:cNvSpPr txBox="1"/>
          <p:nvPr/>
        </p:nvSpPr>
        <p:spPr>
          <a:xfrm>
            <a:off x="349250" y="1195925"/>
            <a:ext cx="8487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MOY NWEA Growth: from August to December 2023</a:t>
            </a:r>
            <a:endParaRPr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cxnSp>
        <p:nvCxnSpPr>
          <p:cNvPr id="93" name="Google Shape;93;p13"/>
          <p:cNvCxnSpPr/>
          <p:nvPr/>
        </p:nvCxnSpPr>
        <p:spPr>
          <a:xfrm>
            <a:off x="370425" y="1651000"/>
            <a:ext cx="8424300" cy="0"/>
          </a:xfrm>
          <a:prstGeom prst="straightConnector1">
            <a:avLst/>
          </a:prstGeom>
          <a:noFill/>
          <a:ln w="19050" cap="flat" cmpd="sng">
            <a:solidFill>
              <a:srgbClr val="FFD700"/>
            </a:solidFill>
            <a:prstDash val="solid"/>
            <a:round/>
            <a:headEnd type="none" w="med" len="med"/>
            <a:tailEnd type="triangle" w="med" len="med"/>
          </a:ln>
        </p:spPr>
      </p:cxnSp>
      <p:grpSp>
        <p:nvGrpSpPr>
          <p:cNvPr id="94" name="Google Shape;94;p13"/>
          <p:cNvGrpSpPr/>
          <p:nvPr/>
        </p:nvGrpSpPr>
        <p:grpSpPr>
          <a:xfrm>
            <a:off x="105839" y="1678463"/>
            <a:ext cx="8932325" cy="4051436"/>
            <a:chOff x="105838" y="821213"/>
            <a:chExt cx="8932325" cy="4051436"/>
          </a:xfrm>
        </p:grpSpPr>
        <p:pic>
          <p:nvPicPr>
            <p:cNvPr id="95" name="Google Shape;95;p13"/>
            <p:cNvPicPr preferRelativeResize="0"/>
            <p:nvPr/>
          </p:nvPicPr>
          <p:blipFill rotWithShape="1">
            <a:blip r:embed="rId3">
              <a:alphaModFix/>
            </a:blip>
            <a:srcRect l="5337" t="6001" r="5702" b="5220"/>
            <a:stretch/>
          </p:blipFill>
          <p:spPr>
            <a:xfrm>
              <a:off x="105838" y="821213"/>
              <a:ext cx="8932325" cy="405143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6" name="Google Shape;96;p13"/>
            <p:cNvPicPr preferRelativeResize="0"/>
            <p:nvPr/>
          </p:nvPicPr>
          <p:blipFill rotWithShape="1">
            <a:blip r:embed="rId4">
              <a:alphaModFix/>
            </a:blip>
            <a:srcRect l="1736" t="4400" r="1803" b="5249"/>
            <a:stretch/>
          </p:blipFill>
          <p:spPr>
            <a:xfrm>
              <a:off x="5852588" y="3791975"/>
              <a:ext cx="2984500" cy="864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7" name="Google Shape;97;p13"/>
            <p:cNvSpPr/>
            <p:nvPr/>
          </p:nvSpPr>
          <p:spPr>
            <a:xfrm>
              <a:off x="3407825" y="1227675"/>
              <a:ext cx="1005300" cy="2223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7789425" y="1227675"/>
              <a:ext cx="1005300" cy="2223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1213475" y="3756025"/>
              <a:ext cx="1005300" cy="222300"/>
            </a:xfrm>
            <a:prstGeom prst="rect">
              <a:avLst/>
            </a:prstGeom>
            <a:noFill/>
            <a:ln w="38100" cap="flat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spcBef>
                  <a:spcPts val="0"/>
                </a:spcBef>
                <a:spcAft>
                  <a:spcPts val="0"/>
                </a:spcAft>
              </a:pPr>
              <a:endParaRPr/>
            </a:p>
          </p:txBody>
        </p:sp>
      </p:grp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D59A9A-4376-4932-AEB6-C462F87EA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Dibels</a:t>
            </a:r>
            <a:r>
              <a:rPr lang="en-US" dirty="0"/>
              <a:t> MOY Composite scores</a:t>
            </a:r>
          </a:p>
        </p:txBody>
      </p:sp>
    </p:spTree>
    <p:extLst>
      <p:ext uri="{BB962C8B-B14F-4D97-AF65-F5344CB8AC3E}">
        <p14:creationId xmlns:p14="http://schemas.microsoft.com/office/powerpoint/2010/main" val="993790845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66FEAD1-4BE3-3895-D82C-61C8CBF3ED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3070321"/>
              </p:ext>
            </p:extLst>
          </p:nvPr>
        </p:nvGraphicFramePr>
        <p:xfrm>
          <a:off x="581025" y="829341"/>
          <a:ext cx="7989887" cy="53907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5092">
                  <a:extLst>
                    <a:ext uri="{9D8B030D-6E8A-4147-A177-3AD203B41FA5}">
                      <a16:colId xmlns:a16="http://schemas.microsoft.com/office/drawing/2014/main" val="223858217"/>
                    </a:ext>
                  </a:extLst>
                </a:gridCol>
                <a:gridCol w="1705092">
                  <a:extLst>
                    <a:ext uri="{9D8B030D-6E8A-4147-A177-3AD203B41FA5}">
                      <a16:colId xmlns:a16="http://schemas.microsoft.com/office/drawing/2014/main" val="752960556"/>
                    </a:ext>
                  </a:extLst>
                </a:gridCol>
                <a:gridCol w="1158588">
                  <a:extLst>
                    <a:ext uri="{9D8B030D-6E8A-4147-A177-3AD203B41FA5}">
                      <a16:colId xmlns:a16="http://schemas.microsoft.com/office/drawing/2014/main" val="1018218844"/>
                    </a:ext>
                  </a:extLst>
                </a:gridCol>
                <a:gridCol w="819756">
                  <a:extLst>
                    <a:ext uri="{9D8B030D-6E8A-4147-A177-3AD203B41FA5}">
                      <a16:colId xmlns:a16="http://schemas.microsoft.com/office/drawing/2014/main" val="2350199716"/>
                    </a:ext>
                  </a:extLst>
                </a:gridCol>
                <a:gridCol w="1191379">
                  <a:extLst>
                    <a:ext uri="{9D8B030D-6E8A-4147-A177-3AD203B41FA5}">
                      <a16:colId xmlns:a16="http://schemas.microsoft.com/office/drawing/2014/main" val="3104155830"/>
                    </a:ext>
                  </a:extLst>
                </a:gridCol>
                <a:gridCol w="852546">
                  <a:extLst>
                    <a:ext uri="{9D8B030D-6E8A-4147-A177-3AD203B41FA5}">
                      <a16:colId xmlns:a16="http://schemas.microsoft.com/office/drawing/2014/main" val="1414668652"/>
                    </a:ext>
                  </a:extLst>
                </a:gridCol>
                <a:gridCol w="557434">
                  <a:extLst>
                    <a:ext uri="{9D8B030D-6E8A-4147-A177-3AD203B41FA5}">
                      <a16:colId xmlns:a16="http://schemas.microsoft.com/office/drawing/2014/main" val="1259150936"/>
                    </a:ext>
                  </a:extLst>
                </a:gridCol>
              </a:tblGrid>
              <a:tr h="359381"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Dibles Data-Third Future Schools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Grade Level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BOY-Below Benchmark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BOY Benchmark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MOY Below Benchmark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MOY Benchmark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900" u="none" strike="noStrike">
                          <a:effectLst/>
                        </a:rPr>
                        <a:t>Difference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ctr"/>
                </a:tc>
                <a:extLst>
                  <a:ext uri="{0D108BD9-81ED-4DB2-BD59-A6C34878D82A}">
                    <a16:rowId xmlns:a16="http://schemas.microsoft.com/office/drawing/2014/main" val="3995996890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AAL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15%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3251817518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2860501234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Coperni 3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3922954320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2461286020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Sam Houston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3912934732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4099144056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Lamar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1824960605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24%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3025734305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Jones Clark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52%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-20%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975007994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-13%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1145992739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Fehl-Price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62%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38%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71%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-9%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57937266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2835575847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Prescott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Kinder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40%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60%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35%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599688581"/>
                  </a:ext>
                </a:extLst>
              </a:tr>
              <a:tr h="359381"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 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900" u="none" strike="noStrike">
                          <a:effectLst/>
                        </a:rPr>
                        <a:t>1st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77%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23%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85%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>
                          <a:effectLst/>
                        </a:rPr>
                        <a:t>15%</a:t>
                      </a:r>
                      <a:endParaRPr lang="en-US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900" u="none" strike="noStrike" dirty="0">
                          <a:effectLst/>
                        </a:rPr>
                        <a:t>-8%</a:t>
                      </a:r>
                      <a:endParaRPr lang="en-US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099" marR="4099" marT="4099" marB="0" anchor="b"/>
                </a:tc>
                <a:extLst>
                  <a:ext uri="{0D108BD9-81ED-4DB2-BD59-A6C34878D82A}">
                    <a16:rowId xmlns:a16="http://schemas.microsoft.com/office/drawing/2014/main" val="3513682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3504244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A0EE5C-0A5A-B830-188C-ED10DBE8762E}"/>
              </a:ext>
            </a:extLst>
          </p:cNvPr>
          <p:cNvSpPr txBox="1"/>
          <p:nvPr/>
        </p:nvSpPr>
        <p:spPr>
          <a:xfrm>
            <a:off x="647702" y="3487897"/>
            <a:ext cx="7952958" cy="1384995"/>
          </a:xfrm>
          <a:prstGeom prst="rect">
            <a:avLst/>
          </a:prstGeom>
          <a:noFill/>
          <a:ln w="25400">
            <a:solidFill>
              <a:schemeClr val="accent1">
                <a:shade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Consider your or your school’s NWEA/</a:t>
            </a:r>
            <a:r>
              <a:rPr lang="en-US" sz="2800" dirty="0" err="1"/>
              <a:t>Dibels</a:t>
            </a:r>
            <a:r>
              <a:rPr lang="en-US" sz="2800" dirty="0"/>
              <a:t> scores.  What could you have done differently to improve outcomes for students?</a:t>
            </a: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E2A83D7-1BE4-5148-12C9-E02125173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13" y="663767"/>
            <a:ext cx="8227943" cy="244859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0B2A56E-95B9-75B7-F0D5-C7B191641817}"/>
              </a:ext>
            </a:extLst>
          </p:cNvPr>
          <p:cNvSpPr/>
          <p:nvPr/>
        </p:nvSpPr>
        <p:spPr>
          <a:xfrm>
            <a:off x="288235" y="248477"/>
            <a:ext cx="3811656" cy="69077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Table Talk </a:t>
            </a:r>
            <a:r>
              <a:rPr lang="en-US" sz="2000" b="1" dirty="0">
                <a:solidFill>
                  <a:schemeClr val="tx1"/>
                </a:solidFill>
              </a:rPr>
              <a:t>(4 min.)</a:t>
            </a:r>
          </a:p>
        </p:txBody>
      </p:sp>
    </p:spTree>
    <p:extLst>
      <p:ext uri="{BB962C8B-B14F-4D97-AF65-F5344CB8AC3E}">
        <p14:creationId xmlns:p14="http://schemas.microsoft.com/office/powerpoint/2010/main" val="1411295066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8439E09-7035-2549-C6DA-4F88FA58176C}"/>
              </a:ext>
            </a:extLst>
          </p:cNvPr>
          <p:cNvSpPr/>
          <p:nvPr/>
        </p:nvSpPr>
        <p:spPr>
          <a:xfrm>
            <a:off x="1851163" y="1061004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Fluid Multiple Response Strategies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671B2AE-B4D3-8929-7B2B-8FDCC9202285}"/>
              </a:ext>
            </a:extLst>
          </p:cNvPr>
          <p:cNvSpPr/>
          <p:nvPr/>
        </p:nvSpPr>
        <p:spPr>
          <a:xfrm>
            <a:off x="1851163" y="4083327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Team Center work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072EECB-1A88-5F0E-22C2-1A384080C209}"/>
              </a:ext>
            </a:extLst>
          </p:cNvPr>
          <p:cNvSpPr/>
          <p:nvPr/>
        </p:nvSpPr>
        <p:spPr>
          <a:xfrm>
            <a:off x="1851163" y="2067340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Teaching L’s and S1’s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EE3079-242D-B215-2EC9-9C552E0395FE}"/>
              </a:ext>
            </a:extLst>
          </p:cNvPr>
          <p:cNvSpPr/>
          <p:nvPr/>
        </p:nvSpPr>
        <p:spPr>
          <a:xfrm>
            <a:off x="1851163" y="3064566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Owning the LCD work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559FB10-95D9-0D0F-AE4A-8D8B1D09D94D}"/>
              </a:ext>
            </a:extLst>
          </p:cNvPr>
          <p:cNvSpPr/>
          <p:nvPr/>
        </p:nvSpPr>
        <p:spPr>
          <a:xfrm>
            <a:off x="1851163" y="5102088"/>
            <a:ext cx="5441674" cy="71064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Short writing responses</a:t>
            </a:r>
          </a:p>
        </p:txBody>
      </p:sp>
    </p:spTree>
    <p:extLst>
      <p:ext uri="{BB962C8B-B14F-4D97-AF65-F5344CB8AC3E}">
        <p14:creationId xmlns:p14="http://schemas.microsoft.com/office/powerpoint/2010/main" val="2397942613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eme1 -- Mike's main theme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 -- Mike's main theme" id="{E96DE503-1070-469D-98BE-214701404AC7}" vid="{10DCD8AB-4928-4F5E-A2DC-8AFB3303238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Theme1 -- Mike's main theme</Template>
  <TotalTime>3337</TotalTime>
  <Words>530</Words>
  <Application>Microsoft Office PowerPoint</Application>
  <PresentationFormat>On-screen Show (4:3)</PresentationFormat>
  <Paragraphs>168</Paragraphs>
  <Slides>18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Gill Sans MT</vt:lpstr>
      <vt:lpstr>Open Sans</vt:lpstr>
      <vt:lpstr>Wingdings 2</vt:lpstr>
      <vt:lpstr>Theme1 -- Mike's main theme</vt:lpstr>
      <vt:lpstr>1_Office Theme</vt:lpstr>
      <vt:lpstr>NWEA/Dibels MOY results</vt:lpstr>
      <vt:lpstr>PowerPoint Presentation</vt:lpstr>
      <vt:lpstr>PowerPoint Presentation</vt:lpstr>
      <vt:lpstr>2023-2024 MOY NWEA Data</vt:lpstr>
      <vt:lpstr>PowerPoint Presentation</vt:lpstr>
      <vt:lpstr>Dibels MOY Composite scores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 Miles</dc:creator>
  <cp:lastModifiedBy>zach craddock</cp:lastModifiedBy>
  <cp:revision>2</cp:revision>
  <dcterms:created xsi:type="dcterms:W3CDTF">2023-01-01T22:55:04Z</dcterms:created>
  <dcterms:modified xsi:type="dcterms:W3CDTF">2024-01-02T18:52:09Z</dcterms:modified>
</cp:coreProperties>
</file>