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Poppins"/>
      <p:regular r:id="rId15"/>
      <p:bold r:id="rId16"/>
      <p:italic r:id="rId17"/>
      <p:boldItalic r:id="rId18"/>
    </p:embeddedFont>
    <p:embeddedFont>
      <p:font typeface="Poppins Light"/>
      <p:regular r:id="rId19"/>
      <p:bold r:id="rId20"/>
      <p:italic r:id="rId21"/>
      <p:boldItalic r:id="rId22"/>
    </p:embeddedFont>
    <p:embeddedFont>
      <p:font typeface="Poppins Medium"/>
      <p:regular r:id="rId23"/>
      <p:bold r:id="rId24"/>
      <p:italic r:id="rId25"/>
      <p:boldItalic r:id="rId26"/>
    </p:embeddedFont>
    <p:embeddedFont>
      <p:font typeface="Helvetica Neue"/>
      <p:regular r:id="rId27"/>
      <p:bold r:id="rId28"/>
      <p:italic r:id="rId29"/>
      <p:boldItalic r:id="rId30"/>
    </p:embeddedFont>
    <p:embeddedFont>
      <p:font typeface="Poppins SemiBold"/>
      <p:regular r:id="rId31"/>
      <p:bold r:id="rId32"/>
      <p:italic r:id="rId33"/>
      <p:boldItalic r:id="rId34"/>
    </p:embeddedFont>
    <p:embeddedFont>
      <p:font typeface="Poppins ExtraBold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Light-bold.fntdata"/><Relationship Id="rId22" Type="http://schemas.openxmlformats.org/officeDocument/2006/relationships/font" Target="fonts/PoppinsLight-boldItalic.fntdata"/><Relationship Id="rId21" Type="http://schemas.openxmlformats.org/officeDocument/2006/relationships/font" Target="fonts/PoppinsLight-italic.fntdata"/><Relationship Id="rId24" Type="http://schemas.openxmlformats.org/officeDocument/2006/relationships/font" Target="fonts/PoppinsMedium-bold.fntdata"/><Relationship Id="rId23" Type="http://schemas.openxmlformats.org/officeDocument/2006/relationships/font" Target="fonts/PoppinsMedium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oppinsMedium-boldItalic.fntdata"/><Relationship Id="rId25" Type="http://schemas.openxmlformats.org/officeDocument/2006/relationships/font" Target="fonts/PoppinsMedium-italic.fntdata"/><Relationship Id="rId28" Type="http://schemas.openxmlformats.org/officeDocument/2006/relationships/font" Target="fonts/HelveticaNeue-bold.fntdata"/><Relationship Id="rId27" Type="http://schemas.openxmlformats.org/officeDocument/2006/relationships/font" Target="fonts/HelveticaNeu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oppinsSemiBold-regular.fntdata"/><Relationship Id="rId30" Type="http://schemas.openxmlformats.org/officeDocument/2006/relationships/font" Target="fonts/HelveticaNeue-boldItalic.fntdata"/><Relationship Id="rId11" Type="http://schemas.openxmlformats.org/officeDocument/2006/relationships/slide" Target="slides/slide7.xml"/><Relationship Id="rId33" Type="http://schemas.openxmlformats.org/officeDocument/2006/relationships/font" Target="fonts/PoppinsSemiBold-italic.fntdata"/><Relationship Id="rId10" Type="http://schemas.openxmlformats.org/officeDocument/2006/relationships/slide" Target="slides/slide6.xml"/><Relationship Id="rId32" Type="http://schemas.openxmlformats.org/officeDocument/2006/relationships/font" Target="fonts/PoppinsSemiBold-bold.fntdata"/><Relationship Id="rId13" Type="http://schemas.openxmlformats.org/officeDocument/2006/relationships/slide" Target="slides/slide9.xml"/><Relationship Id="rId35" Type="http://schemas.openxmlformats.org/officeDocument/2006/relationships/font" Target="fonts/PoppinsExtraBold-bold.fntdata"/><Relationship Id="rId12" Type="http://schemas.openxmlformats.org/officeDocument/2006/relationships/slide" Target="slides/slide8.xml"/><Relationship Id="rId34" Type="http://schemas.openxmlformats.org/officeDocument/2006/relationships/font" Target="fonts/PoppinsSemiBold-boldItalic.fntdata"/><Relationship Id="rId15" Type="http://schemas.openxmlformats.org/officeDocument/2006/relationships/font" Target="fonts/Poppins-regular.fntdata"/><Relationship Id="rId14" Type="http://schemas.openxmlformats.org/officeDocument/2006/relationships/slide" Target="slides/slide10.xml"/><Relationship Id="rId36" Type="http://schemas.openxmlformats.org/officeDocument/2006/relationships/font" Target="fonts/PoppinsExtraBold-boldItalic.fntdata"/><Relationship Id="rId17" Type="http://schemas.openxmlformats.org/officeDocument/2006/relationships/font" Target="fonts/Poppins-italic.fntdata"/><Relationship Id="rId16" Type="http://schemas.openxmlformats.org/officeDocument/2006/relationships/font" Target="fonts/Poppins-bold.fntdata"/><Relationship Id="rId19" Type="http://schemas.openxmlformats.org/officeDocument/2006/relationships/font" Target="fonts/PoppinsLight-regular.fntdata"/><Relationship Id="rId18" Type="http://schemas.openxmlformats.org/officeDocument/2006/relationships/font" Target="fonts/Poppi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0d5d21649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80d5d21649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80d5d21649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0d5d21649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0d5d21649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80d5d21649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0d5d21649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0d5d21649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80d5d21649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903f82cbeb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903f82cbeb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903f82cbeb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9921f55332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9921f55332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29921f55332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>
            <p:ph idx="2" type="pic"/>
          </p:nvPr>
        </p:nvSpPr>
        <p:spPr>
          <a:xfrm>
            <a:off x="471948" y="437535"/>
            <a:ext cx="11248200" cy="598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/>
          <p:nvPr>
            <p:ph idx="2" type="pic"/>
          </p:nvPr>
        </p:nvSpPr>
        <p:spPr>
          <a:xfrm>
            <a:off x="0" y="0"/>
            <a:ext cx="9239400" cy="42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/>
          <p:nvPr>
            <p:ph idx="2" type="pic"/>
          </p:nvPr>
        </p:nvSpPr>
        <p:spPr>
          <a:xfrm>
            <a:off x="609601" y="1251466"/>
            <a:ext cx="3949800" cy="46155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2"/>
          <p:cNvSpPr/>
          <p:nvPr>
            <p:ph idx="3" type="pic"/>
          </p:nvPr>
        </p:nvSpPr>
        <p:spPr>
          <a:xfrm>
            <a:off x="5046770" y="653143"/>
            <a:ext cx="1609500" cy="14136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2"/>
          <p:cNvSpPr/>
          <p:nvPr>
            <p:ph idx="4" type="pic"/>
          </p:nvPr>
        </p:nvSpPr>
        <p:spPr>
          <a:xfrm>
            <a:off x="5046769" y="2781526"/>
            <a:ext cx="1609500" cy="14136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2"/>
          <p:cNvSpPr/>
          <p:nvPr>
            <p:ph idx="5" type="pic"/>
          </p:nvPr>
        </p:nvSpPr>
        <p:spPr>
          <a:xfrm>
            <a:off x="5046769" y="4901002"/>
            <a:ext cx="1609500" cy="141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>
            <p:ph idx="2" type="pic"/>
          </p:nvPr>
        </p:nvSpPr>
        <p:spPr>
          <a:xfrm>
            <a:off x="1074738" y="1895475"/>
            <a:ext cx="2290800" cy="22287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3"/>
          <p:cNvSpPr/>
          <p:nvPr>
            <p:ph idx="3" type="pic"/>
          </p:nvPr>
        </p:nvSpPr>
        <p:spPr>
          <a:xfrm>
            <a:off x="4896644" y="1895475"/>
            <a:ext cx="2290800" cy="22287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3"/>
          <p:cNvSpPr/>
          <p:nvPr>
            <p:ph idx="4" type="pic"/>
          </p:nvPr>
        </p:nvSpPr>
        <p:spPr>
          <a:xfrm>
            <a:off x="8717909" y="1895475"/>
            <a:ext cx="2290800" cy="222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/>
          <p:nvPr>
            <p:ph idx="2" type="pic"/>
          </p:nvPr>
        </p:nvSpPr>
        <p:spPr>
          <a:xfrm>
            <a:off x="0" y="0"/>
            <a:ext cx="12192000" cy="36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4"/>
          <p:cNvSpPr/>
          <p:nvPr>
            <p:ph idx="3" type="pic"/>
          </p:nvPr>
        </p:nvSpPr>
        <p:spPr>
          <a:xfrm>
            <a:off x="1315770" y="2134797"/>
            <a:ext cx="1816500" cy="17673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14"/>
          <p:cNvSpPr/>
          <p:nvPr>
            <p:ph idx="4" type="pic"/>
          </p:nvPr>
        </p:nvSpPr>
        <p:spPr>
          <a:xfrm>
            <a:off x="5084391" y="2134797"/>
            <a:ext cx="1816500" cy="17673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4"/>
          <p:cNvSpPr/>
          <p:nvPr>
            <p:ph idx="5" type="pic"/>
          </p:nvPr>
        </p:nvSpPr>
        <p:spPr>
          <a:xfrm>
            <a:off x="8703443" y="2134797"/>
            <a:ext cx="1816500" cy="176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>
            <p:ph idx="2" type="pic"/>
          </p:nvPr>
        </p:nvSpPr>
        <p:spPr>
          <a:xfrm>
            <a:off x="427565" y="420688"/>
            <a:ext cx="11337000" cy="29319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5"/>
          <p:cNvSpPr/>
          <p:nvPr>
            <p:ph idx="3" type="pic"/>
          </p:nvPr>
        </p:nvSpPr>
        <p:spPr>
          <a:xfrm>
            <a:off x="1131888" y="1131888"/>
            <a:ext cx="3338400" cy="5726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/>
          <p:nvPr>
            <p:ph idx="2" type="pic"/>
          </p:nvPr>
        </p:nvSpPr>
        <p:spPr>
          <a:xfrm>
            <a:off x="7563557" y="1485002"/>
            <a:ext cx="4410900" cy="427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/>
          <p:nvPr>
            <p:ph idx="2" type="pic"/>
          </p:nvPr>
        </p:nvSpPr>
        <p:spPr>
          <a:xfrm>
            <a:off x="442686" y="1880116"/>
            <a:ext cx="113067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7"/>
          <p:cNvSpPr/>
          <p:nvPr>
            <p:ph idx="3" type="pic"/>
          </p:nvPr>
        </p:nvSpPr>
        <p:spPr>
          <a:xfrm>
            <a:off x="1614170" y="2188724"/>
            <a:ext cx="2001600" cy="2126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8"/>
          <p:cNvSpPr/>
          <p:nvPr>
            <p:ph idx="3" type="pic"/>
          </p:nvPr>
        </p:nvSpPr>
        <p:spPr>
          <a:xfrm>
            <a:off x="1143000" y="2260600"/>
            <a:ext cx="9906000" cy="247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/>
          <p:nvPr>
            <p:ph idx="2" type="pic"/>
          </p:nvPr>
        </p:nvSpPr>
        <p:spPr>
          <a:xfrm>
            <a:off x="473152" y="1"/>
            <a:ext cx="2876400" cy="2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9"/>
          <p:cNvSpPr/>
          <p:nvPr>
            <p:ph idx="3" type="pic"/>
          </p:nvPr>
        </p:nvSpPr>
        <p:spPr>
          <a:xfrm>
            <a:off x="6772379" y="3952568"/>
            <a:ext cx="4815900" cy="245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/>
          <p:nvPr>
            <p:ph idx="2" type="pic"/>
          </p:nvPr>
        </p:nvSpPr>
        <p:spPr>
          <a:xfrm>
            <a:off x="5399315" y="508000"/>
            <a:ext cx="6189000" cy="2026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/>
          <p:nvPr>
            <p:ph idx="3" type="pic"/>
          </p:nvPr>
        </p:nvSpPr>
        <p:spPr>
          <a:xfrm>
            <a:off x="609601" y="0"/>
            <a:ext cx="4572000" cy="442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>
            <p:ph idx="2" type="pic"/>
          </p:nvPr>
        </p:nvSpPr>
        <p:spPr>
          <a:xfrm>
            <a:off x="590550" y="781050"/>
            <a:ext cx="11010900" cy="26481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"/>
          <p:cNvSpPr txBox="1"/>
          <p:nvPr/>
        </p:nvSpPr>
        <p:spPr>
          <a:xfrm>
            <a:off x="1280725" y="3766850"/>
            <a:ext cx="1019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/>
          <p:nvPr>
            <p:ph idx="2" type="pic"/>
          </p:nvPr>
        </p:nvSpPr>
        <p:spPr>
          <a:xfrm>
            <a:off x="561820" y="769257"/>
            <a:ext cx="7934400" cy="18111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1"/>
          <p:cNvSpPr/>
          <p:nvPr>
            <p:ph idx="3" type="pic"/>
          </p:nvPr>
        </p:nvSpPr>
        <p:spPr>
          <a:xfrm>
            <a:off x="9098882" y="975361"/>
            <a:ext cx="2406000" cy="4023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/>
          <p:nvPr>
            <p:ph idx="2" type="pic"/>
          </p:nvPr>
        </p:nvSpPr>
        <p:spPr>
          <a:xfrm>
            <a:off x="1009650" y="3784599"/>
            <a:ext cx="10172700" cy="2463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/>
          <p:nvPr>
            <p:ph idx="2" type="pic"/>
          </p:nvPr>
        </p:nvSpPr>
        <p:spPr>
          <a:xfrm>
            <a:off x="771894" y="852397"/>
            <a:ext cx="4663500" cy="4395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/>
          <p:nvPr>
            <p:ph idx="2" type="pic"/>
          </p:nvPr>
        </p:nvSpPr>
        <p:spPr>
          <a:xfrm>
            <a:off x="990600" y="535317"/>
            <a:ext cx="10153500" cy="272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/>
          <p:nvPr>
            <p:ph idx="2" type="pic"/>
          </p:nvPr>
        </p:nvSpPr>
        <p:spPr>
          <a:xfrm>
            <a:off x="7596602" y="1044720"/>
            <a:ext cx="3203100" cy="468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6"/>
          <p:cNvSpPr/>
          <p:nvPr>
            <p:ph idx="2" type="pic"/>
          </p:nvPr>
        </p:nvSpPr>
        <p:spPr>
          <a:xfrm>
            <a:off x="1270000" y="3749674"/>
            <a:ext cx="4826100" cy="19653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6"/>
          <p:cNvSpPr/>
          <p:nvPr>
            <p:ph idx="3" type="pic"/>
          </p:nvPr>
        </p:nvSpPr>
        <p:spPr>
          <a:xfrm>
            <a:off x="6096000" y="3749674"/>
            <a:ext cx="4826100" cy="1965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/>
          <p:nvPr>
            <p:ph idx="2" type="pic"/>
          </p:nvPr>
        </p:nvSpPr>
        <p:spPr>
          <a:xfrm>
            <a:off x="846008" y="1005840"/>
            <a:ext cx="2727900" cy="18135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7"/>
          <p:cNvSpPr/>
          <p:nvPr>
            <p:ph idx="3" type="pic"/>
          </p:nvPr>
        </p:nvSpPr>
        <p:spPr>
          <a:xfrm>
            <a:off x="4492084" y="1005840"/>
            <a:ext cx="2727900" cy="181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7"/>
          <p:cNvSpPr/>
          <p:nvPr>
            <p:ph idx="4" type="pic"/>
          </p:nvPr>
        </p:nvSpPr>
        <p:spPr>
          <a:xfrm>
            <a:off x="8138160" y="1005840"/>
            <a:ext cx="2727900" cy="1813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7"/>
          <p:cNvSpPr/>
          <p:nvPr>
            <p:ph idx="5" type="pic"/>
          </p:nvPr>
        </p:nvSpPr>
        <p:spPr>
          <a:xfrm>
            <a:off x="8138160" y="3823156"/>
            <a:ext cx="2727900" cy="181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/>
          <p:nvPr>
            <p:ph idx="2" type="pic"/>
          </p:nvPr>
        </p:nvSpPr>
        <p:spPr>
          <a:xfrm>
            <a:off x="3199206" y="2435224"/>
            <a:ext cx="1506300" cy="32577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8"/>
          <p:cNvSpPr/>
          <p:nvPr>
            <p:ph idx="3" type="pic"/>
          </p:nvPr>
        </p:nvSpPr>
        <p:spPr>
          <a:xfrm>
            <a:off x="1266826" y="1800225"/>
            <a:ext cx="2028900" cy="438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9"/>
          <p:cNvSpPr/>
          <p:nvPr>
            <p:ph idx="2" type="pic"/>
          </p:nvPr>
        </p:nvSpPr>
        <p:spPr>
          <a:xfrm>
            <a:off x="7508148" y="1073791"/>
            <a:ext cx="2172600" cy="460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ustom Layout">
  <p:cSld name="3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0"/>
          <p:cNvSpPr/>
          <p:nvPr>
            <p:ph idx="2" type="pic"/>
          </p:nvPr>
        </p:nvSpPr>
        <p:spPr>
          <a:xfrm>
            <a:off x="0" y="4287838"/>
            <a:ext cx="12192000" cy="25701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0"/>
          <p:cNvSpPr/>
          <p:nvPr>
            <p:ph idx="3" type="pic"/>
          </p:nvPr>
        </p:nvSpPr>
        <p:spPr>
          <a:xfrm>
            <a:off x="460375" y="3314700"/>
            <a:ext cx="2892300" cy="1686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0"/>
          <p:cNvSpPr/>
          <p:nvPr>
            <p:ph idx="4" type="pic"/>
          </p:nvPr>
        </p:nvSpPr>
        <p:spPr>
          <a:xfrm>
            <a:off x="8839197" y="3314700"/>
            <a:ext cx="2892300" cy="16860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30"/>
          <p:cNvSpPr/>
          <p:nvPr>
            <p:ph idx="5" type="pic"/>
          </p:nvPr>
        </p:nvSpPr>
        <p:spPr>
          <a:xfrm>
            <a:off x="3886200" y="2599831"/>
            <a:ext cx="4419600" cy="2575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>
            <p:ph idx="2" type="pic"/>
          </p:nvPr>
        </p:nvSpPr>
        <p:spPr>
          <a:xfrm>
            <a:off x="7302669" y="395581"/>
            <a:ext cx="3814800" cy="440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"/>
          <p:cNvSpPr/>
          <p:nvPr>
            <p:ph idx="2" type="pic"/>
          </p:nvPr>
        </p:nvSpPr>
        <p:spPr>
          <a:xfrm>
            <a:off x="0" y="4287838"/>
            <a:ext cx="12192000" cy="2570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31"/>
          <p:cNvSpPr/>
          <p:nvPr>
            <p:ph idx="3" type="pic"/>
          </p:nvPr>
        </p:nvSpPr>
        <p:spPr>
          <a:xfrm>
            <a:off x="1413592" y="859850"/>
            <a:ext cx="3453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/>
          <p:nvPr>
            <p:ph idx="2" type="pic"/>
          </p:nvPr>
        </p:nvSpPr>
        <p:spPr>
          <a:xfrm>
            <a:off x="471949" y="437536"/>
            <a:ext cx="11248200" cy="598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>
            <p:ph idx="2" type="pic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35"/>
          <p:cNvSpPr/>
          <p:nvPr>
            <p:ph idx="3" type="pic"/>
          </p:nvPr>
        </p:nvSpPr>
        <p:spPr>
          <a:xfrm>
            <a:off x="7056506" y="1425859"/>
            <a:ext cx="3855300" cy="309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6"/>
          <p:cNvSpPr/>
          <p:nvPr>
            <p:ph idx="2" type="pic"/>
          </p:nvPr>
        </p:nvSpPr>
        <p:spPr>
          <a:xfrm>
            <a:off x="1280160" y="2103629"/>
            <a:ext cx="9631800" cy="299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"/>
          <p:cNvSpPr/>
          <p:nvPr>
            <p:ph idx="2" type="pic"/>
          </p:nvPr>
        </p:nvSpPr>
        <p:spPr>
          <a:xfrm>
            <a:off x="1402080" y="1021082"/>
            <a:ext cx="9631800" cy="240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>
            <p:ph idx="2" type="pic"/>
          </p:nvPr>
        </p:nvSpPr>
        <p:spPr>
          <a:xfrm>
            <a:off x="4193894" y="0"/>
            <a:ext cx="3804300" cy="525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>
            <p:ph idx="2" type="pic"/>
          </p:nvPr>
        </p:nvSpPr>
        <p:spPr>
          <a:xfrm>
            <a:off x="991921" y="2643255"/>
            <a:ext cx="4678800" cy="25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>
            <p:ph idx="2" type="pic"/>
          </p:nvPr>
        </p:nvSpPr>
        <p:spPr>
          <a:xfrm>
            <a:off x="590550" y="0"/>
            <a:ext cx="110109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>
            <p:ph idx="2" type="pic"/>
          </p:nvPr>
        </p:nvSpPr>
        <p:spPr>
          <a:xfrm>
            <a:off x="634997" y="2702969"/>
            <a:ext cx="5323800" cy="1261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8"/>
          <p:cNvSpPr/>
          <p:nvPr>
            <p:ph idx="3" type="pic"/>
          </p:nvPr>
        </p:nvSpPr>
        <p:spPr>
          <a:xfrm>
            <a:off x="6233161" y="1413513"/>
            <a:ext cx="5323800" cy="25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>
            <p:ph idx="2" type="pic"/>
          </p:nvPr>
        </p:nvSpPr>
        <p:spPr>
          <a:xfrm>
            <a:off x="495300" y="3055938"/>
            <a:ext cx="5600700" cy="17796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9"/>
          <p:cNvSpPr/>
          <p:nvPr>
            <p:ph idx="3" type="pic"/>
          </p:nvPr>
        </p:nvSpPr>
        <p:spPr>
          <a:xfrm>
            <a:off x="6096000" y="3055938"/>
            <a:ext cx="5600700" cy="177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>
            <p:ph idx="2" type="pic"/>
          </p:nvPr>
        </p:nvSpPr>
        <p:spPr>
          <a:xfrm>
            <a:off x="590550" y="628650"/>
            <a:ext cx="11010900" cy="4286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"/>
              <a:buNone/>
              <a:defRPr b="1" i="0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•"/>
              <a:defRPr i="0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•"/>
              <a:defRPr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30.jpg"/><Relationship Id="rId6" Type="http://schemas.openxmlformats.org/officeDocument/2006/relationships/image" Target="../media/image19.jpg"/><Relationship Id="rId7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5.jpg"/><Relationship Id="rId5" Type="http://schemas.openxmlformats.org/officeDocument/2006/relationships/image" Target="../media/image18.jpg"/><Relationship Id="rId6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4.jpg"/><Relationship Id="rId5" Type="http://schemas.openxmlformats.org/officeDocument/2006/relationships/image" Target="../media/image10.jpg"/><Relationship Id="rId6" Type="http://schemas.openxmlformats.org/officeDocument/2006/relationships/image" Target="../media/image15.jpg"/><Relationship Id="rId7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9.jpg"/><Relationship Id="rId5" Type="http://schemas.openxmlformats.org/officeDocument/2006/relationships/image" Target="../media/image11.jpg"/><Relationship Id="rId6" Type="http://schemas.openxmlformats.org/officeDocument/2006/relationships/image" Target="../media/image22.jpg"/><Relationship Id="rId7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8.jpg"/><Relationship Id="rId5" Type="http://schemas.openxmlformats.org/officeDocument/2006/relationships/image" Target="../media/image21.jpg"/><Relationship Id="rId6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4.jpg"/><Relationship Id="rId5" Type="http://schemas.openxmlformats.org/officeDocument/2006/relationships/image" Target="../media/image23.jpg"/><Relationship Id="rId6" Type="http://schemas.openxmlformats.org/officeDocument/2006/relationships/image" Target="../media/image29.jpg"/><Relationship Id="rId7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image" Target="../media/image36.jpg"/><Relationship Id="rId5" Type="http://schemas.openxmlformats.org/officeDocument/2006/relationships/image" Target="../media/image14.jpg"/><Relationship Id="rId6" Type="http://schemas.openxmlformats.org/officeDocument/2006/relationships/image" Target="../media/image17.jpg"/><Relationship Id="rId7" Type="http://schemas.openxmlformats.org/officeDocument/2006/relationships/image" Target="../media/image33.jpg"/><Relationship Id="rId8" Type="http://schemas.openxmlformats.org/officeDocument/2006/relationships/image" Target="../media/image37.jpg"/><Relationship Id="rId10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853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39" r="5931" t="0"/>
          <a:stretch/>
        </p:blipFill>
        <p:spPr>
          <a:xfrm>
            <a:off x="471948" y="437535"/>
            <a:ext cx="11248200" cy="59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8"/>
          <p:cNvSpPr/>
          <p:nvPr/>
        </p:nvSpPr>
        <p:spPr>
          <a:xfrm>
            <a:off x="471950" y="437550"/>
            <a:ext cx="11248200" cy="5982900"/>
          </a:xfrm>
          <a:prstGeom prst="rect">
            <a:avLst/>
          </a:prstGeom>
          <a:solidFill>
            <a:srgbClr val="006853">
              <a:alpha val="819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8"/>
          <p:cNvSpPr txBox="1"/>
          <p:nvPr/>
        </p:nvSpPr>
        <p:spPr>
          <a:xfrm>
            <a:off x="1747175" y="2600700"/>
            <a:ext cx="8850000" cy="200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What’s Happening at Brevard Academy?</a:t>
            </a:r>
            <a:endParaRPr b="1" i="0" sz="6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" name="Google Shape;119;p38"/>
          <p:cNvSpPr txBox="1"/>
          <p:nvPr/>
        </p:nvSpPr>
        <p:spPr>
          <a:xfrm>
            <a:off x="1009128" y="4936661"/>
            <a:ext cx="101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</a:rPr>
              <a:t>We have had a great  month at BA!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8"/>
          <p:cNvSpPr/>
          <p:nvPr/>
        </p:nvSpPr>
        <p:spPr>
          <a:xfrm>
            <a:off x="5351182" y="5759031"/>
            <a:ext cx="1188600" cy="366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8"/>
          <p:cNvSpPr/>
          <p:nvPr/>
        </p:nvSpPr>
        <p:spPr>
          <a:xfrm>
            <a:off x="11615469" y="2185473"/>
            <a:ext cx="209162" cy="2751188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8"/>
          <p:cNvSpPr/>
          <p:nvPr/>
        </p:nvSpPr>
        <p:spPr>
          <a:xfrm>
            <a:off x="374389" y="2185473"/>
            <a:ext cx="209162" cy="2751188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2FFFD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8"/>
          <p:cNvSpPr/>
          <p:nvPr/>
        </p:nvSpPr>
        <p:spPr>
          <a:xfrm>
            <a:off x="8612623" y="529349"/>
            <a:ext cx="300284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202</a:t>
            </a:r>
            <a:r>
              <a:rPr lang="en-US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3-2024</a:t>
            </a: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24" name="Google Shape;12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600" y="599825"/>
            <a:ext cx="2113750" cy="21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8"/>
          <p:cNvSpPr/>
          <p:nvPr/>
        </p:nvSpPr>
        <p:spPr>
          <a:xfrm>
            <a:off x="471950" y="426725"/>
            <a:ext cx="600" cy="36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695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39" r="5931" t="0"/>
          <a:stretch/>
        </p:blipFill>
        <p:spPr>
          <a:xfrm>
            <a:off x="471949" y="437536"/>
            <a:ext cx="11248102" cy="598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7"/>
          <p:cNvSpPr/>
          <p:nvPr/>
        </p:nvSpPr>
        <p:spPr>
          <a:xfrm>
            <a:off x="471848" y="437561"/>
            <a:ext cx="11248200" cy="5982900"/>
          </a:xfrm>
          <a:prstGeom prst="rect">
            <a:avLst/>
          </a:prstGeom>
          <a:solidFill>
            <a:srgbClr val="006853">
              <a:alpha val="8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7"/>
          <p:cNvSpPr txBox="1"/>
          <p:nvPr/>
        </p:nvSpPr>
        <p:spPr>
          <a:xfrm>
            <a:off x="3492549" y="2185475"/>
            <a:ext cx="5685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Thank You!</a:t>
            </a:r>
            <a:endParaRPr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48" name="Google Shape;248;p47"/>
          <p:cNvSpPr txBox="1"/>
          <p:nvPr/>
        </p:nvSpPr>
        <p:spPr>
          <a:xfrm>
            <a:off x="4878723" y="3758175"/>
            <a:ext cx="380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25 years and going strong! 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9" name="Google Shape;249;p47"/>
          <p:cNvSpPr/>
          <p:nvPr/>
        </p:nvSpPr>
        <p:spPr>
          <a:xfrm>
            <a:off x="5697969" y="5771431"/>
            <a:ext cx="1188600" cy="366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7"/>
          <p:cNvSpPr/>
          <p:nvPr/>
        </p:nvSpPr>
        <p:spPr>
          <a:xfrm>
            <a:off x="11615469" y="2185473"/>
            <a:ext cx="209100" cy="27513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7"/>
          <p:cNvSpPr/>
          <p:nvPr/>
        </p:nvSpPr>
        <p:spPr>
          <a:xfrm>
            <a:off x="374389" y="2185473"/>
            <a:ext cx="209100" cy="27513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425" y="529352"/>
            <a:ext cx="2440100" cy="2440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9"/>
          <p:cNvSpPr txBox="1"/>
          <p:nvPr/>
        </p:nvSpPr>
        <p:spPr>
          <a:xfrm>
            <a:off x="3528575" y="746471"/>
            <a:ext cx="49848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D6951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6853"/>
                </a:solidFill>
                <a:latin typeface="Poppins"/>
                <a:ea typeface="Poppins"/>
                <a:cs typeface="Poppins"/>
                <a:sym typeface="Poppins"/>
              </a:rPr>
              <a:t>Our</a:t>
            </a:r>
            <a:r>
              <a:rPr b="1" lang="en-US" sz="3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Mission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39"/>
          <p:cNvSpPr txBox="1"/>
          <p:nvPr/>
        </p:nvSpPr>
        <p:spPr>
          <a:xfrm>
            <a:off x="3528584" y="1404482"/>
            <a:ext cx="79845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651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sz="1700">
                <a:solidFill>
                  <a:schemeClr val="dk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The Mission of Brevard Academy is to prepare its students to achieve academic excellence through the Core Knowledge Sequence.  Through a partnership involving students, teachers, and parents the school strives to create citizens with strong moral character and active intellectual inquiry.</a:t>
            </a:r>
            <a:endParaRPr sz="17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2" name="Google Shape;13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3071" y="395581"/>
            <a:ext cx="1137782" cy="80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70" y="289575"/>
            <a:ext cx="2697475" cy="26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9"/>
          <p:cNvSpPr/>
          <p:nvPr/>
        </p:nvSpPr>
        <p:spPr>
          <a:xfrm rot="5400000">
            <a:off x="1994890" y="1668575"/>
            <a:ext cx="209100" cy="29421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9"/>
          <p:cNvSpPr/>
          <p:nvPr/>
        </p:nvSpPr>
        <p:spPr>
          <a:xfrm rot="5400000">
            <a:off x="10144190" y="1668575"/>
            <a:ext cx="209100" cy="29421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9"/>
          <p:cNvSpPr/>
          <p:nvPr/>
        </p:nvSpPr>
        <p:spPr>
          <a:xfrm rot="5400000">
            <a:off x="6067675" y="570575"/>
            <a:ext cx="209100" cy="51381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7513" y="3244187"/>
            <a:ext cx="4773176" cy="357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650" y="3168075"/>
            <a:ext cx="2859851" cy="35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59950" y="3168075"/>
            <a:ext cx="2859849" cy="357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40"/>
          <p:cNvSpPr/>
          <p:nvPr/>
        </p:nvSpPr>
        <p:spPr>
          <a:xfrm>
            <a:off x="0" y="-207399"/>
            <a:ext cx="12192000" cy="6858000"/>
          </a:xfrm>
          <a:prstGeom prst="rect">
            <a:avLst/>
          </a:prstGeom>
          <a:solidFill>
            <a:srgbClr val="1D69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0"/>
          <p:cNvSpPr txBox="1"/>
          <p:nvPr/>
        </p:nvSpPr>
        <p:spPr>
          <a:xfrm>
            <a:off x="572690" y="674863"/>
            <a:ext cx="49848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4D487"/>
                </a:solidFill>
                <a:latin typeface="Poppins"/>
                <a:ea typeface="Poppins"/>
                <a:cs typeface="Poppins"/>
                <a:sym typeface="Poppins"/>
              </a:rPr>
              <a:t>Our</a:t>
            </a:r>
            <a:r>
              <a:rPr b="1" lang="en-US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Vision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Google Shape;147;p40"/>
          <p:cNvSpPr txBox="1"/>
          <p:nvPr/>
        </p:nvSpPr>
        <p:spPr>
          <a:xfrm>
            <a:off x="561825" y="1373934"/>
            <a:ext cx="49848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Brevard Academy:  A Challenge Foundation Academy (BA-CFA) a K-8 public charter school develops and encourages motivated, intellectually curious students who are skilled in critical thinking, individual expression and problem solving.  From their diverse backgrounds, students accept our challenge to </a:t>
            </a:r>
            <a:r>
              <a:rPr lang="en-US" sz="17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pursue</a:t>
            </a:r>
            <a:r>
              <a:rPr lang="en-US" sz="17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personal and academic excellence.  Through this pursuit, they become confident members of their community who lead by serving others.</a:t>
            </a:r>
            <a:endParaRPr sz="17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8" name="Google Shape;14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821" y="5653668"/>
            <a:ext cx="1137782" cy="80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2400" y="1438002"/>
            <a:ext cx="661103" cy="643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0" name="Google Shape;150;p40"/>
          <p:cNvSpPr txBox="1"/>
          <p:nvPr/>
        </p:nvSpPr>
        <p:spPr>
          <a:xfrm>
            <a:off x="6096001" y="2374259"/>
            <a:ext cx="5721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 believe teachers should </a:t>
            </a:r>
            <a:r>
              <a:rPr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respect and value the gifts of each student, foster a love of learning and curiosity, and be committed to the success of each student.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" name="Google Shape;151;p40"/>
          <p:cNvSpPr txBox="1"/>
          <p:nvPr/>
        </p:nvSpPr>
        <p:spPr>
          <a:xfrm>
            <a:off x="6129300" y="5685660"/>
            <a:ext cx="565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 believe school should </a:t>
            </a:r>
            <a:r>
              <a:rPr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 a setting that inspires high academic achievement and provide a socially, emotionally, and physically enriching environment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2" name="Google Shape;15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7508" y="4936001"/>
            <a:ext cx="470882" cy="6439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53" name="Google Shape;153;p40"/>
          <p:cNvGrpSpPr/>
          <p:nvPr/>
        </p:nvGrpSpPr>
        <p:grpSpPr>
          <a:xfrm>
            <a:off x="6142378" y="3189762"/>
            <a:ext cx="661137" cy="643918"/>
            <a:chOff x="7915585" y="79599"/>
            <a:chExt cx="1911353" cy="2006601"/>
          </a:xfrm>
        </p:grpSpPr>
        <p:sp>
          <p:nvSpPr>
            <p:cNvPr id="154" name="Google Shape;154;p40"/>
            <p:cNvSpPr/>
            <p:nvPr/>
          </p:nvSpPr>
          <p:spPr>
            <a:xfrm>
              <a:off x="8252134" y="798737"/>
              <a:ext cx="1574801" cy="1287463"/>
            </a:xfrm>
            <a:custGeom>
              <a:rect b="b" l="l" r="r" t="t"/>
              <a:pathLst>
                <a:path extrusionOk="0" h="340" w="416">
                  <a:moveTo>
                    <a:pt x="78" y="202"/>
                  </a:moveTo>
                  <a:cubicBezTo>
                    <a:pt x="78" y="175"/>
                    <a:pt x="78" y="151"/>
                    <a:pt x="78" y="126"/>
                  </a:cubicBezTo>
                  <a:cubicBezTo>
                    <a:pt x="78" y="119"/>
                    <a:pt x="78" y="112"/>
                    <a:pt x="78" y="105"/>
                  </a:cubicBezTo>
                  <a:cubicBezTo>
                    <a:pt x="78" y="89"/>
                    <a:pt x="89" y="79"/>
                    <a:pt x="105" y="78"/>
                  </a:cubicBezTo>
                  <a:cubicBezTo>
                    <a:pt x="116" y="78"/>
                    <a:pt x="128" y="78"/>
                    <a:pt x="140" y="78"/>
                  </a:cubicBezTo>
                  <a:cubicBezTo>
                    <a:pt x="141" y="78"/>
                    <a:pt x="141" y="78"/>
                    <a:pt x="141" y="78"/>
                  </a:cubicBezTo>
                  <a:cubicBezTo>
                    <a:pt x="140" y="77"/>
                    <a:pt x="139" y="75"/>
                    <a:pt x="138" y="74"/>
                  </a:cubicBezTo>
                  <a:cubicBezTo>
                    <a:pt x="126" y="63"/>
                    <a:pt x="114" y="51"/>
                    <a:pt x="103" y="39"/>
                  </a:cubicBezTo>
                  <a:cubicBezTo>
                    <a:pt x="99" y="35"/>
                    <a:pt x="95" y="37"/>
                    <a:pt x="92" y="36"/>
                  </a:cubicBezTo>
                  <a:cubicBezTo>
                    <a:pt x="87" y="36"/>
                    <a:pt x="85" y="37"/>
                    <a:pt x="83" y="41"/>
                  </a:cubicBezTo>
                  <a:cubicBezTo>
                    <a:pt x="77" y="51"/>
                    <a:pt x="65" y="55"/>
                    <a:pt x="54" y="52"/>
                  </a:cubicBezTo>
                  <a:cubicBezTo>
                    <a:pt x="43" y="49"/>
                    <a:pt x="36" y="39"/>
                    <a:pt x="36" y="27"/>
                  </a:cubicBezTo>
                  <a:cubicBezTo>
                    <a:pt x="36" y="16"/>
                    <a:pt x="44" y="6"/>
                    <a:pt x="55" y="3"/>
                  </a:cubicBezTo>
                  <a:cubicBezTo>
                    <a:pt x="66" y="0"/>
                    <a:pt x="77" y="5"/>
                    <a:pt x="83" y="15"/>
                  </a:cubicBezTo>
                  <a:cubicBezTo>
                    <a:pt x="85" y="19"/>
                    <a:pt x="87" y="20"/>
                    <a:pt x="91" y="19"/>
                  </a:cubicBezTo>
                  <a:cubicBezTo>
                    <a:pt x="102" y="17"/>
                    <a:pt x="111" y="22"/>
                    <a:pt x="118" y="30"/>
                  </a:cubicBezTo>
                  <a:cubicBezTo>
                    <a:pt x="132" y="46"/>
                    <a:pt x="148" y="60"/>
                    <a:pt x="163" y="75"/>
                  </a:cubicBezTo>
                  <a:cubicBezTo>
                    <a:pt x="165" y="78"/>
                    <a:pt x="168" y="79"/>
                    <a:pt x="171" y="79"/>
                  </a:cubicBezTo>
                  <a:cubicBezTo>
                    <a:pt x="177" y="78"/>
                    <a:pt x="182" y="78"/>
                    <a:pt x="188" y="78"/>
                  </a:cubicBezTo>
                  <a:cubicBezTo>
                    <a:pt x="188" y="77"/>
                    <a:pt x="188" y="75"/>
                    <a:pt x="188" y="73"/>
                  </a:cubicBezTo>
                  <a:cubicBezTo>
                    <a:pt x="188" y="61"/>
                    <a:pt x="188" y="49"/>
                    <a:pt x="188" y="37"/>
                  </a:cubicBezTo>
                  <a:cubicBezTo>
                    <a:pt x="188" y="22"/>
                    <a:pt x="199" y="11"/>
                    <a:pt x="214" y="11"/>
                  </a:cubicBezTo>
                  <a:cubicBezTo>
                    <a:pt x="236" y="11"/>
                    <a:pt x="258" y="11"/>
                    <a:pt x="280" y="11"/>
                  </a:cubicBezTo>
                  <a:cubicBezTo>
                    <a:pt x="295" y="11"/>
                    <a:pt x="306" y="22"/>
                    <a:pt x="306" y="37"/>
                  </a:cubicBezTo>
                  <a:cubicBezTo>
                    <a:pt x="306" y="50"/>
                    <a:pt x="306" y="64"/>
                    <a:pt x="306" y="77"/>
                  </a:cubicBezTo>
                  <a:cubicBezTo>
                    <a:pt x="306" y="77"/>
                    <a:pt x="306" y="78"/>
                    <a:pt x="307" y="78"/>
                  </a:cubicBezTo>
                  <a:cubicBezTo>
                    <a:pt x="308" y="78"/>
                    <a:pt x="310" y="78"/>
                    <a:pt x="312" y="78"/>
                  </a:cubicBezTo>
                  <a:cubicBezTo>
                    <a:pt x="338" y="78"/>
                    <a:pt x="363" y="78"/>
                    <a:pt x="389" y="78"/>
                  </a:cubicBezTo>
                  <a:cubicBezTo>
                    <a:pt x="405" y="78"/>
                    <a:pt x="416" y="89"/>
                    <a:pt x="416" y="106"/>
                  </a:cubicBezTo>
                  <a:cubicBezTo>
                    <a:pt x="416" y="175"/>
                    <a:pt x="416" y="244"/>
                    <a:pt x="416" y="313"/>
                  </a:cubicBezTo>
                  <a:cubicBezTo>
                    <a:pt x="416" y="330"/>
                    <a:pt x="405" y="340"/>
                    <a:pt x="388" y="340"/>
                  </a:cubicBezTo>
                  <a:cubicBezTo>
                    <a:pt x="294" y="340"/>
                    <a:pt x="200" y="340"/>
                    <a:pt x="106" y="340"/>
                  </a:cubicBezTo>
                  <a:cubicBezTo>
                    <a:pt x="88" y="340"/>
                    <a:pt x="78" y="330"/>
                    <a:pt x="78" y="312"/>
                  </a:cubicBezTo>
                  <a:cubicBezTo>
                    <a:pt x="78" y="285"/>
                    <a:pt x="78" y="258"/>
                    <a:pt x="78" y="232"/>
                  </a:cubicBezTo>
                  <a:cubicBezTo>
                    <a:pt x="78" y="227"/>
                    <a:pt x="77" y="224"/>
                    <a:pt x="74" y="221"/>
                  </a:cubicBezTo>
                  <a:cubicBezTo>
                    <a:pt x="57" y="204"/>
                    <a:pt x="39" y="187"/>
                    <a:pt x="22" y="170"/>
                  </a:cubicBezTo>
                  <a:cubicBezTo>
                    <a:pt x="20" y="168"/>
                    <a:pt x="19" y="164"/>
                    <a:pt x="19" y="162"/>
                  </a:cubicBezTo>
                  <a:cubicBezTo>
                    <a:pt x="19" y="149"/>
                    <a:pt x="19" y="136"/>
                    <a:pt x="19" y="123"/>
                  </a:cubicBezTo>
                  <a:cubicBezTo>
                    <a:pt x="19" y="121"/>
                    <a:pt x="18" y="119"/>
                    <a:pt x="16" y="118"/>
                  </a:cubicBezTo>
                  <a:cubicBezTo>
                    <a:pt x="5" y="112"/>
                    <a:pt x="0" y="101"/>
                    <a:pt x="3" y="89"/>
                  </a:cubicBezTo>
                  <a:cubicBezTo>
                    <a:pt x="6" y="78"/>
                    <a:pt x="16" y="70"/>
                    <a:pt x="28" y="70"/>
                  </a:cubicBezTo>
                  <a:cubicBezTo>
                    <a:pt x="39" y="70"/>
                    <a:pt x="49" y="78"/>
                    <a:pt x="52" y="89"/>
                  </a:cubicBezTo>
                  <a:cubicBezTo>
                    <a:pt x="55" y="101"/>
                    <a:pt x="50" y="112"/>
                    <a:pt x="39" y="118"/>
                  </a:cubicBezTo>
                  <a:cubicBezTo>
                    <a:pt x="37" y="119"/>
                    <a:pt x="36" y="120"/>
                    <a:pt x="36" y="123"/>
                  </a:cubicBezTo>
                  <a:cubicBezTo>
                    <a:pt x="36" y="134"/>
                    <a:pt x="36" y="145"/>
                    <a:pt x="36" y="156"/>
                  </a:cubicBezTo>
                  <a:cubicBezTo>
                    <a:pt x="36" y="158"/>
                    <a:pt x="36" y="160"/>
                    <a:pt x="37" y="161"/>
                  </a:cubicBezTo>
                  <a:cubicBezTo>
                    <a:pt x="51" y="174"/>
                    <a:pt x="64" y="187"/>
                    <a:pt x="78" y="202"/>
                  </a:cubicBezTo>
                  <a:close/>
                  <a:moveTo>
                    <a:pt x="399" y="163"/>
                  </a:moveTo>
                  <a:cubicBezTo>
                    <a:pt x="359" y="163"/>
                    <a:pt x="320" y="163"/>
                    <a:pt x="281" y="163"/>
                  </a:cubicBezTo>
                  <a:cubicBezTo>
                    <a:pt x="281" y="175"/>
                    <a:pt x="281" y="185"/>
                    <a:pt x="281" y="196"/>
                  </a:cubicBezTo>
                  <a:cubicBezTo>
                    <a:pt x="281" y="211"/>
                    <a:pt x="270" y="222"/>
                    <a:pt x="255" y="222"/>
                  </a:cubicBezTo>
                  <a:cubicBezTo>
                    <a:pt x="250" y="222"/>
                    <a:pt x="246" y="222"/>
                    <a:pt x="241" y="222"/>
                  </a:cubicBezTo>
                  <a:cubicBezTo>
                    <a:pt x="223" y="222"/>
                    <a:pt x="213" y="212"/>
                    <a:pt x="213" y="194"/>
                  </a:cubicBezTo>
                  <a:cubicBezTo>
                    <a:pt x="213" y="184"/>
                    <a:pt x="213" y="174"/>
                    <a:pt x="213" y="163"/>
                  </a:cubicBezTo>
                  <a:cubicBezTo>
                    <a:pt x="174" y="163"/>
                    <a:pt x="134" y="163"/>
                    <a:pt x="95" y="163"/>
                  </a:cubicBezTo>
                  <a:cubicBezTo>
                    <a:pt x="95" y="165"/>
                    <a:pt x="95" y="167"/>
                    <a:pt x="95" y="169"/>
                  </a:cubicBezTo>
                  <a:cubicBezTo>
                    <a:pt x="95" y="216"/>
                    <a:pt x="95" y="264"/>
                    <a:pt x="95" y="311"/>
                  </a:cubicBezTo>
                  <a:cubicBezTo>
                    <a:pt x="95" y="321"/>
                    <a:pt x="97" y="323"/>
                    <a:pt x="107" y="323"/>
                  </a:cubicBezTo>
                  <a:cubicBezTo>
                    <a:pt x="200" y="323"/>
                    <a:pt x="294" y="323"/>
                    <a:pt x="387" y="323"/>
                  </a:cubicBezTo>
                  <a:cubicBezTo>
                    <a:pt x="397" y="323"/>
                    <a:pt x="399" y="321"/>
                    <a:pt x="399" y="311"/>
                  </a:cubicBezTo>
                  <a:cubicBezTo>
                    <a:pt x="399" y="265"/>
                    <a:pt x="399" y="220"/>
                    <a:pt x="399" y="174"/>
                  </a:cubicBezTo>
                  <a:cubicBezTo>
                    <a:pt x="399" y="171"/>
                    <a:pt x="399" y="167"/>
                    <a:pt x="399" y="163"/>
                  </a:cubicBezTo>
                  <a:close/>
                  <a:moveTo>
                    <a:pt x="399" y="146"/>
                  </a:moveTo>
                  <a:cubicBezTo>
                    <a:pt x="399" y="133"/>
                    <a:pt x="399" y="120"/>
                    <a:pt x="399" y="108"/>
                  </a:cubicBezTo>
                  <a:cubicBezTo>
                    <a:pt x="399" y="98"/>
                    <a:pt x="397" y="95"/>
                    <a:pt x="386" y="95"/>
                  </a:cubicBezTo>
                  <a:cubicBezTo>
                    <a:pt x="295" y="95"/>
                    <a:pt x="203" y="95"/>
                    <a:pt x="111" y="95"/>
                  </a:cubicBezTo>
                  <a:cubicBezTo>
                    <a:pt x="96" y="95"/>
                    <a:pt x="95" y="96"/>
                    <a:pt x="95" y="112"/>
                  </a:cubicBezTo>
                  <a:cubicBezTo>
                    <a:pt x="95" y="123"/>
                    <a:pt x="95" y="134"/>
                    <a:pt x="95" y="146"/>
                  </a:cubicBezTo>
                  <a:cubicBezTo>
                    <a:pt x="197" y="146"/>
                    <a:pt x="297" y="146"/>
                    <a:pt x="399" y="146"/>
                  </a:cubicBezTo>
                  <a:close/>
                  <a:moveTo>
                    <a:pt x="289" y="78"/>
                  </a:moveTo>
                  <a:cubicBezTo>
                    <a:pt x="289" y="64"/>
                    <a:pt x="289" y="50"/>
                    <a:pt x="289" y="36"/>
                  </a:cubicBezTo>
                  <a:cubicBezTo>
                    <a:pt x="289" y="31"/>
                    <a:pt x="286" y="28"/>
                    <a:pt x="281" y="28"/>
                  </a:cubicBezTo>
                  <a:cubicBezTo>
                    <a:pt x="258" y="28"/>
                    <a:pt x="236" y="28"/>
                    <a:pt x="213" y="28"/>
                  </a:cubicBezTo>
                  <a:cubicBezTo>
                    <a:pt x="209" y="28"/>
                    <a:pt x="205" y="30"/>
                    <a:pt x="205" y="35"/>
                  </a:cubicBezTo>
                  <a:cubicBezTo>
                    <a:pt x="205" y="49"/>
                    <a:pt x="205" y="64"/>
                    <a:pt x="205" y="78"/>
                  </a:cubicBezTo>
                  <a:cubicBezTo>
                    <a:pt x="233" y="78"/>
                    <a:pt x="261" y="78"/>
                    <a:pt x="289" y="78"/>
                  </a:cubicBezTo>
                  <a:close/>
                  <a:moveTo>
                    <a:pt x="230" y="163"/>
                  </a:moveTo>
                  <a:cubicBezTo>
                    <a:pt x="230" y="175"/>
                    <a:pt x="230" y="186"/>
                    <a:pt x="230" y="197"/>
                  </a:cubicBezTo>
                  <a:cubicBezTo>
                    <a:pt x="230" y="202"/>
                    <a:pt x="234" y="205"/>
                    <a:pt x="239" y="205"/>
                  </a:cubicBezTo>
                  <a:cubicBezTo>
                    <a:pt x="244" y="205"/>
                    <a:pt x="250" y="205"/>
                    <a:pt x="255" y="205"/>
                  </a:cubicBezTo>
                  <a:cubicBezTo>
                    <a:pt x="261" y="205"/>
                    <a:pt x="264" y="202"/>
                    <a:pt x="264" y="196"/>
                  </a:cubicBezTo>
                  <a:cubicBezTo>
                    <a:pt x="264" y="192"/>
                    <a:pt x="264" y="188"/>
                    <a:pt x="264" y="184"/>
                  </a:cubicBezTo>
                  <a:cubicBezTo>
                    <a:pt x="264" y="177"/>
                    <a:pt x="264" y="170"/>
                    <a:pt x="264" y="163"/>
                  </a:cubicBezTo>
                  <a:cubicBezTo>
                    <a:pt x="252" y="163"/>
                    <a:pt x="241" y="163"/>
                    <a:pt x="230" y="163"/>
                  </a:cubicBezTo>
                  <a:close/>
                  <a:moveTo>
                    <a:pt x="70" y="28"/>
                  </a:moveTo>
                  <a:cubicBezTo>
                    <a:pt x="70" y="23"/>
                    <a:pt x="66" y="20"/>
                    <a:pt x="61" y="19"/>
                  </a:cubicBezTo>
                  <a:cubicBezTo>
                    <a:pt x="57" y="19"/>
                    <a:pt x="53" y="23"/>
                    <a:pt x="53" y="27"/>
                  </a:cubicBezTo>
                  <a:cubicBezTo>
                    <a:pt x="53" y="32"/>
                    <a:pt x="57" y="36"/>
                    <a:pt x="61" y="36"/>
                  </a:cubicBezTo>
                  <a:cubicBezTo>
                    <a:pt x="66" y="36"/>
                    <a:pt x="70" y="32"/>
                    <a:pt x="70" y="28"/>
                  </a:cubicBezTo>
                  <a:close/>
                  <a:moveTo>
                    <a:pt x="27" y="104"/>
                  </a:moveTo>
                  <a:cubicBezTo>
                    <a:pt x="32" y="104"/>
                    <a:pt x="36" y="100"/>
                    <a:pt x="36" y="96"/>
                  </a:cubicBezTo>
                  <a:cubicBezTo>
                    <a:pt x="36" y="91"/>
                    <a:pt x="32" y="87"/>
                    <a:pt x="27" y="87"/>
                  </a:cubicBezTo>
                  <a:cubicBezTo>
                    <a:pt x="23" y="87"/>
                    <a:pt x="19" y="91"/>
                    <a:pt x="19" y="95"/>
                  </a:cubicBezTo>
                  <a:cubicBezTo>
                    <a:pt x="19" y="100"/>
                    <a:pt x="23" y="104"/>
                    <a:pt x="27" y="1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0"/>
            <p:cNvSpPr/>
            <p:nvPr/>
          </p:nvSpPr>
          <p:spPr>
            <a:xfrm>
              <a:off x="7915585" y="79599"/>
              <a:ext cx="1627185" cy="2006601"/>
            </a:xfrm>
            <a:custGeom>
              <a:rect b="b" l="l" r="r" t="t"/>
              <a:pathLst>
                <a:path extrusionOk="0" h="530" w="430">
                  <a:moveTo>
                    <a:pt x="325" y="65"/>
                  </a:moveTo>
                  <a:cubicBezTo>
                    <a:pt x="307" y="54"/>
                    <a:pt x="289" y="48"/>
                    <a:pt x="268" y="44"/>
                  </a:cubicBezTo>
                  <a:cubicBezTo>
                    <a:pt x="268" y="48"/>
                    <a:pt x="269" y="52"/>
                    <a:pt x="268" y="57"/>
                  </a:cubicBezTo>
                  <a:cubicBezTo>
                    <a:pt x="268" y="59"/>
                    <a:pt x="267" y="62"/>
                    <a:pt x="265" y="64"/>
                  </a:cubicBezTo>
                  <a:cubicBezTo>
                    <a:pt x="242" y="87"/>
                    <a:pt x="219" y="110"/>
                    <a:pt x="196" y="134"/>
                  </a:cubicBezTo>
                  <a:cubicBezTo>
                    <a:pt x="194" y="136"/>
                    <a:pt x="193" y="139"/>
                    <a:pt x="193" y="141"/>
                  </a:cubicBezTo>
                  <a:cubicBezTo>
                    <a:pt x="192" y="153"/>
                    <a:pt x="185" y="163"/>
                    <a:pt x="173" y="166"/>
                  </a:cubicBezTo>
                  <a:cubicBezTo>
                    <a:pt x="163" y="169"/>
                    <a:pt x="151" y="164"/>
                    <a:pt x="145" y="155"/>
                  </a:cubicBezTo>
                  <a:cubicBezTo>
                    <a:pt x="139" y="145"/>
                    <a:pt x="141" y="132"/>
                    <a:pt x="149" y="124"/>
                  </a:cubicBezTo>
                  <a:cubicBezTo>
                    <a:pt x="157" y="116"/>
                    <a:pt x="169" y="114"/>
                    <a:pt x="180" y="120"/>
                  </a:cubicBezTo>
                  <a:cubicBezTo>
                    <a:pt x="181" y="120"/>
                    <a:pt x="182" y="121"/>
                    <a:pt x="183" y="122"/>
                  </a:cubicBezTo>
                  <a:cubicBezTo>
                    <a:pt x="196" y="110"/>
                    <a:pt x="208" y="98"/>
                    <a:pt x="220" y="86"/>
                  </a:cubicBezTo>
                  <a:cubicBezTo>
                    <a:pt x="228" y="77"/>
                    <a:pt x="236" y="69"/>
                    <a:pt x="245" y="61"/>
                  </a:cubicBezTo>
                  <a:cubicBezTo>
                    <a:pt x="251" y="55"/>
                    <a:pt x="253" y="50"/>
                    <a:pt x="251" y="41"/>
                  </a:cubicBezTo>
                  <a:cubicBezTo>
                    <a:pt x="240" y="41"/>
                    <a:pt x="228" y="40"/>
                    <a:pt x="217" y="41"/>
                  </a:cubicBezTo>
                  <a:cubicBezTo>
                    <a:pt x="150" y="47"/>
                    <a:pt x="102" y="81"/>
                    <a:pt x="76" y="144"/>
                  </a:cubicBezTo>
                  <a:cubicBezTo>
                    <a:pt x="68" y="164"/>
                    <a:pt x="66" y="184"/>
                    <a:pt x="66" y="205"/>
                  </a:cubicBezTo>
                  <a:cubicBezTo>
                    <a:pt x="66" y="209"/>
                    <a:pt x="65" y="213"/>
                    <a:pt x="63" y="217"/>
                  </a:cubicBezTo>
                  <a:cubicBezTo>
                    <a:pt x="49" y="243"/>
                    <a:pt x="35" y="269"/>
                    <a:pt x="21" y="295"/>
                  </a:cubicBezTo>
                  <a:cubicBezTo>
                    <a:pt x="15" y="305"/>
                    <a:pt x="19" y="311"/>
                    <a:pt x="30" y="311"/>
                  </a:cubicBezTo>
                  <a:cubicBezTo>
                    <a:pt x="45" y="311"/>
                    <a:pt x="59" y="311"/>
                    <a:pt x="74" y="311"/>
                  </a:cubicBezTo>
                  <a:cubicBezTo>
                    <a:pt x="74" y="314"/>
                    <a:pt x="74" y="316"/>
                    <a:pt x="74" y="318"/>
                  </a:cubicBezTo>
                  <a:cubicBezTo>
                    <a:pt x="74" y="341"/>
                    <a:pt x="74" y="363"/>
                    <a:pt x="74" y="385"/>
                  </a:cubicBezTo>
                  <a:cubicBezTo>
                    <a:pt x="74" y="401"/>
                    <a:pt x="85" y="412"/>
                    <a:pt x="101" y="412"/>
                  </a:cubicBezTo>
                  <a:cubicBezTo>
                    <a:pt x="109" y="412"/>
                    <a:pt x="117" y="412"/>
                    <a:pt x="126" y="412"/>
                  </a:cubicBezTo>
                  <a:cubicBezTo>
                    <a:pt x="138" y="412"/>
                    <a:pt x="150" y="422"/>
                    <a:pt x="150" y="435"/>
                  </a:cubicBezTo>
                  <a:cubicBezTo>
                    <a:pt x="150" y="467"/>
                    <a:pt x="150" y="498"/>
                    <a:pt x="150" y="530"/>
                  </a:cubicBezTo>
                  <a:cubicBezTo>
                    <a:pt x="145" y="530"/>
                    <a:pt x="139" y="530"/>
                    <a:pt x="133" y="530"/>
                  </a:cubicBezTo>
                  <a:cubicBezTo>
                    <a:pt x="133" y="528"/>
                    <a:pt x="133" y="526"/>
                    <a:pt x="133" y="524"/>
                  </a:cubicBezTo>
                  <a:cubicBezTo>
                    <a:pt x="133" y="496"/>
                    <a:pt x="133" y="468"/>
                    <a:pt x="133" y="440"/>
                  </a:cubicBezTo>
                  <a:cubicBezTo>
                    <a:pt x="133" y="432"/>
                    <a:pt x="131" y="429"/>
                    <a:pt x="122" y="429"/>
                  </a:cubicBezTo>
                  <a:cubicBezTo>
                    <a:pt x="112" y="429"/>
                    <a:pt x="102" y="429"/>
                    <a:pt x="92" y="428"/>
                  </a:cubicBezTo>
                  <a:cubicBezTo>
                    <a:pt x="72" y="425"/>
                    <a:pt x="58" y="408"/>
                    <a:pt x="57" y="387"/>
                  </a:cubicBezTo>
                  <a:cubicBezTo>
                    <a:pt x="57" y="370"/>
                    <a:pt x="57" y="352"/>
                    <a:pt x="57" y="334"/>
                  </a:cubicBezTo>
                  <a:cubicBezTo>
                    <a:pt x="57" y="332"/>
                    <a:pt x="57" y="330"/>
                    <a:pt x="57" y="328"/>
                  </a:cubicBezTo>
                  <a:cubicBezTo>
                    <a:pt x="47" y="328"/>
                    <a:pt x="37" y="328"/>
                    <a:pt x="27" y="328"/>
                  </a:cubicBezTo>
                  <a:cubicBezTo>
                    <a:pt x="14" y="327"/>
                    <a:pt x="4" y="319"/>
                    <a:pt x="2" y="308"/>
                  </a:cubicBezTo>
                  <a:cubicBezTo>
                    <a:pt x="0" y="301"/>
                    <a:pt x="2" y="295"/>
                    <a:pt x="5" y="288"/>
                  </a:cubicBezTo>
                  <a:cubicBezTo>
                    <a:pt x="19" y="263"/>
                    <a:pt x="33" y="237"/>
                    <a:pt x="47" y="211"/>
                  </a:cubicBezTo>
                  <a:cubicBezTo>
                    <a:pt x="48" y="209"/>
                    <a:pt x="49" y="205"/>
                    <a:pt x="49" y="202"/>
                  </a:cubicBezTo>
                  <a:cubicBezTo>
                    <a:pt x="49" y="120"/>
                    <a:pt x="101" y="50"/>
                    <a:pt x="180" y="30"/>
                  </a:cubicBezTo>
                  <a:cubicBezTo>
                    <a:pt x="298" y="0"/>
                    <a:pt x="404" y="72"/>
                    <a:pt x="425" y="180"/>
                  </a:cubicBezTo>
                  <a:cubicBezTo>
                    <a:pt x="430" y="202"/>
                    <a:pt x="430" y="224"/>
                    <a:pt x="427" y="247"/>
                  </a:cubicBezTo>
                  <a:cubicBezTo>
                    <a:pt x="426" y="249"/>
                    <a:pt x="426" y="251"/>
                    <a:pt x="425" y="253"/>
                  </a:cubicBezTo>
                  <a:cubicBezTo>
                    <a:pt x="420" y="252"/>
                    <a:pt x="415" y="251"/>
                    <a:pt x="409" y="250"/>
                  </a:cubicBezTo>
                  <a:cubicBezTo>
                    <a:pt x="417" y="204"/>
                    <a:pt x="409" y="162"/>
                    <a:pt x="384" y="122"/>
                  </a:cubicBezTo>
                  <a:cubicBezTo>
                    <a:pt x="379" y="127"/>
                    <a:pt x="375" y="131"/>
                    <a:pt x="371" y="136"/>
                  </a:cubicBezTo>
                  <a:cubicBezTo>
                    <a:pt x="356" y="151"/>
                    <a:pt x="341" y="166"/>
                    <a:pt x="326" y="181"/>
                  </a:cubicBezTo>
                  <a:cubicBezTo>
                    <a:pt x="324" y="182"/>
                    <a:pt x="321" y="184"/>
                    <a:pt x="318" y="184"/>
                  </a:cubicBezTo>
                  <a:cubicBezTo>
                    <a:pt x="302" y="184"/>
                    <a:pt x="287" y="184"/>
                    <a:pt x="271" y="184"/>
                  </a:cubicBezTo>
                  <a:cubicBezTo>
                    <a:pt x="268" y="184"/>
                    <a:pt x="267" y="185"/>
                    <a:pt x="265" y="187"/>
                  </a:cubicBezTo>
                  <a:cubicBezTo>
                    <a:pt x="260" y="198"/>
                    <a:pt x="248" y="203"/>
                    <a:pt x="237" y="200"/>
                  </a:cubicBezTo>
                  <a:cubicBezTo>
                    <a:pt x="226" y="197"/>
                    <a:pt x="218" y="187"/>
                    <a:pt x="218" y="175"/>
                  </a:cubicBezTo>
                  <a:cubicBezTo>
                    <a:pt x="218" y="164"/>
                    <a:pt x="226" y="154"/>
                    <a:pt x="237" y="151"/>
                  </a:cubicBezTo>
                  <a:cubicBezTo>
                    <a:pt x="248" y="148"/>
                    <a:pt x="260" y="153"/>
                    <a:pt x="265" y="164"/>
                  </a:cubicBezTo>
                  <a:cubicBezTo>
                    <a:pt x="267" y="167"/>
                    <a:pt x="269" y="167"/>
                    <a:pt x="271" y="167"/>
                  </a:cubicBezTo>
                  <a:cubicBezTo>
                    <a:pt x="285" y="167"/>
                    <a:pt x="298" y="167"/>
                    <a:pt x="312" y="167"/>
                  </a:cubicBezTo>
                  <a:cubicBezTo>
                    <a:pt x="314" y="167"/>
                    <a:pt x="316" y="167"/>
                    <a:pt x="317" y="165"/>
                  </a:cubicBezTo>
                  <a:cubicBezTo>
                    <a:pt x="336" y="146"/>
                    <a:pt x="355" y="128"/>
                    <a:pt x="374" y="108"/>
                  </a:cubicBezTo>
                  <a:cubicBezTo>
                    <a:pt x="364" y="95"/>
                    <a:pt x="353" y="84"/>
                    <a:pt x="339" y="74"/>
                  </a:cubicBezTo>
                  <a:cubicBezTo>
                    <a:pt x="332" y="81"/>
                    <a:pt x="325" y="88"/>
                    <a:pt x="318" y="96"/>
                  </a:cubicBezTo>
                  <a:cubicBezTo>
                    <a:pt x="317" y="97"/>
                    <a:pt x="318" y="99"/>
                    <a:pt x="318" y="101"/>
                  </a:cubicBezTo>
                  <a:cubicBezTo>
                    <a:pt x="322" y="115"/>
                    <a:pt x="314" y="129"/>
                    <a:pt x="300" y="133"/>
                  </a:cubicBezTo>
                  <a:cubicBezTo>
                    <a:pt x="286" y="136"/>
                    <a:pt x="272" y="127"/>
                    <a:pt x="269" y="113"/>
                  </a:cubicBezTo>
                  <a:cubicBezTo>
                    <a:pt x="265" y="95"/>
                    <a:pt x="282" y="79"/>
                    <a:pt x="299" y="84"/>
                  </a:cubicBezTo>
                  <a:cubicBezTo>
                    <a:pt x="304" y="85"/>
                    <a:pt x="306" y="84"/>
                    <a:pt x="309" y="81"/>
                  </a:cubicBezTo>
                  <a:cubicBezTo>
                    <a:pt x="314" y="75"/>
                    <a:pt x="320" y="71"/>
                    <a:pt x="325" y="65"/>
                  </a:cubicBezTo>
                  <a:close/>
                  <a:moveTo>
                    <a:pt x="294" y="100"/>
                  </a:moveTo>
                  <a:cubicBezTo>
                    <a:pt x="290" y="99"/>
                    <a:pt x="286" y="103"/>
                    <a:pt x="285" y="107"/>
                  </a:cubicBezTo>
                  <a:cubicBezTo>
                    <a:pt x="285" y="112"/>
                    <a:pt x="289" y="116"/>
                    <a:pt x="293" y="116"/>
                  </a:cubicBezTo>
                  <a:cubicBezTo>
                    <a:pt x="298" y="117"/>
                    <a:pt x="302" y="113"/>
                    <a:pt x="302" y="108"/>
                  </a:cubicBezTo>
                  <a:cubicBezTo>
                    <a:pt x="302" y="104"/>
                    <a:pt x="299" y="100"/>
                    <a:pt x="294" y="100"/>
                  </a:cubicBezTo>
                  <a:close/>
                  <a:moveTo>
                    <a:pt x="176" y="142"/>
                  </a:moveTo>
                  <a:cubicBezTo>
                    <a:pt x="176" y="137"/>
                    <a:pt x="172" y="133"/>
                    <a:pt x="167" y="133"/>
                  </a:cubicBezTo>
                  <a:cubicBezTo>
                    <a:pt x="163" y="133"/>
                    <a:pt x="159" y="137"/>
                    <a:pt x="159" y="141"/>
                  </a:cubicBezTo>
                  <a:cubicBezTo>
                    <a:pt x="159" y="146"/>
                    <a:pt x="162" y="150"/>
                    <a:pt x="167" y="150"/>
                  </a:cubicBezTo>
                  <a:cubicBezTo>
                    <a:pt x="172" y="150"/>
                    <a:pt x="175" y="146"/>
                    <a:pt x="176" y="142"/>
                  </a:cubicBezTo>
                  <a:close/>
                  <a:moveTo>
                    <a:pt x="243" y="184"/>
                  </a:moveTo>
                  <a:cubicBezTo>
                    <a:pt x="247" y="184"/>
                    <a:pt x="251" y="180"/>
                    <a:pt x="252" y="176"/>
                  </a:cubicBezTo>
                  <a:cubicBezTo>
                    <a:pt x="252" y="171"/>
                    <a:pt x="248" y="167"/>
                    <a:pt x="243" y="167"/>
                  </a:cubicBezTo>
                  <a:cubicBezTo>
                    <a:pt x="239" y="167"/>
                    <a:pt x="235" y="171"/>
                    <a:pt x="235" y="175"/>
                  </a:cubicBezTo>
                  <a:cubicBezTo>
                    <a:pt x="235" y="180"/>
                    <a:pt x="238" y="184"/>
                    <a:pt x="243" y="1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0"/>
            <p:cNvSpPr/>
            <p:nvPr/>
          </p:nvSpPr>
          <p:spPr>
            <a:xfrm>
              <a:off x="9444349" y="170087"/>
              <a:ext cx="382589" cy="382587"/>
            </a:xfrm>
            <a:custGeom>
              <a:rect b="b" l="l" r="r" t="t"/>
              <a:pathLst>
                <a:path extrusionOk="0" h="101" w="101">
                  <a:moveTo>
                    <a:pt x="42" y="0"/>
                  </a:moveTo>
                  <a:cubicBezTo>
                    <a:pt x="48" y="0"/>
                    <a:pt x="53" y="0"/>
                    <a:pt x="58" y="0"/>
                  </a:cubicBezTo>
                  <a:cubicBezTo>
                    <a:pt x="60" y="26"/>
                    <a:pt x="77" y="41"/>
                    <a:pt x="101" y="42"/>
                  </a:cubicBezTo>
                  <a:cubicBezTo>
                    <a:pt x="101" y="48"/>
                    <a:pt x="101" y="53"/>
                    <a:pt x="101" y="58"/>
                  </a:cubicBezTo>
                  <a:cubicBezTo>
                    <a:pt x="75" y="60"/>
                    <a:pt x="60" y="77"/>
                    <a:pt x="58" y="101"/>
                  </a:cubicBezTo>
                  <a:cubicBezTo>
                    <a:pt x="53" y="101"/>
                    <a:pt x="48" y="101"/>
                    <a:pt x="42" y="101"/>
                  </a:cubicBezTo>
                  <a:cubicBezTo>
                    <a:pt x="40" y="74"/>
                    <a:pt x="23" y="60"/>
                    <a:pt x="0" y="58"/>
                  </a:cubicBezTo>
                  <a:cubicBezTo>
                    <a:pt x="0" y="53"/>
                    <a:pt x="0" y="48"/>
                    <a:pt x="0" y="42"/>
                  </a:cubicBezTo>
                  <a:cubicBezTo>
                    <a:pt x="26" y="40"/>
                    <a:pt x="41" y="23"/>
                    <a:pt x="42" y="0"/>
                  </a:cubicBezTo>
                  <a:close/>
                  <a:moveTo>
                    <a:pt x="50" y="35"/>
                  </a:moveTo>
                  <a:cubicBezTo>
                    <a:pt x="46" y="40"/>
                    <a:pt x="40" y="46"/>
                    <a:pt x="35" y="50"/>
                  </a:cubicBezTo>
                  <a:cubicBezTo>
                    <a:pt x="40" y="55"/>
                    <a:pt x="46" y="61"/>
                    <a:pt x="50" y="65"/>
                  </a:cubicBezTo>
                  <a:cubicBezTo>
                    <a:pt x="55" y="61"/>
                    <a:pt x="61" y="55"/>
                    <a:pt x="65" y="50"/>
                  </a:cubicBezTo>
                  <a:cubicBezTo>
                    <a:pt x="61" y="46"/>
                    <a:pt x="55" y="40"/>
                    <a:pt x="50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40"/>
          <p:cNvSpPr txBox="1"/>
          <p:nvPr/>
        </p:nvSpPr>
        <p:spPr>
          <a:xfrm>
            <a:off x="6096001" y="4091402"/>
            <a:ext cx="5721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 believe students should </a:t>
            </a:r>
            <a:r>
              <a:rPr lang="en-U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believe in the potential of each person, including themselves to learn and think globally and embrace the ideals of tolerance and fairness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" name="Google Shape;158;p40"/>
          <p:cNvSpPr/>
          <p:nvPr/>
        </p:nvSpPr>
        <p:spPr>
          <a:xfrm>
            <a:off x="561835" y="4587300"/>
            <a:ext cx="4843200" cy="2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68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Information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853">
            <a:alpha val="81960"/>
          </a:srgbClr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1"/>
          <p:cNvSpPr/>
          <p:nvPr/>
        </p:nvSpPr>
        <p:spPr>
          <a:xfrm>
            <a:off x="1144325" y="892375"/>
            <a:ext cx="5250300" cy="3375600"/>
          </a:xfrm>
          <a:prstGeom prst="rect">
            <a:avLst/>
          </a:prstGeom>
          <a:solidFill>
            <a:srgbClr val="0068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1"/>
          <p:cNvSpPr/>
          <p:nvPr/>
        </p:nvSpPr>
        <p:spPr>
          <a:xfrm>
            <a:off x="7144950" y="892375"/>
            <a:ext cx="4947000" cy="3987900"/>
          </a:xfrm>
          <a:prstGeom prst="rect">
            <a:avLst/>
          </a:prstGeom>
          <a:solidFill>
            <a:srgbClr val="0068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1"/>
          <p:cNvSpPr txBox="1"/>
          <p:nvPr/>
        </p:nvSpPr>
        <p:spPr>
          <a:xfrm>
            <a:off x="1962150" y="291200"/>
            <a:ext cx="8058300" cy="3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D6951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C0C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6" name="Google Shape;16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721" y="291206"/>
            <a:ext cx="1137783" cy="80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1"/>
          <p:cNvSpPr/>
          <p:nvPr/>
        </p:nvSpPr>
        <p:spPr>
          <a:xfrm>
            <a:off x="3840452" y="4561360"/>
            <a:ext cx="139200" cy="19668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1"/>
          <p:cNvSpPr/>
          <p:nvPr/>
        </p:nvSpPr>
        <p:spPr>
          <a:xfrm>
            <a:off x="4826470" y="1998185"/>
            <a:ext cx="139124" cy="1966913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1"/>
          <p:cNvSpPr/>
          <p:nvPr/>
        </p:nvSpPr>
        <p:spPr>
          <a:xfrm>
            <a:off x="6942860" y="1902923"/>
            <a:ext cx="139200" cy="19668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1"/>
          <p:cNvSpPr txBox="1"/>
          <p:nvPr/>
        </p:nvSpPr>
        <p:spPr>
          <a:xfrm>
            <a:off x="698496" y="5430395"/>
            <a:ext cx="3336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p41"/>
          <p:cNvSpPr txBox="1"/>
          <p:nvPr/>
        </p:nvSpPr>
        <p:spPr>
          <a:xfrm>
            <a:off x="4419908" y="5430395"/>
            <a:ext cx="3336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p41"/>
          <p:cNvSpPr/>
          <p:nvPr/>
        </p:nvSpPr>
        <p:spPr>
          <a:xfrm>
            <a:off x="4489825" y="4687706"/>
            <a:ext cx="30030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1"/>
          <p:cNvSpPr/>
          <p:nvPr/>
        </p:nvSpPr>
        <p:spPr>
          <a:xfrm>
            <a:off x="8432789" y="4802932"/>
            <a:ext cx="3002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325" y="865174"/>
            <a:ext cx="5250299" cy="393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051" y="840088"/>
            <a:ext cx="5072809" cy="398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4171" y="4935306"/>
            <a:ext cx="1137783" cy="80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9576" y="3776975"/>
            <a:ext cx="4139350" cy="311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1"/>
          <p:cNvSpPr/>
          <p:nvPr/>
        </p:nvSpPr>
        <p:spPr>
          <a:xfrm>
            <a:off x="1005127" y="1998248"/>
            <a:ext cx="139200" cy="19668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 txBox="1"/>
          <p:nvPr/>
        </p:nvSpPr>
        <p:spPr>
          <a:xfrm>
            <a:off x="426726" y="3585650"/>
            <a:ext cx="425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5" name="Google Shape;1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525" y="4171577"/>
            <a:ext cx="2440100" cy="244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2"/>
          <p:cNvSpPr/>
          <p:nvPr/>
        </p:nvSpPr>
        <p:spPr>
          <a:xfrm>
            <a:off x="1741156" y="1610825"/>
            <a:ext cx="87600" cy="3429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0601" y="357325"/>
            <a:ext cx="2605473" cy="353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826" y="152400"/>
            <a:ext cx="7200773" cy="470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3450" y="3146650"/>
            <a:ext cx="4714824" cy="35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1225" y="3585654"/>
            <a:ext cx="5473848" cy="29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D48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"/>
          <p:cNvSpPr txBox="1"/>
          <p:nvPr/>
        </p:nvSpPr>
        <p:spPr>
          <a:xfrm>
            <a:off x="426726" y="3585650"/>
            <a:ext cx="425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7" name="Google Shape;1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525" y="4171577"/>
            <a:ext cx="2440100" cy="244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3"/>
          <p:cNvSpPr/>
          <p:nvPr/>
        </p:nvSpPr>
        <p:spPr>
          <a:xfrm>
            <a:off x="1741156" y="1610825"/>
            <a:ext cx="87600" cy="3429300"/>
          </a:xfrm>
          <a:prstGeom prst="rect">
            <a:avLst/>
          </a:prstGeom>
          <a:solidFill>
            <a:srgbClr val="1D69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5100" y="3182401"/>
            <a:ext cx="4613155" cy="3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7700" y="134450"/>
            <a:ext cx="4397150" cy="3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3100" y="134912"/>
            <a:ext cx="4397148" cy="329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8750" y="3182390"/>
            <a:ext cx="4795051" cy="3519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695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4"/>
          <p:cNvSpPr txBox="1"/>
          <p:nvPr/>
        </p:nvSpPr>
        <p:spPr>
          <a:xfrm>
            <a:off x="426726" y="3585650"/>
            <a:ext cx="425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525" y="4171577"/>
            <a:ext cx="2440100" cy="24401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4"/>
          <p:cNvSpPr/>
          <p:nvPr/>
        </p:nvSpPr>
        <p:spPr>
          <a:xfrm>
            <a:off x="1741156" y="1610825"/>
            <a:ext cx="87600" cy="34293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7300" y="34049"/>
            <a:ext cx="4761249" cy="35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5275" y="3287056"/>
            <a:ext cx="4761252" cy="357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9125" y="52388"/>
            <a:ext cx="4761249" cy="3514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88888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5"/>
          <p:cNvSpPr txBox="1"/>
          <p:nvPr/>
        </p:nvSpPr>
        <p:spPr>
          <a:xfrm>
            <a:off x="426726" y="3585650"/>
            <a:ext cx="425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0" name="Google Shape;2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525" y="4171577"/>
            <a:ext cx="2440100" cy="244013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5"/>
          <p:cNvSpPr/>
          <p:nvPr/>
        </p:nvSpPr>
        <p:spPr>
          <a:xfrm>
            <a:off x="1741156" y="1610825"/>
            <a:ext cx="87600" cy="3429300"/>
          </a:xfrm>
          <a:prstGeom prst="rect">
            <a:avLst/>
          </a:prstGeom>
          <a:solidFill>
            <a:srgbClr val="F4D4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075" y="156350"/>
            <a:ext cx="4755251" cy="3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3325" y="156350"/>
            <a:ext cx="4844001" cy="3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5075" y="3585650"/>
            <a:ext cx="4755251" cy="31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3325" y="3585650"/>
            <a:ext cx="4844001" cy="319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 txBox="1"/>
          <p:nvPr/>
        </p:nvSpPr>
        <p:spPr>
          <a:xfrm>
            <a:off x="426726" y="3585650"/>
            <a:ext cx="425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2" name="Google Shape;2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2525" y="4171577"/>
            <a:ext cx="2440100" cy="244013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6"/>
          <p:cNvSpPr/>
          <p:nvPr/>
        </p:nvSpPr>
        <p:spPr>
          <a:xfrm>
            <a:off x="1741156" y="1610825"/>
            <a:ext cx="87600" cy="3429300"/>
          </a:xfrm>
          <a:prstGeom prst="rect">
            <a:avLst/>
          </a:prstGeom>
          <a:solidFill>
            <a:srgbClr val="1D69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46"/>
          <p:cNvPicPr preferRelativeResize="0"/>
          <p:nvPr/>
        </p:nvPicPr>
        <p:blipFill rotWithShape="1">
          <a:blip r:embed="rId4">
            <a:alphaModFix/>
          </a:blip>
          <a:srcRect b="0" l="-1360" r="1359" t="24868"/>
          <a:stretch/>
        </p:blipFill>
        <p:spPr>
          <a:xfrm>
            <a:off x="752475" y="187575"/>
            <a:ext cx="6555951" cy="311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2575" y="3402800"/>
            <a:ext cx="3800099" cy="3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9738" y="282850"/>
            <a:ext cx="3935251" cy="3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7775" y="3585654"/>
            <a:ext cx="4898488" cy="190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5500" y="5414425"/>
            <a:ext cx="1372923" cy="13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11775" y="5482088"/>
            <a:ext cx="1730504" cy="11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66783" y="5469307"/>
            <a:ext cx="1473275" cy="121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