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220" r:id="rId2"/>
    <p:sldMasterId id="2147484313" r:id="rId3"/>
    <p:sldMasterId id="2147486180" r:id="rId4"/>
    <p:sldMasterId id="2147486185" r:id="rId5"/>
    <p:sldMasterId id="2147486190" r:id="rId6"/>
    <p:sldMasterId id="2147486192" r:id="rId7"/>
    <p:sldMasterId id="2147486194" r:id="rId8"/>
  </p:sldMasterIdLst>
  <p:notesMasterIdLst>
    <p:notesMasterId r:id="rId68"/>
  </p:notesMasterIdLst>
  <p:handoutMasterIdLst>
    <p:handoutMasterId r:id="rId69"/>
  </p:handoutMasterIdLst>
  <p:sldIdLst>
    <p:sldId id="429" r:id="rId9"/>
    <p:sldId id="708" r:id="rId10"/>
    <p:sldId id="622" r:id="rId11"/>
    <p:sldId id="675" r:id="rId12"/>
    <p:sldId id="677" r:id="rId13"/>
    <p:sldId id="709" r:id="rId14"/>
    <p:sldId id="968" r:id="rId15"/>
    <p:sldId id="710" r:id="rId16"/>
    <p:sldId id="681" r:id="rId17"/>
    <p:sldId id="682" r:id="rId18"/>
    <p:sldId id="683" r:id="rId19"/>
    <p:sldId id="714" r:id="rId20"/>
    <p:sldId id="974" r:id="rId21"/>
    <p:sldId id="716" r:id="rId22"/>
    <p:sldId id="975" r:id="rId23"/>
    <p:sldId id="1001" r:id="rId24"/>
    <p:sldId id="1003" r:id="rId25"/>
    <p:sldId id="1006" r:id="rId26"/>
    <p:sldId id="1008" r:id="rId27"/>
    <p:sldId id="1009" r:id="rId28"/>
    <p:sldId id="1010" r:id="rId29"/>
    <p:sldId id="1004" r:id="rId30"/>
    <p:sldId id="686" r:id="rId31"/>
    <p:sldId id="964" r:id="rId32"/>
    <p:sldId id="687" r:id="rId33"/>
    <p:sldId id="690" r:id="rId34"/>
    <p:sldId id="965" r:id="rId35"/>
    <p:sldId id="997" r:id="rId36"/>
    <p:sldId id="998" r:id="rId37"/>
    <p:sldId id="999" r:id="rId38"/>
    <p:sldId id="1000" r:id="rId39"/>
    <p:sldId id="691" r:id="rId40"/>
    <p:sldId id="966" r:id="rId41"/>
    <p:sldId id="692" r:id="rId42"/>
    <p:sldId id="715" r:id="rId43"/>
    <p:sldId id="672" r:id="rId44"/>
    <p:sldId id="646" r:id="rId45"/>
    <p:sldId id="946" r:id="rId46"/>
    <p:sldId id="947" r:id="rId47"/>
    <p:sldId id="949" r:id="rId48"/>
    <p:sldId id="950" r:id="rId49"/>
    <p:sldId id="951" r:id="rId50"/>
    <p:sldId id="952" r:id="rId51"/>
    <p:sldId id="953" r:id="rId52"/>
    <p:sldId id="962" r:id="rId53"/>
    <p:sldId id="954" r:id="rId54"/>
    <p:sldId id="955" r:id="rId55"/>
    <p:sldId id="956" r:id="rId56"/>
    <p:sldId id="957" r:id="rId57"/>
    <p:sldId id="958" r:id="rId58"/>
    <p:sldId id="1011" r:id="rId59"/>
    <p:sldId id="1014" r:id="rId60"/>
    <p:sldId id="1015" r:id="rId61"/>
    <p:sldId id="1017" r:id="rId62"/>
    <p:sldId id="1020" r:id="rId63"/>
    <p:sldId id="1019" r:id="rId64"/>
    <p:sldId id="978" r:id="rId65"/>
    <p:sldId id="976" r:id="rId66"/>
    <p:sldId id="620" r:id="rId67"/>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5" autoAdjust="0"/>
    <p:restoredTop sz="81434" autoAdjust="0"/>
  </p:normalViewPr>
  <p:slideViewPr>
    <p:cSldViewPr>
      <p:cViewPr varScale="1">
        <p:scale>
          <a:sx n="87" d="100"/>
          <a:sy n="87" d="100"/>
        </p:scale>
        <p:origin x="12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101" y="38"/>
      </p:cViewPr>
      <p:guideLst>
        <p:guide orient="horz" pos="3023"/>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FB27EE8-54BC-4B3A-A5B0-9DA7FAD28E1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892" tIns="47446" rIns="94892" bIns="47446" numCol="1" anchor="t" anchorCtr="0" compatLnSpc="1">
            <a:prstTxWarp prst="textNoShape">
              <a:avLst/>
            </a:prstTxWarp>
          </a:bodyPr>
          <a:lstStyle>
            <a:lvl1pPr defTabSz="949996" eaLnBrk="0" hangingPunct="0">
              <a:spcBef>
                <a:spcPct val="0"/>
              </a:spcBef>
              <a:defRPr sz="1100">
                <a:latin typeface="Times New Roman" pitchFamily="18" charset="0"/>
              </a:defRPr>
            </a:lvl1pPr>
          </a:lstStyle>
          <a:p>
            <a:pPr>
              <a:defRPr/>
            </a:pPr>
            <a:endParaRPr lang="en-US"/>
          </a:p>
        </p:txBody>
      </p:sp>
      <p:sp>
        <p:nvSpPr>
          <p:cNvPr id="102403" name="Rectangle 3">
            <a:extLst>
              <a:ext uri="{FF2B5EF4-FFF2-40B4-BE49-F238E27FC236}">
                <a16:creationId xmlns:a16="http://schemas.microsoft.com/office/drawing/2014/main" id="{A383DFED-DFC6-4D9D-8A22-756FE4B0B276}"/>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4892" tIns="47446" rIns="94892" bIns="47446" numCol="1" anchor="t" anchorCtr="0" compatLnSpc="1">
            <a:prstTxWarp prst="textNoShape">
              <a:avLst/>
            </a:prstTxWarp>
          </a:bodyPr>
          <a:lstStyle>
            <a:lvl1pPr algn="r" defTabSz="949996" eaLnBrk="0" hangingPunct="0">
              <a:spcBef>
                <a:spcPct val="0"/>
              </a:spcBef>
              <a:defRPr sz="1100">
                <a:latin typeface="Times New Roman" pitchFamily="18" charset="0"/>
              </a:defRPr>
            </a:lvl1pPr>
          </a:lstStyle>
          <a:p>
            <a:pPr>
              <a:defRPr/>
            </a:pPr>
            <a:endParaRPr lang="en-US"/>
          </a:p>
        </p:txBody>
      </p:sp>
      <p:sp>
        <p:nvSpPr>
          <p:cNvPr id="102404" name="Rectangle 4">
            <a:extLst>
              <a:ext uri="{FF2B5EF4-FFF2-40B4-BE49-F238E27FC236}">
                <a16:creationId xmlns:a16="http://schemas.microsoft.com/office/drawing/2014/main" id="{2D1F6321-08CE-43C3-A131-E3C5174DB462}"/>
              </a:ext>
            </a:extLst>
          </p:cNvPr>
          <p:cNvSpPr>
            <a:spLocks noGrp="1" noChangeArrowheads="1"/>
          </p:cNvSpPr>
          <p:nvPr>
            <p:ph type="ftr" sz="quarter" idx="2"/>
          </p:nvPr>
        </p:nvSpPr>
        <p:spPr bwMode="auto">
          <a:xfrm>
            <a:off x="12700" y="9043988"/>
            <a:ext cx="3170238" cy="479425"/>
          </a:xfrm>
          <a:prstGeom prst="rect">
            <a:avLst/>
          </a:prstGeom>
          <a:noFill/>
          <a:ln w="9525">
            <a:noFill/>
            <a:miter lim="800000"/>
            <a:headEnd/>
            <a:tailEnd/>
          </a:ln>
          <a:effectLst/>
        </p:spPr>
        <p:txBody>
          <a:bodyPr vert="horz" wrap="square" lIns="94892" tIns="47446" rIns="94892" bIns="47446" numCol="1" anchor="b" anchorCtr="0" compatLnSpc="1">
            <a:prstTxWarp prst="textNoShape">
              <a:avLst/>
            </a:prstTxWarp>
          </a:bodyPr>
          <a:lstStyle>
            <a:lvl1pPr defTabSz="949996" eaLnBrk="0" hangingPunct="0">
              <a:spcBef>
                <a:spcPct val="0"/>
              </a:spcBef>
              <a:defRPr sz="1100">
                <a:latin typeface="Times New Roman" pitchFamily="18" charset="0"/>
              </a:defRPr>
            </a:lvl1pPr>
          </a:lstStyle>
          <a:p>
            <a:pPr>
              <a:defRPr/>
            </a:pPr>
            <a:endParaRPr lang="en-US" dirty="0"/>
          </a:p>
        </p:txBody>
      </p:sp>
      <p:sp>
        <p:nvSpPr>
          <p:cNvPr id="162821" name="Rectangle 7">
            <a:extLst>
              <a:ext uri="{FF2B5EF4-FFF2-40B4-BE49-F238E27FC236}">
                <a16:creationId xmlns:a16="http://schemas.microsoft.com/office/drawing/2014/main" id="{31DE1654-BDB2-410A-A8CA-CFA2B7FC24EF}"/>
              </a:ext>
            </a:extLst>
          </p:cNvPr>
          <p:cNvSpPr>
            <a:spLocks noChangeArrowheads="1"/>
          </p:cNvSpPr>
          <p:nvPr/>
        </p:nvSpPr>
        <p:spPr bwMode="auto">
          <a:xfrm>
            <a:off x="1028700" y="8879682"/>
            <a:ext cx="3578225" cy="481012"/>
          </a:xfrm>
          <a:prstGeom prst="rect">
            <a:avLst/>
          </a:prstGeom>
          <a:noFill/>
          <a:ln>
            <a:noFill/>
          </a:ln>
        </p:spPr>
        <p:txBody>
          <a:bodyPr lIns="95142" tIns="47571" rIns="95142" bIns="47571" anchor="b"/>
          <a:lstStyle>
            <a:lvl1pPr defTabSz="923925" eaLnBrk="0" hangingPunct="0">
              <a:defRPr sz="2000">
                <a:solidFill>
                  <a:schemeClr val="tx1"/>
                </a:solidFill>
                <a:latin typeface="Verdana" pitchFamily="34" charset="0"/>
              </a:defRPr>
            </a:lvl1pPr>
            <a:lvl2pPr marL="742950" indent="-285750" defTabSz="923925" eaLnBrk="0" hangingPunct="0">
              <a:defRPr sz="2000">
                <a:solidFill>
                  <a:schemeClr val="tx1"/>
                </a:solidFill>
                <a:latin typeface="Verdana" pitchFamily="34" charset="0"/>
              </a:defRPr>
            </a:lvl2pPr>
            <a:lvl3pPr marL="1143000" indent="-228600" defTabSz="923925" eaLnBrk="0" hangingPunct="0">
              <a:defRPr sz="2000">
                <a:solidFill>
                  <a:schemeClr val="tx1"/>
                </a:solidFill>
                <a:latin typeface="Verdana" pitchFamily="34" charset="0"/>
              </a:defRPr>
            </a:lvl3pPr>
            <a:lvl4pPr marL="1600200" indent="-228600" defTabSz="923925" eaLnBrk="0" hangingPunct="0">
              <a:defRPr sz="2000">
                <a:solidFill>
                  <a:schemeClr val="tx1"/>
                </a:solidFill>
                <a:latin typeface="Verdana" pitchFamily="34" charset="0"/>
              </a:defRPr>
            </a:lvl4pPr>
            <a:lvl5pPr marL="2057400" indent="-228600" defTabSz="923925" eaLnBrk="0" hangingPunct="0">
              <a:defRPr sz="2000">
                <a:solidFill>
                  <a:schemeClr val="tx1"/>
                </a:solidFill>
                <a:latin typeface="Verdana" pitchFamily="34" charset="0"/>
              </a:defRPr>
            </a:lvl5pPr>
            <a:lvl6pPr marL="2514600" indent="-228600" defTabSz="923925" eaLnBrk="0" fontAlgn="base" hangingPunct="0">
              <a:spcBef>
                <a:spcPct val="20000"/>
              </a:spcBef>
              <a:spcAft>
                <a:spcPct val="0"/>
              </a:spcAft>
              <a:defRPr sz="2000">
                <a:solidFill>
                  <a:schemeClr val="tx1"/>
                </a:solidFill>
                <a:latin typeface="Verdana" pitchFamily="34" charset="0"/>
              </a:defRPr>
            </a:lvl6pPr>
            <a:lvl7pPr marL="2971800" indent="-228600" defTabSz="923925" eaLnBrk="0" fontAlgn="base" hangingPunct="0">
              <a:spcBef>
                <a:spcPct val="20000"/>
              </a:spcBef>
              <a:spcAft>
                <a:spcPct val="0"/>
              </a:spcAft>
              <a:defRPr sz="2000">
                <a:solidFill>
                  <a:schemeClr val="tx1"/>
                </a:solidFill>
                <a:latin typeface="Verdana" pitchFamily="34" charset="0"/>
              </a:defRPr>
            </a:lvl7pPr>
            <a:lvl8pPr marL="3429000" indent="-228600" defTabSz="923925" eaLnBrk="0" fontAlgn="base" hangingPunct="0">
              <a:spcBef>
                <a:spcPct val="20000"/>
              </a:spcBef>
              <a:spcAft>
                <a:spcPct val="0"/>
              </a:spcAft>
              <a:defRPr sz="2000">
                <a:solidFill>
                  <a:schemeClr val="tx1"/>
                </a:solidFill>
                <a:latin typeface="Verdana" pitchFamily="34" charset="0"/>
              </a:defRPr>
            </a:lvl8pPr>
            <a:lvl9pPr marL="3886200" indent="-228600" defTabSz="923925" eaLnBrk="0" fontAlgn="base" hangingPunct="0">
              <a:spcBef>
                <a:spcPct val="20000"/>
              </a:spcBef>
              <a:spcAft>
                <a:spcPct val="0"/>
              </a:spcAft>
              <a:defRPr sz="2000">
                <a:solidFill>
                  <a:schemeClr val="tx1"/>
                </a:solidFill>
                <a:latin typeface="Verdana" pitchFamily="34" charset="0"/>
              </a:defRPr>
            </a:lvl9pPr>
          </a:lstStyle>
          <a:p>
            <a:pPr eaLnBrk="1" hangingPunct="1">
              <a:defRPr/>
            </a:pPr>
            <a:r>
              <a:rPr lang="en-US" altLang="en-US" sz="1100" dirty="0">
                <a:solidFill>
                  <a:srgbClr val="000000"/>
                </a:solidFill>
                <a:latin typeface="Arrus BT" pitchFamily="18" charset="0"/>
                <a:cs typeface="Times New Roman" pitchFamily="18" charset="0"/>
              </a:rPr>
              <a:t>©</a:t>
            </a:r>
            <a:r>
              <a:rPr lang="en-US" altLang="en-US" sz="1100" dirty="0">
                <a:solidFill>
                  <a:srgbClr val="000000"/>
                </a:solidFill>
                <a:latin typeface="Arrus BT" pitchFamily="18" charset="0"/>
              </a:rPr>
              <a:t> 2022 </a:t>
            </a:r>
            <a:r>
              <a:rPr lang="en-US" altLang="en-US" sz="1100" dirty="0">
                <a:latin typeface="Arrus BT" pitchFamily="18" charset="0"/>
              </a:rPr>
              <a:t>Law Offices of Young, Minney &amp; Corr, LLP</a:t>
            </a:r>
          </a:p>
        </p:txBody>
      </p:sp>
      <p:pic>
        <p:nvPicPr>
          <p:cNvPr id="27654" name="Picture 5">
            <a:extLst>
              <a:ext uri="{FF2B5EF4-FFF2-40B4-BE49-F238E27FC236}">
                <a16:creationId xmlns:a16="http://schemas.microsoft.com/office/drawing/2014/main" id="{90349034-5F60-4CAE-8BC5-2A4609CB3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02725"/>
            <a:ext cx="9525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7D4914C-C3F0-4905-A59B-67B492217CF5}"/>
              </a:ext>
            </a:extLst>
          </p:cNvPr>
          <p:cNvSpPr>
            <a:spLocks noGrp="1"/>
          </p:cNvSpPr>
          <p:nvPr>
            <p:ph type="sldNum" sz="quarter" idx="3"/>
          </p:nvPr>
        </p:nvSpPr>
        <p:spPr>
          <a:xfrm>
            <a:off x="4037806" y="8961042"/>
            <a:ext cx="3170238" cy="481012"/>
          </a:xfrm>
          <a:prstGeom prst="rect">
            <a:avLst/>
          </a:prstGeom>
        </p:spPr>
        <p:txBody>
          <a:bodyPr vert="horz" lIns="91440" tIns="45720" rIns="91440" bIns="45720" rtlCol="0" anchor="b"/>
          <a:lstStyle>
            <a:lvl1pPr algn="r">
              <a:defRPr sz="1200"/>
            </a:lvl1pPr>
          </a:lstStyle>
          <a:p>
            <a:pPr>
              <a:defRPr/>
            </a:pPr>
            <a:fld id="{67A49B9E-5988-4D1F-BC92-F744A3DA63B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BA2C51-3309-4172-ADA0-89F1A32AD99A}"/>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892" tIns="47446" rIns="94892" bIns="47446" numCol="1" anchor="t" anchorCtr="0" compatLnSpc="1">
            <a:prstTxWarp prst="textNoShape">
              <a:avLst/>
            </a:prstTxWarp>
          </a:bodyPr>
          <a:lstStyle>
            <a:lvl1pPr defTabSz="949996" eaLnBrk="0" hangingPunct="0">
              <a:spcBef>
                <a:spcPct val="0"/>
              </a:spcBef>
              <a:defRPr sz="1100">
                <a:latin typeface="Times New Roman" pitchFamily="18" charset="0"/>
              </a:defRPr>
            </a:lvl1pPr>
          </a:lstStyle>
          <a:p>
            <a:pPr>
              <a:defRPr/>
            </a:pPr>
            <a:endParaRPr lang="en-US"/>
          </a:p>
        </p:txBody>
      </p:sp>
      <p:sp>
        <p:nvSpPr>
          <p:cNvPr id="13315" name="Rectangle 3">
            <a:extLst>
              <a:ext uri="{FF2B5EF4-FFF2-40B4-BE49-F238E27FC236}">
                <a16:creationId xmlns:a16="http://schemas.microsoft.com/office/drawing/2014/main" id="{DE291909-D7E5-429D-A33A-2ABDF522038D}"/>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892" tIns="47446" rIns="94892" bIns="47446" numCol="1" anchor="t" anchorCtr="0" compatLnSpc="1">
            <a:prstTxWarp prst="textNoShape">
              <a:avLst/>
            </a:prstTxWarp>
          </a:bodyPr>
          <a:lstStyle>
            <a:lvl1pPr algn="r" defTabSz="949996" eaLnBrk="0" hangingPunct="0">
              <a:spcBef>
                <a:spcPct val="0"/>
              </a:spcBef>
              <a:defRPr sz="1100">
                <a:latin typeface="Times New Roman" pitchFamily="18" charset="0"/>
              </a:defRPr>
            </a:lvl1pPr>
          </a:lstStyle>
          <a:p>
            <a:pPr>
              <a:defRPr/>
            </a:pPr>
            <a:endParaRPr lang="en-US"/>
          </a:p>
        </p:txBody>
      </p:sp>
      <p:sp>
        <p:nvSpPr>
          <p:cNvPr id="26628" name="Rectangle 4">
            <a:extLst>
              <a:ext uri="{FF2B5EF4-FFF2-40B4-BE49-F238E27FC236}">
                <a16:creationId xmlns:a16="http://schemas.microsoft.com/office/drawing/2014/main" id="{BADACEE9-2DF6-4E78-B4C3-71ECBDC6CED9}"/>
              </a:ext>
            </a:extLst>
          </p:cNvPr>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4CC7CCBE-B09A-4EA0-853B-5508D54061A3}"/>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4892" tIns="47446" rIns="94892" bIns="474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686A01D6-014E-46CC-A5DF-0BD92B18BBB8}"/>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892" tIns="47446" rIns="94892" bIns="47446" numCol="1" anchor="b" anchorCtr="0" compatLnSpc="1">
            <a:prstTxWarp prst="textNoShape">
              <a:avLst/>
            </a:prstTxWarp>
          </a:bodyPr>
          <a:lstStyle>
            <a:lvl1pPr defTabSz="949996" eaLnBrk="0" hangingPunct="0">
              <a:spcBef>
                <a:spcPct val="0"/>
              </a:spcBef>
              <a:defRPr sz="1100">
                <a:latin typeface="Times New Roman" pitchFamily="18" charset="0"/>
              </a:defRPr>
            </a:lvl1pPr>
          </a:lstStyle>
          <a:p>
            <a:pPr>
              <a:defRPr/>
            </a:pPr>
            <a:endParaRPr lang="en-US"/>
          </a:p>
        </p:txBody>
      </p:sp>
      <p:sp>
        <p:nvSpPr>
          <p:cNvPr id="13319" name="Rectangle 7">
            <a:extLst>
              <a:ext uri="{FF2B5EF4-FFF2-40B4-BE49-F238E27FC236}">
                <a16:creationId xmlns:a16="http://schemas.microsoft.com/office/drawing/2014/main" id="{D16F1EE6-3E14-471B-B30F-5456F02E79EE}"/>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892" tIns="47446" rIns="94892" bIns="47446" numCol="1" anchor="b" anchorCtr="0" compatLnSpc="1">
            <a:prstTxWarp prst="textNoShape">
              <a:avLst/>
            </a:prstTxWarp>
          </a:bodyPr>
          <a:lstStyle>
            <a:lvl1pPr algn="r" defTabSz="947738">
              <a:defRPr sz="1100">
                <a:latin typeface="Times New Roman" panose="02020603050405020304" pitchFamily="18" charset="0"/>
              </a:defRPr>
            </a:lvl1pPr>
          </a:lstStyle>
          <a:p>
            <a:pPr>
              <a:defRPr/>
            </a:pPr>
            <a:fld id="{BB38AB3C-7EF8-4520-A65F-C3BBA9C22EB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7FBEE4C-1D1D-495E-A2C5-8CE633102C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Times New Roman" panose="02020603050405020304" pitchFamily="18" charset="0"/>
              </a:defRPr>
            </a:lvl1pPr>
            <a:lvl2pPr marL="757238" indent="-285750" defTabSz="941388">
              <a:spcBef>
                <a:spcPct val="30000"/>
              </a:spcBef>
              <a:defRPr sz="1200">
                <a:solidFill>
                  <a:schemeClr val="tx1"/>
                </a:solidFill>
                <a:latin typeface="Times New Roman" panose="02020603050405020304" pitchFamily="18" charset="0"/>
              </a:defRPr>
            </a:lvl2pPr>
            <a:lvl3pPr marL="1168400" indent="-227013" defTabSz="941388">
              <a:spcBef>
                <a:spcPct val="30000"/>
              </a:spcBef>
              <a:defRPr sz="1200">
                <a:solidFill>
                  <a:schemeClr val="tx1"/>
                </a:solidFill>
                <a:latin typeface="Times New Roman" panose="02020603050405020304" pitchFamily="18" charset="0"/>
              </a:defRPr>
            </a:lvl3pPr>
            <a:lvl4pPr marL="1638300" indent="-227013" defTabSz="941388">
              <a:spcBef>
                <a:spcPct val="30000"/>
              </a:spcBef>
              <a:defRPr sz="1200">
                <a:solidFill>
                  <a:schemeClr val="tx1"/>
                </a:solidFill>
                <a:latin typeface="Times New Roman" panose="02020603050405020304" pitchFamily="18" charset="0"/>
              </a:defRPr>
            </a:lvl4pPr>
            <a:lvl5pPr marL="2106613" indent="-227013" defTabSz="941388">
              <a:spcBef>
                <a:spcPct val="30000"/>
              </a:spcBef>
              <a:defRPr sz="1200">
                <a:solidFill>
                  <a:schemeClr val="tx1"/>
                </a:solidFill>
                <a:latin typeface="Times New Roman" panose="02020603050405020304" pitchFamily="18" charset="0"/>
              </a:defRPr>
            </a:lvl5pPr>
            <a:lvl6pPr marL="2563813" indent="-227013" defTabSz="941388" eaLnBrk="0" fontAlgn="base" hangingPunct="0">
              <a:spcBef>
                <a:spcPct val="30000"/>
              </a:spcBef>
              <a:spcAft>
                <a:spcPct val="0"/>
              </a:spcAft>
              <a:defRPr sz="1200">
                <a:solidFill>
                  <a:schemeClr val="tx1"/>
                </a:solidFill>
                <a:latin typeface="Times New Roman" panose="02020603050405020304" pitchFamily="18" charset="0"/>
              </a:defRPr>
            </a:lvl6pPr>
            <a:lvl7pPr marL="3021013" indent="-227013" defTabSz="941388" eaLnBrk="0" fontAlgn="base" hangingPunct="0">
              <a:spcBef>
                <a:spcPct val="30000"/>
              </a:spcBef>
              <a:spcAft>
                <a:spcPct val="0"/>
              </a:spcAft>
              <a:defRPr sz="1200">
                <a:solidFill>
                  <a:schemeClr val="tx1"/>
                </a:solidFill>
                <a:latin typeface="Times New Roman" panose="02020603050405020304" pitchFamily="18" charset="0"/>
              </a:defRPr>
            </a:lvl7pPr>
            <a:lvl8pPr marL="3478213" indent="-227013" defTabSz="941388" eaLnBrk="0" fontAlgn="base" hangingPunct="0">
              <a:spcBef>
                <a:spcPct val="30000"/>
              </a:spcBef>
              <a:spcAft>
                <a:spcPct val="0"/>
              </a:spcAft>
              <a:defRPr sz="1200">
                <a:solidFill>
                  <a:schemeClr val="tx1"/>
                </a:solidFill>
                <a:latin typeface="Times New Roman" panose="02020603050405020304" pitchFamily="18" charset="0"/>
              </a:defRPr>
            </a:lvl8pPr>
            <a:lvl9pPr marL="3935413" indent="-227013" defTabSz="9413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5CE978-ED13-438B-9F78-76D8CA408316}" type="slidenum">
              <a:rPr lang="en-US" altLang="en-US" sz="1100" smtClean="0"/>
              <a:pPr>
                <a:spcBef>
                  <a:spcPct val="0"/>
                </a:spcBef>
              </a:pPr>
              <a:t>1</a:t>
            </a:fld>
            <a:endParaRPr lang="en-US" altLang="en-US" sz="1100"/>
          </a:p>
        </p:txBody>
      </p:sp>
      <p:sp>
        <p:nvSpPr>
          <p:cNvPr id="29699" name="Rectangle 2">
            <a:extLst>
              <a:ext uri="{FF2B5EF4-FFF2-40B4-BE49-F238E27FC236}">
                <a16:creationId xmlns:a16="http://schemas.microsoft.com/office/drawing/2014/main" id="{4D0C269E-165B-4207-852B-6D0EF3B25DA4}"/>
              </a:ext>
            </a:extLst>
          </p:cNvPr>
          <p:cNvSpPr>
            <a:spLocks noGrp="1" noRot="1" noChangeAspect="1" noChangeArrowheads="1" noTextEdit="1"/>
          </p:cNvSpPr>
          <p:nvPr>
            <p:ph type="sldImg"/>
          </p:nvPr>
        </p:nvSpPr>
        <p:spPr>
          <a:xfrm>
            <a:off x="1258888" y="720725"/>
            <a:ext cx="4799012" cy="3598863"/>
          </a:xfrm>
          <a:ln/>
        </p:spPr>
      </p:sp>
      <p:sp>
        <p:nvSpPr>
          <p:cNvPr id="29700" name="Rectangle 3">
            <a:extLst>
              <a:ext uri="{FF2B5EF4-FFF2-40B4-BE49-F238E27FC236}">
                <a16:creationId xmlns:a16="http://schemas.microsoft.com/office/drawing/2014/main" id="{9FB10AB3-B80D-4BC8-BB6E-8AA7045FB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51B054E-8444-4262-A697-A1B54B2F2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8069D4B-2C72-4EAE-BB33-B69542725DB7}" type="slidenum">
              <a:rPr lang="en-US" altLang="en-US" smtClean="0">
                <a:solidFill>
                  <a:srgbClr val="000000"/>
                </a:solidFill>
              </a:rPr>
              <a:pPr eaLnBrk="1" hangingPunct="1">
                <a:spcBef>
                  <a:spcPct val="0"/>
                </a:spcBef>
              </a:pPr>
              <a:t>10</a:t>
            </a:fld>
            <a:endParaRPr lang="en-US" altLang="en-US">
              <a:solidFill>
                <a:srgbClr val="000000"/>
              </a:solidFill>
            </a:endParaRPr>
          </a:p>
        </p:txBody>
      </p:sp>
      <p:sp>
        <p:nvSpPr>
          <p:cNvPr id="48131" name="Rectangle 2">
            <a:extLst>
              <a:ext uri="{FF2B5EF4-FFF2-40B4-BE49-F238E27FC236}">
                <a16:creationId xmlns:a16="http://schemas.microsoft.com/office/drawing/2014/main" id="{DA8D97E1-E82A-49BB-B6F5-EF3BCE52343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F856297-1DFB-4125-8313-E1D4DB923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2E84E0B-523D-4589-BAE2-044C539360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26908A3-5735-476D-9295-825BC604BF85}" type="slidenum">
              <a:rPr lang="en-US" altLang="en-US" smtClean="0">
                <a:solidFill>
                  <a:srgbClr val="000000"/>
                </a:solidFill>
              </a:rPr>
              <a:pPr eaLnBrk="1" hangingPunct="1">
                <a:spcBef>
                  <a:spcPct val="0"/>
                </a:spcBef>
              </a:pPr>
              <a:t>11</a:t>
            </a:fld>
            <a:endParaRPr lang="en-US" altLang="en-US">
              <a:solidFill>
                <a:srgbClr val="000000"/>
              </a:solidFill>
            </a:endParaRPr>
          </a:p>
        </p:txBody>
      </p:sp>
      <p:sp>
        <p:nvSpPr>
          <p:cNvPr id="50179" name="Rectangle 2">
            <a:extLst>
              <a:ext uri="{FF2B5EF4-FFF2-40B4-BE49-F238E27FC236}">
                <a16:creationId xmlns:a16="http://schemas.microsoft.com/office/drawing/2014/main" id="{0E9704AF-11DD-44A6-A068-F589A679E7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CAD439F-D324-4D31-8F27-951DB0CF6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50900"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509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50900"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509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17032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50900"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509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5366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50900"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8509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700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16</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549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17</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203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18</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9444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19</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03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13E0203-8855-41F7-B32B-D7D5CE695890}"/>
              </a:ext>
            </a:extLst>
          </p:cNvPr>
          <p:cNvSpPr>
            <a:spLocks noGrp="1" noRot="1" noChangeAspect="1" noChangeArrowheads="1" noTextEdit="1"/>
          </p:cNvSpPr>
          <p:nvPr>
            <p:ph type="sldImg"/>
          </p:nvPr>
        </p:nvSpPr>
        <p:spPr>
          <a:xfrm>
            <a:off x="1184275" y="698500"/>
            <a:ext cx="4643438" cy="3484563"/>
          </a:xfrm>
          <a:ln/>
        </p:spPr>
      </p:sp>
      <p:sp>
        <p:nvSpPr>
          <p:cNvPr id="35843" name="Rectangle 3">
            <a:extLst>
              <a:ext uri="{FF2B5EF4-FFF2-40B4-BE49-F238E27FC236}">
                <a16:creationId xmlns:a16="http://schemas.microsoft.com/office/drawing/2014/main" id="{1797C636-E015-4F05-9924-8DA214D56C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20</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5687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21</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8439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5B2028D5-C3F9-4228-9E94-633890C5A337}" type="slidenum">
              <a:rPr lang="en-US" altLang="en-US">
                <a:solidFill>
                  <a:srgbClr val="000000"/>
                </a:solidFill>
              </a:rPr>
              <a:pPr eaLnBrk="1" hangingPunct="1">
                <a:spcBef>
                  <a:spcPct val="0"/>
                </a:spcBef>
                <a:defRPr/>
              </a:pPr>
              <a:t>22</a:t>
            </a:fld>
            <a:endParaRPr lang="en-US" altLang="en-US">
              <a:solidFill>
                <a:srgbClr val="000000"/>
              </a:solidFill>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8135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22DF8C0-F59F-4ED6-B389-D0DB72559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14819F-32AD-4F2F-90D3-CBED94EF17BE}" type="slidenum">
              <a:rPr lang="en-US" altLang="en-US" smtClean="0">
                <a:solidFill>
                  <a:srgbClr val="000000"/>
                </a:solidFill>
              </a:rPr>
              <a:pPr eaLnBrk="1" hangingPunct="1">
                <a:spcBef>
                  <a:spcPct val="0"/>
                </a:spcBef>
              </a:pPr>
              <a:t>23</a:t>
            </a:fld>
            <a:endParaRPr lang="en-US" altLang="en-US">
              <a:solidFill>
                <a:srgbClr val="000000"/>
              </a:solidFill>
            </a:endParaRPr>
          </a:p>
        </p:txBody>
      </p:sp>
      <p:sp>
        <p:nvSpPr>
          <p:cNvPr id="56323" name="Rectangle 2">
            <a:extLst>
              <a:ext uri="{FF2B5EF4-FFF2-40B4-BE49-F238E27FC236}">
                <a16:creationId xmlns:a16="http://schemas.microsoft.com/office/drawing/2014/main" id="{62374504-3915-4EAC-B189-BCBF89903AF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32F8C39-AF02-4456-9B1D-AA30048B9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22DF8C0-F59F-4ED6-B389-D0DB72559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14819F-32AD-4F2F-90D3-CBED94EF17BE}" type="slidenum">
              <a:rPr lang="en-US" altLang="en-US" smtClean="0">
                <a:solidFill>
                  <a:srgbClr val="000000"/>
                </a:solidFill>
              </a:rPr>
              <a:pPr eaLnBrk="1" hangingPunct="1">
                <a:spcBef>
                  <a:spcPct val="0"/>
                </a:spcBef>
              </a:pPr>
              <a:t>24</a:t>
            </a:fld>
            <a:endParaRPr lang="en-US" altLang="en-US">
              <a:solidFill>
                <a:srgbClr val="000000"/>
              </a:solidFill>
            </a:endParaRPr>
          </a:p>
        </p:txBody>
      </p:sp>
      <p:sp>
        <p:nvSpPr>
          <p:cNvPr id="56323" name="Rectangle 2">
            <a:extLst>
              <a:ext uri="{FF2B5EF4-FFF2-40B4-BE49-F238E27FC236}">
                <a16:creationId xmlns:a16="http://schemas.microsoft.com/office/drawing/2014/main" id="{62374504-3915-4EAC-B189-BCBF89903AFD}"/>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32F8C39-AF02-4456-9B1D-AA30048B97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2245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59CDAA4-E5F7-43DC-9A20-65435891E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ED2BE89-2ADC-4C5E-B9CE-C71601CDCC80}" type="slidenum">
              <a:rPr lang="en-US" altLang="en-US" smtClean="0">
                <a:solidFill>
                  <a:srgbClr val="000000"/>
                </a:solidFill>
              </a:rPr>
              <a:pPr eaLnBrk="1" hangingPunct="1">
                <a:spcBef>
                  <a:spcPct val="0"/>
                </a:spcBef>
              </a:pPr>
              <a:t>25</a:t>
            </a:fld>
            <a:endParaRPr lang="en-US" altLang="en-US">
              <a:solidFill>
                <a:srgbClr val="000000"/>
              </a:solidFill>
            </a:endParaRPr>
          </a:p>
        </p:txBody>
      </p:sp>
      <p:sp>
        <p:nvSpPr>
          <p:cNvPr id="58371" name="Rectangle 2">
            <a:extLst>
              <a:ext uri="{FF2B5EF4-FFF2-40B4-BE49-F238E27FC236}">
                <a16:creationId xmlns:a16="http://schemas.microsoft.com/office/drawing/2014/main" id="{DBDFC843-9F21-4C40-8432-4ED23C7407E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027CB5A-1F94-4D42-8B2D-C9DC2E637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40EFE6-6F72-441D-9F08-C739C1367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D62EBAD-68B1-4175-BE62-4C4E7582FD2C}" type="slidenum">
              <a:rPr lang="en-US" altLang="en-US" smtClean="0">
                <a:solidFill>
                  <a:srgbClr val="000000"/>
                </a:solidFill>
              </a:rPr>
              <a:pPr eaLnBrk="1" hangingPunct="1">
                <a:spcBef>
                  <a:spcPct val="0"/>
                </a:spcBef>
              </a:pPr>
              <a:t>26</a:t>
            </a:fld>
            <a:endParaRPr lang="en-US" altLang="en-US">
              <a:solidFill>
                <a:srgbClr val="000000"/>
              </a:solidFill>
            </a:endParaRPr>
          </a:p>
        </p:txBody>
      </p:sp>
      <p:sp>
        <p:nvSpPr>
          <p:cNvPr id="60419" name="Rectangle 2">
            <a:extLst>
              <a:ext uri="{FF2B5EF4-FFF2-40B4-BE49-F238E27FC236}">
                <a16:creationId xmlns:a16="http://schemas.microsoft.com/office/drawing/2014/main" id="{E8AE3D0A-997E-4267-B5B6-E92E74CD5F3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B70883F-7DE7-46D7-8C3F-10D3E9D03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340EFE6-6F72-441D-9F08-C739C1367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D62EBAD-68B1-4175-BE62-4C4E7582FD2C}" type="slidenum">
              <a:rPr lang="en-US" altLang="en-US" smtClean="0">
                <a:solidFill>
                  <a:srgbClr val="000000"/>
                </a:solidFill>
              </a:rPr>
              <a:pPr eaLnBrk="1" hangingPunct="1">
                <a:spcBef>
                  <a:spcPct val="0"/>
                </a:spcBef>
              </a:pPr>
              <a:t>27</a:t>
            </a:fld>
            <a:endParaRPr lang="en-US" altLang="en-US">
              <a:solidFill>
                <a:srgbClr val="000000"/>
              </a:solidFill>
            </a:endParaRPr>
          </a:p>
        </p:txBody>
      </p:sp>
      <p:sp>
        <p:nvSpPr>
          <p:cNvPr id="60419" name="Rectangle 2">
            <a:extLst>
              <a:ext uri="{FF2B5EF4-FFF2-40B4-BE49-F238E27FC236}">
                <a16:creationId xmlns:a16="http://schemas.microsoft.com/office/drawing/2014/main" id="{E8AE3D0A-997E-4267-B5B6-E92E74CD5F3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B70883F-7DE7-46D7-8C3F-10D3E9D03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1201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C4106F7-681B-4480-AFD4-155F659BD52F}"/>
              </a:ext>
            </a:extLst>
          </p:cNvPr>
          <p:cNvSpPr>
            <a:spLocks noGrp="1" noChangeArrowheads="1"/>
          </p:cNvSpPr>
          <p:nvPr>
            <p:ph type="sldNum" sz="quarter" idx="5"/>
          </p:nvPr>
        </p:nvSpPr>
        <p:spPr>
          <a:noFill/>
        </p:spPr>
        <p:txBody>
          <a:bodyPr/>
          <a:lstStyle>
            <a:lvl1pPr defTabSz="936488">
              <a:defRPr sz="3200">
                <a:solidFill>
                  <a:schemeClr val="tx1"/>
                </a:solidFill>
                <a:latin typeface="Times New Roman" panose="02020603050405020304" pitchFamily="18" charset="0"/>
                <a:ea typeface="MS PGothic" panose="020B0600070205080204" pitchFamily="34" charset="-128"/>
              </a:defRPr>
            </a:lvl1pPr>
            <a:lvl2pPr marL="742842" indent="-285708" defTabSz="936488">
              <a:defRPr sz="3200">
                <a:solidFill>
                  <a:schemeClr val="tx1"/>
                </a:solidFill>
                <a:latin typeface="Times New Roman" panose="02020603050405020304" pitchFamily="18" charset="0"/>
                <a:ea typeface="MS PGothic" panose="020B0600070205080204" pitchFamily="34" charset="-128"/>
              </a:defRPr>
            </a:lvl2pPr>
            <a:lvl3pPr marL="1142833" indent="-228567" defTabSz="936488">
              <a:defRPr sz="3200">
                <a:solidFill>
                  <a:schemeClr val="tx1"/>
                </a:solidFill>
                <a:latin typeface="Times New Roman" panose="02020603050405020304" pitchFamily="18" charset="0"/>
                <a:ea typeface="MS PGothic" panose="020B0600070205080204" pitchFamily="34" charset="-128"/>
              </a:defRPr>
            </a:lvl3pPr>
            <a:lvl4pPr marL="1599966" indent="-228567" defTabSz="936488">
              <a:defRPr sz="3200">
                <a:solidFill>
                  <a:schemeClr val="tx1"/>
                </a:solidFill>
                <a:latin typeface="Times New Roman" panose="02020603050405020304" pitchFamily="18" charset="0"/>
                <a:ea typeface="MS PGothic" panose="020B0600070205080204" pitchFamily="34" charset="-128"/>
              </a:defRPr>
            </a:lvl4pPr>
            <a:lvl5pPr marL="2057099" indent="-228567" defTabSz="936488">
              <a:defRPr sz="3200">
                <a:solidFill>
                  <a:schemeClr val="tx1"/>
                </a:solidFill>
                <a:latin typeface="Times New Roman" panose="02020603050405020304" pitchFamily="18" charset="0"/>
                <a:ea typeface="MS PGothic" panose="020B0600070205080204" pitchFamily="34" charset="-128"/>
              </a:defRPr>
            </a:lvl5pPr>
            <a:lvl6pPr marL="2514232"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6pPr>
            <a:lvl7pPr marL="2971365"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7pPr>
            <a:lvl8pPr marL="3428497"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8pPr>
            <a:lvl9pPr marL="3885630"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9pPr>
          </a:lstStyle>
          <a:p>
            <a:fld id="{4914C92C-9E1E-4EA8-BA8B-5BC83E614E0E}" type="slidenum">
              <a:rPr lang="en-US" altLang="en-US" sz="1100">
                <a:solidFill>
                  <a:srgbClr val="000000"/>
                </a:solidFill>
              </a:rPr>
              <a:pPr/>
              <a:t>28</a:t>
            </a:fld>
            <a:endParaRPr lang="en-US" altLang="en-US" sz="1100">
              <a:solidFill>
                <a:srgbClr val="000000"/>
              </a:solidFill>
            </a:endParaRPr>
          </a:p>
        </p:txBody>
      </p:sp>
      <p:sp>
        <p:nvSpPr>
          <p:cNvPr id="73731" name="Rectangle 2">
            <a:extLst>
              <a:ext uri="{FF2B5EF4-FFF2-40B4-BE49-F238E27FC236}">
                <a16:creationId xmlns:a16="http://schemas.microsoft.com/office/drawing/2014/main" id="{887F762A-E49C-41B0-B3D0-635380561135}"/>
              </a:ext>
            </a:extLst>
          </p:cNvPr>
          <p:cNvSpPr>
            <a:spLocks noGrp="1" noRot="1" noChangeAspect="1" noChangeArrowheads="1" noTextEdit="1"/>
          </p:cNvSpPr>
          <p:nvPr>
            <p:ph type="sldImg"/>
          </p:nvPr>
        </p:nvSpPr>
        <p:spPr>
          <a:xfrm>
            <a:off x="1257300" y="719138"/>
            <a:ext cx="4800600" cy="3600450"/>
          </a:xfrm>
          <a:ln/>
        </p:spPr>
      </p:sp>
      <p:sp>
        <p:nvSpPr>
          <p:cNvPr id="24580" name="Rectangle 3">
            <a:extLst>
              <a:ext uri="{FF2B5EF4-FFF2-40B4-BE49-F238E27FC236}">
                <a16:creationId xmlns:a16="http://schemas.microsoft.com/office/drawing/2014/main" id="{8624AA44-C195-432E-91AB-BFFD7DA950C9}"/>
              </a:ext>
            </a:extLst>
          </p:cNvPr>
          <p:cNvSpPr>
            <a:spLocks noGrp="1" noChangeArrowheads="1"/>
          </p:cNvSpPr>
          <p:nvPr>
            <p:ph type="body" idx="1"/>
          </p:nvPr>
        </p:nvSpPr>
        <p:spPr>
          <a:xfrm>
            <a:off x="731839" y="4560889"/>
            <a:ext cx="585152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cs typeface="+mn-cs"/>
            </a:endParaRPr>
          </a:p>
        </p:txBody>
      </p:sp>
    </p:spTree>
    <p:extLst>
      <p:ext uri="{BB962C8B-B14F-4D97-AF65-F5344CB8AC3E}">
        <p14:creationId xmlns:p14="http://schemas.microsoft.com/office/powerpoint/2010/main" val="1680113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C4106F7-681B-4480-AFD4-155F659BD52F}"/>
              </a:ext>
            </a:extLst>
          </p:cNvPr>
          <p:cNvSpPr>
            <a:spLocks noGrp="1" noChangeArrowheads="1"/>
          </p:cNvSpPr>
          <p:nvPr>
            <p:ph type="sldNum" sz="quarter" idx="5"/>
          </p:nvPr>
        </p:nvSpPr>
        <p:spPr>
          <a:noFill/>
        </p:spPr>
        <p:txBody>
          <a:bodyPr/>
          <a:lstStyle>
            <a:lvl1pPr defTabSz="936488">
              <a:defRPr sz="3200">
                <a:solidFill>
                  <a:schemeClr val="tx1"/>
                </a:solidFill>
                <a:latin typeface="Times New Roman" panose="02020603050405020304" pitchFamily="18" charset="0"/>
                <a:ea typeface="MS PGothic" panose="020B0600070205080204" pitchFamily="34" charset="-128"/>
              </a:defRPr>
            </a:lvl1pPr>
            <a:lvl2pPr marL="742842" indent="-285708" defTabSz="936488">
              <a:defRPr sz="3200">
                <a:solidFill>
                  <a:schemeClr val="tx1"/>
                </a:solidFill>
                <a:latin typeface="Times New Roman" panose="02020603050405020304" pitchFamily="18" charset="0"/>
                <a:ea typeface="MS PGothic" panose="020B0600070205080204" pitchFamily="34" charset="-128"/>
              </a:defRPr>
            </a:lvl2pPr>
            <a:lvl3pPr marL="1142833" indent="-228567" defTabSz="936488">
              <a:defRPr sz="3200">
                <a:solidFill>
                  <a:schemeClr val="tx1"/>
                </a:solidFill>
                <a:latin typeface="Times New Roman" panose="02020603050405020304" pitchFamily="18" charset="0"/>
                <a:ea typeface="MS PGothic" panose="020B0600070205080204" pitchFamily="34" charset="-128"/>
              </a:defRPr>
            </a:lvl3pPr>
            <a:lvl4pPr marL="1599966" indent="-228567" defTabSz="936488">
              <a:defRPr sz="3200">
                <a:solidFill>
                  <a:schemeClr val="tx1"/>
                </a:solidFill>
                <a:latin typeface="Times New Roman" panose="02020603050405020304" pitchFamily="18" charset="0"/>
                <a:ea typeface="MS PGothic" panose="020B0600070205080204" pitchFamily="34" charset="-128"/>
              </a:defRPr>
            </a:lvl4pPr>
            <a:lvl5pPr marL="2057099" indent="-228567" defTabSz="936488">
              <a:defRPr sz="3200">
                <a:solidFill>
                  <a:schemeClr val="tx1"/>
                </a:solidFill>
                <a:latin typeface="Times New Roman" panose="02020603050405020304" pitchFamily="18" charset="0"/>
                <a:ea typeface="MS PGothic" panose="020B0600070205080204" pitchFamily="34" charset="-128"/>
              </a:defRPr>
            </a:lvl5pPr>
            <a:lvl6pPr marL="2514232"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6pPr>
            <a:lvl7pPr marL="2971365"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7pPr>
            <a:lvl8pPr marL="3428497"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8pPr>
            <a:lvl9pPr marL="3885630"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9pPr>
          </a:lstStyle>
          <a:p>
            <a:fld id="{4914C92C-9E1E-4EA8-BA8B-5BC83E614E0E}" type="slidenum">
              <a:rPr lang="en-US" altLang="en-US" sz="1100">
                <a:solidFill>
                  <a:srgbClr val="000000"/>
                </a:solidFill>
              </a:rPr>
              <a:pPr/>
              <a:t>29</a:t>
            </a:fld>
            <a:endParaRPr lang="en-US" altLang="en-US" sz="1100">
              <a:solidFill>
                <a:srgbClr val="000000"/>
              </a:solidFill>
            </a:endParaRPr>
          </a:p>
        </p:txBody>
      </p:sp>
      <p:sp>
        <p:nvSpPr>
          <p:cNvPr id="73731" name="Rectangle 2">
            <a:extLst>
              <a:ext uri="{FF2B5EF4-FFF2-40B4-BE49-F238E27FC236}">
                <a16:creationId xmlns:a16="http://schemas.microsoft.com/office/drawing/2014/main" id="{887F762A-E49C-41B0-B3D0-635380561135}"/>
              </a:ext>
            </a:extLst>
          </p:cNvPr>
          <p:cNvSpPr>
            <a:spLocks noGrp="1" noRot="1" noChangeAspect="1" noChangeArrowheads="1" noTextEdit="1"/>
          </p:cNvSpPr>
          <p:nvPr>
            <p:ph type="sldImg"/>
          </p:nvPr>
        </p:nvSpPr>
        <p:spPr>
          <a:xfrm>
            <a:off x="1257300" y="719138"/>
            <a:ext cx="4800600" cy="3600450"/>
          </a:xfrm>
          <a:ln/>
        </p:spPr>
      </p:sp>
      <p:sp>
        <p:nvSpPr>
          <p:cNvPr id="24580" name="Rectangle 3">
            <a:extLst>
              <a:ext uri="{FF2B5EF4-FFF2-40B4-BE49-F238E27FC236}">
                <a16:creationId xmlns:a16="http://schemas.microsoft.com/office/drawing/2014/main" id="{8624AA44-C195-432E-91AB-BFFD7DA950C9}"/>
              </a:ext>
            </a:extLst>
          </p:cNvPr>
          <p:cNvSpPr>
            <a:spLocks noGrp="1" noChangeArrowheads="1"/>
          </p:cNvSpPr>
          <p:nvPr>
            <p:ph type="body" idx="1"/>
          </p:nvPr>
        </p:nvSpPr>
        <p:spPr>
          <a:xfrm>
            <a:off x="731839" y="4560889"/>
            <a:ext cx="585152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cs typeface="+mn-cs"/>
            </a:endParaRPr>
          </a:p>
        </p:txBody>
      </p:sp>
    </p:spTree>
    <p:extLst>
      <p:ext uri="{BB962C8B-B14F-4D97-AF65-F5344CB8AC3E}">
        <p14:creationId xmlns:p14="http://schemas.microsoft.com/office/powerpoint/2010/main" val="22433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930578F-0269-45D6-A33C-572688743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35013" indent="-277813" defTabSz="917575">
              <a:spcBef>
                <a:spcPct val="30000"/>
              </a:spcBef>
              <a:defRPr sz="1200">
                <a:solidFill>
                  <a:schemeClr val="tx1"/>
                </a:solidFill>
                <a:latin typeface="Times New Roman" panose="02020603050405020304" pitchFamily="18" charset="0"/>
              </a:defRPr>
            </a:lvl2pPr>
            <a:lvl3pPr marL="1135063" indent="-219075" defTabSz="917575">
              <a:spcBef>
                <a:spcPct val="30000"/>
              </a:spcBef>
              <a:defRPr sz="1200">
                <a:solidFill>
                  <a:schemeClr val="tx1"/>
                </a:solidFill>
                <a:latin typeface="Times New Roman" panose="02020603050405020304" pitchFamily="18" charset="0"/>
              </a:defRPr>
            </a:lvl3pPr>
            <a:lvl4pPr marL="1592263" indent="-219075" defTabSz="917575">
              <a:spcBef>
                <a:spcPct val="30000"/>
              </a:spcBef>
              <a:defRPr sz="1200">
                <a:solidFill>
                  <a:schemeClr val="tx1"/>
                </a:solidFill>
                <a:latin typeface="Times New Roman" panose="02020603050405020304" pitchFamily="18" charset="0"/>
              </a:defRPr>
            </a:lvl4pPr>
            <a:lvl5pPr marL="2049463" indent="-219075" defTabSz="917575">
              <a:spcBef>
                <a:spcPct val="30000"/>
              </a:spcBef>
              <a:defRPr sz="1200">
                <a:solidFill>
                  <a:schemeClr val="tx1"/>
                </a:solidFill>
                <a:latin typeface="Times New Roman" panose="02020603050405020304" pitchFamily="18" charset="0"/>
              </a:defRPr>
            </a:lvl5pPr>
            <a:lvl6pPr marL="2506663" indent="-219075"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19075"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19075"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19075"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7575" rtl="0" eaLnBrk="1" fontAlgn="base" latinLnBrk="0" hangingPunct="1">
              <a:lnSpc>
                <a:spcPct val="100000"/>
              </a:lnSpc>
              <a:spcBef>
                <a:spcPct val="0"/>
              </a:spcBef>
              <a:spcAft>
                <a:spcPct val="0"/>
              </a:spcAft>
              <a:buClrTx/>
              <a:buSzTx/>
              <a:buFontTx/>
              <a:buNone/>
              <a:tabLst/>
              <a:defRPr/>
            </a:pPr>
            <a:fld id="{BCD6B7CF-7A1E-40C2-8982-80A154B6564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757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95" name="Rectangle 2">
            <a:extLst>
              <a:ext uri="{FF2B5EF4-FFF2-40B4-BE49-F238E27FC236}">
                <a16:creationId xmlns:a16="http://schemas.microsoft.com/office/drawing/2014/main" id="{FFDCB60D-D73F-4BCD-92B7-5ABEBE423C9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E2093E7-BC25-4E53-A23A-1A3704AF4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0807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C4106F7-681B-4480-AFD4-155F659BD52F}"/>
              </a:ext>
            </a:extLst>
          </p:cNvPr>
          <p:cNvSpPr>
            <a:spLocks noGrp="1" noChangeArrowheads="1"/>
          </p:cNvSpPr>
          <p:nvPr>
            <p:ph type="sldNum" sz="quarter" idx="5"/>
          </p:nvPr>
        </p:nvSpPr>
        <p:spPr>
          <a:noFill/>
        </p:spPr>
        <p:txBody>
          <a:bodyPr/>
          <a:lstStyle>
            <a:lvl1pPr defTabSz="936488">
              <a:defRPr sz="3200">
                <a:solidFill>
                  <a:schemeClr val="tx1"/>
                </a:solidFill>
                <a:latin typeface="Times New Roman" panose="02020603050405020304" pitchFamily="18" charset="0"/>
                <a:ea typeface="MS PGothic" panose="020B0600070205080204" pitchFamily="34" charset="-128"/>
              </a:defRPr>
            </a:lvl1pPr>
            <a:lvl2pPr marL="742842" indent="-285708" defTabSz="936488">
              <a:defRPr sz="3200">
                <a:solidFill>
                  <a:schemeClr val="tx1"/>
                </a:solidFill>
                <a:latin typeface="Times New Roman" panose="02020603050405020304" pitchFamily="18" charset="0"/>
                <a:ea typeface="MS PGothic" panose="020B0600070205080204" pitchFamily="34" charset="-128"/>
              </a:defRPr>
            </a:lvl2pPr>
            <a:lvl3pPr marL="1142833" indent="-228567" defTabSz="936488">
              <a:defRPr sz="3200">
                <a:solidFill>
                  <a:schemeClr val="tx1"/>
                </a:solidFill>
                <a:latin typeface="Times New Roman" panose="02020603050405020304" pitchFamily="18" charset="0"/>
                <a:ea typeface="MS PGothic" panose="020B0600070205080204" pitchFamily="34" charset="-128"/>
              </a:defRPr>
            </a:lvl3pPr>
            <a:lvl4pPr marL="1599966" indent="-228567" defTabSz="936488">
              <a:defRPr sz="3200">
                <a:solidFill>
                  <a:schemeClr val="tx1"/>
                </a:solidFill>
                <a:latin typeface="Times New Roman" panose="02020603050405020304" pitchFamily="18" charset="0"/>
                <a:ea typeface="MS PGothic" panose="020B0600070205080204" pitchFamily="34" charset="-128"/>
              </a:defRPr>
            </a:lvl4pPr>
            <a:lvl5pPr marL="2057099" indent="-228567" defTabSz="936488">
              <a:defRPr sz="3200">
                <a:solidFill>
                  <a:schemeClr val="tx1"/>
                </a:solidFill>
                <a:latin typeface="Times New Roman" panose="02020603050405020304" pitchFamily="18" charset="0"/>
                <a:ea typeface="MS PGothic" panose="020B0600070205080204" pitchFamily="34" charset="-128"/>
              </a:defRPr>
            </a:lvl5pPr>
            <a:lvl6pPr marL="2514232"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6pPr>
            <a:lvl7pPr marL="2971365"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7pPr>
            <a:lvl8pPr marL="3428497"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8pPr>
            <a:lvl9pPr marL="3885630"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9pPr>
          </a:lstStyle>
          <a:p>
            <a:fld id="{4914C92C-9E1E-4EA8-BA8B-5BC83E614E0E}" type="slidenum">
              <a:rPr lang="en-US" altLang="en-US" sz="1100">
                <a:solidFill>
                  <a:srgbClr val="000000"/>
                </a:solidFill>
              </a:rPr>
              <a:pPr/>
              <a:t>30</a:t>
            </a:fld>
            <a:endParaRPr lang="en-US" altLang="en-US" sz="1100">
              <a:solidFill>
                <a:srgbClr val="000000"/>
              </a:solidFill>
            </a:endParaRPr>
          </a:p>
        </p:txBody>
      </p:sp>
      <p:sp>
        <p:nvSpPr>
          <p:cNvPr id="73731" name="Rectangle 2">
            <a:extLst>
              <a:ext uri="{FF2B5EF4-FFF2-40B4-BE49-F238E27FC236}">
                <a16:creationId xmlns:a16="http://schemas.microsoft.com/office/drawing/2014/main" id="{887F762A-E49C-41B0-B3D0-635380561135}"/>
              </a:ext>
            </a:extLst>
          </p:cNvPr>
          <p:cNvSpPr>
            <a:spLocks noGrp="1" noRot="1" noChangeAspect="1" noChangeArrowheads="1" noTextEdit="1"/>
          </p:cNvSpPr>
          <p:nvPr>
            <p:ph type="sldImg"/>
          </p:nvPr>
        </p:nvSpPr>
        <p:spPr>
          <a:xfrm>
            <a:off x="1257300" y="719138"/>
            <a:ext cx="4800600" cy="3600450"/>
          </a:xfrm>
          <a:ln/>
        </p:spPr>
      </p:sp>
      <p:sp>
        <p:nvSpPr>
          <p:cNvPr id="24580" name="Rectangle 3">
            <a:extLst>
              <a:ext uri="{FF2B5EF4-FFF2-40B4-BE49-F238E27FC236}">
                <a16:creationId xmlns:a16="http://schemas.microsoft.com/office/drawing/2014/main" id="{8624AA44-C195-432E-91AB-BFFD7DA950C9}"/>
              </a:ext>
            </a:extLst>
          </p:cNvPr>
          <p:cNvSpPr>
            <a:spLocks noGrp="1" noChangeArrowheads="1"/>
          </p:cNvSpPr>
          <p:nvPr>
            <p:ph type="body" idx="1"/>
          </p:nvPr>
        </p:nvSpPr>
        <p:spPr>
          <a:xfrm>
            <a:off x="731839" y="4560889"/>
            <a:ext cx="585152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cs typeface="+mn-cs"/>
            </a:endParaRPr>
          </a:p>
        </p:txBody>
      </p:sp>
    </p:spTree>
    <p:extLst>
      <p:ext uri="{BB962C8B-B14F-4D97-AF65-F5344CB8AC3E}">
        <p14:creationId xmlns:p14="http://schemas.microsoft.com/office/powerpoint/2010/main" val="140585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C4106F7-681B-4480-AFD4-155F659BD52F}"/>
              </a:ext>
            </a:extLst>
          </p:cNvPr>
          <p:cNvSpPr>
            <a:spLocks noGrp="1" noChangeArrowheads="1"/>
          </p:cNvSpPr>
          <p:nvPr>
            <p:ph type="sldNum" sz="quarter" idx="5"/>
          </p:nvPr>
        </p:nvSpPr>
        <p:spPr>
          <a:noFill/>
        </p:spPr>
        <p:txBody>
          <a:bodyPr/>
          <a:lstStyle>
            <a:lvl1pPr defTabSz="936488">
              <a:defRPr sz="3200">
                <a:solidFill>
                  <a:schemeClr val="tx1"/>
                </a:solidFill>
                <a:latin typeface="Times New Roman" panose="02020603050405020304" pitchFamily="18" charset="0"/>
                <a:ea typeface="MS PGothic" panose="020B0600070205080204" pitchFamily="34" charset="-128"/>
              </a:defRPr>
            </a:lvl1pPr>
            <a:lvl2pPr marL="742842" indent="-285708" defTabSz="936488">
              <a:defRPr sz="3200">
                <a:solidFill>
                  <a:schemeClr val="tx1"/>
                </a:solidFill>
                <a:latin typeface="Times New Roman" panose="02020603050405020304" pitchFamily="18" charset="0"/>
                <a:ea typeface="MS PGothic" panose="020B0600070205080204" pitchFamily="34" charset="-128"/>
              </a:defRPr>
            </a:lvl2pPr>
            <a:lvl3pPr marL="1142833" indent="-228567" defTabSz="936488">
              <a:defRPr sz="3200">
                <a:solidFill>
                  <a:schemeClr val="tx1"/>
                </a:solidFill>
                <a:latin typeface="Times New Roman" panose="02020603050405020304" pitchFamily="18" charset="0"/>
                <a:ea typeface="MS PGothic" panose="020B0600070205080204" pitchFamily="34" charset="-128"/>
              </a:defRPr>
            </a:lvl3pPr>
            <a:lvl4pPr marL="1599966" indent="-228567" defTabSz="936488">
              <a:defRPr sz="3200">
                <a:solidFill>
                  <a:schemeClr val="tx1"/>
                </a:solidFill>
                <a:latin typeface="Times New Roman" panose="02020603050405020304" pitchFamily="18" charset="0"/>
                <a:ea typeface="MS PGothic" panose="020B0600070205080204" pitchFamily="34" charset="-128"/>
              </a:defRPr>
            </a:lvl4pPr>
            <a:lvl5pPr marL="2057099" indent="-228567" defTabSz="936488">
              <a:defRPr sz="3200">
                <a:solidFill>
                  <a:schemeClr val="tx1"/>
                </a:solidFill>
                <a:latin typeface="Times New Roman" panose="02020603050405020304" pitchFamily="18" charset="0"/>
                <a:ea typeface="MS PGothic" panose="020B0600070205080204" pitchFamily="34" charset="-128"/>
              </a:defRPr>
            </a:lvl5pPr>
            <a:lvl6pPr marL="2514232"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6pPr>
            <a:lvl7pPr marL="2971365"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7pPr>
            <a:lvl8pPr marL="3428497"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8pPr>
            <a:lvl9pPr marL="3885630" indent="-228567" defTabSz="936488" eaLnBrk="0" fontAlgn="base" hangingPunct="0">
              <a:spcBef>
                <a:spcPct val="0"/>
              </a:spcBef>
              <a:spcAft>
                <a:spcPct val="0"/>
              </a:spcAft>
              <a:defRPr sz="3200">
                <a:solidFill>
                  <a:schemeClr val="tx1"/>
                </a:solidFill>
                <a:latin typeface="Times New Roman" panose="02020603050405020304" pitchFamily="18" charset="0"/>
                <a:ea typeface="MS PGothic" panose="020B0600070205080204" pitchFamily="34" charset="-128"/>
              </a:defRPr>
            </a:lvl9pPr>
          </a:lstStyle>
          <a:p>
            <a:fld id="{4914C92C-9E1E-4EA8-BA8B-5BC83E614E0E}" type="slidenum">
              <a:rPr lang="en-US" altLang="en-US" sz="1100">
                <a:solidFill>
                  <a:srgbClr val="000000"/>
                </a:solidFill>
              </a:rPr>
              <a:pPr/>
              <a:t>31</a:t>
            </a:fld>
            <a:endParaRPr lang="en-US" altLang="en-US" sz="1100">
              <a:solidFill>
                <a:srgbClr val="000000"/>
              </a:solidFill>
            </a:endParaRPr>
          </a:p>
        </p:txBody>
      </p:sp>
      <p:sp>
        <p:nvSpPr>
          <p:cNvPr id="73731" name="Rectangle 2">
            <a:extLst>
              <a:ext uri="{FF2B5EF4-FFF2-40B4-BE49-F238E27FC236}">
                <a16:creationId xmlns:a16="http://schemas.microsoft.com/office/drawing/2014/main" id="{887F762A-E49C-41B0-B3D0-635380561135}"/>
              </a:ext>
            </a:extLst>
          </p:cNvPr>
          <p:cNvSpPr>
            <a:spLocks noGrp="1" noRot="1" noChangeAspect="1" noChangeArrowheads="1" noTextEdit="1"/>
          </p:cNvSpPr>
          <p:nvPr>
            <p:ph type="sldImg"/>
          </p:nvPr>
        </p:nvSpPr>
        <p:spPr>
          <a:xfrm>
            <a:off x="1257300" y="719138"/>
            <a:ext cx="4800600" cy="3600450"/>
          </a:xfrm>
          <a:ln/>
        </p:spPr>
      </p:sp>
      <p:sp>
        <p:nvSpPr>
          <p:cNvPr id="24580" name="Rectangle 3">
            <a:extLst>
              <a:ext uri="{FF2B5EF4-FFF2-40B4-BE49-F238E27FC236}">
                <a16:creationId xmlns:a16="http://schemas.microsoft.com/office/drawing/2014/main" id="{8624AA44-C195-432E-91AB-BFFD7DA950C9}"/>
              </a:ext>
            </a:extLst>
          </p:cNvPr>
          <p:cNvSpPr>
            <a:spLocks noGrp="1" noChangeArrowheads="1"/>
          </p:cNvSpPr>
          <p:nvPr>
            <p:ph type="body" idx="1"/>
          </p:nvPr>
        </p:nvSpPr>
        <p:spPr>
          <a:xfrm>
            <a:off x="731839" y="4560889"/>
            <a:ext cx="585152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cs typeface="+mn-cs"/>
            </a:endParaRPr>
          </a:p>
        </p:txBody>
      </p:sp>
    </p:spTree>
    <p:extLst>
      <p:ext uri="{BB962C8B-B14F-4D97-AF65-F5344CB8AC3E}">
        <p14:creationId xmlns:p14="http://schemas.microsoft.com/office/powerpoint/2010/main" val="320144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72EDA66-CAE6-4D86-9455-B28251EF2E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7B3A40F-66CA-4EE4-9DED-03248C766482}" type="slidenum">
              <a:rPr lang="en-US" altLang="en-US" smtClean="0">
                <a:solidFill>
                  <a:srgbClr val="000000"/>
                </a:solidFill>
              </a:rPr>
              <a:pPr eaLnBrk="1" hangingPunct="1">
                <a:spcBef>
                  <a:spcPct val="0"/>
                </a:spcBef>
              </a:pPr>
              <a:t>32</a:t>
            </a:fld>
            <a:endParaRPr lang="en-US" altLang="en-US">
              <a:solidFill>
                <a:srgbClr val="000000"/>
              </a:solidFill>
            </a:endParaRPr>
          </a:p>
        </p:txBody>
      </p:sp>
      <p:sp>
        <p:nvSpPr>
          <p:cNvPr id="62467" name="Rectangle 2">
            <a:extLst>
              <a:ext uri="{FF2B5EF4-FFF2-40B4-BE49-F238E27FC236}">
                <a16:creationId xmlns:a16="http://schemas.microsoft.com/office/drawing/2014/main" id="{E2733C30-00A3-4FFC-8CEC-AFA3E997ADA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38520EA-808C-4CE8-8E25-FD56640E0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72EDA66-CAE6-4D86-9455-B28251EF2E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7B3A40F-66CA-4EE4-9DED-03248C766482}" type="slidenum">
              <a:rPr lang="en-US" altLang="en-US" smtClean="0">
                <a:solidFill>
                  <a:srgbClr val="000000"/>
                </a:solidFill>
              </a:rPr>
              <a:pPr eaLnBrk="1" hangingPunct="1">
                <a:spcBef>
                  <a:spcPct val="0"/>
                </a:spcBef>
              </a:pPr>
              <a:t>33</a:t>
            </a:fld>
            <a:endParaRPr lang="en-US" altLang="en-US">
              <a:solidFill>
                <a:srgbClr val="000000"/>
              </a:solidFill>
            </a:endParaRPr>
          </a:p>
        </p:txBody>
      </p:sp>
      <p:sp>
        <p:nvSpPr>
          <p:cNvPr id="62467" name="Rectangle 2">
            <a:extLst>
              <a:ext uri="{FF2B5EF4-FFF2-40B4-BE49-F238E27FC236}">
                <a16:creationId xmlns:a16="http://schemas.microsoft.com/office/drawing/2014/main" id="{E2733C30-00A3-4FFC-8CEC-AFA3E997ADA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38520EA-808C-4CE8-8E25-FD56640E0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39698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AA4A256-8A6E-481B-82C4-0683B4905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B087A99-8AC3-440F-A828-D0494A5FC56A}" type="slidenum">
              <a:rPr lang="en-US" altLang="en-US" smtClean="0">
                <a:solidFill>
                  <a:srgbClr val="000000"/>
                </a:solidFill>
              </a:rPr>
              <a:pPr eaLnBrk="1" hangingPunct="1">
                <a:spcBef>
                  <a:spcPct val="0"/>
                </a:spcBef>
              </a:pPr>
              <a:t>34</a:t>
            </a:fld>
            <a:endParaRPr lang="en-US" altLang="en-US">
              <a:solidFill>
                <a:srgbClr val="000000"/>
              </a:solidFill>
            </a:endParaRPr>
          </a:p>
        </p:txBody>
      </p:sp>
      <p:sp>
        <p:nvSpPr>
          <p:cNvPr id="64515" name="Rectangle 2">
            <a:extLst>
              <a:ext uri="{FF2B5EF4-FFF2-40B4-BE49-F238E27FC236}">
                <a16:creationId xmlns:a16="http://schemas.microsoft.com/office/drawing/2014/main" id="{520BE3B9-8C5C-4ED9-ABFD-4CDD5FD9108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1CCC13A-CDD3-42BE-A002-6734100B9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44D6024-A948-49A0-BE12-36EE6523B8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C9A160-D608-4827-91BC-340D72A09C7C}" type="slidenum">
              <a:rPr lang="en-US" altLang="en-US" smtClean="0">
                <a:solidFill>
                  <a:srgbClr val="000000"/>
                </a:solidFill>
              </a:rPr>
              <a:pPr eaLnBrk="1" hangingPunct="1">
                <a:spcBef>
                  <a:spcPct val="0"/>
                </a:spcBef>
              </a:pPr>
              <a:t>35</a:t>
            </a:fld>
            <a:endParaRPr lang="en-US" altLang="en-US">
              <a:solidFill>
                <a:srgbClr val="000000"/>
              </a:solidFill>
            </a:endParaRPr>
          </a:p>
        </p:txBody>
      </p:sp>
      <p:sp>
        <p:nvSpPr>
          <p:cNvPr id="66563" name="Rectangle 2">
            <a:extLst>
              <a:ext uri="{FF2B5EF4-FFF2-40B4-BE49-F238E27FC236}">
                <a16:creationId xmlns:a16="http://schemas.microsoft.com/office/drawing/2014/main" id="{236152F5-73FC-4B89-A93E-6B056C890F7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C81C8D7-5605-4D25-AB77-41C7A88F4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1CC8B92-BA91-4C74-997E-BCBF5F467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394B1DF-EA75-4964-BB69-0A68088E9753}" type="slidenum">
              <a:rPr lang="en-US" altLang="en-US" smtClean="0">
                <a:solidFill>
                  <a:srgbClr val="000000"/>
                </a:solidFill>
              </a:rPr>
              <a:pPr eaLnBrk="1" hangingPunct="1">
                <a:spcBef>
                  <a:spcPct val="0"/>
                </a:spcBef>
              </a:pPr>
              <a:t>36</a:t>
            </a:fld>
            <a:endParaRPr lang="en-US" altLang="en-US">
              <a:solidFill>
                <a:srgbClr val="000000"/>
              </a:solidFill>
            </a:endParaRPr>
          </a:p>
        </p:txBody>
      </p:sp>
      <p:sp>
        <p:nvSpPr>
          <p:cNvPr id="68611" name="Rectangle 2">
            <a:extLst>
              <a:ext uri="{FF2B5EF4-FFF2-40B4-BE49-F238E27FC236}">
                <a16:creationId xmlns:a16="http://schemas.microsoft.com/office/drawing/2014/main" id="{42847DB5-2C2C-4BAC-9B3E-F8030E48379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EE64A9B-C1D3-4CD3-975F-16AB90376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46B7F31-7BD7-4A16-9B24-F0A91A7BF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Times New Roman" panose="02020603050405020304" pitchFamily="18" charset="0"/>
              </a:defRPr>
            </a:lvl1pPr>
            <a:lvl2pPr marL="735013" indent="-277813" defTabSz="904875">
              <a:spcBef>
                <a:spcPct val="30000"/>
              </a:spcBef>
              <a:defRPr sz="1200">
                <a:solidFill>
                  <a:schemeClr val="tx1"/>
                </a:solidFill>
                <a:latin typeface="Times New Roman" panose="02020603050405020304" pitchFamily="18" charset="0"/>
              </a:defRPr>
            </a:lvl2pPr>
            <a:lvl3pPr marL="1133475" indent="-219075" defTabSz="904875">
              <a:spcBef>
                <a:spcPct val="30000"/>
              </a:spcBef>
              <a:defRPr sz="1200">
                <a:solidFill>
                  <a:schemeClr val="tx1"/>
                </a:solidFill>
                <a:latin typeface="Times New Roman" panose="02020603050405020304" pitchFamily="18" charset="0"/>
              </a:defRPr>
            </a:lvl3pPr>
            <a:lvl4pPr marL="1590675" indent="-219075" defTabSz="904875">
              <a:spcBef>
                <a:spcPct val="30000"/>
              </a:spcBef>
              <a:defRPr sz="1200">
                <a:solidFill>
                  <a:schemeClr val="tx1"/>
                </a:solidFill>
                <a:latin typeface="Times New Roman" panose="02020603050405020304" pitchFamily="18" charset="0"/>
              </a:defRPr>
            </a:lvl4pPr>
            <a:lvl5pPr marL="2049463" indent="-219075" defTabSz="904875">
              <a:spcBef>
                <a:spcPct val="30000"/>
              </a:spcBef>
              <a:defRPr sz="1200">
                <a:solidFill>
                  <a:schemeClr val="tx1"/>
                </a:solidFill>
                <a:latin typeface="Times New Roman" panose="02020603050405020304" pitchFamily="18" charset="0"/>
              </a:defRPr>
            </a:lvl5pPr>
            <a:lvl6pPr marL="2506663" indent="-219075" defTabSz="90487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19075" defTabSz="90487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19075" defTabSz="90487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19075" defTabSz="9048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4875" rtl="0" eaLnBrk="0" fontAlgn="base" latinLnBrk="0" hangingPunct="0">
              <a:lnSpc>
                <a:spcPct val="100000"/>
              </a:lnSpc>
              <a:spcBef>
                <a:spcPct val="0"/>
              </a:spcBef>
              <a:spcAft>
                <a:spcPct val="0"/>
              </a:spcAft>
              <a:buClrTx/>
              <a:buSzTx/>
              <a:buFontTx/>
              <a:buNone/>
              <a:tabLst/>
              <a:defRPr/>
            </a:pPr>
            <a:fld id="{C1635E20-1E22-4049-A3E6-E940C1E6ABA5}"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4875" rtl="0" eaLnBrk="0" fontAlgn="base" latinLnBrk="0" hangingPunct="0">
                <a:lnSpc>
                  <a:spcPct val="100000"/>
                </a:lnSpc>
                <a:spcBef>
                  <a:spcPct val="0"/>
                </a:spcBef>
                <a:spcAft>
                  <a:spcPct val="0"/>
                </a:spcAft>
                <a:buClrTx/>
                <a:buSzTx/>
                <a:buFontTx/>
                <a:buNone/>
                <a:tabLst/>
                <a:defRPr/>
              </a:pPr>
              <a:t>37</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59" name="Rectangle 2">
            <a:extLst>
              <a:ext uri="{FF2B5EF4-FFF2-40B4-BE49-F238E27FC236}">
                <a16:creationId xmlns:a16="http://schemas.microsoft.com/office/drawing/2014/main" id="{E86BAD91-EF43-4A86-8CEA-A9CD275CE67C}"/>
              </a:ext>
            </a:extLst>
          </p:cNvPr>
          <p:cNvSpPr>
            <a:spLocks noGrp="1" noRot="1" noChangeAspect="1" noChangeArrowheads="1" noTextEdit="1"/>
          </p:cNvSpPr>
          <p:nvPr>
            <p:ph type="sldImg"/>
          </p:nvPr>
        </p:nvSpPr>
        <p:spPr>
          <a:xfrm>
            <a:off x="1182688" y="696913"/>
            <a:ext cx="4648200" cy="3486150"/>
          </a:xfrm>
          <a:ln/>
        </p:spPr>
      </p:sp>
      <p:sp>
        <p:nvSpPr>
          <p:cNvPr id="70660" name="Rectangle 3">
            <a:extLst>
              <a:ext uri="{FF2B5EF4-FFF2-40B4-BE49-F238E27FC236}">
                <a16:creationId xmlns:a16="http://schemas.microsoft.com/office/drawing/2014/main" id="{A252355C-33B6-426F-84AE-B368299CA96E}"/>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26D9C40-82C8-AD42-A821-8FBF903122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262A048B-D8B5-8144-8ABD-202FE1FBACB9}"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38</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7" name="Rectangle 2">
            <a:extLst>
              <a:ext uri="{FF2B5EF4-FFF2-40B4-BE49-F238E27FC236}">
                <a16:creationId xmlns:a16="http://schemas.microsoft.com/office/drawing/2014/main" id="{C6A8BE6D-D0B0-E645-A188-E1133BE001E2}"/>
              </a:ext>
            </a:extLst>
          </p:cNvPr>
          <p:cNvSpPr>
            <a:spLocks noGrp="1" noRot="1" noChangeAspect="1" noChangeArrowheads="1" noTextEdit="1"/>
          </p:cNvSpPr>
          <p:nvPr>
            <p:ph type="sldImg"/>
          </p:nvPr>
        </p:nvSpPr>
        <p:spPr>
          <a:xfrm>
            <a:off x="1184275" y="698500"/>
            <a:ext cx="4643438" cy="3484563"/>
          </a:xfrm>
          <a:ln/>
        </p:spPr>
      </p:sp>
      <p:sp>
        <p:nvSpPr>
          <p:cNvPr id="21508" name="Rectangle 3">
            <a:extLst>
              <a:ext uri="{FF2B5EF4-FFF2-40B4-BE49-F238E27FC236}">
                <a16:creationId xmlns:a16="http://schemas.microsoft.com/office/drawing/2014/main" id="{136B2F36-D6F7-1244-B9E7-63AA856F6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61774E4-9573-AE43-AEEA-F785EA9E1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0A0ACF13-2C16-D34B-93FF-33A0FF885162}"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39</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5" name="Rectangle 2">
            <a:extLst>
              <a:ext uri="{FF2B5EF4-FFF2-40B4-BE49-F238E27FC236}">
                <a16:creationId xmlns:a16="http://schemas.microsoft.com/office/drawing/2014/main" id="{5B6182D2-3032-FA49-8259-811B660D564D}"/>
              </a:ext>
            </a:extLst>
          </p:cNvPr>
          <p:cNvSpPr>
            <a:spLocks noGrp="1" noRot="1" noChangeAspect="1" noChangeArrowheads="1" noTextEdit="1"/>
          </p:cNvSpPr>
          <p:nvPr>
            <p:ph type="sldImg"/>
          </p:nvPr>
        </p:nvSpPr>
        <p:spPr>
          <a:xfrm>
            <a:off x="1184275" y="698500"/>
            <a:ext cx="4643438" cy="3484563"/>
          </a:xfrm>
          <a:ln/>
        </p:spPr>
      </p:sp>
      <p:sp>
        <p:nvSpPr>
          <p:cNvPr id="23556" name="Rectangle 3">
            <a:extLst>
              <a:ext uri="{FF2B5EF4-FFF2-40B4-BE49-F238E27FC236}">
                <a16:creationId xmlns:a16="http://schemas.microsoft.com/office/drawing/2014/main" id="{BDC3899E-0E5A-7545-8C88-08FAB91B0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C28F42-28E3-453E-AC2B-5BF9314B5D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A7C047A-F4D6-472B-B7E6-04407F139A12}" type="slidenum">
              <a:rPr lang="en-US" altLang="en-US" smtClean="0">
                <a:solidFill>
                  <a:srgbClr val="000000"/>
                </a:solidFill>
              </a:rPr>
              <a:pPr eaLnBrk="1" hangingPunct="1">
                <a:spcBef>
                  <a:spcPct val="0"/>
                </a:spcBef>
              </a:pPr>
              <a:t>4</a:t>
            </a:fld>
            <a:endParaRPr lang="en-US" altLang="en-US">
              <a:solidFill>
                <a:srgbClr val="000000"/>
              </a:solidFill>
            </a:endParaRPr>
          </a:p>
        </p:txBody>
      </p:sp>
      <p:sp>
        <p:nvSpPr>
          <p:cNvPr id="37891" name="Rectangle 2">
            <a:extLst>
              <a:ext uri="{FF2B5EF4-FFF2-40B4-BE49-F238E27FC236}">
                <a16:creationId xmlns:a16="http://schemas.microsoft.com/office/drawing/2014/main" id="{1CE39A29-B806-43A1-B07E-7C091DD6BB8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A068A92-B8C9-401B-869D-A06152A503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5270299-02A9-DB4D-BB46-B1DF91EF6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9608FCFF-01AB-1641-8DF2-DDC0422F753A}"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40</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2">
            <a:extLst>
              <a:ext uri="{FF2B5EF4-FFF2-40B4-BE49-F238E27FC236}">
                <a16:creationId xmlns:a16="http://schemas.microsoft.com/office/drawing/2014/main" id="{FE65F91C-36BC-164C-A226-FF69D7C2EA56}"/>
              </a:ext>
            </a:extLst>
          </p:cNvPr>
          <p:cNvSpPr>
            <a:spLocks noGrp="1" noRot="1" noChangeAspect="1" noChangeArrowheads="1" noTextEdit="1"/>
          </p:cNvSpPr>
          <p:nvPr>
            <p:ph type="sldImg"/>
          </p:nvPr>
        </p:nvSpPr>
        <p:spPr>
          <a:xfrm>
            <a:off x="1184275" y="698500"/>
            <a:ext cx="4643438" cy="3484563"/>
          </a:xfrm>
          <a:ln/>
        </p:spPr>
      </p:sp>
      <p:sp>
        <p:nvSpPr>
          <p:cNvPr id="27652" name="Rectangle 3">
            <a:extLst>
              <a:ext uri="{FF2B5EF4-FFF2-40B4-BE49-F238E27FC236}">
                <a16:creationId xmlns:a16="http://schemas.microsoft.com/office/drawing/2014/main" id="{18166F76-5801-BB4E-B2E6-594B9A729A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6A08B2C-B310-EC44-9F84-581EC8C88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4A8A90B1-E2FB-DA4C-9E66-D90C94DDC1FF}"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41</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699" name="Rectangle 2">
            <a:extLst>
              <a:ext uri="{FF2B5EF4-FFF2-40B4-BE49-F238E27FC236}">
                <a16:creationId xmlns:a16="http://schemas.microsoft.com/office/drawing/2014/main" id="{E2D79D9A-F030-984D-A848-96C6D79BDC23}"/>
              </a:ext>
            </a:extLst>
          </p:cNvPr>
          <p:cNvSpPr>
            <a:spLocks noGrp="1" noRot="1" noChangeAspect="1" noChangeArrowheads="1" noTextEdit="1"/>
          </p:cNvSpPr>
          <p:nvPr>
            <p:ph type="sldImg"/>
          </p:nvPr>
        </p:nvSpPr>
        <p:spPr>
          <a:xfrm>
            <a:off x="1184275" y="698500"/>
            <a:ext cx="4643438" cy="3484563"/>
          </a:xfrm>
          <a:ln/>
        </p:spPr>
      </p:sp>
      <p:sp>
        <p:nvSpPr>
          <p:cNvPr id="29700" name="Rectangle 3">
            <a:extLst>
              <a:ext uri="{FF2B5EF4-FFF2-40B4-BE49-F238E27FC236}">
                <a16:creationId xmlns:a16="http://schemas.microsoft.com/office/drawing/2014/main" id="{AC561626-5715-6848-A875-65448A4A3F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46155CF-0A24-0E49-83CF-400F2CB1A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54A0F15B-6C26-D641-AFF7-61F8B0AC80FF}"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42</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47" name="Rectangle 2">
            <a:extLst>
              <a:ext uri="{FF2B5EF4-FFF2-40B4-BE49-F238E27FC236}">
                <a16:creationId xmlns:a16="http://schemas.microsoft.com/office/drawing/2014/main" id="{85BA8DB3-EE97-4349-8194-10A72C8C1A71}"/>
              </a:ext>
            </a:extLst>
          </p:cNvPr>
          <p:cNvSpPr>
            <a:spLocks noGrp="1" noRot="1" noChangeAspect="1" noChangeArrowheads="1" noTextEdit="1"/>
          </p:cNvSpPr>
          <p:nvPr>
            <p:ph type="sldImg"/>
          </p:nvPr>
        </p:nvSpPr>
        <p:spPr>
          <a:xfrm>
            <a:off x="1184275" y="698500"/>
            <a:ext cx="4643438" cy="3484563"/>
          </a:xfrm>
          <a:ln/>
        </p:spPr>
      </p:sp>
      <p:sp>
        <p:nvSpPr>
          <p:cNvPr id="31748" name="Rectangle 3">
            <a:extLst>
              <a:ext uri="{FF2B5EF4-FFF2-40B4-BE49-F238E27FC236}">
                <a16:creationId xmlns:a16="http://schemas.microsoft.com/office/drawing/2014/main" id="{7F8AF653-1D52-F246-AAC3-714385BC3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BB0E62C-E71F-5545-AD37-44C1B0B6A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5013" indent="-277813">
              <a:spcBef>
                <a:spcPct val="30000"/>
              </a:spcBef>
              <a:defRPr sz="1200">
                <a:solidFill>
                  <a:schemeClr val="tx1"/>
                </a:solidFill>
                <a:latin typeface="Times New Roman" panose="02020603050405020304" pitchFamily="18" charset="0"/>
              </a:defRPr>
            </a:lvl2pPr>
            <a:lvl3pPr marL="1133475" indent="-220663">
              <a:spcBef>
                <a:spcPct val="30000"/>
              </a:spcBef>
              <a:defRPr sz="1200">
                <a:solidFill>
                  <a:schemeClr val="tx1"/>
                </a:solidFill>
                <a:latin typeface="Times New Roman" panose="02020603050405020304" pitchFamily="18" charset="0"/>
              </a:defRPr>
            </a:lvl3pPr>
            <a:lvl4pPr marL="1590675" indent="-220663">
              <a:spcBef>
                <a:spcPct val="30000"/>
              </a:spcBef>
              <a:defRPr sz="1200">
                <a:solidFill>
                  <a:schemeClr val="tx1"/>
                </a:solidFill>
                <a:latin typeface="Times New Roman" panose="02020603050405020304" pitchFamily="18" charset="0"/>
              </a:defRPr>
            </a:lvl4pPr>
            <a:lvl5pPr marL="2049463" indent="-220663">
              <a:spcBef>
                <a:spcPct val="30000"/>
              </a:spcBef>
              <a:defRPr sz="1200">
                <a:solidFill>
                  <a:schemeClr val="tx1"/>
                </a:solidFill>
                <a:latin typeface="Times New Roman" panose="02020603050405020304" pitchFamily="18" charset="0"/>
              </a:defRPr>
            </a:lvl5pPr>
            <a:lvl6pPr marL="2506663" indent="-220663"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20663"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20663"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2066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CE4F44-3200-0742-9237-ED7820D53F17}"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95" name="Rectangle 2">
            <a:extLst>
              <a:ext uri="{FF2B5EF4-FFF2-40B4-BE49-F238E27FC236}">
                <a16:creationId xmlns:a16="http://schemas.microsoft.com/office/drawing/2014/main" id="{093A9291-53D0-134E-BCE2-15FBF782BB35}"/>
              </a:ext>
            </a:extLst>
          </p:cNvPr>
          <p:cNvSpPr>
            <a:spLocks noGrp="1" noRot="1" noChangeAspect="1" noChangeArrowheads="1" noTextEdit="1"/>
          </p:cNvSpPr>
          <p:nvPr>
            <p:ph type="sldImg"/>
          </p:nvPr>
        </p:nvSpPr>
        <p:spPr>
          <a:xfrm>
            <a:off x="1184275" y="698500"/>
            <a:ext cx="4643438" cy="3484563"/>
          </a:xfrm>
          <a:ln/>
        </p:spPr>
      </p:sp>
      <p:sp>
        <p:nvSpPr>
          <p:cNvPr id="33796" name="Rectangle 3">
            <a:extLst>
              <a:ext uri="{FF2B5EF4-FFF2-40B4-BE49-F238E27FC236}">
                <a16:creationId xmlns:a16="http://schemas.microsoft.com/office/drawing/2014/main" id="{B174A621-9475-904F-B731-8D98AAC05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894FD5A-F09F-5348-A90A-EB4C8430BF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473889CD-2738-1447-956D-0E6685E45804}"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44</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33BF6EAA-EB8B-2942-A27A-D0BB0663A1F7}"/>
              </a:ext>
            </a:extLst>
          </p:cNvPr>
          <p:cNvSpPr>
            <a:spLocks noGrp="1" noRot="1" noChangeAspect="1" noChangeArrowheads="1" noTextEdit="1"/>
          </p:cNvSpPr>
          <p:nvPr>
            <p:ph type="sldImg"/>
          </p:nvPr>
        </p:nvSpPr>
        <p:spPr>
          <a:xfrm>
            <a:off x="1184275" y="698500"/>
            <a:ext cx="4643438" cy="3484563"/>
          </a:xfrm>
          <a:ln/>
        </p:spPr>
      </p:sp>
      <p:sp>
        <p:nvSpPr>
          <p:cNvPr id="35844" name="Rectangle 3">
            <a:extLst>
              <a:ext uri="{FF2B5EF4-FFF2-40B4-BE49-F238E27FC236}">
                <a16:creationId xmlns:a16="http://schemas.microsoft.com/office/drawing/2014/main" id="{685ACF92-F46B-C84B-9856-4432395287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894FD5A-F09F-5348-A90A-EB4C8430BF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473889CD-2738-1447-956D-0E6685E45804}"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45</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33BF6EAA-EB8B-2942-A27A-D0BB0663A1F7}"/>
              </a:ext>
            </a:extLst>
          </p:cNvPr>
          <p:cNvSpPr>
            <a:spLocks noGrp="1" noRot="1" noChangeAspect="1" noChangeArrowheads="1" noTextEdit="1"/>
          </p:cNvSpPr>
          <p:nvPr>
            <p:ph type="sldImg"/>
          </p:nvPr>
        </p:nvSpPr>
        <p:spPr>
          <a:xfrm>
            <a:off x="1184275" y="698500"/>
            <a:ext cx="4643438" cy="3484563"/>
          </a:xfrm>
          <a:ln/>
        </p:spPr>
      </p:sp>
      <p:sp>
        <p:nvSpPr>
          <p:cNvPr id="35844" name="Rectangle 3">
            <a:extLst>
              <a:ext uri="{FF2B5EF4-FFF2-40B4-BE49-F238E27FC236}">
                <a16:creationId xmlns:a16="http://schemas.microsoft.com/office/drawing/2014/main" id="{685ACF92-F46B-C84B-9856-4432395287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78634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B3146D2-6570-E249-B82C-A105F739A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A49F1360-44DF-284D-AF61-F639FB65F66B}"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50</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id="{F1C70B9D-ABAD-6844-A63D-822654D98A76}"/>
              </a:ext>
            </a:extLst>
          </p:cNvPr>
          <p:cNvSpPr>
            <a:spLocks noGrp="1" noRot="1" noChangeAspect="1" noChangeArrowheads="1" noTextEdit="1"/>
          </p:cNvSpPr>
          <p:nvPr>
            <p:ph type="sldImg"/>
          </p:nvPr>
        </p:nvSpPr>
        <p:spPr>
          <a:xfrm>
            <a:off x="1184275" y="698500"/>
            <a:ext cx="4643438" cy="3484563"/>
          </a:xfrm>
          <a:ln/>
        </p:spPr>
      </p:sp>
      <p:sp>
        <p:nvSpPr>
          <p:cNvPr id="41988" name="Rectangle 3">
            <a:extLst>
              <a:ext uri="{FF2B5EF4-FFF2-40B4-BE49-F238E27FC236}">
                <a16:creationId xmlns:a16="http://schemas.microsoft.com/office/drawing/2014/main" id="{E3564AC7-DE51-B443-99B3-D9F536283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82639"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882639"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47330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82639"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882639"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3726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82639"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882639"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195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38BD0AF-83D7-40F8-B6EF-D79B999A7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2F6563D-93DC-47AA-BAF0-066B8F382082}" type="slidenum">
              <a:rPr lang="en-US" altLang="en-US" smtClean="0">
                <a:solidFill>
                  <a:srgbClr val="000000"/>
                </a:solidFill>
              </a:rPr>
              <a:pPr eaLnBrk="1" hangingPunct="1">
                <a:spcBef>
                  <a:spcPct val="0"/>
                </a:spcBef>
              </a:pPr>
              <a:t>5</a:t>
            </a:fld>
            <a:endParaRPr lang="en-US" altLang="en-US">
              <a:solidFill>
                <a:srgbClr val="000000"/>
              </a:solidFill>
            </a:endParaRPr>
          </a:p>
        </p:txBody>
      </p:sp>
      <p:sp>
        <p:nvSpPr>
          <p:cNvPr id="39939" name="Rectangle 2">
            <a:extLst>
              <a:ext uri="{FF2B5EF4-FFF2-40B4-BE49-F238E27FC236}">
                <a16:creationId xmlns:a16="http://schemas.microsoft.com/office/drawing/2014/main" id="{3D4AE61C-780F-4A6A-B714-00CA2CE0FE5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1E66FF1-3431-4F97-9218-50FC9A809B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82639"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882639"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92557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82639"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882639"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99742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95BF409-34C5-4C88-B226-ABE0CA5CD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39">
              <a:spcBef>
                <a:spcPct val="30000"/>
              </a:spcBef>
              <a:defRPr sz="1200">
                <a:solidFill>
                  <a:schemeClr val="tx1"/>
                </a:solidFill>
                <a:latin typeface="Times New Roman" panose="02020603050405020304" pitchFamily="18" charset="0"/>
              </a:defRPr>
            </a:lvl1pPr>
            <a:lvl2pPr marL="706441" indent="-265121" defTabSz="882639">
              <a:spcBef>
                <a:spcPct val="30000"/>
              </a:spcBef>
              <a:defRPr sz="1200">
                <a:solidFill>
                  <a:schemeClr val="tx1"/>
                </a:solidFill>
                <a:latin typeface="Times New Roman" panose="02020603050405020304" pitchFamily="18" charset="0"/>
              </a:defRPr>
            </a:lvl2pPr>
            <a:lvl3pPr marL="1093418" indent="-210779" defTabSz="882639">
              <a:spcBef>
                <a:spcPct val="30000"/>
              </a:spcBef>
              <a:defRPr sz="1200">
                <a:solidFill>
                  <a:schemeClr val="tx1"/>
                </a:solidFill>
                <a:latin typeface="Times New Roman" panose="02020603050405020304" pitchFamily="18" charset="0"/>
              </a:defRPr>
            </a:lvl3pPr>
            <a:lvl4pPr marL="1533091" indent="-210779" defTabSz="882639">
              <a:spcBef>
                <a:spcPct val="30000"/>
              </a:spcBef>
              <a:defRPr sz="1200">
                <a:solidFill>
                  <a:schemeClr val="tx1"/>
                </a:solidFill>
                <a:latin typeface="Times New Roman" panose="02020603050405020304" pitchFamily="18" charset="0"/>
              </a:defRPr>
            </a:lvl4pPr>
            <a:lvl5pPr marL="1974410" indent="-210779" defTabSz="882639">
              <a:spcBef>
                <a:spcPct val="30000"/>
              </a:spcBef>
              <a:defRPr sz="1200">
                <a:solidFill>
                  <a:schemeClr val="tx1"/>
                </a:solidFill>
                <a:latin typeface="Times New Roman" panose="02020603050405020304" pitchFamily="18" charset="0"/>
              </a:defRPr>
            </a:lvl5pPr>
            <a:lvl6pPr marL="2448664" indent="-210779" defTabSz="882639" eaLnBrk="0" fontAlgn="base" hangingPunct="0">
              <a:spcBef>
                <a:spcPct val="30000"/>
              </a:spcBef>
              <a:spcAft>
                <a:spcPct val="0"/>
              </a:spcAft>
              <a:defRPr sz="1200">
                <a:solidFill>
                  <a:schemeClr val="tx1"/>
                </a:solidFill>
                <a:latin typeface="Times New Roman" panose="02020603050405020304" pitchFamily="18" charset="0"/>
              </a:defRPr>
            </a:lvl6pPr>
            <a:lvl7pPr marL="2922917" indent="-210779" defTabSz="882639" eaLnBrk="0" fontAlgn="base" hangingPunct="0">
              <a:spcBef>
                <a:spcPct val="30000"/>
              </a:spcBef>
              <a:spcAft>
                <a:spcPct val="0"/>
              </a:spcAft>
              <a:defRPr sz="1200">
                <a:solidFill>
                  <a:schemeClr val="tx1"/>
                </a:solidFill>
                <a:latin typeface="Times New Roman" panose="02020603050405020304" pitchFamily="18" charset="0"/>
              </a:defRPr>
            </a:lvl7pPr>
            <a:lvl8pPr marL="3397171" indent="-210779" defTabSz="882639" eaLnBrk="0" fontAlgn="base" hangingPunct="0">
              <a:spcBef>
                <a:spcPct val="30000"/>
              </a:spcBef>
              <a:spcAft>
                <a:spcPct val="0"/>
              </a:spcAft>
              <a:defRPr sz="1200">
                <a:solidFill>
                  <a:schemeClr val="tx1"/>
                </a:solidFill>
                <a:latin typeface="Times New Roman" panose="02020603050405020304" pitchFamily="18" charset="0"/>
              </a:defRPr>
            </a:lvl8pPr>
            <a:lvl9pPr marL="3871425" indent="-210779" defTabSz="882639"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882639" rtl="0" eaLnBrk="1" fontAlgn="base" latinLnBrk="0" hangingPunct="1">
              <a:lnSpc>
                <a:spcPct val="100000"/>
              </a:lnSpc>
              <a:spcBef>
                <a:spcPct val="0"/>
              </a:spcBef>
              <a:spcAft>
                <a:spcPct val="0"/>
              </a:spcAft>
              <a:buClrTx/>
              <a:buSzTx/>
              <a:buFontTx/>
              <a:buNone/>
              <a:tabLst/>
              <a:defRPr/>
            </a:pPr>
            <a:fld id="{5B2028D5-C3F9-4228-9E94-633890C5A33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882639"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a:extLst>
              <a:ext uri="{FF2B5EF4-FFF2-40B4-BE49-F238E27FC236}">
                <a16:creationId xmlns:a16="http://schemas.microsoft.com/office/drawing/2014/main" id="{0F59EE23-9B5D-4CC1-BA6D-167F59235F2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3980D05-5FAB-448C-ABBF-7A47A1BD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46682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46B7F31-7BD7-4A16-9B24-F0A91A7BF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Times New Roman" panose="02020603050405020304" pitchFamily="18" charset="0"/>
              </a:defRPr>
            </a:lvl1pPr>
            <a:lvl2pPr marL="735013" indent="-277813" defTabSz="904875">
              <a:spcBef>
                <a:spcPct val="30000"/>
              </a:spcBef>
              <a:defRPr sz="1200">
                <a:solidFill>
                  <a:schemeClr val="tx1"/>
                </a:solidFill>
                <a:latin typeface="Times New Roman" panose="02020603050405020304" pitchFamily="18" charset="0"/>
              </a:defRPr>
            </a:lvl2pPr>
            <a:lvl3pPr marL="1133475" indent="-219075" defTabSz="904875">
              <a:spcBef>
                <a:spcPct val="30000"/>
              </a:spcBef>
              <a:defRPr sz="1200">
                <a:solidFill>
                  <a:schemeClr val="tx1"/>
                </a:solidFill>
                <a:latin typeface="Times New Roman" panose="02020603050405020304" pitchFamily="18" charset="0"/>
              </a:defRPr>
            </a:lvl3pPr>
            <a:lvl4pPr marL="1590675" indent="-219075" defTabSz="904875">
              <a:spcBef>
                <a:spcPct val="30000"/>
              </a:spcBef>
              <a:defRPr sz="1200">
                <a:solidFill>
                  <a:schemeClr val="tx1"/>
                </a:solidFill>
                <a:latin typeface="Times New Roman" panose="02020603050405020304" pitchFamily="18" charset="0"/>
              </a:defRPr>
            </a:lvl4pPr>
            <a:lvl5pPr marL="2049463" indent="-219075" defTabSz="904875">
              <a:spcBef>
                <a:spcPct val="30000"/>
              </a:spcBef>
              <a:defRPr sz="1200">
                <a:solidFill>
                  <a:schemeClr val="tx1"/>
                </a:solidFill>
                <a:latin typeface="Times New Roman" panose="02020603050405020304" pitchFamily="18" charset="0"/>
              </a:defRPr>
            </a:lvl5pPr>
            <a:lvl6pPr marL="2506663" indent="-219075" defTabSz="904875" eaLnBrk="0" fontAlgn="base" hangingPunct="0">
              <a:spcBef>
                <a:spcPct val="30000"/>
              </a:spcBef>
              <a:spcAft>
                <a:spcPct val="0"/>
              </a:spcAft>
              <a:defRPr sz="1200">
                <a:solidFill>
                  <a:schemeClr val="tx1"/>
                </a:solidFill>
                <a:latin typeface="Times New Roman" panose="02020603050405020304" pitchFamily="18" charset="0"/>
              </a:defRPr>
            </a:lvl6pPr>
            <a:lvl7pPr marL="2963863" indent="-219075" defTabSz="904875" eaLnBrk="0" fontAlgn="base" hangingPunct="0">
              <a:spcBef>
                <a:spcPct val="30000"/>
              </a:spcBef>
              <a:spcAft>
                <a:spcPct val="0"/>
              </a:spcAft>
              <a:defRPr sz="1200">
                <a:solidFill>
                  <a:schemeClr val="tx1"/>
                </a:solidFill>
                <a:latin typeface="Times New Roman" panose="02020603050405020304" pitchFamily="18" charset="0"/>
              </a:defRPr>
            </a:lvl7pPr>
            <a:lvl8pPr marL="3421063" indent="-219075" defTabSz="904875" eaLnBrk="0" fontAlgn="base" hangingPunct="0">
              <a:spcBef>
                <a:spcPct val="30000"/>
              </a:spcBef>
              <a:spcAft>
                <a:spcPct val="0"/>
              </a:spcAft>
              <a:defRPr sz="1200">
                <a:solidFill>
                  <a:schemeClr val="tx1"/>
                </a:solidFill>
                <a:latin typeface="Times New Roman" panose="02020603050405020304" pitchFamily="18" charset="0"/>
              </a:defRPr>
            </a:lvl8pPr>
            <a:lvl9pPr marL="3878263" indent="-219075" defTabSz="9048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4875" rtl="0" eaLnBrk="0" fontAlgn="base" latinLnBrk="0" hangingPunct="0">
              <a:lnSpc>
                <a:spcPct val="100000"/>
              </a:lnSpc>
              <a:spcBef>
                <a:spcPct val="0"/>
              </a:spcBef>
              <a:spcAft>
                <a:spcPct val="0"/>
              </a:spcAft>
              <a:buClrTx/>
              <a:buSzTx/>
              <a:buFontTx/>
              <a:buNone/>
              <a:tabLst/>
              <a:defRPr/>
            </a:pPr>
            <a:fld id="{C1635E20-1E22-4049-A3E6-E940C1E6ABA5}"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04875" rtl="0" eaLnBrk="0" fontAlgn="base" latinLnBrk="0" hangingPunct="0">
                <a:lnSpc>
                  <a:spcPct val="100000"/>
                </a:lnSpc>
                <a:spcBef>
                  <a:spcPct val="0"/>
                </a:spcBef>
                <a:spcAft>
                  <a:spcPct val="0"/>
                </a:spcAft>
                <a:buClrTx/>
                <a:buSzTx/>
                <a:buFontTx/>
                <a:buNone/>
                <a:tabLst/>
                <a:defRPr/>
              </a:pPr>
              <a:t>57</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59" name="Rectangle 2">
            <a:extLst>
              <a:ext uri="{FF2B5EF4-FFF2-40B4-BE49-F238E27FC236}">
                <a16:creationId xmlns:a16="http://schemas.microsoft.com/office/drawing/2014/main" id="{E86BAD91-EF43-4A86-8CEA-A9CD275CE67C}"/>
              </a:ext>
            </a:extLst>
          </p:cNvPr>
          <p:cNvSpPr>
            <a:spLocks noGrp="1" noRot="1" noChangeAspect="1" noChangeArrowheads="1" noTextEdit="1"/>
          </p:cNvSpPr>
          <p:nvPr>
            <p:ph type="sldImg"/>
          </p:nvPr>
        </p:nvSpPr>
        <p:spPr>
          <a:xfrm>
            <a:off x="1182688" y="696913"/>
            <a:ext cx="4648200" cy="3486150"/>
          </a:xfrm>
          <a:ln/>
        </p:spPr>
      </p:sp>
      <p:sp>
        <p:nvSpPr>
          <p:cNvPr id="70660" name="Rectangle 3">
            <a:extLst>
              <a:ext uri="{FF2B5EF4-FFF2-40B4-BE49-F238E27FC236}">
                <a16:creationId xmlns:a16="http://schemas.microsoft.com/office/drawing/2014/main" id="{A252355C-33B6-426F-84AE-B368299CA96E}"/>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81333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B3146D2-6570-E249-B82C-A105F739A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Times New Roman" panose="02020603050405020304" pitchFamily="18" charset="0"/>
              </a:defRPr>
            </a:lvl1pPr>
            <a:lvl2pPr marL="738188" indent="-280988" defTabSz="915988">
              <a:spcBef>
                <a:spcPct val="30000"/>
              </a:spcBef>
              <a:defRPr sz="1200">
                <a:solidFill>
                  <a:schemeClr val="tx1"/>
                </a:solidFill>
                <a:latin typeface="Times New Roman" panose="02020603050405020304" pitchFamily="18" charset="0"/>
              </a:defRPr>
            </a:lvl2pPr>
            <a:lvl3pPr marL="1136650" indent="-223838" defTabSz="915988">
              <a:spcBef>
                <a:spcPct val="30000"/>
              </a:spcBef>
              <a:defRPr sz="1200">
                <a:solidFill>
                  <a:schemeClr val="tx1"/>
                </a:solidFill>
                <a:latin typeface="Times New Roman" panose="02020603050405020304" pitchFamily="18" charset="0"/>
              </a:defRPr>
            </a:lvl3pPr>
            <a:lvl4pPr marL="1593850" indent="-223838" defTabSz="915988">
              <a:spcBef>
                <a:spcPct val="30000"/>
              </a:spcBef>
              <a:defRPr sz="1200">
                <a:solidFill>
                  <a:schemeClr val="tx1"/>
                </a:solidFill>
                <a:latin typeface="Times New Roman" panose="02020603050405020304" pitchFamily="18" charset="0"/>
              </a:defRPr>
            </a:lvl4pPr>
            <a:lvl5pPr marL="2051050" indent="-223838" defTabSz="915988">
              <a:spcBef>
                <a:spcPct val="30000"/>
              </a:spcBef>
              <a:defRPr sz="1200">
                <a:solidFill>
                  <a:schemeClr val="tx1"/>
                </a:solidFill>
                <a:latin typeface="Times New Roman" panose="02020603050405020304" pitchFamily="18" charset="0"/>
              </a:defRPr>
            </a:lvl5pPr>
            <a:lvl6pPr marL="2508250" indent="-223838"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65450" indent="-223838"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2650" indent="-223838"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79850" indent="-223838"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A49F1360-44DF-284D-AF61-F639FB65F66B}" type="slidenum">
              <a:rPr kumimoji="0" lang="en-US" altLang="en-US" sz="11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5988" rtl="0" eaLnBrk="0" fontAlgn="base" latinLnBrk="0" hangingPunct="0">
                <a:lnSpc>
                  <a:spcPct val="100000"/>
                </a:lnSpc>
                <a:spcBef>
                  <a:spcPct val="0"/>
                </a:spcBef>
                <a:spcAft>
                  <a:spcPct val="0"/>
                </a:spcAft>
                <a:buClrTx/>
                <a:buSzTx/>
                <a:buFontTx/>
                <a:buNone/>
                <a:tabLst/>
                <a:defRPr/>
              </a:pPr>
              <a:t>58</a:t>
            </a:fld>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id="{F1C70B9D-ABAD-6844-A63D-822654D98A76}"/>
              </a:ext>
            </a:extLst>
          </p:cNvPr>
          <p:cNvSpPr>
            <a:spLocks noGrp="1" noRot="1" noChangeAspect="1" noChangeArrowheads="1" noTextEdit="1"/>
          </p:cNvSpPr>
          <p:nvPr>
            <p:ph type="sldImg"/>
          </p:nvPr>
        </p:nvSpPr>
        <p:spPr>
          <a:xfrm>
            <a:off x="1184275" y="698500"/>
            <a:ext cx="4643438" cy="3484563"/>
          </a:xfrm>
          <a:ln/>
        </p:spPr>
      </p:sp>
      <p:sp>
        <p:nvSpPr>
          <p:cNvPr id="41988" name="Rectangle 3">
            <a:extLst>
              <a:ext uri="{FF2B5EF4-FFF2-40B4-BE49-F238E27FC236}">
                <a16:creationId xmlns:a16="http://schemas.microsoft.com/office/drawing/2014/main" id="{E3564AC7-DE51-B443-99B3-D9F536283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21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3D6F879-86B1-48C9-B27B-B97F3562AD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6A821EA-7673-47F5-B816-716574843B7C}" type="slidenum">
              <a:rPr lang="en-US" altLang="en-US" smtClean="0">
                <a:solidFill>
                  <a:srgbClr val="000000"/>
                </a:solidFill>
              </a:rPr>
              <a:pPr eaLnBrk="1" hangingPunct="1">
                <a:spcBef>
                  <a:spcPct val="0"/>
                </a:spcBef>
              </a:pPr>
              <a:t>6</a:t>
            </a:fld>
            <a:endParaRPr lang="en-US" altLang="en-US">
              <a:solidFill>
                <a:srgbClr val="000000"/>
              </a:solidFill>
            </a:endParaRPr>
          </a:p>
        </p:txBody>
      </p:sp>
      <p:sp>
        <p:nvSpPr>
          <p:cNvPr id="41987" name="Rectangle 2">
            <a:extLst>
              <a:ext uri="{FF2B5EF4-FFF2-40B4-BE49-F238E27FC236}">
                <a16:creationId xmlns:a16="http://schemas.microsoft.com/office/drawing/2014/main" id="{60A3567A-B5F5-4F20-8361-6309E6BE297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F3FFD8D-23B9-48D9-BB8E-693472A3C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32A9A3B-106A-4DC5-9ABA-06076F73B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86786CA-FC26-49C7-95D6-DA7F21956DB2}" type="slidenum">
              <a:rPr lang="en-US" altLang="en-US" smtClean="0">
                <a:solidFill>
                  <a:srgbClr val="000000"/>
                </a:solidFill>
              </a:rPr>
              <a:pPr eaLnBrk="1" hangingPunct="1">
                <a:spcBef>
                  <a:spcPct val="0"/>
                </a:spcBef>
              </a:pPr>
              <a:t>7</a:t>
            </a:fld>
            <a:endParaRPr lang="en-US" altLang="en-US">
              <a:solidFill>
                <a:srgbClr val="000000"/>
              </a:solidFill>
            </a:endParaRPr>
          </a:p>
        </p:txBody>
      </p:sp>
      <p:sp>
        <p:nvSpPr>
          <p:cNvPr id="54275" name="Rectangle 2">
            <a:extLst>
              <a:ext uri="{FF2B5EF4-FFF2-40B4-BE49-F238E27FC236}">
                <a16:creationId xmlns:a16="http://schemas.microsoft.com/office/drawing/2014/main" id="{569F2DBA-0F32-4373-96B0-FCEA4F4ACA2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9A0B287-F778-4825-A829-7E4491B21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4417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4964D1F-BD7C-41D0-B076-5DD3BA9D6B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spcBef>
                <a:spcPct val="30000"/>
              </a:spcBef>
              <a:defRPr sz="1200">
                <a:solidFill>
                  <a:schemeClr val="tx1"/>
                </a:solidFill>
                <a:latin typeface="Times New Roman" panose="02020603050405020304" pitchFamily="18" charset="0"/>
              </a:defRPr>
            </a:lvl1pPr>
            <a:lvl2pPr marL="681038" indent="-255588" defTabSz="850900">
              <a:spcBef>
                <a:spcPct val="30000"/>
              </a:spcBef>
              <a:defRPr sz="1200">
                <a:solidFill>
                  <a:schemeClr val="tx1"/>
                </a:solidFill>
                <a:latin typeface="Times New Roman" panose="02020603050405020304" pitchFamily="18" charset="0"/>
              </a:defRPr>
            </a:lvl2pPr>
            <a:lvl3pPr marL="1054100" indent="-203200" defTabSz="850900">
              <a:spcBef>
                <a:spcPct val="30000"/>
              </a:spcBef>
              <a:defRPr sz="1200">
                <a:solidFill>
                  <a:schemeClr val="tx1"/>
                </a:solidFill>
                <a:latin typeface="Times New Roman" panose="02020603050405020304" pitchFamily="18" charset="0"/>
              </a:defRPr>
            </a:lvl3pPr>
            <a:lvl4pPr marL="1477963" indent="-203200" defTabSz="850900">
              <a:spcBef>
                <a:spcPct val="30000"/>
              </a:spcBef>
              <a:defRPr sz="1200">
                <a:solidFill>
                  <a:schemeClr val="tx1"/>
                </a:solidFill>
                <a:latin typeface="Times New Roman" panose="02020603050405020304" pitchFamily="18" charset="0"/>
              </a:defRPr>
            </a:lvl4pPr>
            <a:lvl5pPr marL="1903413" indent="-203200" defTabSz="850900">
              <a:spcBef>
                <a:spcPct val="30000"/>
              </a:spcBef>
              <a:defRPr sz="1200">
                <a:solidFill>
                  <a:schemeClr val="tx1"/>
                </a:solidFill>
                <a:latin typeface="Times New Roman" panose="02020603050405020304" pitchFamily="18" charset="0"/>
              </a:defRPr>
            </a:lvl5pPr>
            <a:lvl6pPr marL="2360613" indent="-203200" defTabSz="850900" eaLnBrk="0" fontAlgn="base" hangingPunct="0">
              <a:spcBef>
                <a:spcPct val="30000"/>
              </a:spcBef>
              <a:spcAft>
                <a:spcPct val="0"/>
              </a:spcAft>
              <a:defRPr sz="1200">
                <a:solidFill>
                  <a:schemeClr val="tx1"/>
                </a:solidFill>
                <a:latin typeface="Times New Roman" panose="02020603050405020304" pitchFamily="18" charset="0"/>
              </a:defRPr>
            </a:lvl6pPr>
            <a:lvl7pPr marL="2817813" indent="-203200" defTabSz="850900" eaLnBrk="0" fontAlgn="base" hangingPunct="0">
              <a:spcBef>
                <a:spcPct val="30000"/>
              </a:spcBef>
              <a:spcAft>
                <a:spcPct val="0"/>
              </a:spcAft>
              <a:defRPr sz="1200">
                <a:solidFill>
                  <a:schemeClr val="tx1"/>
                </a:solidFill>
                <a:latin typeface="Times New Roman" panose="02020603050405020304" pitchFamily="18" charset="0"/>
              </a:defRPr>
            </a:lvl7pPr>
            <a:lvl8pPr marL="3275013" indent="-203200" defTabSz="850900" eaLnBrk="0" fontAlgn="base" hangingPunct="0">
              <a:spcBef>
                <a:spcPct val="30000"/>
              </a:spcBef>
              <a:spcAft>
                <a:spcPct val="0"/>
              </a:spcAft>
              <a:defRPr sz="1200">
                <a:solidFill>
                  <a:schemeClr val="tx1"/>
                </a:solidFill>
                <a:latin typeface="Times New Roman" panose="02020603050405020304" pitchFamily="18" charset="0"/>
              </a:defRPr>
            </a:lvl8pPr>
            <a:lvl9pPr marL="3732213" indent="-203200" defTabSz="8509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223B451-56E0-4C56-A37B-972B44D0A2DB}" type="slidenum">
              <a:rPr lang="en-US" altLang="en-US" smtClean="0">
                <a:solidFill>
                  <a:srgbClr val="000000"/>
                </a:solidFill>
              </a:rPr>
              <a:pPr eaLnBrk="1" hangingPunct="1">
                <a:spcBef>
                  <a:spcPct val="0"/>
                </a:spcBef>
              </a:pPr>
              <a:t>8</a:t>
            </a:fld>
            <a:endParaRPr lang="en-US" altLang="en-US">
              <a:solidFill>
                <a:srgbClr val="000000"/>
              </a:solidFill>
            </a:endParaRPr>
          </a:p>
        </p:txBody>
      </p:sp>
      <p:sp>
        <p:nvSpPr>
          <p:cNvPr id="44035" name="Rectangle 2">
            <a:extLst>
              <a:ext uri="{FF2B5EF4-FFF2-40B4-BE49-F238E27FC236}">
                <a16:creationId xmlns:a16="http://schemas.microsoft.com/office/drawing/2014/main" id="{E5D95948-3B8F-4606-A024-19C6EBFB10B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084E464-F9B5-4F19-970B-C253801380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DD76B40-E864-44E7-A758-68A9B3DBDC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200">
                <a:solidFill>
                  <a:schemeClr val="tx1"/>
                </a:solidFill>
                <a:latin typeface="Times New Roman" panose="02020603050405020304" pitchFamily="18" charset="0"/>
              </a:defRPr>
            </a:lvl1pPr>
            <a:lvl2pPr marL="709613" indent="-268288" defTabSz="885825">
              <a:spcBef>
                <a:spcPct val="30000"/>
              </a:spcBef>
              <a:defRPr sz="1200">
                <a:solidFill>
                  <a:schemeClr val="tx1"/>
                </a:solidFill>
                <a:latin typeface="Times New Roman" panose="02020603050405020304" pitchFamily="18" charset="0"/>
              </a:defRPr>
            </a:lvl2pPr>
            <a:lvl3pPr marL="1095375" indent="-212725" defTabSz="885825">
              <a:spcBef>
                <a:spcPct val="30000"/>
              </a:spcBef>
              <a:defRPr sz="1200">
                <a:solidFill>
                  <a:schemeClr val="tx1"/>
                </a:solidFill>
                <a:latin typeface="Times New Roman" panose="02020603050405020304" pitchFamily="18" charset="0"/>
              </a:defRPr>
            </a:lvl3pPr>
            <a:lvl4pPr marL="1535113" indent="-212725" defTabSz="885825">
              <a:spcBef>
                <a:spcPct val="30000"/>
              </a:spcBef>
              <a:defRPr sz="1200">
                <a:solidFill>
                  <a:schemeClr val="tx1"/>
                </a:solidFill>
                <a:latin typeface="Times New Roman" panose="02020603050405020304" pitchFamily="18" charset="0"/>
              </a:defRPr>
            </a:lvl4pPr>
            <a:lvl5pPr marL="1976438" indent="-212725" defTabSz="885825">
              <a:spcBef>
                <a:spcPct val="30000"/>
              </a:spcBef>
              <a:defRPr sz="1200">
                <a:solidFill>
                  <a:schemeClr val="tx1"/>
                </a:solidFill>
                <a:latin typeface="Times New Roman" panose="02020603050405020304" pitchFamily="18" charset="0"/>
              </a:defRPr>
            </a:lvl5pPr>
            <a:lvl6pPr marL="2433638" indent="-212725" defTabSz="885825" eaLnBrk="0" fontAlgn="base" hangingPunct="0">
              <a:spcBef>
                <a:spcPct val="30000"/>
              </a:spcBef>
              <a:spcAft>
                <a:spcPct val="0"/>
              </a:spcAft>
              <a:defRPr sz="1200">
                <a:solidFill>
                  <a:schemeClr val="tx1"/>
                </a:solidFill>
                <a:latin typeface="Times New Roman" panose="02020603050405020304" pitchFamily="18" charset="0"/>
              </a:defRPr>
            </a:lvl6pPr>
            <a:lvl7pPr marL="2890838" indent="-212725" defTabSz="885825" eaLnBrk="0" fontAlgn="base" hangingPunct="0">
              <a:spcBef>
                <a:spcPct val="30000"/>
              </a:spcBef>
              <a:spcAft>
                <a:spcPct val="0"/>
              </a:spcAft>
              <a:defRPr sz="1200">
                <a:solidFill>
                  <a:schemeClr val="tx1"/>
                </a:solidFill>
                <a:latin typeface="Times New Roman" panose="02020603050405020304" pitchFamily="18" charset="0"/>
              </a:defRPr>
            </a:lvl7pPr>
            <a:lvl8pPr marL="3348038" indent="-212725" defTabSz="885825" eaLnBrk="0" fontAlgn="base" hangingPunct="0">
              <a:spcBef>
                <a:spcPct val="30000"/>
              </a:spcBef>
              <a:spcAft>
                <a:spcPct val="0"/>
              </a:spcAft>
              <a:defRPr sz="1200">
                <a:solidFill>
                  <a:schemeClr val="tx1"/>
                </a:solidFill>
                <a:latin typeface="Times New Roman" panose="02020603050405020304" pitchFamily="18" charset="0"/>
              </a:defRPr>
            </a:lvl8pPr>
            <a:lvl9pPr marL="3805238" indent="-212725" defTabSz="8858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BE3A579-6EB1-45AB-85AF-069900BC50E5}" type="slidenum">
              <a:rPr lang="en-US" altLang="en-US" smtClean="0">
                <a:solidFill>
                  <a:srgbClr val="000000"/>
                </a:solidFill>
              </a:rPr>
              <a:pPr eaLnBrk="1" hangingPunct="1">
                <a:spcBef>
                  <a:spcPct val="0"/>
                </a:spcBef>
              </a:pPr>
              <a:t>9</a:t>
            </a:fld>
            <a:endParaRPr lang="en-US" altLang="en-US">
              <a:solidFill>
                <a:srgbClr val="000000"/>
              </a:solidFill>
            </a:endParaRPr>
          </a:p>
        </p:txBody>
      </p:sp>
      <p:sp>
        <p:nvSpPr>
          <p:cNvPr id="46083" name="Rectangle 2">
            <a:extLst>
              <a:ext uri="{FF2B5EF4-FFF2-40B4-BE49-F238E27FC236}">
                <a16:creationId xmlns:a16="http://schemas.microsoft.com/office/drawing/2014/main" id="{0BD1D981-94B1-4921-B521-1DF2F083754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F04CDB6-ECAD-4721-8491-1AE0E2440E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1828800" y="2130425"/>
            <a:ext cx="6629400" cy="1470025"/>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2590800" y="3886200"/>
            <a:ext cx="5181600" cy="1752600"/>
          </a:xfrm>
        </p:spPr>
        <p:txBody>
          <a:bodyPr/>
          <a:lstStyle>
            <a:lvl1pPr marL="0" indent="0" algn="ctr">
              <a:buFontTx/>
              <a:buNone/>
              <a:defRPr/>
            </a:lvl1pPr>
          </a:lstStyle>
          <a:p>
            <a:r>
              <a:rPr lang="en-US"/>
              <a:t>Click to edit Master subtitle style</a:t>
            </a:r>
          </a:p>
        </p:txBody>
      </p:sp>
      <p:sp>
        <p:nvSpPr>
          <p:cNvPr id="4" name="Footer Placeholder 3">
            <a:extLst>
              <a:ext uri="{FF2B5EF4-FFF2-40B4-BE49-F238E27FC236}">
                <a16:creationId xmlns:a16="http://schemas.microsoft.com/office/drawing/2014/main" id="{2ACC5A40-76D6-4FC8-8D0E-0CBA577BF8E7}"/>
              </a:ext>
            </a:extLst>
          </p:cNvPr>
          <p:cNvSpPr>
            <a:spLocks noGrp="1" noChangeArrowheads="1"/>
          </p:cNvSpPr>
          <p:nvPr>
            <p:ph type="ftr" sz="quarter" idx="10"/>
          </p:nvPr>
        </p:nvSpPr>
        <p:spPr bwMode="auto">
          <a:xfrm>
            <a:off x="685800" y="403860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endParaRPr lang="en-US"/>
          </a:p>
        </p:txBody>
      </p:sp>
    </p:spTree>
    <p:extLst>
      <p:ext uri="{BB962C8B-B14F-4D97-AF65-F5344CB8AC3E}">
        <p14:creationId xmlns:p14="http://schemas.microsoft.com/office/powerpoint/2010/main" val="423583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96E8B27-F007-4574-A124-022BA4A71FE5}"/>
              </a:ext>
            </a:extLst>
          </p:cNvPr>
          <p:cNvSpPr>
            <a:spLocks noGrp="1" noChangeArrowheads="1"/>
          </p:cNvSpPr>
          <p:nvPr>
            <p:ph type="sldNum" sz="quarter" idx="10"/>
          </p:nvPr>
        </p:nvSpPr>
        <p:spPr>
          <a:ln/>
        </p:spPr>
        <p:txBody>
          <a:bodyPr/>
          <a:lstStyle>
            <a:lvl1pPr>
              <a:defRPr/>
            </a:lvl1pPr>
          </a:lstStyle>
          <a:p>
            <a:pPr>
              <a:defRPr/>
            </a:pPr>
            <a:fld id="{99835F9C-CC58-4FDE-9084-D8A096415648}" type="slidenum">
              <a:rPr lang="en-US" altLang="en-US"/>
              <a:pPr>
                <a:defRPr/>
              </a:pPr>
              <a:t>‹#›</a:t>
            </a:fld>
            <a:endParaRPr lang="en-US" altLang="en-US" dirty="0"/>
          </a:p>
        </p:txBody>
      </p:sp>
    </p:spTree>
    <p:extLst>
      <p:ext uri="{BB962C8B-B14F-4D97-AF65-F5344CB8AC3E}">
        <p14:creationId xmlns:p14="http://schemas.microsoft.com/office/powerpoint/2010/main" val="153804353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10">
            <a:extLst>
              <a:ext uri="{FF2B5EF4-FFF2-40B4-BE49-F238E27FC236}">
                <a16:creationId xmlns:a16="http://schemas.microsoft.com/office/drawing/2014/main" id="{89F0C4C5-1FC7-4C4E-AD4C-A8AB18B6EBD4}"/>
              </a:ext>
            </a:extLst>
          </p:cNvPr>
          <p:cNvSpPr>
            <a:spLocks noGrp="1" noChangeArrowheads="1"/>
          </p:cNvSpPr>
          <p:nvPr>
            <p:ph type="sldNum" sz="quarter" idx="10"/>
          </p:nvPr>
        </p:nvSpPr>
        <p:spPr>
          <a:ln/>
        </p:spPr>
        <p:txBody>
          <a:bodyPr/>
          <a:lstStyle>
            <a:lvl1pPr>
              <a:defRPr/>
            </a:lvl1pPr>
          </a:lstStyle>
          <a:p>
            <a:pPr>
              <a:defRPr/>
            </a:pPr>
            <a:fld id="{3D6703BC-EC45-4FA8-9F27-8426045CD027}" type="slidenum">
              <a:rPr lang="en-US" altLang="en-US"/>
              <a:pPr>
                <a:defRPr/>
              </a:pPr>
              <a:t>‹#›</a:t>
            </a:fld>
            <a:endParaRPr lang="en-US" altLang="en-US" dirty="0"/>
          </a:p>
        </p:txBody>
      </p:sp>
    </p:spTree>
    <p:extLst>
      <p:ext uri="{BB962C8B-B14F-4D97-AF65-F5344CB8AC3E}">
        <p14:creationId xmlns:p14="http://schemas.microsoft.com/office/powerpoint/2010/main" val="161412399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62AC93EC-DEC5-4BE7-B871-FB3E4040F419}"/>
              </a:ext>
            </a:extLst>
          </p:cNvPr>
          <p:cNvSpPr>
            <a:spLocks noGrp="1" noChangeArrowheads="1"/>
          </p:cNvSpPr>
          <p:nvPr>
            <p:ph type="sldNum" sz="quarter" idx="10"/>
          </p:nvPr>
        </p:nvSpPr>
        <p:spPr>
          <a:xfrm>
            <a:off x="6986588" y="6096000"/>
            <a:ext cx="2133600" cy="476250"/>
          </a:xfrm>
        </p:spPr>
        <p:txBody>
          <a:bodyPr/>
          <a:lstStyle>
            <a:lvl1pPr>
              <a:defRPr/>
            </a:lvl1pPr>
          </a:lstStyle>
          <a:p>
            <a:pPr>
              <a:defRPr/>
            </a:pPr>
            <a:fld id="{A47A8170-A804-4938-95AF-FAA2C32AB355}" type="slidenum">
              <a:rPr lang="en-US" altLang="en-US"/>
              <a:pPr>
                <a:defRPr/>
              </a:pPr>
              <a:t>‹#›</a:t>
            </a:fld>
            <a:endParaRPr lang="en-US" altLang="en-US" dirty="0"/>
          </a:p>
        </p:txBody>
      </p:sp>
    </p:spTree>
    <p:extLst>
      <p:ext uri="{BB962C8B-B14F-4D97-AF65-F5344CB8AC3E}">
        <p14:creationId xmlns:p14="http://schemas.microsoft.com/office/powerpoint/2010/main" val="189392737"/>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C91AC5BD-A197-4F3E-B44B-43065AF09107}"/>
              </a:ext>
            </a:extLst>
          </p:cNvPr>
          <p:cNvSpPr>
            <a:spLocks noGrp="1" noChangeArrowheads="1"/>
          </p:cNvSpPr>
          <p:nvPr>
            <p:ph type="sldNum" sz="quarter" idx="10"/>
          </p:nvPr>
        </p:nvSpPr>
        <p:spPr>
          <a:ln/>
        </p:spPr>
        <p:txBody>
          <a:bodyPr/>
          <a:lstStyle>
            <a:lvl1pPr>
              <a:defRPr/>
            </a:lvl1pPr>
          </a:lstStyle>
          <a:p>
            <a:pPr>
              <a:defRPr/>
            </a:pPr>
            <a:fld id="{8F6ACF50-B7F2-4D0D-A87C-869BF5358D3F}" type="slidenum">
              <a:rPr lang="en-US" altLang="en-US"/>
              <a:pPr>
                <a:defRPr/>
              </a:pPr>
              <a:t>‹#›</a:t>
            </a:fld>
            <a:endParaRPr lang="en-US" altLang="en-US" dirty="0"/>
          </a:p>
        </p:txBody>
      </p:sp>
    </p:spTree>
    <p:extLst>
      <p:ext uri="{BB962C8B-B14F-4D97-AF65-F5344CB8AC3E}">
        <p14:creationId xmlns:p14="http://schemas.microsoft.com/office/powerpoint/2010/main" val="238414854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96E8B27-F007-4574-A124-022BA4A71FE5}"/>
              </a:ext>
            </a:extLst>
          </p:cNvPr>
          <p:cNvSpPr>
            <a:spLocks noGrp="1" noChangeArrowheads="1"/>
          </p:cNvSpPr>
          <p:nvPr>
            <p:ph type="sldNum" sz="quarter" idx="10"/>
          </p:nvPr>
        </p:nvSpPr>
        <p:spPr>
          <a:ln/>
        </p:spPr>
        <p:txBody>
          <a:bodyPr/>
          <a:lstStyle>
            <a:lvl1pPr>
              <a:defRPr/>
            </a:lvl1pPr>
          </a:lstStyle>
          <a:p>
            <a:pPr>
              <a:defRPr/>
            </a:pPr>
            <a:fld id="{99835F9C-CC58-4FDE-9084-D8A096415648}" type="slidenum">
              <a:rPr lang="en-US" altLang="en-US"/>
              <a:pPr>
                <a:defRPr/>
              </a:pPr>
              <a:t>‹#›</a:t>
            </a:fld>
            <a:endParaRPr lang="en-US" altLang="en-US" dirty="0"/>
          </a:p>
        </p:txBody>
      </p:sp>
    </p:spTree>
    <p:extLst>
      <p:ext uri="{BB962C8B-B14F-4D97-AF65-F5344CB8AC3E}">
        <p14:creationId xmlns:p14="http://schemas.microsoft.com/office/powerpoint/2010/main" val="24038746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5" name="Rectangle 3"/>
          <p:cNvSpPr>
            <a:spLocks noGrp="1" noChangeArrowheads="1"/>
          </p:cNvSpPr>
          <p:nvPr>
            <p:ph type="ctrTitle"/>
          </p:nvPr>
        </p:nvSpPr>
        <p:spPr>
          <a:xfrm>
            <a:off x="1828800" y="2130425"/>
            <a:ext cx="6629400" cy="1470025"/>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2590800" y="3886200"/>
            <a:ext cx="5181600" cy="1752600"/>
          </a:xfrm>
        </p:spPr>
        <p:txBody>
          <a:bodyPr/>
          <a:lstStyle>
            <a:lvl1pPr marL="0" indent="0" algn="ctr">
              <a:buFontTx/>
              <a:buNone/>
              <a:defRPr/>
            </a:lvl1pPr>
          </a:lstStyle>
          <a:p>
            <a:r>
              <a:rPr lang="en-US"/>
              <a:t>Click to edit Master subtitle style</a:t>
            </a:r>
          </a:p>
        </p:txBody>
      </p:sp>
      <p:sp>
        <p:nvSpPr>
          <p:cNvPr id="4" name="Footer Placeholder 3">
            <a:extLst>
              <a:ext uri="{FF2B5EF4-FFF2-40B4-BE49-F238E27FC236}">
                <a16:creationId xmlns:a16="http://schemas.microsoft.com/office/drawing/2014/main" id="{80DE3A8F-770D-4732-A626-D8B9DBA127AB}"/>
              </a:ext>
            </a:extLst>
          </p:cNvPr>
          <p:cNvSpPr>
            <a:spLocks noGrp="1" noChangeArrowheads="1"/>
          </p:cNvSpPr>
          <p:nvPr>
            <p:ph type="ftr" sz="quarter" idx="10"/>
          </p:nvPr>
        </p:nvSpPr>
        <p:spPr bwMode="auto">
          <a:xfrm>
            <a:off x="685800" y="403860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8BADE9B-B399-429A-9889-5FCF1850EC7B}"/>
              </a:ext>
            </a:extLst>
          </p:cNvPr>
          <p:cNvSpPr>
            <a:spLocks noGrp="1" noChangeArrowheads="1"/>
          </p:cNvSpPr>
          <p:nvPr>
            <p:ph type="sldNum" sz="quarter" idx="11"/>
          </p:nvPr>
        </p:nvSpPr>
        <p:spPr>
          <a:xfrm>
            <a:off x="6858000" y="6356350"/>
            <a:ext cx="2133600" cy="476250"/>
          </a:xfrm>
        </p:spPr>
        <p:txBody>
          <a:bodyPr/>
          <a:lstStyle>
            <a:lvl1pPr>
              <a:defRPr>
                <a:latin typeface="Arial" panose="020B0604020202020204" pitchFamily="34" charset="0"/>
                <a:ea typeface="Open Sans" panose="020B0606030504020204"/>
                <a:cs typeface="Arial" panose="020B0604020202020204" pitchFamily="34" charset="0"/>
              </a:defRPr>
            </a:lvl1pPr>
          </a:lstStyle>
          <a:p>
            <a:pPr>
              <a:defRPr/>
            </a:pPr>
            <a:fld id="{73218C51-C29B-4540-9139-F8DAC86397D0}" type="slidenum">
              <a:rPr lang="en-US" altLang="en-US"/>
              <a:pPr>
                <a:defRPr/>
              </a:pPr>
              <a:t>‹#›</a:t>
            </a:fld>
            <a:endParaRPr lang="en-US" altLang="en-US" dirty="0"/>
          </a:p>
        </p:txBody>
      </p:sp>
    </p:spTree>
    <p:extLst>
      <p:ext uri="{BB962C8B-B14F-4D97-AF65-F5344CB8AC3E}">
        <p14:creationId xmlns:p14="http://schemas.microsoft.com/office/powerpoint/2010/main" val="352617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981200" y="609600"/>
            <a:ext cx="7010400" cy="4953000"/>
          </a:xfrm>
        </p:spPr>
        <p:txBody>
          <a:bodyPr/>
          <a:lstStyle>
            <a:lvl1pPr>
              <a:defRPr>
                <a:latin typeface="Arial Black" panose="020B0A04020102020204" pitchFamily="34" charset="0"/>
                <a:ea typeface="Open Sans Extrabold" panose="020B0906030804020204" pitchFamily="34" charset="0"/>
                <a:cs typeface="Open Sans Extrabold" panose="020B0906030804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3688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A3A155E-660D-46C8-8205-C07733AD463F}"/>
              </a:ext>
            </a:extLst>
          </p:cNvPr>
          <p:cNvSpPr>
            <a:spLocks noGrp="1" noChangeArrowheads="1"/>
          </p:cNvSpPr>
          <p:nvPr>
            <p:ph type="sldNum" sz="quarter" idx="10"/>
          </p:nvPr>
        </p:nvSpPr>
        <p:spPr/>
        <p:txBody>
          <a:bodyPr/>
          <a:lstStyle>
            <a:lvl1pPr>
              <a:defRPr/>
            </a:lvl1pPr>
          </a:lstStyle>
          <a:p>
            <a:pPr>
              <a:defRPr/>
            </a:pPr>
            <a:fld id="{E1803A4F-85E2-4EEA-8FBD-25FEE6AB694C}" type="slidenum">
              <a:rPr lang="en-US" altLang="en-US"/>
              <a:pPr>
                <a:defRPr/>
              </a:pPr>
              <a:t>‹#›</a:t>
            </a:fld>
            <a:endParaRPr lang="en-US" altLang="en-US" dirty="0"/>
          </a:p>
        </p:txBody>
      </p:sp>
    </p:spTree>
    <p:extLst>
      <p:ext uri="{BB962C8B-B14F-4D97-AF65-F5344CB8AC3E}">
        <p14:creationId xmlns:p14="http://schemas.microsoft.com/office/powerpoint/2010/main" val="269639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2D9506AB-58EE-40C9-A7BA-FEA24EE8CEBF}"/>
              </a:ext>
            </a:extLst>
          </p:cNvPr>
          <p:cNvSpPr>
            <a:spLocks noGrp="1" noChangeArrowheads="1"/>
          </p:cNvSpPr>
          <p:nvPr>
            <p:ph type="sldNum" sz="quarter" idx="10"/>
          </p:nvPr>
        </p:nvSpPr>
        <p:spPr/>
        <p:txBody>
          <a:bodyPr/>
          <a:lstStyle>
            <a:lvl1pPr>
              <a:defRPr/>
            </a:lvl1pPr>
          </a:lstStyle>
          <a:p>
            <a:pPr>
              <a:defRPr/>
            </a:pPr>
            <a:fld id="{99E519FB-CB8D-46BC-A8FC-49ADE1788676}" type="slidenum">
              <a:rPr lang="en-US" altLang="en-US"/>
              <a:pPr>
                <a:defRPr/>
              </a:pPr>
              <a:t>‹#›</a:t>
            </a:fld>
            <a:endParaRPr lang="en-US" altLang="en-US"/>
          </a:p>
        </p:txBody>
      </p:sp>
    </p:spTree>
    <p:extLst>
      <p:ext uri="{BB962C8B-B14F-4D97-AF65-F5344CB8AC3E}">
        <p14:creationId xmlns:p14="http://schemas.microsoft.com/office/powerpoint/2010/main" val="2463256049"/>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screenshot of a computer&#10;&#10;Description automatically generated with low confidence">
            <a:extLst>
              <a:ext uri="{FF2B5EF4-FFF2-40B4-BE49-F238E27FC236}">
                <a16:creationId xmlns:a16="http://schemas.microsoft.com/office/drawing/2014/main" id="{CB6904D9-EB61-4F4B-986C-A51D9624E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8171"/>
            <a:ext cx="9144000" cy="5055606"/>
          </a:xfrm>
          <a:prstGeom prst="rect">
            <a:avLst/>
          </a:prstGeom>
        </p:spPr>
      </p:pic>
    </p:spTree>
    <p:extLst>
      <p:ext uri="{BB962C8B-B14F-4D97-AF65-F5344CB8AC3E}">
        <p14:creationId xmlns:p14="http://schemas.microsoft.com/office/powerpoint/2010/main" val="20845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981200" y="609600"/>
            <a:ext cx="7010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222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18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981200" y="609600"/>
            <a:ext cx="7010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449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44E59D9A-3719-4516-A9BA-95174AF85782}"/>
              </a:ext>
            </a:extLst>
          </p:cNvPr>
          <p:cNvSpPr>
            <a:spLocks noGrp="1" noChangeArrowheads="1"/>
          </p:cNvSpPr>
          <p:nvPr>
            <p:ph type="sldNum" sz="quarter" idx="10"/>
          </p:nvPr>
        </p:nvSpPr>
        <p:spPr>
          <a:ln/>
        </p:spPr>
        <p:txBody>
          <a:bodyPr/>
          <a:lstStyle>
            <a:lvl1pPr>
              <a:defRPr/>
            </a:lvl1pPr>
          </a:lstStyle>
          <a:p>
            <a:pPr>
              <a:defRPr/>
            </a:pPr>
            <a:fld id="{F8ADD371-B199-4086-B05C-E5A4B1A02EDD}" type="slidenum">
              <a:rPr lang="en-US" altLang="en-US"/>
              <a:pPr>
                <a:defRPr/>
              </a:pPr>
              <a:t>‹#›</a:t>
            </a:fld>
            <a:endParaRPr lang="en-US" altLang="en-US" dirty="0"/>
          </a:p>
        </p:txBody>
      </p:sp>
    </p:spTree>
    <p:extLst>
      <p:ext uri="{BB962C8B-B14F-4D97-AF65-F5344CB8AC3E}">
        <p14:creationId xmlns:p14="http://schemas.microsoft.com/office/powerpoint/2010/main" val="8521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6292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4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534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a:extLst>
              <a:ext uri="{FF2B5EF4-FFF2-40B4-BE49-F238E27FC236}">
                <a16:creationId xmlns:a16="http://schemas.microsoft.com/office/drawing/2014/main" id="{89F0C4C5-1FC7-4C4E-AD4C-A8AB18B6EBD4}"/>
              </a:ext>
            </a:extLst>
          </p:cNvPr>
          <p:cNvSpPr>
            <a:spLocks noGrp="1" noChangeArrowheads="1"/>
          </p:cNvSpPr>
          <p:nvPr>
            <p:ph type="sldNum" sz="quarter" idx="10"/>
          </p:nvPr>
        </p:nvSpPr>
        <p:spPr>
          <a:ln/>
        </p:spPr>
        <p:txBody>
          <a:bodyPr/>
          <a:lstStyle>
            <a:lvl1pPr>
              <a:defRPr/>
            </a:lvl1pPr>
          </a:lstStyle>
          <a:p>
            <a:pPr>
              <a:defRPr/>
            </a:pPr>
            <a:fld id="{3D6703BC-EC45-4FA8-9F27-8426045CD027}" type="slidenum">
              <a:rPr lang="en-US" altLang="en-US"/>
              <a:pPr>
                <a:defRPr/>
              </a:pPr>
              <a:t>‹#›</a:t>
            </a:fld>
            <a:endParaRPr lang="en-US" altLang="en-US" dirty="0"/>
          </a:p>
        </p:txBody>
      </p:sp>
    </p:spTree>
    <p:extLst>
      <p:ext uri="{BB962C8B-B14F-4D97-AF65-F5344CB8AC3E}">
        <p14:creationId xmlns:p14="http://schemas.microsoft.com/office/powerpoint/2010/main" val="195226325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62AC93EC-DEC5-4BE7-B871-FB3E4040F419}"/>
              </a:ext>
            </a:extLst>
          </p:cNvPr>
          <p:cNvSpPr>
            <a:spLocks noGrp="1" noChangeArrowheads="1"/>
          </p:cNvSpPr>
          <p:nvPr>
            <p:ph type="sldNum" sz="quarter" idx="10"/>
          </p:nvPr>
        </p:nvSpPr>
        <p:spPr>
          <a:xfrm>
            <a:off x="6986588" y="6096000"/>
            <a:ext cx="2133600" cy="476250"/>
          </a:xfrm>
        </p:spPr>
        <p:txBody>
          <a:bodyPr/>
          <a:lstStyle>
            <a:lvl1pPr>
              <a:defRPr/>
            </a:lvl1pPr>
          </a:lstStyle>
          <a:p>
            <a:pPr>
              <a:defRPr/>
            </a:pPr>
            <a:fld id="{A47A8170-A804-4938-95AF-FAA2C32AB355}" type="slidenum">
              <a:rPr lang="en-US" altLang="en-US"/>
              <a:pPr>
                <a:defRPr/>
              </a:pPr>
              <a:t>‹#›</a:t>
            </a:fld>
            <a:endParaRPr lang="en-US" altLang="en-US" dirty="0"/>
          </a:p>
        </p:txBody>
      </p:sp>
    </p:spTree>
    <p:extLst>
      <p:ext uri="{BB962C8B-B14F-4D97-AF65-F5344CB8AC3E}">
        <p14:creationId xmlns:p14="http://schemas.microsoft.com/office/powerpoint/2010/main" val="279402479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C91AC5BD-A197-4F3E-B44B-43065AF09107}"/>
              </a:ext>
            </a:extLst>
          </p:cNvPr>
          <p:cNvSpPr>
            <a:spLocks noGrp="1" noChangeArrowheads="1"/>
          </p:cNvSpPr>
          <p:nvPr>
            <p:ph type="sldNum" sz="quarter" idx="10"/>
          </p:nvPr>
        </p:nvSpPr>
        <p:spPr>
          <a:ln/>
        </p:spPr>
        <p:txBody>
          <a:bodyPr/>
          <a:lstStyle>
            <a:lvl1pPr>
              <a:defRPr/>
            </a:lvl1pPr>
          </a:lstStyle>
          <a:p>
            <a:pPr>
              <a:defRPr/>
            </a:pPr>
            <a:fld id="{8F6ACF50-B7F2-4D0D-A87C-869BF5358D3F}" type="slidenum">
              <a:rPr lang="en-US" altLang="en-US"/>
              <a:pPr>
                <a:defRPr/>
              </a:pPr>
              <a:t>‹#›</a:t>
            </a:fld>
            <a:endParaRPr lang="en-US" altLang="en-US" dirty="0"/>
          </a:p>
        </p:txBody>
      </p:sp>
    </p:spTree>
    <p:extLst>
      <p:ext uri="{BB962C8B-B14F-4D97-AF65-F5344CB8AC3E}">
        <p14:creationId xmlns:p14="http://schemas.microsoft.com/office/powerpoint/2010/main" val="67347760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29928EC7-0F32-4118-82C1-8DDFC076CC5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E5708882-F772-4D6B-B98E-B0E145D15CB9}"/>
              </a:ext>
            </a:extLst>
          </p:cNvPr>
          <p:cNvSpPr>
            <a:spLocks noGrp="1" noChangeArrowheads="1"/>
          </p:cNvSpPr>
          <p:nvPr>
            <p:ph type="title"/>
          </p:nvPr>
        </p:nvSpPr>
        <p:spPr bwMode="auto">
          <a:xfrm>
            <a:off x="1828800" y="457200"/>
            <a:ext cx="701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4D208AB5-25E3-4DD2-82AC-06BF9B408075}"/>
              </a:ext>
            </a:extLst>
          </p:cNvPr>
          <p:cNvSpPr>
            <a:spLocks noGrp="1" noChangeArrowheads="1"/>
          </p:cNvSpPr>
          <p:nvPr>
            <p:ph type="body" idx="1"/>
          </p:nvPr>
        </p:nvSpPr>
        <p:spPr bwMode="auto">
          <a:xfrm>
            <a:off x="1828800" y="1295400"/>
            <a:ext cx="701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2" name="Rectangle 24">
            <a:extLst>
              <a:ext uri="{FF2B5EF4-FFF2-40B4-BE49-F238E27FC236}">
                <a16:creationId xmlns:a16="http://schemas.microsoft.com/office/drawing/2014/main" id="{3FDC3BE5-597C-4BB2-9662-AC531AF819CD}"/>
              </a:ext>
            </a:extLst>
          </p:cNvPr>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pPr>
              <a:defRPr/>
            </a:pPr>
            <a:fld id="{B3459A4C-FE4E-4C28-9F92-895B28080B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159" r:id="rId1"/>
    <p:sldLayoutId id="2147486160" r:id="rId2"/>
    <p:sldLayoutId id="2147486154" r:id="rId3"/>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2EB2FB5-DF9A-4F39-9D87-AAFB7B3C8CC8}"/>
              </a:ext>
            </a:extLst>
          </p:cNvPr>
          <p:cNvSpPr>
            <a:spLocks noGrp="1" noChangeArrowheads="1"/>
          </p:cNvSpPr>
          <p:nvPr>
            <p:ph type="title"/>
          </p:nvPr>
        </p:nvSpPr>
        <p:spPr bwMode="auto">
          <a:xfrm>
            <a:off x="2362200" y="6096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960A0FE-CBFA-40B2-B58C-363DB4F8E0E6}"/>
              </a:ext>
            </a:extLst>
          </p:cNvPr>
          <p:cNvSpPr>
            <a:spLocks noGrp="1" noChangeArrowheads="1"/>
          </p:cNvSpPr>
          <p:nvPr>
            <p:ph type="body" idx="1"/>
          </p:nvPr>
        </p:nvSpPr>
        <p:spPr bwMode="auto">
          <a:xfrm>
            <a:off x="1752600" y="1600200"/>
            <a:ext cx="693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6">
            <a:extLst>
              <a:ext uri="{FF2B5EF4-FFF2-40B4-BE49-F238E27FC236}">
                <a16:creationId xmlns:a16="http://schemas.microsoft.com/office/drawing/2014/main" id="{6D0F9B53-B872-4CD0-981D-70F02AC86FDA}"/>
              </a:ext>
            </a:extLst>
          </p:cNvPr>
          <p:cNvSpPr>
            <a:spLocks noChangeArrowheads="1"/>
          </p:cNvSpPr>
          <p:nvPr userDrawn="1"/>
        </p:nvSpPr>
        <p:spPr bwMode="auto">
          <a:xfrm>
            <a:off x="1524000" y="6172200"/>
            <a:ext cx="5562600" cy="457200"/>
          </a:xfrm>
          <a:prstGeom prst="rect">
            <a:avLst/>
          </a:prstGeom>
          <a:noFill/>
          <a:ln>
            <a:noFill/>
          </a:ln>
        </p:spPr>
        <p:txBody>
          <a:bodyPr anchor="b"/>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20000"/>
              </a:spcBef>
              <a:spcAft>
                <a:spcPct val="0"/>
              </a:spcAft>
              <a:defRPr sz="2000">
                <a:solidFill>
                  <a:schemeClr val="tx1"/>
                </a:solidFill>
                <a:latin typeface="Verdana" pitchFamily="34" charset="0"/>
              </a:defRPr>
            </a:lvl6pPr>
            <a:lvl7pPr marL="2971800" indent="-228600" eaLnBrk="0" fontAlgn="base" hangingPunct="0">
              <a:spcBef>
                <a:spcPct val="20000"/>
              </a:spcBef>
              <a:spcAft>
                <a:spcPct val="0"/>
              </a:spcAft>
              <a:defRPr sz="2000">
                <a:solidFill>
                  <a:schemeClr val="tx1"/>
                </a:solidFill>
                <a:latin typeface="Verdana" pitchFamily="34" charset="0"/>
              </a:defRPr>
            </a:lvl7pPr>
            <a:lvl8pPr marL="3429000" indent="-228600" eaLnBrk="0" fontAlgn="base" hangingPunct="0">
              <a:spcBef>
                <a:spcPct val="20000"/>
              </a:spcBef>
              <a:spcAft>
                <a:spcPct val="0"/>
              </a:spcAft>
              <a:defRPr sz="2000">
                <a:solidFill>
                  <a:schemeClr val="tx1"/>
                </a:solidFill>
                <a:latin typeface="Verdana" pitchFamily="34" charset="0"/>
              </a:defRPr>
            </a:lvl8pPr>
            <a:lvl9pPr marL="3886200" indent="-228600" eaLnBrk="0" fontAlgn="base" hangingPunct="0">
              <a:spcBef>
                <a:spcPct val="20000"/>
              </a:spcBef>
              <a:spcAft>
                <a:spcPct val="0"/>
              </a:spcAft>
              <a:defRPr sz="2000">
                <a:solidFill>
                  <a:schemeClr val="tx1"/>
                </a:solidFill>
                <a:latin typeface="Verdana" pitchFamily="34" charset="0"/>
              </a:defRPr>
            </a:lvl9pPr>
          </a:lstStyle>
          <a:p>
            <a:pPr eaLnBrk="1" hangingPunct="1">
              <a:defRPr/>
            </a:pPr>
            <a:endParaRPr lang="en-US" altLang="en-US" sz="12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6161" r:id="rId1"/>
    <p:sldLayoutId id="2147486162" r:id="rId2"/>
    <p:sldLayoutId id="2147486163" r:id="rId3"/>
  </p:sldLayoutIdLst>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3032482-BFDB-43B9-9B1E-BB6F08CE6BFB}"/>
              </a:ext>
            </a:extLst>
          </p:cNvPr>
          <p:cNvSpPr>
            <a:spLocks noGrp="1" noChangeArrowheads="1"/>
          </p:cNvSpPr>
          <p:nvPr>
            <p:ph type="title"/>
          </p:nvPr>
        </p:nvSpPr>
        <p:spPr bwMode="auto">
          <a:xfrm>
            <a:off x="2362200" y="609600"/>
            <a:ext cx="632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D092C322-F74D-417F-9B9C-35A29032F9E9}"/>
              </a:ext>
            </a:extLst>
          </p:cNvPr>
          <p:cNvSpPr>
            <a:spLocks noGrp="1" noChangeArrowheads="1"/>
          </p:cNvSpPr>
          <p:nvPr>
            <p:ph type="body" idx="1"/>
          </p:nvPr>
        </p:nvSpPr>
        <p:spPr bwMode="auto">
          <a:xfrm>
            <a:off x="1752600" y="1600200"/>
            <a:ext cx="6934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0042" name="Rectangle 10">
            <a:extLst>
              <a:ext uri="{FF2B5EF4-FFF2-40B4-BE49-F238E27FC236}">
                <a16:creationId xmlns:a16="http://schemas.microsoft.com/office/drawing/2014/main" id="{627E4E5A-5CE4-4886-8424-6D889487C7E1}"/>
              </a:ext>
            </a:extLst>
          </p:cNvPr>
          <p:cNvSpPr>
            <a:spLocks noGrp="1" noChangeArrowheads="1"/>
          </p:cNvSpPr>
          <p:nvPr>
            <p:ph type="sldNum" sz="quarter" idx="4"/>
          </p:nvPr>
        </p:nvSpPr>
        <p:spPr bwMode="auto">
          <a:xfrm>
            <a:off x="7010400" y="60960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B4FB410-9745-4E3D-9A5B-ADAAC637D96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155" r:id="rId1"/>
    <p:sldLayoutId id="2147486164" r:id="rId2"/>
    <p:sldLayoutId id="2147486156" r:id="rId3"/>
    <p:sldLayoutId id="2147486157" r:id="rId4"/>
  </p:sldLayoutIdLst>
  <p:transition>
    <p:fade thruBlk="1"/>
  </p:transition>
  <p:hf hdr="0" ftr="0" dt="0"/>
  <p:txStyles>
    <p:titleStyle>
      <a:lvl1pPr algn="ctr" rtl="0" eaLnBrk="0" fontAlgn="base" hangingPunct="0">
        <a:spcBef>
          <a:spcPct val="0"/>
        </a:spcBef>
        <a:spcAft>
          <a:spcPct val="0"/>
        </a:spcAft>
        <a:defRPr sz="2400">
          <a:solidFill>
            <a:schemeClr val="tx2"/>
          </a:solidFill>
          <a:latin typeface="Times New Roman" pitchFamily="18" charset="0"/>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Arial" pitchFamily="34" charset="0"/>
        </a:defRPr>
      </a:lvl6pPr>
      <a:lvl7pPr marL="914400" algn="ctr" rtl="0" fontAlgn="base">
        <a:spcBef>
          <a:spcPct val="0"/>
        </a:spcBef>
        <a:spcAft>
          <a:spcPct val="0"/>
        </a:spcAft>
        <a:defRPr sz="2400">
          <a:solidFill>
            <a:schemeClr val="tx2"/>
          </a:solidFill>
          <a:latin typeface="Arial" pitchFamily="34" charset="0"/>
        </a:defRPr>
      </a:lvl7pPr>
      <a:lvl8pPr marL="1371600" algn="ctr" rtl="0" fontAlgn="base">
        <a:spcBef>
          <a:spcPct val="0"/>
        </a:spcBef>
        <a:spcAft>
          <a:spcPct val="0"/>
        </a:spcAft>
        <a:defRPr sz="2400">
          <a:solidFill>
            <a:schemeClr val="tx2"/>
          </a:solidFill>
          <a:latin typeface="Arial" pitchFamily="34" charset="0"/>
        </a:defRPr>
      </a:lvl8pPr>
      <a:lvl9pPr marL="1828800" algn="ctr" rtl="0" fontAlgn="base">
        <a:spcBef>
          <a:spcPct val="0"/>
        </a:spcBef>
        <a:spcAft>
          <a:spcPct val="0"/>
        </a:spcAft>
        <a:defRPr sz="2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3032482-BFDB-43B9-9B1E-BB6F08CE6BFB}"/>
              </a:ext>
            </a:extLst>
          </p:cNvPr>
          <p:cNvSpPr>
            <a:spLocks noGrp="1" noChangeArrowheads="1"/>
          </p:cNvSpPr>
          <p:nvPr>
            <p:ph type="title"/>
          </p:nvPr>
        </p:nvSpPr>
        <p:spPr bwMode="auto">
          <a:xfrm>
            <a:off x="2362200" y="609600"/>
            <a:ext cx="6324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D092C322-F74D-417F-9B9C-35A29032F9E9}"/>
              </a:ext>
            </a:extLst>
          </p:cNvPr>
          <p:cNvSpPr>
            <a:spLocks noGrp="1" noChangeArrowheads="1"/>
          </p:cNvSpPr>
          <p:nvPr>
            <p:ph type="body" idx="1"/>
          </p:nvPr>
        </p:nvSpPr>
        <p:spPr bwMode="auto">
          <a:xfrm>
            <a:off x="1752600" y="1600202"/>
            <a:ext cx="6934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0042" name="Rectangle 10">
            <a:extLst>
              <a:ext uri="{FF2B5EF4-FFF2-40B4-BE49-F238E27FC236}">
                <a16:creationId xmlns:a16="http://schemas.microsoft.com/office/drawing/2014/main" id="{627E4E5A-5CE4-4886-8424-6D889487C7E1}"/>
              </a:ext>
            </a:extLst>
          </p:cNvPr>
          <p:cNvSpPr>
            <a:spLocks noGrp="1" noChangeArrowheads="1"/>
          </p:cNvSpPr>
          <p:nvPr>
            <p:ph type="sldNum" sz="quarter" idx="4"/>
          </p:nvPr>
        </p:nvSpPr>
        <p:spPr bwMode="auto">
          <a:xfrm>
            <a:off x="7010400" y="60960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7B4FB410-9745-4E3D-9A5B-ADAAC637D968}" type="slidenum">
              <a:rPr lang="en-US" altLang="en-US"/>
              <a:pPr>
                <a:defRPr/>
              </a:pPr>
              <a:t>‹#›</a:t>
            </a:fld>
            <a:endParaRPr lang="en-US" altLang="en-US" dirty="0"/>
          </a:p>
        </p:txBody>
      </p:sp>
    </p:spTree>
    <p:extLst>
      <p:ext uri="{BB962C8B-B14F-4D97-AF65-F5344CB8AC3E}">
        <p14:creationId xmlns:p14="http://schemas.microsoft.com/office/powerpoint/2010/main" val="2338751557"/>
      </p:ext>
    </p:extLst>
  </p:cSld>
  <p:clrMap bg1="lt1" tx1="dk1" bg2="lt2" tx2="dk2" accent1="accent1" accent2="accent2" accent3="accent3" accent4="accent4" accent5="accent5" accent6="accent6" hlink="hlink" folHlink="folHlink"/>
  <p:sldLayoutIdLst>
    <p:sldLayoutId id="2147486181" r:id="rId1"/>
    <p:sldLayoutId id="2147486182" r:id="rId2"/>
    <p:sldLayoutId id="2147486183" r:id="rId3"/>
    <p:sldLayoutId id="2147486184" r:id="rId4"/>
  </p:sldLayoutIdLst>
  <p:transition>
    <p:fade thruBlk="1"/>
  </p:transition>
  <p:hf hdr="0" ftr="0" dt="0"/>
  <p:txStyles>
    <p:titleStyle>
      <a:lvl1pPr algn="ctr" rtl="0" eaLnBrk="0" fontAlgn="base" hangingPunct="0">
        <a:spcBef>
          <a:spcPct val="0"/>
        </a:spcBef>
        <a:spcAft>
          <a:spcPct val="0"/>
        </a:spcAft>
        <a:defRPr sz="1800">
          <a:solidFill>
            <a:schemeClr val="tx2"/>
          </a:solidFill>
          <a:latin typeface="Times New Roman" pitchFamily="18" charset="0"/>
          <a:ea typeface="+mj-ea"/>
          <a:cs typeface="+mj-cs"/>
        </a:defRPr>
      </a:lvl1pPr>
      <a:lvl2pPr algn="ctr" rtl="0" eaLnBrk="0" fontAlgn="base" hangingPunct="0">
        <a:spcBef>
          <a:spcPct val="0"/>
        </a:spcBef>
        <a:spcAft>
          <a:spcPct val="0"/>
        </a:spcAft>
        <a:defRPr sz="1800">
          <a:solidFill>
            <a:schemeClr val="tx2"/>
          </a:solidFill>
          <a:latin typeface="Times New Roman" pitchFamily="18" charset="0"/>
        </a:defRPr>
      </a:lvl2pPr>
      <a:lvl3pPr algn="ctr" rtl="0" eaLnBrk="0" fontAlgn="base" hangingPunct="0">
        <a:spcBef>
          <a:spcPct val="0"/>
        </a:spcBef>
        <a:spcAft>
          <a:spcPct val="0"/>
        </a:spcAft>
        <a:defRPr sz="1800">
          <a:solidFill>
            <a:schemeClr val="tx2"/>
          </a:solidFill>
          <a:latin typeface="Times New Roman" pitchFamily="18" charset="0"/>
        </a:defRPr>
      </a:lvl3pPr>
      <a:lvl4pPr algn="ctr" rtl="0" eaLnBrk="0" fontAlgn="base" hangingPunct="0">
        <a:spcBef>
          <a:spcPct val="0"/>
        </a:spcBef>
        <a:spcAft>
          <a:spcPct val="0"/>
        </a:spcAft>
        <a:defRPr sz="1800">
          <a:solidFill>
            <a:schemeClr val="tx2"/>
          </a:solidFill>
          <a:latin typeface="Times New Roman" pitchFamily="18" charset="0"/>
        </a:defRPr>
      </a:lvl4pPr>
      <a:lvl5pPr algn="ctr" rtl="0" eaLnBrk="0" fontAlgn="base" hangingPunct="0">
        <a:spcBef>
          <a:spcPct val="0"/>
        </a:spcBef>
        <a:spcAft>
          <a:spcPct val="0"/>
        </a:spcAft>
        <a:defRPr sz="1800">
          <a:solidFill>
            <a:schemeClr val="tx2"/>
          </a:solidFill>
          <a:latin typeface="Times New Roman" pitchFamily="18" charset="0"/>
        </a:defRPr>
      </a:lvl5pPr>
      <a:lvl6pPr marL="342900" algn="ctr" rtl="0" fontAlgn="base">
        <a:spcBef>
          <a:spcPct val="0"/>
        </a:spcBef>
        <a:spcAft>
          <a:spcPct val="0"/>
        </a:spcAft>
        <a:defRPr sz="1800">
          <a:solidFill>
            <a:schemeClr val="tx2"/>
          </a:solidFill>
          <a:latin typeface="Arial" pitchFamily="34" charset="0"/>
        </a:defRPr>
      </a:lvl6pPr>
      <a:lvl7pPr marL="685800" algn="ctr" rtl="0" fontAlgn="base">
        <a:spcBef>
          <a:spcPct val="0"/>
        </a:spcBef>
        <a:spcAft>
          <a:spcPct val="0"/>
        </a:spcAft>
        <a:defRPr sz="1800">
          <a:solidFill>
            <a:schemeClr val="tx2"/>
          </a:solidFill>
          <a:latin typeface="Arial" pitchFamily="34" charset="0"/>
        </a:defRPr>
      </a:lvl7pPr>
      <a:lvl8pPr marL="1028700" algn="ctr" rtl="0" fontAlgn="base">
        <a:spcBef>
          <a:spcPct val="0"/>
        </a:spcBef>
        <a:spcAft>
          <a:spcPct val="0"/>
        </a:spcAft>
        <a:defRPr sz="1800">
          <a:solidFill>
            <a:schemeClr val="tx2"/>
          </a:solidFill>
          <a:latin typeface="Arial" pitchFamily="34" charset="0"/>
        </a:defRPr>
      </a:lvl8pPr>
      <a:lvl9pPr marL="1371600" algn="ctr" rtl="0" fontAlgn="base">
        <a:spcBef>
          <a:spcPct val="0"/>
        </a:spcBef>
        <a:spcAft>
          <a:spcPct val="0"/>
        </a:spcAft>
        <a:defRPr sz="18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Times New Roman" pitchFamily="18"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Times New Roman" pitchFamily="18" charset="0"/>
        </a:defRPr>
      </a:lvl2pPr>
      <a:lvl3pPr marL="857250" indent="-171450" algn="l" rtl="0" eaLnBrk="0" fontAlgn="base" hangingPunct="0">
        <a:spcBef>
          <a:spcPct val="20000"/>
        </a:spcBef>
        <a:spcAft>
          <a:spcPct val="0"/>
        </a:spcAft>
        <a:buChar char="•"/>
        <a:defRPr sz="1800">
          <a:solidFill>
            <a:schemeClr val="tx1"/>
          </a:solidFill>
          <a:latin typeface="Times New Roman" pitchFamily="18" charset="0"/>
        </a:defRPr>
      </a:lvl3pPr>
      <a:lvl4pPr marL="1200150" indent="-171450" algn="l" rtl="0" eaLnBrk="0" fontAlgn="base" hangingPunct="0">
        <a:spcBef>
          <a:spcPct val="20000"/>
        </a:spcBef>
        <a:spcAft>
          <a:spcPct val="0"/>
        </a:spcAft>
        <a:buChar char="–"/>
        <a:defRPr sz="1500">
          <a:solidFill>
            <a:schemeClr val="tx1"/>
          </a:solidFill>
          <a:latin typeface="Times New Roman" pitchFamily="18" charset="0"/>
        </a:defRPr>
      </a:lvl4pPr>
      <a:lvl5pPr marL="1543050" indent="-171450" algn="l" rtl="0" eaLnBrk="0" fontAlgn="base" hangingPunct="0">
        <a:spcBef>
          <a:spcPct val="20000"/>
        </a:spcBef>
        <a:spcAft>
          <a:spcPct val="0"/>
        </a:spcAft>
        <a:buChar char="»"/>
        <a:defRPr sz="1500">
          <a:solidFill>
            <a:schemeClr val="tx1"/>
          </a:solidFill>
          <a:latin typeface="Times New Roman" pitchFamily="18"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6A441D15-DF31-4CA0-8C23-AC31208CF1C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82A69D19-4DE7-4A06-82FE-84AF40E1DFE6}"/>
              </a:ext>
            </a:extLst>
          </p:cNvPr>
          <p:cNvSpPr>
            <a:spLocks noGrp="1" noChangeArrowheads="1"/>
          </p:cNvSpPr>
          <p:nvPr>
            <p:ph type="title"/>
          </p:nvPr>
        </p:nvSpPr>
        <p:spPr bwMode="auto">
          <a:xfrm>
            <a:off x="1828800" y="457200"/>
            <a:ext cx="701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Rectangle 4">
            <a:extLst>
              <a:ext uri="{FF2B5EF4-FFF2-40B4-BE49-F238E27FC236}">
                <a16:creationId xmlns:a16="http://schemas.microsoft.com/office/drawing/2014/main" id="{08FF77F6-A9A3-40F8-B97D-38F77520B294}"/>
              </a:ext>
            </a:extLst>
          </p:cNvPr>
          <p:cNvSpPr>
            <a:spLocks noGrp="1" noChangeArrowheads="1"/>
          </p:cNvSpPr>
          <p:nvPr>
            <p:ph type="body" idx="1"/>
          </p:nvPr>
        </p:nvSpPr>
        <p:spPr bwMode="auto">
          <a:xfrm>
            <a:off x="1828800" y="1295400"/>
            <a:ext cx="701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2" name="Rectangle 24">
            <a:extLst>
              <a:ext uri="{FF2B5EF4-FFF2-40B4-BE49-F238E27FC236}">
                <a16:creationId xmlns:a16="http://schemas.microsoft.com/office/drawing/2014/main" id="{8A0B821D-8883-4BDA-AC09-313E2529269C}"/>
              </a:ext>
            </a:extLst>
          </p:cNvPr>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pPr>
              <a:defRPr/>
            </a:pPr>
            <a:fld id="{C4458089-0329-4011-B8FA-52A10F939B64}" type="slidenum">
              <a:rPr lang="en-US" altLang="en-US"/>
              <a:pPr>
                <a:defRPr/>
              </a:pPr>
              <a:t>‹#›</a:t>
            </a:fld>
            <a:endParaRPr lang="en-US" altLang="en-US" dirty="0"/>
          </a:p>
        </p:txBody>
      </p:sp>
    </p:spTree>
    <p:extLst>
      <p:ext uri="{BB962C8B-B14F-4D97-AF65-F5344CB8AC3E}">
        <p14:creationId xmlns:p14="http://schemas.microsoft.com/office/powerpoint/2010/main" val="3303382257"/>
      </p:ext>
    </p:extLst>
  </p:cSld>
  <p:clrMap bg1="lt1" tx1="dk1" bg2="lt2" tx2="dk2" accent1="accent1" accent2="accent2" accent3="accent3" accent4="accent4" accent5="accent5" accent6="accent6" hlink="hlink" folHlink="folHlink"/>
  <p:sldLayoutIdLst>
    <p:sldLayoutId id="2147486186" r:id="rId1"/>
    <p:sldLayoutId id="2147486187" r:id="rId2"/>
    <p:sldLayoutId id="2147486188" r:id="rId3"/>
    <p:sldLayoutId id="2147486189" r:id="rId4"/>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F34B3E0-249A-1D43-B6E4-29C3DAA31D3F}"/>
              </a:ext>
            </a:extLst>
          </p:cNvPr>
          <p:cNvSpPr>
            <a:spLocks noGrp="1" noChangeArrowheads="1"/>
          </p:cNvSpPr>
          <p:nvPr>
            <p:ph type="title"/>
          </p:nvPr>
        </p:nvSpPr>
        <p:spPr bwMode="auto">
          <a:xfrm>
            <a:off x="2362200" y="6096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8E3C0B4-3273-1B4C-98B9-C1B546C54938}"/>
              </a:ext>
            </a:extLst>
          </p:cNvPr>
          <p:cNvSpPr>
            <a:spLocks noGrp="1" noChangeArrowheads="1"/>
          </p:cNvSpPr>
          <p:nvPr>
            <p:ph type="body" idx="1"/>
          </p:nvPr>
        </p:nvSpPr>
        <p:spPr bwMode="auto">
          <a:xfrm>
            <a:off x="1752600" y="1600200"/>
            <a:ext cx="693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6">
            <a:extLst>
              <a:ext uri="{FF2B5EF4-FFF2-40B4-BE49-F238E27FC236}">
                <a16:creationId xmlns:a16="http://schemas.microsoft.com/office/drawing/2014/main" id="{4B5B276C-C7D4-CE49-8105-CDBDF0299BB2}"/>
              </a:ext>
            </a:extLst>
          </p:cNvPr>
          <p:cNvSpPr>
            <a:spLocks noChangeArrowheads="1"/>
          </p:cNvSpPr>
          <p:nvPr userDrawn="1"/>
        </p:nvSpPr>
        <p:spPr bwMode="auto">
          <a:xfrm>
            <a:off x="1524000" y="6172200"/>
            <a:ext cx="5562600" cy="457200"/>
          </a:xfrm>
          <a:prstGeom prst="rect">
            <a:avLst/>
          </a:prstGeom>
          <a:noFill/>
          <a:ln>
            <a:noFill/>
          </a:ln>
        </p:spPr>
        <p:txBody>
          <a:bodyPr anchor="b"/>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20000"/>
              </a:spcBef>
              <a:spcAft>
                <a:spcPct val="0"/>
              </a:spcAft>
              <a:defRPr sz="2000">
                <a:solidFill>
                  <a:schemeClr val="tx1"/>
                </a:solidFill>
                <a:latin typeface="Verdana" pitchFamily="34" charset="0"/>
              </a:defRPr>
            </a:lvl6pPr>
            <a:lvl7pPr marL="2971800" indent="-228600" eaLnBrk="0" fontAlgn="base" hangingPunct="0">
              <a:spcBef>
                <a:spcPct val="20000"/>
              </a:spcBef>
              <a:spcAft>
                <a:spcPct val="0"/>
              </a:spcAft>
              <a:defRPr sz="2000">
                <a:solidFill>
                  <a:schemeClr val="tx1"/>
                </a:solidFill>
                <a:latin typeface="Verdana" pitchFamily="34" charset="0"/>
              </a:defRPr>
            </a:lvl7pPr>
            <a:lvl8pPr marL="3429000" indent="-228600" eaLnBrk="0" fontAlgn="base" hangingPunct="0">
              <a:spcBef>
                <a:spcPct val="20000"/>
              </a:spcBef>
              <a:spcAft>
                <a:spcPct val="0"/>
              </a:spcAft>
              <a:defRPr sz="2000">
                <a:solidFill>
                  <a:schemeClr val="tx1"/>
                </a:solidFill>
                <a:latin typeface="Verdana" pitchFamily="34" charset="0"/>
              </a:defRPr>
            </a:lvl8pPr>
            <a:lvl9pPr marL="3886200" indent="-228600" eaLnBrk="0" fontAlgn="base" hangingPunct="0">
              <a:spcBef>
                <a:spcPct val="20000"/>
              </a:spcBef>
              <a:spcAft>
                <a:spcPct val="0"/>
              </a:spcAft>
              <a:defRPr sz="2000">
                <a:solidFill>
                  <a:schemeClr val="tx1"/>
                </a:solidFill>
                <a:latin typeface="Verdana" pitchFamily="34" charset="0"/>
              </a:defRPr>
            </a:lvl9pPr>
          </a:lstStyle>
          <a:p>
            <a:pPr eaLnBrk="1" hangingPunct="1">
              <a:defRPr/>
            </a:pPr>
            <a:endParaRPr lang="en-US" altLang="en-US" sz="1200" dirty="0">
              <a:solidFill>
                <a:srgbClr val="000000"/>
              </a:solidFill>
              <a:latin typeface="Times" pitchFamily="18" charset="0"/>
            </a:endParaRPr>
          </a:p>
        </p:txBody>
      </p:sp>
    </p:spTree>
    <p:extLst>
      <p:ext uri="{BB962C8B-B14F-4D97-AF65-F5344CB8AC3E}">
        <p14:creationId xmlns:p14="http://schemas.microsoft.com/office/powerpoint/2010/main" val="1494332024"/>
      </p:ext>
    </p:extLst>
  </p:cSld>
  <p:clrMap bg1="lt1" tx1="dk1" bg2="lt2" tx2="dk2" accent1="accent1" accent2="accent2" accent3="accent3" accent4="accent4" accent5="accent5" accent6="accent6" hlink="hlink" folHlink="folHlink"/>
  <p:sldLayoutIdLst>
    <p:sldLayoutId id="2147486191" r:id="rId1"/>
  </p:sldLayoutIdLst>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0AE4E18-C306-C94F-AFB2-DB726D5175B8}"/>
              </a:ext>
            </a:extLst>
          </p:cNvPr>
          <p:cNvSpPr>
            <a:spLocks noGrp="1" noChangeArrowheads="1"/>
          </p:cNvSpPr>
          <p:nvPr>
            <p:ph type="title"/>
          </p:nvPr>
        </p:nvSpPr>
        <p:spPr bwMode="auto">
          <a:xfrm>
            <a:off x="2362200" y="6096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06BA9510-4C18-6147-B5F1-E9BE1D1A2188}"/>
              </a:ext>
            </a:extLst>
          </p:cNvPr>
          <p:cNvSpPr>
            <a:spLocks noGrp="1" noChangeArrowheads="1"/>
          </p:cNvSpPr>
          <p:nvPr>
            <p:ph type="body" idx="1"/>
          </p:nvPr>
        </p:nvSpPr>
        <p:spPr bwMode="auto">
          <a:xfrm>
            <a:off x="1752600" y="1600200"/>
            <a:ext cx="693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6">
            <a:extLst>
              <a:ext uri="{FF2B5EF4-FFF2-40B4-BE49-F238E27FC236}">
                <a16:creationId xmlns:a16="http://schemas.microsoft.com/office/drawing/2014/main" id="{18469348-9AE0-3D44-B616-5E2658E62EA0}"/>
              </a:ext>
            </a:extLst>
          </p:cNvPr>
          <p:cNvSpPr>
            <a:spLocks noChangeArrowheads="1"/>
          </p:cNvSpPr>
          <p:nvPr userDrawn="1"/>
        </p:nvSpPr>
        <p:spPr bwMode="auto">
          <a:xfrm>
            <a:off x="1524000" y="6172200"/>
            <a:ext cx="5562600" cy="457200"/>
          </a:xfrm>
          <a:prstGeom prst="rect">
            <a:avLst/>
          </a:prstGeom>
          <a:noFill/>
          <a:ln>
            <a:noFill/>
          </a:ln>
        </p:spPr>
        <p:txBody>
          <a:bodyPr anchor="b"/>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20000"/>
              </a:spcBef>
              <a:spcAft>
                <a:spcPct val="0"/>
              </a:spcAft>
              <a:defRPr sz="2000">
                <a:solidFill>
                  <a:schemeClr val="tx1"/>
                </a:solidFill>
                <a:latin typeface="Verdana" pitchFamily="34" charset="0"/>
              </a:defRPr>
            </a:lvl6pPr>
            <a:lvl7pPr marL="2971800" indent="-228600" eaLnBrk="0" fontAlgn="base" hangingPunct="0">
              <a:spcBef>
                <a:spcPct val="20000"/>
              </a:spcBef>
              <a:spcAft>
                <a:spcPct val="0"/>
              </a:spcAft>
              <a:defRPr sz="2000">
                <a:solidFill>
                  <a:schemeClr val="tx1"/>
                </a:solidFill>
                <a:latin typeface="Verdana" pitchFamily="34" charset="0"/>
              </a:defRPr>
            </a:lvl7pPr>
            <a:lvl8pPr marL="3429000" indent="-228600" eaLnBrk="0" fontAlgn="base" hangingPunct="0">
              <a:spcBef>
                <a:spcPct val="20000"/>
              </a:spcBef>
              <a:spcAft>
                <a:spcPct val="0"/>
              </a:spcAft>
              <a:defRPr sz="2000">
                <a:solidFill>
                  <a:schemeClr val="tx1"/>
                </a:solidFill>
                <a:latin typeface="Verdana" pitchFamily="34" charset="0"/>
              </a:defRPr>
            </a:lvl8pPr>
            <a:lvl9pPr marL="3886200" indent="-228600" eaLnBrk="0" fontAlgn="base" hangingPunct="0">
              <a:spcBef>
                <a:spcPct val="20000"/>
              </a:spcBef>
              <a:spcAft>
                <a:spcPct val="0"/>
              </a:spcAft>
              <a:defRPr sz="2000">
                <a:solidFill>
                  <a:schemeClr val="tx1"/>
                </a:solidFill>
                <a:latin typeface="Verdana" pitchFamily="34" charset="0"/>
              </a:defRPr>
            </a:lvl9pPr>
          </a:lstStyle>
          <a:p>
            <a:pPr eaLnBrk="1" hangingPunct="1">
              <a:defRPr/>
            </a:pPr>
            <a:endParaRPr lang="en-US" altLang="en-US" sz="1200" dirty="0">
              <a:solidFill>
                <a:srgbClr val="000000"/>
              </a:solidFill>
              <a:latin typeface="Times" pitchFamily="18" charset="0"/>
            </a:endParaRPr>
          </a:p>
        </p:txBody>
      </p:sp>
    </p:spTree>
    <p:extLst>
      <p:ext uri="{BB962C8B-B14F-4D97-AF65-F5344CB8AC3E}">
        <p14:creationId xmlns:p14="http://schemas.microsoft.com/office/powerpoint/2010/main" val="1130556423"/>
      </p:ext>
    </p:extLst>
  </p:cSld>
  <p:clrMap bg1="lt1" tx1="dk1" bg2="lt2" tx2="dk2" accent1="accent1" accent2="accent2" accent3="accent3" accent4="accent4" accent5="accent5" accent6="accent6" hlink="hlink" folHlink="folHlink"/>
  <p:sldLayoutIdLst>
    <p:sldLayoutId id="2147486193" r:id="rId1"/>
  </p:sldLayoutIdLst>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75103E2C-14F6-C141-A17A-3426007CD6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CBB3B08A-E4EF-0A4D-8AF5-B1E9966FE2F3}"/>
              </a:ext>
            </a:extLst>
          </p:cNvPr>
          <p:cNvSpPr>
            <a:spLocks noGrp="1" noChangeArrowheads="1"/>
          </p:cNvSpPr>
          <p:nvPr>
            <p:ph type="title"/>
          </p:nvPr>
        </p:nvSpPr>
        <p:spPr bwMode="auto">
          <a:xfrm>
            <a:off x="1828800" y="457200"/>
            <a:ext cx="7010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147BA1DD-4A9C-C64F-904E-6DF36BC0FB4C}"/>
              </a:ext>
            </a:extLst>
          </p:cNvPr>
          <p:cNvSpPr>
            <a:spLocks noGrp="1" noChangeArrowheads="1"/>
          </p:cNvSpPr>
          <p:nvPr>
            <p:ph type="body" idx="1"/>
          </p:nvPr>
        </p:nvSpPr>
        <p:spPr bwMode="auto">
          <a:xfrm>
            <a:off x="1828800" y="1295400"/>
            <a:ext cx="701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2" name="Rectangle 24">
            <a:extLst>
              <a:ext uri="{FF2B5EF4-FFF2-40B4-BE49-F238E27FC236}">
                <a16:creationId xmlns:a16="http://schemas.microsoft.com/office/drawing/2014/main" id="{DA8AC118-EC9F-9548-BE3B-594B8D7E3E54}"/>
              </a:ext>
            </a:extLst>
          </p:cNvPr>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pPr>
              <a:defRPr/>
            </a:pPr>
            <a:fld id="{ECB3A587-C328-FC47-B58C-D7A4DDB2F4E8}" type="slidenum">
              <a:rPr lang="en-US" altLang="en-US"/>
              <a:pPr>
                <a:defRPr/>
              </a:pPr>
              <a:t>‹#›</a:t>
            </a:fld>
            <a:endParaRPr lang="en-US" altLang="en-US" dirty="0"/>
          </a:p>
        </p:txBody>
      </p:sp>
    </p:spTree>
    <p:extLst>
      <p:ext uri="{BB962C8B-B14F-4D97-AF65-F5344CB8AC3E}">
        <p14:creationId xmlns:p14="http://schemas.microsoft.com/office/powerpoint/2010/main" val="2781259483"/>
      </p:ext>
    </p:extLst>
  </p:cSld>
  <p:clrMap bg1="lt1" tx1="dk1" bg2="lt2" tx2="dk2" accent1="accent1" accent2="accent2" accent3="accent3" accent4="accent4" accent5="accent5" accent6="accent6" hlink="hlink" folHlink="folHlink"/>
  <p:sldLayoutIdLst>
    <p:sldLayoutId id="2147486195" r:id="rId1"/>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29.jp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BFC65DD-400A-4628-B19F-7FF409B20432}"/>
              </a:ext>
            </a:extLst>
          </p:cNvPr>
          <p:cNvSpPr>
            <a:spLocks noGrp="1" noChangeArrowheads="1"/>
          </p:cNvSpPr>
          <p:nvPr>
            <p:ph type="ctrTitle"/>
          </p:nvPr>
        </p:nvSpPr>
        <p:spPr>
          <a:xfrm>
            <a:off x="3260236" y="2770909"/>
            <a:ext cx="5737806" cy="1316182"/>
          </a:xfrm>
        </p:spPr>
        <p:txBody>
          <a:bodyPr/>
          <a:lstStyle/>
          <a:p>
            <a:pPr eaLnBrk="1" hangingPunct="1">
              <a:lnSpc>
                <a:spcPts val="4000"/>
              </a:lnSpc>
              <a:defRPr/>
            </a:pPr>
            <a:r>
              <a:rPr lang="en-US" altLang="en-US" sz="2800" b="1" cap="small" dirty="0">
                <a:latin typeface="Arial Black" panose="020B0604020202020204" pitchFamily="34" charset="0"/>
                <a:cs typeface="Arial Black" panose="020B0604020202020204" pitchFamily="34" charset="0"/>
              </a:rPr>
              <a:t>Encore Junior and Senior High School</a:t>
            </a:r>
            <a:br>
              <a:rPr lang="en-US" altLang="en-US" sz="1000" b="1" cap="small" dirty="0">
                <a:latin typeface="Arial Black" panose="020B0604020202020204" pitchFamily="34" charset="0"/>
                <a:cs typeface="Arial Black" panose="020B0604020202020204" pitchFamily="34" charset="0"/>
              </a:rPr>
            </a:br>
            <a:r>
              <a:rPr lang="en-US" altLang="en-US" sz="2400" b="1" u="sng" cap="small" dirty="0">
                <a:latin typeface="Arial Black" panose="020B0604020202020204" pitchFamily="34" charset="0"/>
                <a:cs typeface="Arial Black" panose="020B0604020202020204" pitchFamily="34" charset="0"/>
              </a:rPr>
              <a:t>Brown Act and Conflict of Interest Training</a:t>
            </a:r>
            <a:endParaRPr lang="en-US" altLang="en-US" sz="2400" b="1" u="sng" dirty="0">
              <a:solidFill>
                <a:schemeClr val="tx1"/>
              </a:solidFill>
              <a:latin typeface="Arial Black" panose="020B0604020202020204" pitchFamily="34" charset="0"/>
              <a:cs typeface="Arial Black" panose="020B0604020202020204" pitchFamily="34" charset="0"/>
            </a:endParaRPr>
          </a:p>
        </p:txBody>
      </p:sp>
      <p:sp>
        <p:nvSpPr>
          <p:cNvPr id="4099" name="Text Box 3">
            <a:extLst>
              <a:ext uri="{FF2B5EF4-FFF2-40B4-BE49-F238E27FC236}">
                <a16:creationId xmlns:a16="http://schemas.microsoft.com/office/drawing/2014/main" id="{7417BF7E-1DCA-4C61-9C21-162C291B9F7B}"/>
              </a:ext>
            </a:extLst>
          </p:cNvPr>
          <p:cNvSpPr txBox="1">
            <a:spLocks noChangeArrowheads="1"/>
          </p:cNvSpPr>
          <p:nvPr/>
        </p:nvSpPr>
        <p:spPr bwMode="auto">
          <a:xfrm>
            <a:off x="3342283" y="4588780"/>
            <a:ext cx="5573713" cy="1169551"/>
          </a:xfrm>
          <a:prstGeom prst="rect">
            <a:avLst/>
          </a:prstGeom>
          <a:noFill/>
          <a:ln>
            <a:noFill/>
          </a:ln>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20000"/>
              </a:spcBef>
              <a:spcAft>
                <a:spcPct val="0"/>
              </a:spcAft>
              <a:defRPr sz="2000">
                <a:solidFill>
                  <a:schemeClr val="tx1"/>
                </a:solidFill>
                <a:latin typeface="Verdana" pitchFamily="34" charset="0"/>
              </a:defRPr>
            </a:lvl6pPr>
            <a:lvl7pPr marL="2971800" indent="-228600" eaLnBrk="0" fontAlgn="base" hangingPunct="0">
              <a:spcBef>
                <a:spcPct val="20000"/>
              </a:spcBef>
              <a:spcAft>
                <a:spcPct val="0"/>
              </a:spcAft>
              <a:defRPr sz="2000">
                <a:solidFill>
                  <a:schemeClr val="tx1"/>
                </a:solidFill>
                <a:latin typeface="Verdana" pitchFamily="34" charset="0"/>
              </a:defRPr>
            </a:lvl7pPr>
            <a:lvl8pPr marL="3429000" indent="-228600" eaLnBrk="0" fontAlgn="base" hangingPunct="0">
              <a:spcBef>
                <a:spcPct val="20000"/>
              </a:spcBef>
              <a:spcAft>
                <a:spcPct val="0"/>
              </a:spcAft>
              <a:defRPr sz="2000">
                <a:solidFill>
                  <a:schemeClr val="tx1"/>
                </a:solidFill>
                <a:latin typeface="Verdana" pitchFamily="34" charset="0"/>
              </a:defRPr>
            </a:lvl8pPr>
            <a:lvl9pPr marL="3886200" indent="-228600" eaLnBrk="0" fontAlgn="base" hangingPunct="0">
              <a:spcBef>
                <a:spcPct val="20000"/>
              </a:spcBef>
              <a:spcAft>
                <a:spcPct val="0"/>
              </a:spcAft>
              <a:defRPr sz="2000">
                <a:solidFill>
                  <a:schemeClr val="tx1"/>
                </a:solidFill>
                <a:latin typeface="Verdana" pitchFamily="34" charset="0"/>
              </a:defRPr>
            </a:lvl9pPr>
          </a:lstStyle>
          <a:p>
            <a:pPr>
              <a:defRPr/>
            </a:pPr>
            <a:r>
              <a:rPr lang="en-US" sz="1400" b="1" dirty="0">
                <a:solidFill>
                  <a:schemeClr val="tx2"/>
                </a:solidFill>
                <a:latin typeface="+mn-lt"/>
              </a:rPr>
              <a:t>		February 27, 2023</a:t>
            </a:r>
          </a:p>
          <a:p>
            <a:pPr>
              <a:defRPr/>
            </a:pPr>
            <a:endParaRPr lang="en-US" sz="1400" b="1" dirty="0">
              <a:solidFill>
                <a:schemeClr val="tx2"/>
              </a:solidFill>
              <a:latin typeface="+mn-lt"/>
            </a:endParaRPr>
          </a:p>
          <a:p>
            <a:pPr>
              <a:defRPr/>
            </a:pPr>
            <a:r>
              <a:rPr lang="en-US" sz="1400" b="1" dirty="0">
                <a:solidFill>
                  <a:schemeClr val="tx2"/>
                </a:solidFill>
                <a:latin typeface="+mn-lt"/>
              </a:rPr>
              <a:t>Presented by:</a:t>
            </a:r>
            <a:br>
              <a:rPr lang="en-US" sz="1400" dirty="0">
                <a:solidFill>
                  <a:schemeClr val="tx2"/>
                </a:solidFill>
                <a:latin typeface="+mn-lt"/>
              </a:rPr>
            </a:br>
            <a:r>
              <a:rPr lang="en-US" sz="1400" b="1" dirty="0">
                <a:solidFill>
                  <a:schemeClr val="tx2"/>
                </a:solidFill>
                <a:latin typeface="+mn-lt"/>
              </a:rPr>
              <a:t>Jerry W. Simmons </a:t>
            </a:r>
            <a:r>
              <a:rPr lang="en-US" sz="1400" dirty="0">
                <a:solidFill>
                  <a:schemeClr val="tx2"/>
                </a:solidFill>
                <a:latin typeface="+mn-lt"/>
              </a:rPr>
              <a:t>(jsimmons@mycharterlaw.com)</a:t>
            </a:r>
          </a:p>
          <a:p>
            <a:pPr>
              <a:defRPr/>
            </a:pPr>
            <a:r>
              <a:rPr lang="en-US" sz="1400" b="1" dirty="0">
                <a:solidFill>
                  <a:schemeClr val="tx2"/>
                </a:solidFill>
                <a:latin typeface="+mn-lt"/>
              </a:rPr>
              <a:t>(916) 646-1400</a:t>
            </a:r>
          </a:p>
        </p:txBody>
      </p:sp>
      <p:sp>
        <p:nvSpPr>
          <p:cNvPr id="28676" name="Rectangle 3">
            <a:extLst>
              <a:ext uri="{FF2B5EF4-FFF2-40B4-BE49-F238E27FC236}">
                <a16:creationId xmlns:a16="http://schemas.microsoft.com/office/drawing/2014/main" id="{D520BF7B-52E0-4169-A1BA-D0C3D49FE622}"/>
              </a:ext>
            </a:extLst>
          </p:cNvPr>
          <p:cNvSpPr>
            <a:spLocks noChangeArrowheads="1"/>
          </p:cNvSpPr>
          <p:nvPr/>
        </p:nvSpPr>
        <p:spPr bwMode="auto">
          <a:xfrm>
            <a:off x="8789988" y="6477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ECE7A667-F61B-4A44-A59C-8C69FF054B55}" type="slidenum">
              <a:rPr lang="en-US" altLang="en-US" sz="1200">
                <a:solidFill>
                  <a:srgbClr val="000000"/>
                </a:solidFill>
                <a:cs typeface="Times New Roman" panose="02020603050405020304" pitchFamily="18" charset="0"/>
              </a:rPr>
              <a:pPr eaLnBrk="1" hangingPunct="1">
                <a:spcBef>
                  <a:spcPct val="0"/>
                </a:spcBef>
                <a:buFontTx/>
                <a:buNone/>
              </a:pPr>
              <a:t>1</a:t>
            </a:fld>
            <a:endParaRPr lang="en-US" altLang="en-US">
              <a:latin typeface="Verdana" panose="020B060403050404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9C5A9D16-10F3-42F1-95DF-4E0F582831A6}"/>
              </a:ext>
            </a:extLst>
          </p:cNvPr>
          <p:cNvSpPr>
            <a:spLocks noGrp="1" noChangeArrowheads="1"/>
          </p:cNvSpPr>
          <p:nvPr>
            <p:ph type="title"/>
          </p:nvPr>
        </p:nvSpPr>
        <p:spPr>
          <a:xfrm>
            <a:off x="4204" y="37312"/>
            <a:ext cx="7086600" cy="12954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pic>
        <p:nvPicPr>
          <p:cNvPr id="3" name="Picture 2" descr="A person working on a computer&#10;&#10;Description automatically generated with low confidence">
            <a:extLst>
              <a:ext uri="{FF2B5EF4-FFF2-40B4-BE49-F238E27FC236}">
                <a16:creationId xmlns:a16="http://schemas.microsoft.com/office/drawing/2014/main" id="{9EDB33CD-C977-A945-BFA1-109679677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6004">
            <a:off x="4572000" y="1947672"/>
            <a:ext cx="4369772" cy="349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2">
            <a:extLst>
              <a:ext uri="{FF2B5EF4-FFF2-40B4-BE49-F238E27FC236}">
                <a16:creationId xmlns:a16="http://schemas.microsoft.com/office/drawing/2014/main" id="{1497DE3C-AE00-4CE3-96FA-27B2B20CC33B}"/>
              </a:ext>
            </a:extLst>
          </p:cNvPr>
          <p:cNvSpPr txBox="1">
            <a:spLocks noChangeArrowheads="1"/>
          </p:cNvSpPr>
          <p:nvPr/>
        </p:nvSpPr>
        <p:spPr bwMode="auto">
          <a:xfrm>
            <a:off x="228600" y="1600200"/>
            <a:ext cx="4267200" cy="454152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Teleconference Meetings (Normal rules)</a:t>
            </a:r>
          </a:p>
          <a:p>
            <a:pPr marL="0" indent="0" eaLnBrk="1" hangingPunct="1">
              <a:lnSpc>
                <a:spcPct val="80000"/>
              </a:lnSpc>
              <a:spcBef>
                <a:spcPts val="1800"/>
              </a:spcBef>
              <a:buFontTx/>
              <a:buNone/>
              <a:defRPr/>
            </a:pPr>
            <a:r>
              <a:rPr lang="en-US" sz="2200" kern="0" dirty="0">
                <a:solidFill>
                  <a:srgbClr val="000000"/>
                </a:solidFill>
                <a:latin typeface="Arial" panose="020B0604020202020204" pitchFamily="34" charset="0"/>
                <a:ea typeface="Open Sans" panose="020B0606030504020204" pitchFamily="34" charset="0"/>
                <a:cs typeface="Arial" panose="020B0604020202020204" pitchFamily="34" charset="0"/>
              </a:rPr>
              <a:t>Six Additional Requirements:</a:t>
            </a:r>
          </a:p>
          <a:p>
            <a:pPr marL="868680" indent="-457200" eaLnBrk="1" hangingPunct="1">
              <a:spcBef>
                <a:spcPts val="750"/>
              </a:spcBef>
              <a:buFontTx/>
              <a:buAutoNum type="arabicPeriod"/>
              <a:defRPr/>
            </a:pPr>
            <a:r>
              <a:rPr lang="en-US" sz="2200" kern="0" dirty="0">
                <a:solidFill>
                  <a:srgbClr val="000000"/>
                </a:solidFill>
                <a:latin typeface="Arial" panose="020B0604020202020204" pitchFamily="34" charset="0"/>
                <a:ea typeface="Open Sans" panose="020B0606030504020204" pitchFamily="34" charset="0"/>
                <a:cs typeface="Arial" panose="020B0604020202020204" pitchFamily="34" charset="0"/>
              </a:rPr>
              <a:t>Agenda must be posted at all teleconference locations.</a:t>
            </a:r>
          </a:p>
          <a:p>
            <a:pPr marL="868680" indent="-457200" eaLnBrk="1" hangingPunct="1">
              <a:spcBef>
                <a:spcPts val="750"/>
              </a:spcBef>
              <a:buFontTx/>
              <a:buNone/>
              <a:defRPr/>
            </a:pPr>
            <a:r>
              <a:rPr lang="en-US" sz="2200" kern="0" dirty="0">
                <a:solidFill>
                  <a:srgbClr val="000000"/>
                </a:solidFill>
                <a:latin typeface="Arial" panose="020B0604020202020204" pitchFamily="34" charset="0"/>
                <a:ea typeface="Open Sans" panose="020B0606030504020204" pitchFamily="34" charset="0"/>
                <a:cs typeface="Arial" panose="020B0604020202020204" pitchFamily="34" charset="0"/>
              </a:rPr>
              <a:t>2. 	Each teleconference location must be identified in the notice and agenda of the meeting.</a:t>
            </a:r>
          </a:p>
          <a:p>
            <a:pPr marL="0" indent="0" eaLnBrk="1" hangingPunct="1">
              <a:lnSpc>
                <a:spcPct val="80000"/>
              </a:lnSpc>
              <a:buFontTx/>
              <a:buNone/>
              <a:defRPr/>
            </a:pPr>
            <a:endPar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457200" lvl="1" indent="0" eaLnBrk="1" hangingPunct="1">
              <a:lnSpc>
                <a:spcPct val="80000"/>
              </a:lnSpc>
              <a:buFontTx/>
              <a:buNone/>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873A56A-896B-4EA8-BC95-5455BC0DF8D0}"/>
              </a:ext>
            </a:extLst>
          </p:cNvPr>
          <p:cNvSpPr txBox="1">
            <a:spLocks noChangeArrowheads="1"/>
          </p:cNvSpPr>
          <p:nvPr/>
        </p:nvSpPr>
        <p:spPr bwMode="auto">
          <a:xfrm>
            <a:off x="457200" y="1554481"/>
            <a:ext cx="8332788" cy="461772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Teleconference Meetings </a:t>
            </a:r>
            <a:r>
              <a:rPr lang="en-US" sz="2000" i="1" kern="0" dirty="0">
                <a:solidFill>
                  <a:srgbClr val="000000"/>
                </a:solidFill>
                <a:latin typeface="Arial"/>
                <a:ea typeface="Open Sans Semibold" panose="020B0706030804020204" pitchFamily="34" charset="0"/>
                <a:cs typeface="Open Sans Semibold" panose="020B0706030804020204" pitchFamily="34" charset="0"/>
              </a:rPr>
              <a:t>(cont’d)</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3. 	All votes taken must be by roll call.</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4. 	Each teleconference location must be accessible to the public. (ADA-compliance required.)</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5. 	Members of the public must be able to hear and must have the right to address the Board directly from each teleconference location.</a:t>
            </a:r>
          </a:p>
          <a:p>
            <a:pPr marL="868680" indent="-457200" eaLnBrk="1" hangingPunct="1">
              <a:spcBef>
                <a:spcPts val="750"/>
              </a:spcBef>
              <a:buFontTx/>
              <a:buNone/>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6. 	A quorum of the Board must participate from within the Charter School’s “jurisdiction.” </a:t>
            </a:r>
            <a:endParaRPr lang="en-US" sz="2400" kern="0" dirty="0">
              <a:solidFill>
                <a:srgbClr val="000000"/>
              </a:solidFill>
              <a:highlight>
                <a:srgbClr val="FFFF00"/>
              </a:highlight>
              <a:latin typeface="Arial" panose="020B0604020202020204" pitchFamily="34" charset="0"/>
              <a:ea typeface="Open Sans" panose="020B0606030504020204" pitchFamily="34" charset="0"/>
              <a:cs typeface="Arial" panose="020B0604020202020204" pitchFamily="34" charset="0"/>
            </a:endParaRPr>
          </a:p>
          <a:p>
            <a:pPr marL="0" indent="0" eaLnBrk="1" hangingPunct="1">
              <a:lnSpc>
                <a:spcPct val="80000"/>
              </a:lnSpc>
              <a:buFontTx/>
              <a:buNone/>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3">
            <a:extLst>
              <a:ext uri="{FF2B5EF4-FFF2-40B4-BE49-F238E27FC236}">
                <a16:creationId xmlns:a16="http://schemas.microsoft.com/office/drawing/2014/main" id="{BF59DCCE-3AD3-4A3B-B3D0-3E454BD6785C}"/>
              </a:ext>
            </a:extLst>
          </p:cNvPr>
          <p:cNvSpPr>
            <a:spLocks noGrp="1" noChangeArrowheads="1"/>
          </p:cNvSpPr>
          <p:nvPr>
            <p:ph type="title"/>
          </p:nvPr>
        </p:nvSpPr>
        <p:spPr>
          <a:xfrm>
            <a:off x="4204" y="37312"/>
            <a:ext cx="7086600" cy="12954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5FB138A1-507B-8342-97AA-03CB04936967}"/>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991132" y="4705350"/>
            <a:ext cx="1067972" cy="895350"/>
          </a:xfrm>
          <a:prstGeom prst="rect">
            <a:avLst/>
          </a:prstGeom>
          <a:effectLst>
            <a:outerShdw sx="1000" sy="1000" algn="ctr" rotWithShape="0">
              <a:srgbClr val="000000"/>
            </a:outerShdw>
          </a:effectLst>
        </p:spPr>
      </p:pic>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28039" y="1524000"/>
            <a:ext cx="8097079" cy="42291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685800">
              <a:buNone/>
              <a:defRPr/>
            </a:pPr>
            <a:r>
              <a:rPr lang="en-US" sz="2000" b="1" dirty="0">
                <a:solidFill>
                  <a:srgbClr val="000000"/>
                </a:solidFill>
                <a:latin typeface="Arial"/>
              </a:rPr>
              <a:t>Pursuant to AB 361 (October 1, 2021), a charter school board may continue to hold teleconference meetings without adhering to some of the traditional requirements of the Brown Act. If certain conditions are met, a charter school board may continue to meet virtually with the following flexibilities:</a:t>
            </a:r>
          </a:p>
          <a:p>
            <a:pPr marL="0" indent="0" algn="just" defTabSz="685800">
              <a:buNone/>
              <a:defRPr/>
            </a:pPr>
            <a:endParaRPr lang="en-US" sz="2000" dirty="0">
              <a:solidFill>
                <a:srgbClr val="000000"/>
              </a:solidFill>
              <a:latin typeface="Arial"/>
            </a:endParaRPr>
          </a:p>
          <a:p>
            <a:pPr marL="951548" lvl="1" indent="-342900" defTabSz="685800">
              <a:lnSpc>
                <a:spcPts val="1950"/>
              </a:lnSpc>
              <a:spcBef>
                <a:spcPts val="563"/>
              </a:spcBef>
              <a:buFont typeface="Arial" panose="020B0604020202020204" pitchFamily="34" charset="0"/>
              <a:buChar char="•"/>
              <a:defRPr/>
            </a:pPr>
            <a:r>
              <a:rPr lang="en-US" sz="2000" dirty="0">
                <a:solidFill>
                  <a:srgbClr val="000000"/>
                </a:solidFill>
                <a:latin typeface="Arial"/>
              </a:rPr>
              <a:t>The agenda does not need to provide notice of each teleconference location nor do agendas need to be posted at each location; </a:t>
            </a:r>
          </a:p>
          <a:p>
            <a:pPr marL="951548" lvl="1" indent="-342900" defTabSz="685800">
              <a:lnSpc>
                <a:spcPts val="1950"/>
              </a:lnSpc>
              <a:spcBef>
                <a:spcPts val="563"/>
              </a:spcBef>
              <a:buFont typeface="Arial" panose="020B0604020202020204" pitchFamily="34" charset="0"/>
              <a:buChar char="•"/>
              <a:defRPr/>
            </a:pPr>
            <a:r>
              <a:rPr lang="en-US" sz="2000" dirty="0">
                <a:solidFill>
                  <a:srgbClr val="000000"/>
                </a:solidFill>
                <a:latin typeface="Arial"/>
              </a:rPr>
              <a:t>A quorum of board members do not need to be located within the Charter School’s jurisdiction; and </a:t>
            </a:r>
          </a:p>
          <a:p>
            <a:pPr marL="951548" lvl="1" indent="-342900" defTabSz="685800">
              <a:lnSpc>
                <a:spcPts val="1950"/>
              </a:lnSpc>
              <a:spcBef>
                <a:spcPts val="563"/>
              </a:spcBef>
              <a:buFont typeface="Arial" panose="020B0604020202020204" pitchFamily="34" charset="0"/>
              <a:buChar char="•"/>
              <a:defRPr/>
            </a:pPr>
            <a:r>
              <a:rPr lang="en-US" sz="2000" dirty="0">
                <a:solidFill>
                  <a:srgbClr val="000000"/>
                </a:solidFill>
                <a:latin typeface="Arial"/>
              </a:rPr>
              <a:t>Governing board members may participate in a teleconference meeting from places that are not publicly accessible.</a:t>
            </a:r>
          </a:p>
        </p:txBody>
      </p:sp>
      <p:sp>
        <p:nvSpPr>
          <p:cNvPr id="51203" name="Rectangle 3">
            <a:extLst>
              <a:ext uri="{FF2B5EF4-FFF2-40B4-BE49-F238E27FC236}">
                <a16:creationId xmlns:a16="http://schemas.microsoft.com/office/drawing/2014/main" id="{D701305D-040E-4CA3-8C4A-C0EF1ABD383F}"/>
              </a:ext>
            </a:extLst>
          </p:cNvPr>
          <p:cNvSpPr>
            <a:spLocks noGrp="1" noChangeArrowheads="1"/>
          </p:cNvSpPr>
          <p:nvPr>
            <p:ph type="title"/>
          </p:nvPr>
        </p:nvSpPr>
        <p:spPr>
          <a:xfrm>
            <a:off x="762000" y="76200"/>
            <a:ext cx="5314950" cy="10287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Assembly Bill 361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271048" y="1876424"/>
            <a:ext cx="7820440" cy="429577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685800">
              <a:buNone/>
              <a:defRPr/>
            </a:pPr>
            <a:r>
              <a:rPr lang="en-US" sz="2000" b="1" dirty="0">
                <a:solidFill>
                  <a:srgbClr val="000000"/>
                </a:solidFill>
                <a:latin typeface="Arial"/>
              </a:rPr>
              <a:t>A charter school board may continue to hold teleconference meetings without adhering to all of the traditional requirements of the Brown Act under the following circumstances: </a:t>
            </a:r>
          </a:p>
          <a:p>
            <a:pPr marL="0" indent="0" defTabSz="685800">
              <a:buNone/>
              <a:defRPr/>
            </a:pPr>
            <a:endParaRPr lang="en-US" sz="2000" dirty="0">
              <a:solidFill>
                <a:srgbClr val="000000"/>
              </a:solidFill>
              <a:latin typeface="Arial"/>
            </a:endParaRPr>
          </a:p>
          <a:p>
            <a:pPr marL="857250" lvl="2" indent="-171450" defTabSz="685800">
              <a:buFont typeface="Wingdings" panose="05000000000000000000" pitchFamily="2" charset="2"/>
              <a:buChar char="q"/>
              <a:defRPr/>
            </a:pPr>
            <a:r>
              <a:rPr lang="en-US" sz="2000" dirty="0">
                <a:solidFill>
                  <a:srgbClr val="000000"/>
                </a:solidFill>
                <a:latin typeface="Arial"/>
              </a:rPr>
              <a:t> During a proclaimed state of emergency; </a:t>
            </a:r>
            <a:r>
              <a:rPr lang="en-US" sz="2000" i="1" u="sng" dirty="0">
                <a:solidFill>
                  <a:srgbClr val="000000"/>
                </a:solidFill>
                <a:latin typeface="Arial"/>
              </a:rPr>
              <a:t>and</a:t>
            </a:r>
            <a:r>
              <a:rPr lang="en-US" sz="2000" dirty="0">
                <a:solidFill>
                  <a:srgbClr val="000000"/>
                </a:solidFill>
                <a:latin typeface="Arial"/>
              </a:rPr>
              <a:t> </a:t>
            </a:r>
          </a:p>
          <a:p>
            <a:pPr marL="685800" lvl="2" indent="0" defTabSz="685800">
              <a:buNone/>
              <a:defRPr/>
            </a:pPr>
            <a:endParaRPr lang="en-US" sz="2000" dirty="0">
              <a:solidFill>
                <a:srgbClr val="000000"/>
              </a:solidFill>
              <a:latin typeface="Arial"/>
            </a:endParaRPr>
          </a:p>
          <a:p>
            <a:pPr marL="857250" lvl="2" indent="-171450" defTabSz="685800">
              <a:buFont typeface="Wingdings" panose="05000000000000000000" pitchFamily="2" charset="2"/>
              <a:buChar char="q"/>
              <a:defRPr/>
            </a:pPr>
            <a:r>
              <a:rPr lang="en-US" sz="2000" dirty="0">
                <a:solidFill>
                  <a:srgbClr val="000000"/>
                </a:solidFill>
                <a:latin typeface="Arial"/>
              </a:rPr>
              <a:t> State or local officials have imposed or recommended measures to promote social distancing; </a:t>
            </a:r>
            <a:r>
              <a:rPr lang="en-US" sz="2000" i="1" u="sng" dirty="0">
                <a:solidFill>
                  <a:srgbClr val="000000"/>
                </a:solidFill>
                <a:latin typeface="Arial"/>
              </a:rPr>
              <a:t>or</a:t>
            </a:r>
          </a:p>
          <a:p>
            <a:pPr marL="685800" lvl="2" indent="0" defTabSz="685800">
              <a:buNone/>
              <a:defRPr/>
            </a:pPr>
            <a:endParaRPr lang="en-US" sz="2000" b="1" i="1" u="sng" dirty="0">
              <a:solidFill>
                <a:srgbClr val="000000"/>
              </a:solidFill>
              <a:latin typeface="Arial"/>
            </a:endParaRPr>
          </a:p>
          <a:p>
            <a:pPr marL="857250" lvl="2" indent="-171450" defTabSz="685800">
              <a:buFont typeface="Wingdings" panose="05000000000000000000" pitchFamily="2" charset="2"/>
              <a:buChar char="q"/>
              <a:defRPr/>
            </a:pPr>
            <a:r>
              <a:rPr lang="en-US" sz="2000" dirty="0">
                <a:solidFill>
                  <a:srgbClr val="000000"/>
                </a:solidFill>
                <a:latin typeface="Arial"/>
              </a:rPr>
              <a:t> The charter school board determines that meeting in person would present imminent risks to the health or safety of attendees.</a:t>
            </a:r>
          </a:p>
        </p:txBody>
      </p:sp>
      <p:sp>
        <p:nvSpPr>
          <p:cNvPr id="51203" name="Rectangle 3">
            <a:extLst>
              <a:ext uri="{FF2B5EF4-FFF2-40B4-BE49-F238E27FC236}">
                <a16:creationId xmlns:a16="http://schemas.microsoft.com/office/drawing/2014/main" id="{D701305D-040E-4CA3-8C4A-C0EF1ABD383F}"/>
              </a:ext>
            </a:extLst>
          </p:cNvPr>
          <p:cNvSpPr>
            <a:spLocks noGrp="1" noChangeArrowheads="1"/>
          </p:cNvSpPr>
          <p:nvPr>
            <p:ph type="title"/>
          </p:nvPr>
        </p:nvSpPr>
        <p:spPr>
          <a:xfrm>
            <a:off x="762000" y="135808"/>
            <a:ext cx="5314950" cy="10287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Assembly Bill 361</a:t>
            </a:r>
          </a:p>
        </p:txBody>
      </p:sp>
      <p:pic>
        <p:nvPicPr>
          <p:cNvPr id="4" name="Graphic 3" descr="Clipboard Checked with solid fill">
            <a:extLst>
              <a:ext uri="{FF2B5EF4-FFF2-40B4-BE49-F238E27FC236}">
                <a16:creationId xmlns:a16="http://schemas.microsoft.com/office/drawing/2014/main" id="{0D6505D8-624D-453C-B462-F64B19C87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8944" y="4543012"/>
            <a:ext cx="1171988" cy="1171988"/>
          </a:xfrm>
          <a:prstGeom prst="rect">
            <a:avLst/>
          </a:prstGeom>
        </p:spPr>
      </p:pic>
      <p:pic>
        <p:nvPicPr>
          <p:cNvPr id="6" name="Picture 5" descr="Police car on the street">
            <a:extLst>
              <a:ext uri="{FF2B5EF4-FFF2-40B4-BE49-F238E27FC236}">
                <a16:creationId xmlns:a16="http://schemas.microsoft.com/office/drawing/2014/main" id="{2938B187-B5C7-4D85-B1D0-D190C93375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8975" y="857250"/>
            <a:ext cx="2105026" cy="1019175"/>
          </a:xfrm>
          <a:prstGeom prst="rect">
            <a:avLst/>
          </a:prstGeom>
        </p:spPr>
      </p:pic>
    </p:spTree>
    <p:extLst>
      <p:ext uri="{BB962C8B-B14F-4D97-AF65-F5344CB8AC3E}">
        <p14:creationId xmlns:p14="http://schemas.microsoft.com/office/powerpoint/2010/main" val="1500806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p:cTn id="1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p:cTn id="1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209138" y="1443037"/>
            <a:ext cx="8305800" cy="39719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685800">
              <a:buNone/>
              <a:defRPr/>
            </a:pPr>
            <a:r>
              <a:rPr lang="en-US" sz="2000" b="1" dirty="0">
                <a:solidFill>
                  <a:srgbClr val="000000"/>
                </a:solidFill>
                <a:latin typeface="Arial"/>
              </a:rPr>
              <a:t>If meeting pursuant to AB 361, the board must:</a:t>
            </a:r>
          </a:p>
          <a:p>
            <a:pPr marL="0" indent="0" defTabSz="685800">
              <a:buNone/>
              <a:defRPr/>
            </a:pPr>
            <a:endParaRPr lang="en-US" sz="2000" b="1" dirty="0">
              <a:solidFill>
                <a:srgbClr val="000000"/>
              </a:solidFill>
              <a:latin typeface="Arial"/>
            </a:endParaRPr>
          </a:p>
          <a:p>
            <a:pPr marL="557213" lvl="1" indent="-214313" defTabSz="685800">
              <a:buFont typeface="Wingdings" panose="05000000000000000000" pitchFamily="2" charset="2"/>
              <a:buChar char="§"/>
              <a:defRPr/>
            </a:pPr>
            <a:r>
              <a:rPr lang="en-US" sz="1900" dirty="0">
                <a:solidFill>
                  <a:srgbClr val="000000"/>
                </a:solidFill>
                <a:latin typeface="Arial"/>
              </a:rPr>
              <a:t>Protect the statutory and constitutional rights of the parties and public appearing before the board.</a:t>
            </a:r>
          </a:p>
          <a:p>
            <a:pPr marL="557213" lvl="1" indent="-214313" defTabSz="685800">
              <a:buFont typeface="Wingdings" panose="05000000000000000000" pitchFamily="2" charset="2"/>
              <a:buChar char="§"/>
              <a:defRPr/>
            </a:pPr>
            <a:r>
              <a:rPr lang="en-US" sz="1900" dirty="0">
                <a:solidFill>
                  <a:srgbClr val="000000"/>
                </a:solidFill>
                <a:latin typeface="Arial"/>
              </a:rPr>
              <a:t>Give notice and post agendas as otherwise required under the Brown Act.</a:t>
            </a:r>
          </a:p>
          <a:p>
            <a:pPr marL="557213" lvl="1" indent="-214313" defTabSz="685800">
              <a:buFont typeface="Wingdings" panose="05000000000000000000" pitchFamily="2" charset="2"/>
              <a:buChar char="§"/>
              <a:defRPr/>
            </a:pPr>
            <a:r>
              <a:rPr lang="en-US" sz="1900" dirty="0">
                <a:solidFill>
                  <a:srgbClr val="000000"/>
                </a:solidFill>
                <a:latin typeface="Arial"/>
              </a:rPr>
              <a:t>Allow members of the public to access the meeting (e.g., Zoom) and describe the manner in which the public can offer public comment.</a:t>
            </a:r>
          </a:p>
          <a:p>
            <a:pPr marL="557213" lvl="1" indent="-214313" defTabSz="685800">
              <a:buFont typeface="Wingdings" panose="05000000000000000000" pitchFamily="2" charset="2"/>
              <a:buChar char="§"/>
              <a:defRPr/>
            </a:pPr>
            <a:r>
              <a:rPr lang="en-US" sz="1900" dirty="0">
                <a:solidFill>
                  <a:srgbClr val="000000"/>
                </a:solidFill>
                <a:latin typeface="Arial"/>
              </a:rPr>
              <a:t>Not require members of the public to submit comments in advance of the meeting. The public must be able to participate in real time.</a:t>
            </a:r>
          </a:p>
          <a:p>
            <a:pPr marL="557213" lvl="1" indent="-214313" defTabSz="685800">
              <a:buFont typeface="Wingdings" panose="05000000000000000000" pitchFamily="2" charset="2"/>
              <a:buChar char="§"/>
              <a:defRPr/>
            </a:pPr>
            <a:r>
              <a:rPr lang="en-US" sz="1900" dirty="0">
                <a:solidFill>
                  <a:srgbClr val="000000"/>
                </a:solidFill>
                <a:latin typeface="Arial"/>
              </a:rPr>
              <a:t>Provide a timed or a reasonable period for public comment.</a:t>
            </a:r>
          </a:p>
          <a:p>
            <a:pPr marL="557213" lvl="1" indent="-214313" defTabSz="685800">
              <a:buFont typeface="Wingdings" panose="05000000000000000000" pitchFamily="2" charset="2"/>
              <a:buChar char="§"/>
              <a:defRPr/>
            </a:pPr>
            <a:r>
              <a:rPr lang="en-US" sz="1900" dirty="0">
                <a:solidFill>
                  <a:srgbClr val="000000"/>
                </a:solidFill>
                <a:latin typeface="Arial"/>
              </a:rPr>
              <a:t>If there is a technical disruption in the meeting broadcast, take no further action on items on the agenda until public access is </a:t>
            </a:r>
            <a:r>
              <a:rPr lang="en-US" sz="2000" dirty="0">
                <a:solidFill>
                  <a:srgbClr val="000000"/>
                </a:solidFill>
                <a:latin typeface="Arial"/>
              </a:rPr>
              <a:t>restored. </a:t>
            </a:r>
          </a:p>
          <a:p>
            <a:pPr marL="685800" lvl="2" indent="0" defTabSz="685800">
              <a:buNone/>
              <a:defRPr/>
            </a:pPr>
            <a:endParaRPr lang="en-US" sz="900" dirty="0">
              <a:solidFill>
                <a:srgbClr val="000000"/>
              </a:solidFill>
              <a:latin typeface="Arial"/>
            </a:endParaRPr>
          </a:p>
          <a:p>
            <a:pPr marL="685800" lvl="2" indent="0" defTabSz="685800">
              <a:buNone/>
              <a:defRPr/>
            </a:pPr>
            <a:endParaRPr lang="en-US" sz="1800" dirty="0">
              <a:solidFill>
                <a:srgbClr val="000000"/>
              </a:solidFill>
              <a:latin typeface="Arial"/>
            </a:endParaRPr>
          </a:p>
        </p:txBody>
      </p:sp>
      <p:sp>
        <p:nvSpPr>
          <p:cNvPr id="51203" name="Rectangle 3">
            <a:extLst>
              <a:ext uri="{FF2B5EF4-FFF2-40B4-BE49-F238E27FC236}">
                <a16:creationId xmlns:a16="http://schemas.microsoft.com/office/drawing/2014/main" id="{D701305D-040E-4CA3-8C4A-C0EF1ABD383F}"/>
              </a:ext>
            </a:extLst>
          </p:cNvPr>
          <p:cNvSpPr>
            <a:spLocks noGrp="1" noChangeArrowheads="1"/>
          </p:cNvSpPr>
          <p:nvPr>
            <p:ph type="title"/>
          </p:nvPr>
        </p:nvSpPr>
        <p:spPr>
          <a:xfrm>
            <a:off x="838200" y="76200"/>
            <a:ext cx="5314950" cy="10287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Assembly Bill 361</a:t>
            </a:r>
          </a:p>
        </p:txBody>
      </p:sp>
      <p:pic>
        <p:nvPicPr>
          <p:cNvPr id="4" name="Graphic 3" descr="Clipboard Checked with solid fill">
            <a:extLst>
              <a:ext uri="{FF2B5EF4-FFF2-40B4-BE49-F238E27FC236}">
                <a16:creationId xmlns:a16="http://schemas.microsoft.com/office/drawing/2014/main" id="{0D6505D8-624D-453C-B462-F64B19C87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8944" y="4543012"/>
            <a:ext cx="1171988" cy="1171988"/>
          </a:xfrm>
          <a:prstGeom prst="rect">
            <a:avLst/>
          </a:prstGeom>
        </p:spPr>
      </p:pic>
    </p:spTree>
    <p:extLst>
      <p:ext uri="{BB962C8B-B14F-4D97-AF65-F5344CB8AC3E}">
        <p14:creationId xmlns:p14="http://schemas.microsoft.com/office/powerpoint/2010/main" val="4054304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p:cTn id="1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p:cTn id="2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p:cTn id="2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6" end="6"/>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p:cTn id="31"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228600" y="1491685"/>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685800">
              <a:buNone/>
              <a:defRPr/>
            </a:pPr>
            <a:r>
              <a:rPr lang="en-US" sz="1800" b="1" dirty="0">
                <a:solidFill>
                  <a:srgbClr val="000000"/>
                </a:solidFill>
                <a:latin typeface="Arial"/>
              </a:rPr>
              <a:t>In order to continue holding meetings pursuant to AB 361, the board must make the following findings by majority vote </a:t>
            </a:r>
            <a:r>
              <a:rPr lang="en-US" sz="1800" b="1" u="sng" dirty="0">
                <a:solidFill>
                  <a:srgbClr val="000000"/>
                </a:solidFill>
                <a:latin typeface="Arial"/>
              </a:rPr>
              <a:t>every 30 days</a:t>
            </a:r>
            <a:r>
              <a:rPr lang="en-US" sz="1800" b="1" dirty="0">
                <a:solidFill>
                  <a:srgbClr val="000000"/>
                </a:solidFill>
                <a:latin typeface="Arial"/>
              </a:rPr>
              <a:t>:</a:t>
            </a:r>
          </a:p>
          <a:p>
            <a:pPr marL="0" indent="0" algn="just" defTabSz="685800">
              <a:buNone/>
              <a:defRPr/>
            </a:pPr>
            <a:endParaRPr lang="en-US" sz="1800" b="1" dirty="0">
              <a:solidFill>
                <a:srgbClr val="000000"/>
              </a:solidFill>
              <a:latin typeface="Arial"/>
            </a:endParaRPr>
          </a:p>
          <a:p>
            <a:pPr marL="557213" lvl="1" indent="-214313" defTabSz="685800">
              <a:buFont typeface="Wingdings" panose="05000000000000000000" pitchFamily="2" charset="2"/>
              <a:buChar char="§"/>
              <a:defRPr/>
            </a:pPr>
            <a:r>
              <a:rPr lang="en-US" sz="1800" dirty="0">
                <a:solidFill>
                  <a:srgbClr val="000000"/>
                </a:solidFill>
                <a:latin typeface="Arial"/>
              </a:rPr>
              <a:t>The charter school board has reconsidered the circumstances of the state of emergency.</a:t>
            </a:r>
          </a:p>
          <a:p>
            <a:pPr marL="342900" lvl="1" indent="0" defTabSz="685800">
              <a:buNone/>
              <a:defRPr/>
            </a:pPr>
            <a:endParaRPr lang="en-US" sz="1800" dirty="0">
              <a:solidFill>
                <a:srgbClr val="000000"/>
              </a:solidFill>
              <a:latin typeface="Arial"/>
            </a:endParaRPr>
          </a:p>
          <a:p>
            <a:pPr marL="557213" lvl="1" indent="-214313" defTabSz="685800">
              <a:buFont typeface="Wingdings" panose="05000000000000000000" pitchFamily="2" charset="2"/>
              <a:buChar char="§"/>
              <a:defRPr/>
            </a:pPr>
            <a:r>
              <a:rPr lang="en-US" sz="1800" dirty="0">
                <a:solidFill>
                  <a:srgbClr val="000000"/>
                </a:solidFill>
                <a:latin typeface="Arial"/>
              </a:rPr>
              <a:t>Any of the following circumstances exist:</a:t>
            </a:r>
          </a:p>
          <a:p>
            <a:pPr marL="342900" lvl="1" indent="0" defTabSz="685800">
              <a:buNone/>
              <a:defRPr/>
            </a:pPr>
            <a:endParaRPr lang="en-US" sz="1800" dirty="0">
              <a:solidFill>
                <a:srgbClr val="000000"/>
              </a:solidFill>
              <a:latin typeface="Arial"/>
            </a:endParaRPr>
          </a:p>
          <a:p>
            <a:pPr marL="857250" lvl="2" indent="-171450" defTabSz="685800">
              <a:buFont typeface="Wingdings" panose="05000000000000000000" pitchFamily="2" charset="2"/>
              <a:buChar char="§"/>
              <a:defRPr/>
            </a:pPr>
            <a:r>
              <a:rPr lang="en-US" sz="1800" dirty="0">
                <a:solidFill>
                  <a:srgbClr val="000000"/>
                </a:solidFill>
                <a:latin typeface="Arial"/>
              </a:rPr>
              <a:t>The state of emergency continues to directly impact the ability of the members to meet safely in person.</a:t>
            </a:r>
          </a:p>
          <a:p>
            <a:pPr marL="685800" lvl="2" indent="0" defTabSz="685800">
              <a:buNone/>
              <a:defRPr/>
            </a:pPr>
            <a:endParaRPr lang="en-US" sz="1800" dirty="0">
              <a:solidFill>
                <a:srgbClr val="000000"/>
              </a:solidFill>
              <a:latin typeface="Arial"/>
            </a:endParaRPr>
          </a:p>
          <a:p>
            <a:pPr marL="857250" lvl="2" indent="-171450" defTabSz="685800">
              <a:buFont typeface="Wingdings" panose="05000000000000000000" pitchFamily="2" charset="2"/>
              <a:buChar char="§"/>
              <a:defRPr/>
            </a:pPr>
            <a:r>
              <a:rPr lang="en-US" sz="1800" dirty="0">
                <a:solidFill>
                  <a:srgbClr val="000000"/>
                </a:solidFill>
                <a:latin typeface="Arial"/>
              </a:rPr>
              <a:t>State or local officials continue to impose or recommend measures to promote social distancing.</a:t>
            </a:r>
          </a:p>
          <a:p>
            <a:pPr marL="685800" lvl="2" indent="0" defTabSz="685800">
              <a:buNone/>
              <a:defRPr/>
            </a:pPr>
            <a:endParaRPr lang="en-US" sz="900" dirty="0">
              <a:solidFill>
                <a:srgbClr val="000000"/>
              </a:solidFill>
              <a:latin typeface="Arial"/>
            </a:endParaRPr>
          </a:p>
          <a:p>
            <a:pPr marL="685800" lvl="2" indent="0" defTabSz="685800">
              <a:buNone/>
              <a:defRPr/>
            </a:pPr>
            <a:endParaRPr lang="en-US" sz="1800" dirty="0">
              <a:solidFill>
                <a:srgbClr val="000000"/>
              </a:solidFill>
              <a:latin typeface="Arial"/>
            </a:endParaRPr>
          </a:p>
        </p:txBody>
      </p:sp>
      <p:sp>
        <p:nvSpPr>
          <p:cNvPr id="51203" name="Rectangle 3">
            <a:extLst>
              <a:ext uri="{FF2B5EF4-FFF2-40B4-BE49-F238E27FC236}">
                <a16:creationId xmlns:a16="http://schemas.microsoft.com/office/drawing/2014/main" id="{D701305D-040E-4CA3-8C4A-C0EF1ABD383F}"/>
              </a:ext>
            </a:extLst>
          </p:cNvPr>
          <p:cNvSpPr>
            <a:spLocks noGrp="1" noChangeArrowheads="1"/>
          </p:cNvSpPr>
          <p:nvPr>
            <p:ph type="title"/>
          </p:nvPr>
        </p:nvSpPr>
        <p:spPr>
          <a:xfrm>
            <a:off x="914400" y="230136"/>
            <a:ext cx="5314950" cy="10287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Assembly Bill 361</a:t>
            </a:r>
          </a:p>
        </p:txBody>
      </p:sp>
      <p:pic>
        <p:nvPicPr>
          <p:cNvPr id="4" name="Graphic 3" descr="Clipboard Checked with solid fill">
            <a:extLst>
              <a:ext uri="{FF2B5EF4-FFF2-40B4-BE49-F238E27FC236}">
                <a16:creationId xmlns:a16="http://schemas.microsoft.com/office/drawing/2014/main" id="{0D6505D8-624D-453C-B462-F64B19C87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8600" y="5181600"/>
            <a:ext cx="1171988" cy="1171988"/>
          </a:xfrm>
          <a:prstGeom prst="rect">
            <a:avLst/>
          </a:prstGeom>
        </p:spPr>
      </p:pic>
    </p:spTree>
    <p:extLst>
      <p:ext uri="{BB962C8B-B14F-4D97-AF65-F5344CB8AC3E}">
        <p14:creationId xmlns:p14="http://schemas.microsoft.com/office/powerpoint/2010/main" val="756448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p:cTn id="1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p:cTn id="1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6" end="6"/>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 calcmode="lin" valueType="num">
                                      <p:cBhvr>
                                        <p:cTn id="23"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500" dirty="0">
                <a:solidFill>
                  <a:srgbClr val="000000"/>
                </a:solidFill>
                <a:latin typeface="Arial"/>
              </a:rPr>
              <a:t>Signed by the Governor on September 13, 2022; effective on January 1, 2023</a:t>
            </a:r>
          </a:p>
          <a:p>
            <a:pPr eaLnBrk="1" hangingPunct="1">
              <a:defRPr/>
            </a:pPr>
            <a:r>
              <a:rPr lang="en-US" sz="2500" dirty="0">
                <a:solidFill>
                  <a:srgbClr val="000000"/>
                </a:solidFill>
                <a:latin typeface="Arial"/>
              </a:rPr>
              <a:t>Amends the Brown Act teleconferencing rules to allow relaxed teleconferencing requirements for members’ personal </a:t>
            </a:r>
            <a:r>
              <a:rPr lang="en-US" sz="2500" b="1" dirty="0">
                <a:solidFill>
                  <a:srgbClr val="000000"/>
                </a:solidFill>
                <a:latin typeface="Arial"/>
              </a:rPr>
              <a:t>emergencies</a:t>
            </a:r>
            <a:r>
              <a:rPr lang="en-US" sz="2500" dirty="0">
                <a:solidFill>
                  <a:srgbClr val="000000"/>
                </a:solidFill>
                <a:latin typeface="Arial"/>
              </a:rPr>
              <a:t> and for </a:t>
            </a:r>
            <a:r>
              <a:rPr lang="en-US" sz="2500" b="1" dirty="0">
                <a:solidFill>
                  <a:srgbClr val="000000"/>
                </a:solidFill>
                <a:latin typeface="Arial"/>
              </a:rPr>
              <a:t>just cause</a:t>
            </a:r>
          </a:p>
          <a:p>
            <a:pPr eaLnBrk="1" hangingPunct="1">
              <a:defRPr/>
            </a:pPr>
            <a:r>
              <a:rPr lang="en-US" sz="2500" dirty="0">
                <a:solidFill>
                  <a:srgbClr val="000000"/>
                </a:solidFill>
                <a:latin typeface="Arial"/>
              </a:rPr>
              <a:t>Allows teleconferencing </a:t>
            </a:r>
            <a:r>
              <a:rPr lang="en-US" sz="2500" u="sng" dirty="0">
                <a:solidFill>
                  <a:srgbClr val="000000"/>
                </a:solidFill>
                <a:latin typeface="Arial"/>
              </a:rPr>
              <a:t>without</a:t>
            </a:r>
            <a:r>
              <a:rPr lang="en-US" sz="2500" dirty="0">
                <a:solidFill>
                  <a:srgbClr val="000000"/>
                </a:solidFill>
                <a:latin typeface="Arial"/>
              </a:rPr>
              <a:t> any obligation to</a:t>
            </a:r>
          </a:p>
          <a:p>
            <a:pPr lvl="1" eaLnBrk="1" hangingPunct="1">
              <a:defRPr/>
            </a:pPr>
            <a:r>
              <a:rPr lang="en-US" sz="2500" dirty="0">
                <a:solidFill>
                  <a:srgbClr val="000000"/>
                </a:solidFill>
                <a:latin typeface="Arial"/>
              </a:rPr>
              <a:t>Identify the teleconferencing location on the agenda</a:t>
            </a:r>
          </a:p>
          <a:p>
            <a:pPr lvl="1" eaLnBrk="1" hangingPunct="1">
              <a:defRPr/>
            </a:pPr>
            <a:r>
              <a:rPr lang="en-US" sz="2500" dirty="0">
                <a:solidFill>
                  <a:srgbClr val="000000"/>
                </a:solidFill>
                <a:latin typeface="Arial"/>
              </a:rPr>
              <a:t>Allow public access to the teleconferencing location</a:t>
            </a:r>
          </a:p>
          <a:p>
            <a:pPr eaLnBrk="1" hangingPunct="1">
              <a:defRPr/>
            </a:pPr>
            <a:r>
              <a:rPr lang="en-US" sz="2500" dirty="0">
                <a:solidFill>
                  <a:srgbClr val="000000"/>
                </a:solidFill>
                <a:latin typeface="Arial"/>
              </a:rPr>
              <a:t>Member must participate through both audio and visual technology</a:t>
            </a:r>
          </a:p>
          <a:p>
            <a:pPr eaLnBrk="1" hangingPunct="1">
              <a:defRPr/>
            </a:pPr>
            <a:endParaRPr lang="en-US" sz="2500" dirty="0">
              <a:solidFill>
                <a:srgbClr val="000000"/>
              </a:solidFill>
              <a:latin typeface="Arial"/>
            </a:endParaRPr>
          </a:p>
          <a:p>
            <a:pPr eaLnBrk="1" hangingPunct="1">
              <a:defRPr/>
            </a:pPr>
            <a:endParaRPr lang="en-US" sz="2500" dirty="0">
              <a:solidFill>
                <a:srgbClr val="000000"/>
              </a:solidFill>
              <a:latin typeface="Arial"/>
            </a:endParaRPr>
          </a:p>
          <a:p>
            <a:pPr marL="685800" marR="0" lvl="2" indent="0" defTabSz="685800" rtl="0" eaLnBrk="0" fontAlgn="base" latinLnBrk="0" hangingPunct="0">
              <a:lnSpc>
                <a:spcPct val="100000"/>
              </a:lnSpc>
              <a:spcBef>
                <a:spcPts val="600"/>
              </a:spcBef>
              <a:spcAft>
                <a:spcPct val="0"/>
              </a:spcAft>
              <a:buClrTx/>
              <a:buSzTx/>
              <a:buFontTx/>
              <a:buNone/>
              <a:tabLst/>
              <a:defRPr/>
            </a:pPr>
            <a:endParaRPr kumimoji="0" lang="en-US" sz="2500" b="0" i="0" u="none" strike="noStrike" kern="1200" cap="none" spc="0" normalizeH="0" baseline="0" noProof="0" dirty="0">
              <a:ln>
                <a:noFill/>
              </a:ln>
              <a:solidFill>
                <a:srgbClr val="000000"/>
              </a:solidFill>
              <a:effectLst/>
              <a:uLnTx/>
              <a:uFillTx/>
              <a:latin typeface="Arial"/>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77A6D567-D177-E7A6-3CE2-B6BC4CE5C57C}"/>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319424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57150" defTabSz="685800">
              <a:buNone/>
              <a:defRPr/>
            </a:pPr>
            <a:r>
              <a:rPr lang="en-US" sz="2000" dirty="0">
                <a:solidFill>
                  <a:srgbClr val="000000"/>
                </a:solidFill>
                <a:latin typeface="Arial"/>
              </a:rPr>
              <a:t>Teleconferencing is available under these rules where one of the following circumstances applies:</a:t>
            </a:r>
          </a:p>
          <a:p>
            <a:pPr marL="685800" lvl="1" indent="-342900" defTabSz="685800">
              <a:defRPr/>
            </a:pPr>
            <a:r>
              <a:rPr lang="en-US" sz="2000" dirty="0">
                <a:solidFill>
                  <a:srgbClr val="000000"/>
                </a:solidFill>
                <a:latin typeface="Arial"/>
              </a:rPr>
              <a:t>The member notifies the governing board at the earliest opportunity possible, up to the start of a regular meeting, for </a:t>
            </a:r>
            <a:r>
              <a:rPr lang="en-US" sz="2000" b="1" dirty="0">
                <a:solidFill>
                  <a:srgbClr val="000000"/>
                </a:solidFill>
                <a:latin typeface="Arial"/>
              </a:rPr>
              <a:t>just cause </a:t>
            </a:r>
            <a:r>
              <a:rPr lang="en-US" sz="2000" dirty="0">
                <a:solidFill>
                  <a:srgbClr val="000000"/>
                </a:solidFill>
                <a:latin typeface="Arial"/>
              </a:rPr>
              <a:t>up to twice per calendar year</a:t>
            </a:r>
          </a:p>
          <a:p>
            <a:pPr marL="685800" lvl="1" indent="-342900" defTabSz="685800">
              <a:defRPr/>
            </a:pPr>
            <a:r>
              <a:rPr lang="en-US" sz="2000" dirty="0">
                <a:solidFill>
                  <a:srgbClr val="000000"/>
                </a:solidFill>
                <a:latin typeface="Arial"/>
              </a:rPr>
              <a:t>The member requests to participate in the meeting remotely due to </a:t>
            </a:r>
            <a:r>
              <a:rPr lang="en-US" sz="2000" b="1" dirty="0">
                <a:solidFill>
                  <a:srgbClr val="000000"/>
                </a:solidFill>
                <a:latin typeface="Arial"/>
              </a:rPr>
              <a:t>emergency circumstances </a:t>
            </a:r>
            <a:r>
              <a:rPr lang="en-US" sz="2000" dirty="0">
                <a:solidFill>
                  <a:srgbClr val="000000"/>
                </a:solidFill>
                <a:latin typeface="Arial"/>
              </a:rPr>
              <a:t>and the governing board takes action to approve the request.</a:t>
            </a:r>
          </a:p>
          <a:p>
            <a:pPr marL="1085850" lvl="2" indent="-342900" defTabSz="685800">
              <a:defRPr/>
            </a:pPr>
            <a:r>
              <a:rPr lang="en-US" sz="2000" dirty="0">
                <a:latin typeface="+mj-lt"/>
              </a:rPr>
              <a:t>A general description of an item generally need not exceed 20 words (no need to disclose medical diagnosis or disability, or any personal medical information that is already exempt under existing law)</a:t>
            </a:r>
            <a:endParaRPr lang="en-US" sz="2000" dirty="0">
              <a:solidFill>
                <a:srgbClr val="000000"/>
              </a:solidFill>
              <a:latin typeface="+mj-lt"/>
            </a:endParaRPr>
          </a:p>
          <a:p>
            <a:pPr marL="157163" indent="-214313" defTabSz="685800">
              <a:buFont typeface="Wingdings" panose="05000000000000000000" pitchFamily="2" charset="2"/>
              <a:buChar char="§"/>
              <a:defRPr/>
            </a:pPr>
            <a:endParaRPr lang="en-US" sz="2000" dirty="0">
              <a:solidFill>
                <a:srgbClr val="000000"/>
              </a:solidFill>
              <a:latin typeface="Arial"/>
            </a:endParaRPr>
          </a:p>
          <a:p>
            <a:pPr marL="742950" lvl="2" indent="0" defTabSz="685800">
              <a:buNone/>
              <a:defRPr/>
            </a:pPr>
            <a:endParaRPr lang="en-US" sz="2000" dirty="0">
              <a:solidFill>
                <a:srgbClr val="000000"/>
              </a:solidFill>
              <a:latin typeface="Arial"/>
            </a:endParaRPr>
          </a:p>
          <a:p>
            <a:pPr lvl="1" eaLnBrk="1" hangingPunct="1">
              <a:defRPr/>
            </a:pPr>
            <a:endParaRPr lang="en-US" sz="2000" dirty="0">
              <a:solidFill>
                <a:srgbClr val="000000"/>
              </a:solidFill>
              <a:latin typeface="Arial"/>
            </a:endParaRPr>
          </a:p>
          <a:p>
            <a:pPr eaLnBrk="1" hangingPunct="1">
              <a:defRPr/>
            </a:pPr>
            <a:endParaRPr lang="en-US" sz="2000" dirty="0">
              <a:solidFill>
                <a:srgbClr val="000000"/>
              </a:solidFill>
              <a:latin typeface="Arial"/>
            </a:endParaRPr>
          </a:p>
          <a:p>
            <a:pPr marL="685800" marR="0" lvl="2" indent="0" defTabSz="6858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DD5D201A-6129-3A82-F146-AAF0207B879A}"/>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7201348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685800">
              <a:buNone/>
              <a:defRPr/>
            </a:pPr>
            <a:r>
              <a:rPr lang="en-US" sz="2100" dirty="0">
                <a:solidFill>
                  <a:srgbClr val="000000"/>
                </a:solidFill>
                <a:latin typeface="Arial"/>
              </a:rPr>
              <a:t>“</a:t>
            </a:r>
            <a:r>
              <a:rPr lang="en-US" sz="2100" b="1" dirty="0">
                <a:solidFill>
                  <a:srgbClr val="000000"/>
                </a:solidFill>
                <a:latin typeface="Arial"/>
              </a:rPr>
              <a:t>Emergency circumstances</a:t>
            </a:r>
            <a:r>
              <a:rPr lang="en-US" sz="2100" dirty="0">
                <a:solidFill>
                  <a:srgbClr val="000000"/>
                </a:solidFill>
                <a:latin typeface="Arial"/>
              </a:rPr>
              <a:t>” means a physical or family medical emergency that prevents a member from attending in person.</a:t>
            </a:r>
          </a:p>
          <a:p>
            <a:pPr marL="0" indent="0" defTabSz="685800">
              <a:buNone/>
              <a:defRPr/>
            </a:pPr>
            <a:r>
              <a:rPr lang="en-US" sz="2100" dirty="0">
                <a:solidFill>
                  <a:srgbClr val="000000"/>
                </a:solidFill>
                <a:latin typeface="Arial"/>
              </a:rPr>
              <a:t>“</a:t>
            </a:r>
            <a:r>
              <a:rPr lang="en-US" sz="2100" b="1" dirty="0">
                <a:solidFill>
                  <a:srgbClr val="000000"/>
                </a:solidFill>
                <a:latin typeface="Arial"/>
              </a:rPr>
              <a:t>Just cause</a:t>
            </a:r>
            <a:r>
              <a:rPr lang="en-US" sz="2100" dirty="0">
                <a:solidFill>
                  <a:srgbClr val="000000"/>
                </a:solidFill>
                <a:latin typeface="Arial"/>
              </a:rPr>
              <a:t>” means any of the following:</a:t>
            </a:r>
          </a:p>
          <a:p>
            <a:pPr marL="685800" lvl="1" indent="-342900" defTabSz="685800">
              <a:buFont typeface="Arial" panose="020B0604020202020204" pitchFamily="34" charset="0"/>
              <a:buChar char="•"/>
              <a:defRPr/>
            </a:pPr>
            <a:r>
              <a:rPr lang="en-US" sz="2100" dirty="0">
                <a:solidFill>
                  <a:srgbClr val="000000"/>
                </a:solidFill>
                <a:latin typeface="Arial"/>
              </a:rPr>
              <a:t>A childcare or caregiving need of a child, parent, grandparent, grandchild, sibling, spouse, or domestic partner that requires them to participate remotely. </a:t>
            </a:r>
          </a:p>
          <a:p>
            <a:pPr marL="685800" lvl="1" indent="-342900" defTabSz="685800">
              <a:buFont typeface="Arial" panose="020B0604020202020204" pitchFamily="34" charset="0"/>
              <a:buChar char="•"/>
              <a:defRPr/>
            </a:pPr>
            <a:r>
              <a:rPr lang="en-US" sz="2100" dirty="0">
                <a:solidFill>
                  <a:srgbClr val="000000"/>
                </a:solidFill>
                <a:latin typeface="Arial"/>
              </a:rPr>
              <a:t>A contagious illness that prevents a member from attending in person.</a:t>
            </a:r>
          </a:p>
          <a:p>
            <a:pPr marL="685800" lvl="1" indent="-342900" defTabSz="685800">
              <a:buFont typeface="Arial" panose="020B0604020202020204" pitchFamily="34" charset="0"/>
              <a:buChar char="•"/>
              <a:defRPr/>
            </a:pPr>
            <a:r>
              <a:rPr lang="en-US" sz="2100" dirty="0">
                <a:solidFill>
                  <a:srgbClr val="000000"/>
                </a:solidFill>
                <a:latin typeface="Arial"/>
              </a:rPr>
              <a:t> A need related to a physical or mental disability as defined in law and not otherwise accommodated</a:t>
            </a:r>
          </a:p>
          <a:p>
            <a:pPr marL="685800" lvl="1" indent="-342900" defTabSz="685800">
              <a:buFont typeface="Arial" panose="020B0604020202020204" pitchFamily="34" charset="0"/>
              <a:buChar char="•"/>
              <a:defRPr/>
            </a:pPr>
            <a:r>
              <a:rPr lang="en-US" sz="2100" dirty="0">
                <a:solidFill>
                  <a:srgbClr val="000000"/>
                </a:solidFill>
                <a:latin typeface="Arial"/>
              </a:rPr>
              <a:t>Travel while on official business of the governing board or another state or local agency.</a:t>
            </a:r>
            <a:endParaRPr kumimoji="0" lang="en-US" sz="2100" b="0" i="0" u="none" strike="noStrike" kern="1200" cap="none" spc="0" normalizeH="0" baseline="0" noProof="0" dirty="0">
              <a:ln>
                <a:noFill/>
              </a:ln>
              <a:solidFill>
                <a:srgbClr val="000000"/>
              </a:solidFill>
              <a:effectLst/>
              <a:uLnTx/>
              <a:uFillTx/>
              <a:latin typeface="Arial"/>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8AEF56A8-BA5F-727A-30BB-E1F6E76A242A}"/>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522150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p:cTn id="2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685800">
              <a:buNone/>
              <a:defRPr/>
            </a:pPr>
            <a:r>
              <a:rPr kumimoji="0" lang="en-US" sz="2200" b="0" u="none" strike="noStrike" kern="1200" cap="none" spc="0" normalizeH="0" baseline="0" noProof="0" dirty="0">
                <a:ln>
                  <a:noFill/>
                </a:ln>
                <a:solidFill>
                  <a:srgbClr val="000000"/>
                </a:solidFill>
                <a:effectLst/>
                <a:uLnTx/>
                <a:uFillTx/>
                <a:latin typeface="+mj-lt"/>
              </a:rPr>
              <a:t>Teleconferencing</a:t>
            </a:r>
            <a:r>
              <a:rPr kumimoji="0" lang="en-US" sz="2200" b="0" u="none" strike="noStrike" kern="1200" cap="none" spc="0" normalizeH="0" noProof="0" dirty="0">
                <a:ln>
                  <a:noFill/>
                </a:ln>
                <a:solidFill>
                  <a:srgbClr val="000000"/>
                </a:solidFill>
                <a:effectLst/>
                <a:uLnTx/>
                <a:uFillTx/>
                <a:latin typeface="+mj-lt"/>
              </a:rPr>
              <a:t> based on an </a:t>
            </a:r>
            <a:r>
              <a:rPr kumimoji="0" lang="en-US" sz="2200" b="1" u="none" strike="noStrike" kern="1200" cap="none" spc="0" normalizeH="0" noProof="0" dirty="0">
                <a:ln>
                  <a:noFill/>
                </a:ln>
                <a:solidFill>
                  <a:srgbClr val="000000"/>
                </a:solidFill>
                <a:effectLst/>
                <a:uLnTx/>
                <a:uFillTx/>
                <a:latin typeface="+mj-lt"/>
              </a:rPr>
              <a:t>emergency</a:t>
            </a:r>
            <a:r>
              <a:rPr kumimoji="0" lang="en-US" sz="2200" b="0" u="none" strike="noStrike" kern="1200" cap="none" spc="0" normalizeH="0" noProof="0" dirty="0">
                <a:ln>
                  <a:noFill/>
                </a:ln>
                <a:solidFill>
                  <a:srgbClr val="000000"/>
                </a:solidFill>
                <a:effectLst/>
                <a:uLnTx/>
                <a:uFillTx/>
                <a:latin typeface="+mj-lt"/>
              </a:rPr>
              <a:t> requires that:</a:t>
            </a:r>
          </a:p>
          <a:p>
            <a:pPr marL="685800" lvl="1" indent="-342900" defTabSz="685800">
              <a:buFont typeface="Arial" panose="020B0604020202020204" pitchFamily="34" charset="0"/>
              <a:buChar char="•"/>
              <a:defRPr/>
            </a:pPr>
            <a:r>
              <a:rPr lang="en-US" sz="2200" dirty="0">
                <a:solidFill>
                  <a:srgbClr val="000000"/>
                </a:solidFill>
                <a:latin typeface="+mj-lt"/>
              </a:rPr>
              <a:t>The member shall make a request to participate remotely as soon as possible.</a:t>
            </a:r>
          </a:p>
          <a:p>
            <a:pPr marL="685800" lvl="1" indent="-342900" defTabSz="685800">
              <a:buFont typeface="Arial" panose="020B0604020202020204" pitchFamily="34" charset="0"/>
              <a:buChar char="•"/>
              <a:defRPr/>
            </a:pPr>
            <a:r>
              <a:rPr kumimoji="0" lang="en-US" sz="2200" b="0" u="none" strike="noStrike" kern="1200" cap="none" spc="0" normalizeH="0" noProof="0" dirty="0">
                <a:ln>
                  <a:noFill/>
                </a:ln>
                <a:solidFill>
                  <a:srgbClr val="000000"/>
                </a:solidFill>
                <a:effectLst/>
                <a:uLnTx/>
                <a:uFillTx/>
                <a:latin typeface="+mj-lt"/>
              </a:rPr>
              <a:t>The member must make a separate request for each meeting in which they seek to participate remotely.</a:t>
            </a:r>
          </a:p>
          <a:p>
            <a:pPr marL="685800" lvl="1" indent="-342900" defTabSz="685800">
              <a:buFont typeface="Arial" panose="020B0604020202020204" pitchFamily="34" charset="0"/>
              <a:buChar char="•"/>
              <a:defRPr/>
            </a:pPr>
            <a:r>
              <a:rPr lang="en-US" sz="2200" dirty="0">
                <a:latin typeface="+mj-lt"/>
              </a:rPr>
              <a:t>If the request does not allow sufficient time to place proposed action on such a request on the posted agenda for the meeting for which the request is made, the legislative body may take action at the beginning of the meeting.</a:t>
            </a:r>
            <a:br>
              <a:rPr lang="en-US" sz="2200" dirty="0">
                <a:latin typeface="+mj-lt"/>
              </a:rPr>
            </a:br>
            <a:endParaRPr kumimoji="0" lang="en-US" sz="2200" b="0" u="none" strike="noStrike" kern="1200" cap="none" spc="0" normalizeH="0" baseline="0" noProof="0" dirty="0">
              <a:ln>
                <a:noFill/>
              </a:ln>
              <a:solidFill>
                <a:srgbClr val="000000"/>
              </a:solidFill>
              <a:effectLst/>
              <a:uLnTx/>
              <a:uFillTx/>
              <a:latin typeface="+mj-lt"/>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43DA6D61-9DDC-6517-EC7C-95692153355F}"/>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988526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7494534-1B25-4D9F-A478-B6B547246819}"/>
              </a:ext>
            </a:extLst>
          </p:cNvPr>
          <p:cNvSpPr>
            <a:spLocks noGrp="1" noChangeArrowheads="1"/>
          </p:cNvSpPr>
          <p:nvPr>
            <p:ph type="body" idx="1"/>
          </p:nvPr>
        </p:nvSpPr>
        <p:spPr>
          <a:xfrm>
            <a:off x="457200" y="1554480"/>
            <a:ext cx="8332788" cy="5257800"/>
          </a:xfrm>
        </p:spPr>
        <p:txBody>
          <a:bodyPr>
            <a:normAutofit/>
          </a:bodyPr>
          <a:lstStyle/>
          <a:p>
            <a:pPr marL="0" indent="0">
              <a:spcBef>
                <a:spcPts val="0"/>
              </a:spcBef>
              <a:buFontTx/>
              <a:buNone/>
              <a:defRPr/>
            </a:pPr>
            <a:r>
              <a:rPr lang="en-US" altLang="en-US" sz="2800" b="1" dirty="0">
                <a:latin typeface="+mn-lt"/>
              </a:rPr>
              <a:t>Charter School Transparency Law</a:t>
            </a:r>
          </a:p>
          <a:p>
            <a:pPr marL="0" indent="0">
              <a:spcBef>
                <a:spcPts val="0"/>
              </a:spcBef>
              <a:buFontTx/>
              <a:buNone/>
              <a:defRPr/>
            </a:pPr>
            <a:r>
              <a:rPr lang="en-US" altLang="en-US" sz="2800" b="1" dirty="0">
                <a:latin typeface="+mn-lt"/>
              </a:rPr>
              <a:t>Effective January 1, 2020</a:t>
            </a:r>
          </a:p>
          <a:p>
            <a:pPr marL="868680" indent="-457200">
              <a:spcBef>
                <a:spcPts val="750"/>
              </a:spcBef>
              <a:buFont typeface="System Font Regular"/>
              <a:buChar char="‣"/>
              <a:defRPr/>
            </a:pPr>
            <a:r>
              <a:rPr lang="en-US" altLang="en-US" sz="2800" dirty="0">
                <a:latin typeface="+mn-lt"/>
              </a:rPr>
              <a:t>Charter schools must comply with Public Records Act, Brown Act, Political Reform Act, and Government Code 1090.</a:t>
            </a:r>
          </a:p>
          <a:p>
            <a:pPr marL="868680" indent="-457200">
              <a:spcBef>
                <a:spcPts val="750"/>
              </a:spcBef>
              <a:buFont typeface="System Font Regular"/>
              <a:buChar char="‣"/>
              <a:defRPr/>
            </a:pPr>
            <a:r>
              <a:rPr lang="en-US" altLang="en-US" sz="2800" dirty="0">
                <a:latin typeface="+mn-lt"/>
              </a:rPr>
              <a:t>Applicable to charter schools and entities managing/operating charter schools.</a:t>
            </a:r>
          </a:p>
        </p:txBody>
      </p:sp>
      <p:sp>
        <p:nvSpPr>
          <p:cNvPr id="34819" name="Rectangle 3">
            <a:extLst>
              <a:ext uri="{FF2B5EF4-FFF2-40B4-BE49-F238E27FC236}">
                <a16:creationId xmlns:a16="http://schemas.microsoft.com/office/drawing/2014/main" id="{4110ECDD-E47A-4809-9974-011C982A1E81}"/>
              </a:ext>
            </a:extLst>
          </p:cNvPr>
          <p:cNvSpPr>
            <a:spLocks noGrp="1" noChangeArrowheads="1"/>
          </p:cNvSpPr>
          <p:nvPr>
            <p:ph type="title"/>
          </p:nvPr>
        </p:nvSpPr>
        <p:spPr>
          <a:xfrm>
            <a:off x="0" y="76200"/>
            <a:ext cx="7010400" cy="1295400"/>
          </a:xfrm>
        </p:spPr>
        <p:txBody>
          <a:bodyPr/>
          <a:lstStyle/>
          <a:p>
            <a:r>
              <a:rPr lang="en-US" altLang="en-US" sz="3600" b="1" dirty="0">
                <a:solidFill>
                  <a:schemeClr val="bg1"/>
                </a:solidFill>
                <a:latin typeface="Arial Black" panose="020B0A04020102020204" pitchFamily="34" charset="0"/>
              </a:rPr>
              <a:t>Education Code 47604.1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 calcmode="lin" valueType="num">
                                      <p:cBhvr>
                                        <p:cTn id="11" dur="500" fill="hold"/>
                                        <p:tgtEl>
                                          <p:spTgt spid="4301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30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 calcmode="lin" valueType="num">
                                      <p:cBhvr>
                                        <p:cTn id="17" dur="500" fill="hold"/>
                                        <p:tgtEl>
                                          <p:spTgt spid="430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30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3010">
                                            <p:txEl>
                                              <p:pRg st="3" end="3"/>
                                            </p:txEl>
                                          </p:spTgt>
                                        </p:tgtEl>
                                        <p:attrNameLst>
                                          <p:attrName>style.visibility</p:attrName>
                                        </p:attrNameLst>
                                      </p:cBhvr>
                                      <p:to>
                                        <p:strVal val="visible"/>
                                      </p:to>
                                    </p:set>
                                    <p:anim calcmode="lin" valueType="num">
                                      <p:cBhvr>
                                        <p:cTn id="23" dur="500" fill="hold"/>
                                        <p:tgtEl>
                                          <p:spTgt spid="43010">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301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latin typeface="+mj-lt"/>
              </a:rPr>
              <a:t>Under no circumstances can a member participate in meetings solely by teleconference from a remote location for a period of more than:</a:t>
            </a:r>
          </a:p>
          <a:p>
            <a:pPr lvl="1"/>
            <a:r>
              <a:rPr lang="en-US" dirty="0">
                <a:latin typeface="+mj-lt"/>
              </a:rPr>
              <a:t> three consecutive months;</a:t>
            </a:r>
          </a:p>
          <a:p>
            <a:pPr lvl="1"/>
            <a:r>
              <a:rPr lang="en-US" dirty="0">
                <a:latin typeface="+mj-lt"/>
              </a:rPr>
              <a:t>20 percent of the regular meetings within a calendar year; or </a:t>
            </a:r>
          </a:p>
          <a:p>
            <a:pPr lvl="1"/>
            <a:r>
              <a:rPr lang="en-US" dirty="0">
                <a:latin typeface="+mj-lt"/>
              </a:rPr>
              <a:t>more than two meetings if the legislative body regularly meets fewer than 10 times per calendar year.</a:t>
            </a: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7FDF1435-A9B3-FEC5-D9F7-640CD6487272}"/>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979715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sz="2000" dirty="0">
                <a:solidFill>
                  <a:srgbClr val="000000"/>
                </a:solidFill>
                <a:latin typeface="Arial"/>
              </a:rPr>
              <a:t>Other requirements:</a:t>
            </a:r>
          </a:p>
          <a:p>
            <a:pPr eaLnBrk="1" hangingPunct="1">
              <a:defRPr/>
            </a:pPr>
            <a:r>
              <a:rPr lang="en-US" sz="2000" dirty="0">
                <a:solidFill>
                  <a:srgbClr val="000000"/>
                </a:solidFill>
                <a:latin typeface="Arial"/>
              </a:rPr>
              <a:t>At least a quorum of  members must participate in person from a singular physical location clearly identified on the agenda and which is open to the public and situated within the local agency's jurisdiction.</a:t>
            </a:r>
          </a:p>
          <a:p>
            <a:pPr eaLnBrk="1" hangingPunct="1">
              <a:defRPr/>
            </a:pPr>
            <a:r>
              <a:rPr lang="en-US" sz="2000" dirty="0">
                <a:solidFill>
                  <a:srgbClr val="000000"/>
                </a:solidFill>
                <a:latin typeface="Arial"/>
              </a:rPr>
              <a:t>Members of the public must be provided a means to “remotely hear and visually observe the meeting, and remotely address” the governing board, ” i.e., a two-way audiovisual platform or a two-way telephonic service and a live webcasting of the meeting.</a:t>
            </a:r>
          </a:p>
          <a:p>
            <a:pPr eaLnBrk="1" hangingPunct="1">
              <a:defRPr/>
            </a:pPr>
            <a:r>
              <a:rPr lang="en-US" sz="2000" dirty="0">
                <a:solidFill>
                  <a:srgbClr val="000000"/>
                </a:solidFill>
                <a:latin typeface="Arial"/>
              </a:rPr>
              <a:t>Agenda must provide notice of how members of the public can access the meeting and provide public comment. Cannot require public comments to be submitted in advance.</a:t>
            </a:r>
          </a:p>
          <a:p>
            <a:pPr eaLnBrk="1" hangingPunct="1">
              <a:defRPr/>
            </a:pPr>
            <a:r>
              <a:rPr lang="en-US" sz="2000" dirty="0">
                <a:solidFill>
                  <a:srgbClr val="000000"/>
                </a:solidFill>
                <a:latin typeface="Arial"/>
              </a:rPr>
              <a:t>If the broadcast is disrupted, the board may not take action until remote access to the meeting is restored</a:t>
            </a:r>
          </a:p>
          <a:p>
            <a:pPr eaLnBrk="1" hangingPunct="1">
              <a:defRPr/>
            </a:pPr>
            <a:r>
              <a:rPr lang="en-US" sz="2000" dirty="0">
                <a:solidFill>
                  <a:srgbClr val="000000"/>
                </a:solidFill>
                <a:latin typeface="Arial"/>
              </a:rPr>
              <a:t>Board cannot require public comments to be submitted in advance</a:t>
            </a:r>
          </a:p>
          <a:p>
            <a:pPr marL="457200" lvl="1" indent="0" eaLnBrk="1" hangingPunct="1">
              <a:buNone/>
              <a:defRPr/>
            </a:pPr>
            <a:endParaRPr lang="en-US" sz="2000" dirty="0">
              <a:solidFill>
                <a:srgbClr val="000000"/>
              </a:solidFill>
              <a:latin typeface="Arial"/>
            </a:endParaRPr>
          </a:p>
          <a:p>
            <a:pPr eaLnBrk="1" hangingPunct="1">
              <a:defRPr/>
            </a:pPr>
            <a:endParaRPr lang="en-US" sz="2000" dirty="0">
              <a:solidFill>
                <a:srgbClr val="000000"/>
              </a:solidFill>
              <a:latin typeface="Arial"/>
            </a:endParaRPr>
          </a:p>
          <a:p>
            <a:pPr marL="685800" marR="0" lvl="2" indent="0" defTabSz="685800" rtl="0" eaLnBrk="0" fontAlgn="base" latinLnBrk="0" hangingPunct="0">
              <a:lnSpc>
                <a:spcPct val="100000"/>
              </a:lnSpc>
              <a:spcBef>
                <a:spcPts val="6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8E883B22-466D-6CCA-884E-B2776FE3D1AC}"/>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862398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defTabSz="685800">
              <a:defRPr/>
            </a:pPr>
            <a:r>
              <a:rPr lang="en-US" sz="2800" dirty="0">
                <a:solidFill>
                  <a:srgbClr val="000000"/>
                </a:solidFill>
                <a:latin typeface="Arial"/>
              </a:rPr>
              <a:t>The member shall publicly disclose before any action is taken, if any individuals 18 years of age or older are present in the room at the remote location, and the general nature of the member’s relationship with any such individuals.</a:t>
            </a:r>
          </a:p>
          <a:p>
            <a:pPr marL="342900" lvl="1" indent="0" defTabSz="685800">
              <a:buNone/>
              <a:defRPr/>
            </a:pPr>
            <a:endParaRPr lang="en-US" sz="2400" dirty="0">
              <a:solidFill>
                <a:srgbClr val="000000"/>
              </a:solidFill>
              <a:latin typeface="Arial"/>
            </a:endParaRPr>
          </a:p>
          <a:p>
            <a:pPr marL="342900" lvl="1" indent="0" defTabSz="685800">
              <a:buNone/>
              <a:defRPr/>
            </a:pPr>
            <a:endParaRPr lang="en-US" sz="2400" dirty="0">
              <a:solidFill>
                <a:srgbClr val="000000"/>
              </a:solidFill>
              <a:latin typeface="Arial"/>
            </a:endParaRPr>
          </a:p>
          <a:p>
            <a:pPr eaLnBrk="1" hangingPunct="1">
              <a:defRPr/>
            </a:pPr>
            <a:endParaRPr lang="en-US" sz="2800" dirty="0">
              <a:solidFill>
                <a:srgbClr val="000000"/>
              </a:solidFill>
              <a:latin typeface="Arial"/>
            </a:endParaRPr>
          </a:p>
          <a:p>
            <a:pPr marL="685800" marR="0" lvl="2" indent="0" defTabSz="685800" rtl="0" eaLnBrk="0" fontAlgn="base" latinLnBrk="0" hangingPunct="0">
              <a:lnSpc>
                <a:spcPct val="100000"/>
              </a:lnSpc>
              <a:spcBef>
                <a:spcPts val="60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2449</a:t>
            </a:r>
          </a:p>
        </p:txBody>
      </p:sp>
      <p:sp>
        <p:nvSpPr>
          <p:cNvPr id="2" name="Rectangle 1">
            <a:extLst>
              <a:ext uri="{FF2B5EF4-FFF2-40B4-BE49-F238E27FC236}">
                <a16:creationId xmlns:a16="http://schemas.microsoft.com/office/drawing/2014/main" id="{8AA44458-88CD-B784-3134-44AA08C9B0A7}"/>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85928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0C5F7A14-DED2-40E2-94D2-6E2D0E3D53BD}"/>
              </a:ext>
            </a:extLst>
          </p:cNvPr>
          <p:cNvSpPr>
            <a:spLocks noGrp="1" noChangeArrowheads="1"/>
          </p:cNvSpPr>
          <p:nvPr>
            <p:ph type="title"/>
          </p:nvPr>
        </p:nvSpPr>
        <p:spPr>
          <a:xfrm>
            <a:off x="-6350" y="52388"/>
            <a:ext cx="7086600" cy="1319212"/>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Notice</a:t>
            </a:r>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Requirements</a:t>
            </a:r>
          </a:p>
        </p:txBody>
      </p:sp>
      <p:sp>
        <p:nvSpPr>
          <p:cNvPr id="31748" name="Rectangle 2">
            <a:extLst>
              <a:ext uri="{FF2B5EF4-FFF2-40B4-BE49-F238E27FC236}">
                <a16:creationId xmlns:a16="http://schemas.microsoft.com/office/drawing/2014/main" id="{2FC2FFD7-64B2-48CC-93A4-19B563F5970C}"/>
              </a:ext>
            </a:extLst>
          </p:cNvPr>
          <p:cNvSpPr txBox="1">
            <a:spLocks noChangeArrowheads="1"/>
          </p:cNvSpPr>
          <p:nvPr/>
        </p:nvSpPr>
        <p:spPr bwMode="auto">
          <a:xfrm>
            <a:off x="457200" y="1554480"/>
            <a:ext cx="8332788" cy="5014912"/>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Notice and Agendas</a:t>
            </a:r>
          </a:p>
          <a:p>
            <a:pPr eaLnBrk="1" hangingPunct="1">
              <a:spcBef>
                <a:spcPts val="0"/>
              </a:spcBef>
              <a:buFontTx/>
              <a:buNone/>
              <a:defRPr/>
            </a:pPr>
            <a:endParaRPr lang="en-US" altLang="en-US" sz="2800" b="1" dirty="0">
              <a:solidFill>
                <a:srgbClr val="000000"/>
              </a:solidFill>
              <a:latin typeface="Arial"/>
              <a:ea typeface="Open Sans Semibold" panose="020B0706030804020204" pitchFamily="34" charset="0"/>
              <a:cs typeface="Open Sans Semibold" panose="020B0706030804020204" pitchFamily="34" charset="0"/>
            </a:endParaRPr>
          </a:p>
          <a:p>
            <a:pPr eaLnBrk="1" hangingPunct="1">
              <a:spcBef>
                <a:spcPts val="0"/>
              </a:spcBef>
              <a:buFontTx/>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General Rule: The agenda shall be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posted properly in advance</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of a meeting and must include a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brief description</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of items to be transacted or discussed. </a:t>
            </a:r>
          </a:p>
          <a:p>
            <a:pPr eaLnBrk="1" hangingPunct="1">
              <a:spcBef>
                <a:spcPts val="0"/>
              </a:spcBef>
              <a:buFontTx/>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With a few exceptions,</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if an item is not on the agenda, </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the Board cannot discuss it.</a:t>
            </a:r>
          </a:p>
          <a:p>
            <a:pPr eaLnBrk="1" hangingPunct="1">
              <a:spcBef>
                <a:spcPts val="0"/>
              </a:spcBef>
              <a:buFontTx/>
              <a:buNone/>
              <a:defRPr/>
            </a:pPr>
            <a:endPar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p:txBody>
      </p:sp>
      <p:pic>
        <p:nvPicPr>
          <p:cNvPr id="8" name="Picture 7" descr="A person with curly hair&#10;&#10;Description automatically generated with low confidence">
            <a:extLst>
              <a:ext uri="{FF2B5EF4-FFF2-40B4-BE49-F238E27FC236}">
                <a16:creationId xmlns:a16="http://schemas.microsoft.com/office/drawing/2014/main" id="{7423D495-CE95-CC4B-B3A4-FC3EFEE99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9265">
            <a:off x="5214727" y="3856166"/>
            <a:ext cx="3822700" cy="2193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p:tgtEl>
                                          <p:spTgt spid="3174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1748">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 calcmode="lin" valueType="num">
                                      <p:cBhvr additive="base">
                                        <p:cTn id="17" dur="500"/>
                                        <p:tgtEl>
                                          <p:spTgt spid="31748">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174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anim calcmode="lin" valueType="num">
                                      <p:cBhvr additive="base">
                                        <p:cTn id="23" dur="500"/>
                                        <p:tgtEl>
                                          <p:spTgt spid="31748">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0C5F7A14-DED2-40E2-94D2-6E2D0E3D53BD}"/>
              </a:ext>
            </a:extLst>
          </p:cNvPr>
          <p:cNvSpPr>
            <a:spLocks noGrp="1" noChangeArrowheads="1"/>
          </p:cNvSpPr>
          <p:nvPr>
            <p:ph type="title"/>
          </p:nvPr>
        </p:nvSpPr>
        <p:spPr>
          <a:xfrm>
            <a:off x="-6350" y="52388"/>
            <a:ext cx="7086600" cy="1319212"/>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Notice</a:t>
            </a:r>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Requirements</a:t>
            </a:r>
          </a:p>
        </p:txBody>
      </p:sp>
      <p:sp>
        <p:nvSpPr>
          <p:cNvPr id="31748" name="Rectangle 2">
            <a:extLst>
              <a:ext uri="{FF2B5EF4-FFF2-40B4-BE49-F238E27FC236}">
                <a16:creationId xmlns:a16="http://schemas.microsoft.com/office/drawing/2014/main" id="{2FC2FFD7-64B2-48CC-93A4-19B563F5970C}"/>
              </a:ext>
            </a:extLst>
          </p:cNvPr>
          <p:cNvSpPr txBox="1">
            <a:spLocks noChangeArrowheads="1"/>
          </p:cNvSpPr>
          <p:nvPr/>
        </p:nvSpPr>
        <p:spPr bwMode="auto">
          <a:xfrm>
            <a:off x="457200" y="3652520"/>
            <a:ext cx="8332788" cy="1986279"/>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Contents</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Brief description = usually not more than 20 words</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How to request disability-related accommodation</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Location for inspection of docs distributed to Board</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4596153-031B-B940-9C84-F4F0D5141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760" y="1701800"/>
            <a:ext cx="3962400" cy="165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7593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anim calcmode="lin" valueType="num">
                                      <p:cBhvr>
                                        <p:cTn id="11" dur="500" fill="hold"/>
                                        <p:tgtEl>
                                          <p:spTgt spid="3174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174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 calcmode="lin" valueType="num">
                                      <p:cBhvr>
                                        <p:cTn id="17" dur="500" fill="hold"/>
                                        <p:tgtEl>
                                          <p:spTgt spid="3174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74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1748">
                                            <p:txEl>
                                              <p:pRg st="2" end="2"/>
                                            </p:txEl>
                                          </p:spTgt>
                                        </p:tgtEl>
                                        <p:attrNameLst>
                                          <p:attrName>style.visibility</p:attrName>
                                        </p:attrNameLst>
                                      </p:cBhvr>
                                      <p:to>
                                        <p:strVal val="visible"/>
                                      </p:to>
                                    </p:set>
                                    <p:anim calcmode="lin" valueType="num">
                                      <p:cBhvr>
                                        <p:cTn id="23" dur="500" fill="hold"/>
                                        <p:tgtEl>
                                          <p:spTgt spid="3174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174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1748">
                                            <p:txEl>
                                              <p:pRg st="3" end="3"/>
                                            </p:txEl>
                                          </p:spTgt>
                                        </p:tgtEl>
                                        <p:attrNameLst>
                                          <p:attrName>style.visibility</p:attrName>
                                        </p:attrNameLst>
                                      </p:cBhvr>
                                      <p:to>
                                        <p:strVal val="visible"/>
                                      </p:to>
                                    </p:set>
                                    <p:anim calcmode="lin" valueType="num">
                                      <p:cBhvr>
                                        <p:cTn id="29" dur="500" fill="hold"/>
                                        <p:tgtEl>
                                          <p:spTgt spid="3174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174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6147B43F-156C-4E4E-B7F6-3257220FF637}"/>
              </a:ext>
            </a:extLst>
          </p:cNvPr>
          <p:cNvSpPr txBox="1">
            <a:spLocks noChangeArrowheads="1"/>
          </p:cNvSpPr>
          <p:nvPr/>
        </p:nvSpPr>
        <p:spPr bwMode="auto">
          <a:xfrm>
            <a:off x="457200" y="1554480"/>
            <a:ext cx="8332788" cy="5014913"/>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When?</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Regular meetings – 72 hours notice</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Special meetings – 24 hours notice</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Emergency meetings – 1 hour notice (rare)</a:t>
            </a:r>
          </a:p>
          <a:p>
            <a:pPr eaLnBrk="1" hangingPunct="1">
              <a:spcBef>
                <a:spcPts val="0"/>
              </a:spcBef>
              <a:buFontTx/>
              <a:buNone/>
              <a:defRPr/>
            </a:pPr>
            <a:endPar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eaLnBrk="1" hangingPunct="1">
              <a:spcBef>
                <a:spcPts val="0"/>
              </a:spcBef>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Where to Post?</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Physically at a publicly accessible location within the jurisdiction during the entire posting period</a:t>
            </a:r>
          </a:p>
          <a:p>
            <a:pPr marL="868680" indent="-457200" eaLnBrk="1" hangingPunct="1">
              <a:lnSpc>
                <a:spcPts val="240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On the website – homepage with a prominent, direct link</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7347" name="Rectangle 3">
            <a:extLst>
              <a:ext uri="{FF2B5EF4-FFF2-40B4-BE49-F238E27FC236}">
                <a16:creationId xmlns:a16="http://schemas.microsoft.com/office/drawing/2014/main" id="{C586EC78-E961-447F-A1FC-FD975905CA51}"/>
              </a:ext>
            </a:extLst>
          </p:cNvPr>
          <p:cNvSpPr>
            <a:spLocks noGrp="1" noChangeArrowheads="1"/>
          </p:cNvSpPr>
          <p:nvPr>
            <p:ph type="title"/>
          </p:nvPr>
        </p:nvSpPr>
        <p:spPr>
          <a:xfrm>
            <a:off x="0" y="0"/>
            <a:ext cx="70104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Notice</a:t>
            </a:r>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Requirements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p:tgtEl>
                                          <p:spTgt spid="3379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379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p:tgtEl>
                                          <p:spTgt spid="3379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379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p:tgtEl>
                                          <p:spTgt spid="3379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37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p:tgtEl>
                                          <p:spTgt spid="3379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379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3796">
                                            <p:txEl>
                                              <p:pRg st="5" end="5"/>
                                            </p:txEl>
                                          </p:spTgt>
                                        </p:tgtEl>
                                        <p:attrNameLst>
                                          <p:attrName>style.visibility</p:attrName>
                                        </p:attrNameLst>
                                      </p:cBhvr>
                                      <p:to>
                                        <p:strVal val="visible"/>
                                      </p:to>
                                    </p:set>
                                    <p:anim calcmode="lin" valueType="num">
                                      <p:cBhvr additive="base">
                                        <p:cTn id="31" dur="500"/>
                                        <p:tgtEl>
                                          <p:spTgt spid="33796">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7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3796">
                                            <p:txEl>
                                              <p:pRg st="6" end="6"/>
                                            </p:txEl>
                                          </p:spTgt>
                                        </p:tgtEl>
                                        <p:attrNameLst>
                                          <p:attrName>style.visibility</p:attrName>
                                        </p:attrNameLst>
                                      </p:cBhvr>
                                      <p:to>
                                        <p:strVal val="visible"/>
                                      </p:to>
                                    </p:set>
                                    <p:anim calcmode="lin" valueType="num">
                                      <p:cBhvr additive="base">
                                        <p:cTn id="37" dur="500"/>
                                        <p:tgtEl>
                                          <p:spTgt spid="33796">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379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3796">
                                            <p:txEl>
                                              <p:pRg st="7" end="7"/>
                                            </p:txEl>
                                          </p:spTgt>
                                        </p:tgtEl>
                                        <p:attrNameLst>
                                          <p:attrName>style.visibility</p:attrName>
                                        </p:attrNameLst>
                                      </p:cBhvr>
                                      <p:to>
                                        <p:strVal val="visible"/>
                                      </p:to>
                                    </p:set>
                                    <p:anim calcmode="lin" valueType="num">
                                      <p:cBhvr additive="base">
                                        <p:cTn id="43" dur="500"/>
                                        <p:tgtEl>
                                          <p:spTgt spid="33796">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37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CCD30188-B97B-4FFA-B67D-B6280C60D7E8}"/>
              </a:ext>
            </a:extLst>
          </p:cNvPr>
          <p:cNvSpPr>
            <a:spLocks noGrp="1" noChangeArrowheads="1"/>
          </p:cNvSpPr>
          <p:nvPr>
            <p:ph type="title"/>
          </p:nvPr>
        </p:nvSpPr>
        <p:spPr>
          <a:xfrm>
            <a:off x="0" y="15875"/>
            <a:ext cx="7086600" cy="1355725"/>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Rights</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of</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the</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Public</a:t>
            </a:r>
          </a:p>
        </p:txBody>
      </p:sp>
      <p:sp>
        <p:nvSpPr>
          <p:cNvPr id="8" name="Rectangle 2">
            <a:extLst>
              <a:ext uri="{FF2B5EF4-FFF2-40B4-BE49-F238E27FC236}">
                <a16:creationId xmlns:a16="http://schemas.microsoft.com/office/drawing/2014/main" id="{98A381CA-5C1F-4E9C-AEF3-7011E9B8C513}"/>
              </a:ext>
            </a:extLst>
          </p:cNvPr>
          <p:cNvSpPr txBox="1">
            <a:spLocks noChangeArrowheads="1"/>
          </p:cNvSpPr>
          <p:nvPr/>
        </p:nvSpPr>
        <p:spPr bwMode="auto">
          <a:xfrm>
            <a:off x="152400" y="1379538"/>
            <a:ext cx="8637588" cy="4716462"/>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spcBef>
                <a:spcPts val="0"/>
              </a:spcBef>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Rights to Enable Access and Participation</a:t>
            </a:r>
            <a:endParaRPr lang="en-US" sz="2800" u="sng"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Give oral testimony at meeting</a:t>
            </a:r>
          </a:p>
          <a:p>
            <a:pPr marL="1609344" lvl="1"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Time limits </a:t>
            </a:r>
          </a:p>
          <a:p>
            <a:pPr marL="1609344" lvl="1"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Addressing disruptive </a:t>
            </a:r>
            <a:b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speakers</a:t>
            </a:r>
          </a:p>
          <a:p>
            <a:pPr marL="868680"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Virtual meetings and best </a:t>
            </a:r>
            <a:b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practices (stay in control </a:t>
            </a:r>
            <a:b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of your meeting!)</a:t>
            </a:r>
          </a:p>
          <a:p>
            <a:pPr marL="868680" indent="-457200" eaLnBrk="1" hangingPunct="1">
              <a:lnSpc>
                <a:spcPts val="2400"/>
              </a:lnSpc>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Audio record and broadcast</a:t>
            </a:r>
          </a:p>
        </p:txBody>
      </p:sp>
      <p:pic>
        <p:nvPicPr>
          <p:cNvPr id="3" name="Picture 2" descr="Diagram&#10;&#10;Description automatically generated">
            <a:extLst>
              <a:ext uri="{FF2B5EF4-FFF2-40B4-BE49-F238E27FC236}">
                <a16:creationId xmlns:a16="http://schemas.microsoft.com/office/drawing/2014/main" id="{AF8F6B8C-D1ED-EA4A-8561-CE5615969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3037">
            <a:off x="5204236" y="2867408"/>
            <a:ext cx="3759418" cy="2858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 calcmode="lin" valueType="num">
                                      <p:cBhvr>
                                        <p:cTn id="41"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CCD30188-B97B-4FFA-B67D-B6280C60D7E8}"/>
              </a:ext>
            </a:extLst>
          </p:cNvPr>
          <p:cNvSpPr>
            <a:spLocks noGrp="1" noChangeArrowheads="1"/>
          </p:cNvSpPr>
          <p:nvPr>
            <p:ph type="title"/>
          </p:nvPr>
        </p:nvSpPr>
        <p:spPr>
          <a:xfrm>
            <a:off x="0" y="15875"/>
            <a:ext cx="7086600" cy="1355725"/>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Rights</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of</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the</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Public</a:t>
            </a:r>
          </a:p>
        </p:txBody>
      </p:sp>
      <p:sp>
        <p:nvSpPr>
          <p:cNvPr id="8" name="Rectangle 2">
            <a:extLst>
              <a:ext uri="{FF2B5EF4-FFF2-40B4-BE49-F238E27FC236}">
                <a16:creationId xmlns:a16="http://schemas.microsoft.com/office/drawing/2014/main" id="{98A381CA-5C1F-4E9C-AEF3-7011E9B8C513}"/>
              </a:ext>
            </a:extLst>
          </p:cNvPr>
          <p:cNvSpPr txBox="1">
            <a:spLocks noChangeArrowheads="1"/>
          </p:cNvSpPr>
          <p:nvPr/>
        </p:nvSpPr>
        <p:spPr bwMode="auto">
          <a:xfrm>
            <a:off x="457200" y="1554480"/>
            <a:ext cx="8332788" cy="263652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Rights to Enable Access and Participation </a:t>
            </a:r>
            <a:r>
              <a:rPr lang="en-US" sz="2000" i="1" kern="0" dirty="0">
                <a:solidFill>
                  <a:srgbClr val="000000"/>
                </a:solidFill>
                <a:latin typeface="Arial"/>
                <a:ea typeface="Open Sans Semibold" panose="020B0706030804020204" pitchFamily="34" charset="0"/>
                <a:cs typeface="Open Sans Semibold" panose="020B0706030804020204" pitchFamily="34" charset="0"/>
              </a:rPr>
              <a:t>(cont.)</a:t>
            </a:r>
            <a:endParaRPr lang="en-US" sz="2000" i="1"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No conditions of public attendance</a:t>
            </a:r>
            <a:endParaRPr lang="en-US" sz="8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868680" indent="-457200" eaLnBrk="1" hangingPunct="1">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Non-discriminatory facilities (reasonable accommodations under ADA)</a:t>
            </a:r>
          </a:p>
          <a:p>
            <a:pPr marL="868680" indent="-457200" eaLnBrk="1" hangingPunct="1">
              <a:spcBef>
                <a:spcPts val="750"/>
              </a:spcBef>
              <a:buFont typeface="System Font Regular"/>
              <a:buChar char="‣"/>
              <a:defRPr/>
            </a:pPr>
            <a:r>
              <a:rPr 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Copies of agendas and other public writings</a:t>
            </a: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6422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0E01E8-41A7-49A3-8C8F-703FC559BE6B}"/>
              </a:ext>
            </a:extLst>
          </p:cNvPr>
          <p:cNvSpPr>
            <a:spLocks noGrp="1" noChangeArrowheads="1"/>
          </p:cNvSpPr>
          <p:nvPr>
            <p:ph type="body" idx="1"/>
          </p:nvPr>
        </p:nvSpPr>
        <p:spPr>
          <a:xfrm>
            <a:off x="457200" y="1554480"/>
            <a:ext cx="8334375" cy="335280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sz="2800" dirty="0">
                <a:solidFill>
                  <a:srgbClr val="000000"/>
                </a:solidFill>
                <a:latin typeface="Arial"/>
              </a:rPr>
              <a:t>Signed by the Governor on August 22,2022; effective on January 1, 2023</a:t>
            </a:r>
          </a:p>
          <a:p>
            <a:pPr eaLnBrk="1" hangingPunct="1">
              <a:defRPr/>
            </a:pPr>
            <a:r>
              <a:rPr lang="en-US" sz="2800" dirty="0">
                <a:solidFill>
                  <a:srgbClr val="000000"/>
                </a:solidFill>
                <a:latin typeface="Arial"/>
              </a:rPr>
              <a:t>Adds a new section to the Brown Act authorizing the presiding member of the governing board conducting a meeting or their designee to </a:t>
            </a:r>
            <a:r>
              <a:rPr lang="en-US" sz="2800" b="1" dirty="0">
                <a:solidFill>
                  <a:srgbClr val="000000"/>
                </a:solidFill>
                <a:latin typeface="Arial"/>
              </a:rPr>
              <a:t>remove, or cause the removal of, an individual for disrupting the meeting</a:t>
            </a:r>
            <a:r>
              <a:rPr lang="en-US" sz="2800" dirty="0">
                <a:solidFill>
                  <a:srgbClr val="000000"/>
                </a:solidFill>
                <a:latin typeface="Arial"/>
              </a:rPr>
              <a:t>.</a:t>
            </a:r>
          </a:p>
        </p:txBody>
      </p:sp>
      <p:sp>
        <p:nvSpPr>
          <p:cNvPr id="30723" name="Rectangle 3">
            <a:extLst>
              <a:ext uri="{FF2B5EF4-FFF2-40B4-BE49-F238E27FC236}">
                <a16:creationId xmlns:a16="http://schemas.microsoft.com/office/drawing/2014/main" id="{4BD80294-F104-40E4-9F6B-FC18B7A6FAE0}"/>
              </a:ext>
            </a:extLst>
          </p:cNvPr>
          <p:cNvSpPr>
            <a:spLocks noGrp="1" noChangeArrowheads="1"/>
          </p:cNvSpPr>
          <p:nvPr>
            <p:ph type="title"/>
          </p:nvPr>
        </p:nvSpPr>
        <p:spPr>
          <a:xfrm>
            <a:off x="0" y="0"/>
            <a:ext cx="7086600" cy="136525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sz="4000" b="1" dirty="0">
                <a:solidFill>
                  <a:srgbClr val="C00000"/>
                </a:solidFill>
                <a:latin typeface="Arial Black" panose="020B0A04020102020204" pitchFamily="34" charset="0"/>
                <a:ea typeface="ＭＳ Ｐゴシック" charset="0"/>
              </a:rPr>
              <a:t>New Law! </a:t>
            </a:r>
            <a:r>
              <a:rPr lang="en-US" sz="4000" b="1" dirty="0">
                <a:solidFill>
                  <a:schemeClr val="bg1"/>
                </a:solidFill>
                <a:latin typeface="Arial Black" panose="020B0A04020102020204" pitchFamily="34" charset="0"/>
                <a:ea typeface="ＭＳ Ｐゴシック" charset="0"/>
              </a:rPr>
              <a:t>SB 1100</a:t>
            </a:r>
          </a:p>
        </p:txBody>
      </p:sp>
      <p:sp>
        <p:nvSpPr>
          <p:cNvPr id="5" name="Rectangle 1">
            <a:extLst>
              <a:ext uri="{FF2B5EF4-FFF2-40B4-BE49-F238E27FC236}">
                <a16:creationId xmlns:a16="http://schemas.microsoft.com/office/drawing/2014/main" id="{03FFE32E-CECD-F040-9C2D-D157D592340B}"/>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4245328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0E01E8-41A7-49A3-8C8F-703FC559BE6B}"/>
              </a:ext>
            </a:extLst>
          </p:cNvPr>
          <p:cNvSpPr>
            <a:spLocks noGrp="1" noChangeArrowheads="1"/>
          </p:cNvSpPr>
          <p:nvPr>
            <p:ph type="body" idx="1"/>
          </p:nvPr>
        </p:nvSpPr>
        <p:spPr>
          <a:xfrm>
            <a:off x="457200" y="1554480"/>
            <a:ext cx="8334375" cy="3352800"/>
          </a:xfrm>
          <a:extLst>
            <a:ext uri="{909E8E84-426E-40dd-AFC4-6F175D3DCCD1}"/>
            <a:ext uri="{91240B29-F687-4f45-9708-019B960494DF}"/>
            <a:ext uri="{AF507438-7753-43e0-B8FC-AC1667EBCBE1}"/>
            <a:ext uri="{FAA26D3D-D897-4be2-8F04-BA451C77F1D7}"/>
          </a:extLst>
        </p:spPr>
        <p:txBody>
          <a:bodyPr/>
          <a:lstStyle/>
          <a:p>
            <a:pPr fontAlgn="base"/>
            <a:r>
              <a:rPr lang="en-US" sz="2500" dirty="0">
                <a:latin typeface="+mj-lt"/>
              </a:rPr>
              <a:t>“</a:t>
            </a:r>
            <a:r>
              <a:rPr lang="en-US" sz="2500" b="0" i="0" dirty="0">
                <a:effectLst/>
                <a:latin typeface="+mj-lt"/>
              </a:rPr>
              <a:t>Disrupting” means engaging in behavior during a meeting of a legislative body that actually disrupts, disturbs, impedes, or renders infeasible the orderly conduct of the meeting and </a:t>
            </a:r>
            <a:r>
              <a:rPr lang="en-US" sz="2500" b="1" i="0" u="sng" dirty="0">
                <a:effectLst/>
                <a:latin typeface="+mj-lt"/>
              </a:rPr>
              <a:t>includes, but is not limited to</a:t>
            </a:r>
            <a:r>
              <a:rPr lang="en-US" sz="2500" b="0" i="0" dirty="0">
                <a:effectLst/>
                <a:latin typeface="+mj-lt"/>
              </a:rPr>
              <a:t>, one of the following:</a:t>
            </a:r>
          </a:p>
          <a:p>
            <a:pPr lvl="1"/>
            <a:r>
              <a:rPr lang="en-US" sz="2500" b="0" i="0" dirty="0">
                <a:effectLst/>
                <a:latin typeface="+mj-lt"/>
              </a:rPr>
              <a:t>(A) A failure to comply with reasonable and lawful regulations or policies adopted by a legislative body related to public comment, or any other law.</a:t>
            </a:r>
          </a:p>
          <a:p>
            <a:pPr lvl="1"/>
            <a:r>
              <a:rPr lang="en-US" sz="2500" b="0" i="0" dirty="0">
                <a:effectLst/>
                <a:latin typeface="+mj-lt"/>
              </a:rPr>
              <a:t>(B) Engaging in behavior that constitutes use of force or a true threat of force.</a:t>
            </a:r>
          </a:p>
        </p:txBody>
      </p:sp>
      <p:sp>
        <p:nvSpPr>
          <p:cNvPr id="30723" name="Rectangle 3">
            <a:extLst>
              <a:ext uri="{FF2B5EF4-FFF2-40B4-BE49-F238E27FC236}">
                <a16:creationId xmlns:a16="http://schemas.microsoft.com/office/drawing/2014/main" id="{4BD80294-F104-40E4-9F6B-FC18B7A6FAE0}"/>
              </a:ext>
            </a:extLst>
          </p:cNvPr>
          <p:cNvSpPr>
            <a:spLocks noGrp="1" noChangeArrowheads="1"/>
          </p:cNvSpPr>
          <p:nvPr>
            <p:ph type="title"/>
          </p:nvPr>
        </p:nvSpPr>
        <p:spPr>
          <a:xfrm>
            <a:off x="0" y="0"/>
            <a:ext cx="7086600" cy="136525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sz="4000" b="1" dirty="0">
                <a:solidFill>
                  <a:srgbClr val="C00000"/>
                </a:solidFill>
                <a:latin typeface="Arial Black" panose="020B0A04020102020204" pitchFamily="34" charset="0"/>
                <a:ea typeface="ＭＳ Ｐゴシック" charset="0"/>
              </a:rPr>
              <a:t>New Law! </a:t>
            </a:r>
            <a:r>
              <a:rPr lang="en-US" sz="4000" b="1" dirty="0">
                <a:solidFill>
                  <a:schemeClr val="bg1"/>
                </a:solidFill>
                <a:latin typeface="Arial Black" panose="020B0A04020102020204" pitchFamily="34" charset="0"/>
                <a:ea typeface="ＭＳ Ｐゴシック" charset="0"/>
              </a:rPr>
              <a:t>SB 1100</a:t>
            </a:r>
          </a:p>
        </p:txBody>
      </p:sp>
      <p:sp>
        <p:nvSpPr>
          <p:cNvPr id="5" name="Rectangle 1">
            <a:extLst>
              <a:ext uri="{FF2B5EF4-FFF2-40B4-BE49-F238E27FC236}">
                <a16:creationId xmlns:a16="http://schemas.microsoft.com/office/drawing/2014/main" id="{03FFE32E-CECD-F040-9C2D-D157D592340B}"/>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5592901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3BAE1923-FE5E-46A7-AC26-80FF412DCBAF}"/>
              </a:ext>
            </a:extLst>
          </p:cNvPr>
          <p:cNvSpPr>
            <a:spLocks noGrp="1" noChangeArrowheads="1"/>
          </p:cNvSpPr>
          <p:nvPr>
            <p:ph type="ctrTitle"/>
          </p:nvPr>
        </p:nvSpPr>
        <p:spPr>
          <a:xfrm>
            <a:off x="800100" y="2632075"/>
            <a:ext cx="7543800" cy="1593850"/>
          </a:xfrm>
        </p:spPr>
        <p:txBody>
          <a:bodyPr/>
          <a:lstStyle/>
          <a:p>
            <a:pPr eaLnBrk="1" hangingPunct="1">
              <a:defRPr/>
            </a:pPr>
            <a: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t>Understanding the </a:t>
            </a:r>
            <a:b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br>
            <a:r>
              <a:rPr lang="en-US" sz="48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rPr>
              <a:t>Brown Act</a:t>
            </a:r>
            <a:endParaRPr lang="en-US" sz="4000" dirty="0">
              <a:solidFill>
                <a:schemeClr val="tx1"/>
              </a:solidFill>
              <a:latin typeface="Arial Black" panose="020B0A04020102020204" pitchFamily="34" charset="0"/>
              <a:ea typeface="Open Sans Extrabold" panose="020B0906030804020204" pitchFamily="34" charset="0"/>
              <a:cs typeface="Open Sans Extrabold" panose="020B0906030804020204" pitchFamily="34" charset="0"/>
            </a:endParaRPr>
          </a:p>
        </p:txBody>
      </p:sp>
      <p:sp>
        <p:nvSpPr>
          <p:cNvPr id="32771" name="Rectangle 3">
            <a:extLst>
              <a:ext uri="{FF2B5EF4-FFF2-40B4-BE49-F238E27FC236}">
                <a16:creationId xmlns:a16="http://schemas.microsoft.com/office/drawing/2014/main" id="{0BF30E60-59D6-4771-B0F9-86C94A44B355}"/>
              </a:ext>
            </a:extLst>
          </p:cNvPr>
          <p:cNvSpPr>
            <a:spLocks noChangeArrowheads="1"/>
          </p:cNvSpPr>
          <p:nvPr/>
        </p:nvSpPr>
        <p:spPr bwMode="auto">
          <a:xfrm>
            <a:off x="1676400" y="4800600"/>
            <a:ext cx="746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4486907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0E01E8-41A7-49A3-8C8F-703FC559BE6B}"/>
              </a:ext>
            </a:extLst>
          </p:cNvPr>
          <p:cNvSpPr>
            <a:spLocks noGrp="1" noChangeArrowheads="1"/>
          </p:cNvSpPr>
          <p:nvPr>
            <p:ph type="body" idx="1"/>
          </p:nvPr>
        </p:nvSpPr>
        <p:spPr>
          <a:xfrm>
            <a:off x="457200" y="1554480"/>
            <a:ext cx="8334375" cy="3352800"/>
          </a:xfrm>
          <a:extLst>
            <a:ext uri="{909E8E84-426E-40dd-AFC4-6F175D3DCCD1}"/>
            <a:ext uri="{91240B29-F687-4f45-9708-019B960494DF}"/>
            <a:ext uri="{AF507438-7753-43e0-B8FC-AC1667EBCBE1}"/>
            <a:ext uri="{FAA26D3D-D897-4be2-8F04-BA451C77F1D7}"/>
          </a:extLst>
        </p:spPr>
        <p:txBody>
          <a:bodyPr/>
          <a:lstStyle/>
          <a:p>
            <a:pPr fontAlgn="base"/>
            <a:r>
              <a:rPr lang="en-US" sz="2500" dirty="0">
                <a:latin typeface="+mj-lt"/>
              </a:rPr>
              <a:t>Before </a:t>
            </a:r>
            <a:r>
              <a:rPr lang="en-US" sz="2500" b="0" i="0" dirty="0">
                <a:effectLst/>
                <a:latin typeface="+mj-lt"/>
              </a:rPr>
              <a:t>removing an individual, the presiding member or their designee </a:t>
            </a:r>
            <a:r>
              <a:rPr lang="en-US" sz="2500" b="1" i="0" dirty="0">
                <a:effectLst/>
                <a:latin typeface="+mj-lt"/>
              </a:rPr>
              <a:t>must warn the individual</a:t>
            </a:r>
            <a:r>
              <a:rPr lang="en-US" sz="2500" b="0" i="0" dirty="0">
                <a:effectLst/>
                <a:latin typeface="+mj-lt"/>
              </a:rPr>
              <a:t> that their behavior is </a:t>
            </a:r>
          </a:p>
          <a:p>
            <a:pPr lvl="1"/>
            <a:r>
              <a:rPr lang="en-US" sz="2500" dirty="0">
                <a:latin typeface="+mj-lt"/>
              </a:rPr>
              <a:t>1. </a:t>
            </a:r>
            <a:r>
              <a:rPr lang="en-US" sz="2500" b="0" i="0" dirty="0">
                <a:effectLst/>
                <a:latin typeface="+mj-lt"/>
              </a:rPr>
              <a:t>disrupting the meeting and </a:t>
            </a:r>
          </a:p>
          <a:p>
            <a:pPr lvl="1"/>
            <a:r>
              <a:rPr lang="en-US" sz="2500" dirty="0">
                <a:latin typeface="+mj-lt"/>
              </a:rPr>
              <a:t>2. </a:t>
            </a:r>
            <a:r>
              <a:rPr lang="en-US" sz="2500" b="0" i="0" dirty="0">
                <a:effectLst/>
                <a:latin typeface="+mj-lt"/>
              </a:rPr>
              <a:t>that their failure to cease their behavior may result in their removal. </a:t>
            </a:r>
          </a:p>
          <a:p>
            <a:pPr fontAlgn="base"/>
            <a:r>
              <a:rPr lang="en-US" sz="2500" b="0" i="0" dirty="0">
                <a:effectLst/>
                <a:latin typeface="+mj-lt"/>
              </a:rPr>
              <a:t>The presiding member or their designee may then remove the individual if they do not promptly cease their disruptive behavior. </a:t>
            </a:r>
          </a:p>
          <a:p>
            <a:pPr fontAlgn="base"/>
            <a:endParaRPr lang="en-US" sz="2500" dirty="0">
              <a:latin typeface="+mj-lt"/>
            </a:endParaRPr>
          </a:p>
          <a:p>
            <a:pPr marL="0" indent="0">
              <a:buNone/>
            </a:pPr>
            <a:br>
              <a:rPr lang="en-US" sz="2500" dirty="0">
                <a:latin typeface="+mj-lt"/>
              </a:rPr>
            </a:br>
            <a:endParaRPr lang="en-US" sz="2500" b="0" i="0" dirty="0">
              <a:effectLst/>
              <a:latin typeface="+mj-lt"/>
            </a:endParaRPr>
          </a:p>
        </p:txBody>
      </p:sp>
      <p:sp>
        <p:nvSpPr>
          <p:cNvPr id="30723" name="Rectangle 3">
            <a:extLst>
              <a:ext uri="{FF2B5EF4-FFF2-40B4-BE49-F238E27FC236}">
                <a16:creationId xmlns:a16="http://schemas.microsoft.com/office/drawing/2014/main" id="{4BD80294-F104-40E4-9F6B-FC18B7A6FAE0}"/>
              </a:ext>
            </a:extLst>
          </p:cNvPr>
          <p:cNvSpPr>
            <a:spLocks noGrp="1" noChangeArrowheads="1"/>
          </p:cNvSpPr>
          <p:nvPr>
            <p:ph type="title"/>
          </p:nvPr>
        </p:nvSpPr>
        <p:spPr>
          <a:xfrm>
            <a:off x="0" y="0"/>
            <a:ext cx="7086600" cy="136525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sz="4000" b="1" dirty="0">
                <a:solidFill>
                  <a:srgbClr val="C00000"/>
                </a:solidFill>
                <a:latin typeface="Arial Black" panose="020B0A04020102020204" pitchFamily="34" charset="0"/>
                <a:ea typeface="ＭＳ Ｐゴシック" charset="0"/>
              </a:rPr>
              <a:t>New Law! </a:t>
            </a:r>
            <a:r>
              <a:rPr lang="en-US" sz="4000" b="1" dirty="0">
                <a:solidFill>
                  <a:schemeClr val="bg1"/>
                </a:solidFill>
                <a:latin typeface="Arial Black" panose="020B0A04020102020204" pitchFamily="34" charset="0"/>
                <a:ea typeface="ＭＳ Ｐゴシック" charset="0"/>
              </a:rPr>
              <a:t>SB 1100</a:t>
            </a:r>
          </a:p>
        </p:txBody>
      </p:sp>
      <p:sp>
        <p:nvSpPr>
          <p:cNvPr id="5" name="Rectangle 1">
            <a:extLst>
              <a:ext uri="{FF2B5EF4-FFF2-40B4-BE49-F238E27FC236}">
                <a16:creationId xmlns:a16="http://schemas.microsoft.com/office/drawing/2014/main" id="{03FFE32E-CECD-F040-9C2D-D157D592340B}"/>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2238116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0E01E8-41A7-49A3-8C8F-703FC559BE6B}"/>
              </a:ext>
            </a:extLst>
          </p:cNvPr>
          <p:cNvSpPr>
            <a:spLocks noGrp="1" noChangeArrowheads="1"/>
          </p:cNvSpPr>
          <p:nvPr>
            <p:ph type="body" idx="1"/>
          </p:nvPr>
        </p:nvSpPr>
        <p:spPr>
          <a:xfrm>
            <a:off x="457200" y="1554480"/>
            <a:ext cx="8334375" cy="3352800"/>
          </a:xfrm>
          <a:extLst>
            <a:ext uri="{909E8E84-426E-40dd-AFC4-6F175D3DCCD1}"/>
            <a:ext uri="{91240B29-F687-4f45-9708-019B960494DF}"/>
            <a:ext uri="{AF507438-7753-43e0-B8FC-AC1667EBCBE1}"/>
            <a:ext uri="{FAA26D3D-D897-4be2-8F04-BA451C77F1D7}"/>
          </a:extLst>
        </p:spPr>
        <p:txBody>
          <a:bodyPr/>
          <a:lstStyle/>
          <a:p>
            <a:pPr fontAlgn="base"/>
            <a:r>
              <a:rPr lang="en-US" sz="2800" b="0" i="0" dirty="0">
                <a:effectLst/>
                <a:latin typeface="+mj-lt"/>
              </a:rPr>
              <a:t>The </a:t>
            </a:r>
            <a:r>
              <a:rPr lang="en-US" sz="2800" dirty="0">
                <a:latin typeface="+mj-lt"/>
              </a:rPr>
              <a:t>warning requirement does not apply to behavior constituting a “</a:t>
            </a:r>
            <a:r>
              <a:rPr lang="en-US" sz="2800" b="1" dirty="0">
                <a:latin typeface="+mj-lt"/>
              </a:rPr>
              <a:t>true threat of force</a:t>
            </a:r>
            <a:r>
              <a:rPr lang="en-US" sz="2800" dirty="0">
                <a:latin typeface="+mj-lt"/>
              </a:rPr>
              <a:t>.”</a:t>
            </a:r>
          </a:p>
          <a:p>
            <a:pPr fontAlgn="base"/>
            <a:r>
              <a:rPr lang="en-US" sz="2800" dirty="0">
                <a:latin typeface="+mj-lt"/>
              </a:rPr>
              <a:t>A “</a:t>
            </a:r>
            <a:r>
              <a:rPr lang="en-US" sz="2800" b="1" dirty="0">
                <a:latin typeface="+mj-lt"/>
              </a:rPr>
              <a:t>true threat of force</a:t>
            </a:r>
            <a:r>
              <a:rPr lang="en-US" sz="2800" dirty="0">
                <a:latin typeface="+mj-lt"/>
              </a:rPr>
              <a:t>” means “a </a:t>
            </a:r>
            <a:r>
              <a:rPr lang="en-US" sz="2800" b="0" i="0" dirty="0">
                <a:effectLst/>
                <a:latin typeface="+mj-lt"/>
              </a:rPr>
              <a:t>threat that has sufficient indicia of intent and seriousness, that a reasonable observer would perceive it to be an actual threat to use force by the person making the threat.”</a:t>
            </a:r>
          </a:p>
        </p:txBody>
      </p:sp>
      <p:sp>
        <p:nvSpPr>
          <p:cNvPr id="30723" name="Rectangle 3">
            <a:extLst>
              <a:ext uri="{FF2B5EF4-FFF2-40B4-BE49-F238E27FC236}">
                <a16:creationId xmlns:a16="http://schemas.microsoft.com/office/drawing/2014/main" id="{4BD80294-F104-40E4-9F6B-FC18B7A6FAE0}"/>
              </a:ext>
            </a:extLst>
          </p:cNvPr>
          <p:cNvSpPr>
            <a:spLocks noGrp="1" noChangeArrowheads="1"/>
          </p:cNvSpPr>
          <p:nvPr>
            <p:ph type="title"/>
          </p:nvPr>
        </p:nvSpPr>
        <p:spPr>
          <a:xfrm>
            <a:off x="0" y="0"/>
            <a:ext cx="7086600" cy="1365250"/>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sz="4000" b="1" dirty="0">
                <a:solidFill>
                  <a:srgbClr val="C00000"/>
                </a:solidFill>
                <a:latin typeface="Arial Black" panose="020B0A04020102020204" pitchFamily="34" charset="0"/>
                <a:ea typeface="ＭＳ Ｐゴシック" charset="0"/>
              </a:rPr>
              <a:t>New Law! </a:t>
            </a:r>
            <a:r>
              <a:rPr lang="en-US" sz="4000" b="1" dirty="0">
                <a:solidFill>
                  <a:schemeClr val="bg1"/>
                </a:solidFill>
                <a:latin typeface="Arial Black" panose="020B0A04020102020204" pitchFamily="34" charset="0"/>
                <a:ea typeface="ＭＳ Ｐゴシック" charset="0"/>
              </a:rPr>
              <a:t>SB 1100</a:t>
            </a:r>
          </a:p>
        </p:txBody>
      </p:sp>
      <p:sp>
        <p:nvSpPr>
          <p:cNvPr id="5" name="Rectangle 1">
            <a:extLst>
              <a:ext uri="{FF2B5EF4-FFF2-40B4-BE49-F238E27FC236}">
                <a16:creationId xmlns:a16="http://schemas.microsoft.com/office/drawing/2014/main" id="{03FFE32E-CECD-F040-9C2D-D157D592340B}"/>
              </a:ext>
            </a:extLst>
          </p:cNvPr>
          <p:cNvSpPr>
            <a:spLocks noChangeArrowheads="1"/>
          </p:cNvSpPr>
          <p:nvPr/>
        </p:nvSpPr>
        <p:spPr bwMode="auto">
          <a:xfrm>
            <a:off x="8686800" y="617220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81266A6-1E28-4D41-929A-BA25E002F8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altLang="en-US" sz="2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9618722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0476FA89-B47B-48EE-AF0E-332D285ABEE8}"/>
              </a:ext>
            </a:extLst>
          </p:cNvPr>
          <p:cNvSpPr>
            <a:spLocks noGrp="1" noChangeArrowheads="1"/>
          </p:cNvSpPr>
          <p:nvPr>
            <p:ph type="title"/>
          </p:nvPr>
        </p:nvSpPr>
        <p:spPr>
          <a:xfrm>
            <a:off x="-6350" y="0"/>
            <a:ext cx="70866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Closed</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Sessions</a:t>
            </a:r>
          </a:p>
        </p:txBody>
      </p:sp>
      <p:sp>
        <p:nvSpPr>
          <p:cNvPr id="5" name="Rectangle 2">
            <a:extLst>
              <a:ext uri="{FF2B5EF4-FFF2-40B4-BE49-F238E27FC236}">
                <a16:creationId xmlns:a16="http://schemas.microsoft.com/office/drawing/2014/main" id="{AE660022-06A8-4A0C-B6F0-867DFE2FDE49}"/>
              </a:ext>
            </a:extLst>
          </p:cNvPr>
          <p:cNvSpPr txBox="1">
            <a:spLocks noChangeArrowheads="1"/>
          </p:cNvSpPr>
          <p:nvPr/>
        </p:nvSpPr>
        <p:spPr bwMode="auto">
          <a:xfrm>
            <a:off x="304800" y="1676400"/>
            <a:ext cx="8332788" cy="469392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spcBef>
                <a:spcPts val="0"/>
              </a:spcBef>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What Are the Permissible Closed Sessions?</a:t>
            </a:r>
            <a:endParaRPr lang="en-US" sz="2800"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lnSpc>
                <a:spcPts val="2400"/>
              </a:lnSpc>
              <a:spcBef>
                <a:spcPts val="750"/>
              </a:spcBef>
              <a:buFont typeface="System Font Regular"/>
              <a:buChar char="‣"/>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Pending/Anticipated Litigation (conference with legal counsel)</a:t>
            </a:r>
          </a:p>
          <a:p>
            <a:pPr marL="411480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Personnel (appointment, employment, evaluation, discipline, dismissal)</a:t>
            </a:r>
          </a:p>
          <a:p>
            <a:pPr marL="4114800" lvl="1"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Caveat: 24-hour written notice to employee is required if Board will hear complaints and/or charges</a:t>
            </a: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4E63D61D-D255-4B8B-B21C-2F7992E6BFCB}"/>
              </a:ext>
            </a:extLst>
          </p:cNvPr>
          <p:cNvPicPr>
            <a:picLocks noChangeAspect="1"/>
          </p:cNvPicPr>
          <p:nvPr/>
        </p:nvPicPr>
        <p:blipFill>
          <a:blip r:embed="rId4"/>
          <a:stretch>
            <a:fillRect/>
          </a:stretch>
        </p:blipFill>
        <p:spPr>
          <a:xfrm>
            <a:off x="381000" y="3774604"/>
            <a:ext cx="3048000" cy="228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0476FA89-B47B-48EE-AF0E-332D285ABEE8}"/>
              </a:ext>
            </a:extLst>
          </p:cNvPr>
          <p:cNvSpPr>
            <a:spLocks noGrp="1" noChangeArrowheads="1"/>
          </p:cNvSpPr>
          <p:nvPr>
            <p:ph type="title"/>
          </p:nvPr>
        </p:nvSpPr>
        <p:spPr>
          <a:xfrm>
            <a:off x="-6350" y="0"/>
            <a:ext cx="70866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Closed</a:t>
            </a:r>
            <a:r>
              <a:rPr lang="en-US" altLang="en-US" sz="3600" b="1" dirty="0">
                <a:solidFill>
                  <a:schemeClr val="bg1"/>
                </a:solidFill>
                <a:latin typeface="Arial Black" panose="020B0A0402010202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Sessions</a:t>
            </a:r>
          </a:p>
        </p:txBody>
      </p:sp>
      <p:sp>
        <p:nvSpPr>
          <p:cNvPr id="5" name="Rectangle 2">
            <a:extLst>
              <a:ext uri="{FF2B5EF4-FFF2-40B4-BE49-F238E27FC236}">
                <a16:creationId xmlns:a16="http://schemas.microsoft.com/office/drawing/2014/main" id="{AE660022-06A8-4A0C-B6F0-867DFE2FDE49}"/>
              </a:ext>
            </a:extLst>
          </p:cNvPr>
          <p:cNvSpPr txBox="1">
            <a:spLocks noChangeArrowheads="1"/>
          </p:cNvSpPr>
          <p:nvPr/>
        </p:nvSpPr>
        <p:spPr bwMode="auto">
          <a:xfrm>
            <a:off x="457200" y="1554480"/>
            <a:ext cx="8332788" cy="4693920"/>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20000"/>
              </a:lnSpc>
              <a:spcBef>
                <a:spcPts val="0"/>
              </a:spcBef>
              <a:buFontTx/>
              <a:buNone/>
              <a:defRPr/>
            </a:pPr>
            <a:r>
              <a:rPr lang="en-US" sz="2800" b="1" kern="0" dirty="0">
                <a:solidFill>
                  <a:srgbClr val="000000"/>
                </a:solidFill>
                <a:latin typeface="Arial"/>
                <a:ea typeface="Open Sans Semibold" panose="020B0706030804020204" pitchFamily="34" charset="0"/>
                <a:cs typeface="Open Sans Semibold" panose="020B0706030804020204" pitchFamily="34" charset="0"/>
              </a:rPr>
              <a:t>What Are the Permissible Closed Sessions? </a:t>
            </a:r>
            <a:r>
              <a:rPr lang="en-US" sz="2000" i="1" kern="0" dirty="0">
                <a:solidFill>
                  <a:srgbClr val="000000"/>
                </a:solidFill>
                <a:latin typeface="Arial"/>
                <a:ea typeface="Open Sans Semibold" panose="020B0706030804020204" pitchFamily="34" charset="0"/>
                <a:cs typeface="Open Sans Semibold" panose="020B0706030804020204" pitchFamily="34" charset="0"/>
              </a:rPr>
              <a:t>(cont.)</a:t>
            </a:r>
            <a:endParaRPr lang="en-US" sz="2000" i="1" kern="0"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Conference with Real Estate Negotiator</a:t>
            </a: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Conference with Labor Negotiator</a:t>
            </a: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Public Security</a:t>
            </a:r>
          </a:p>
          <a:p>
            <a:pPr marL="868680" indent="-457200" eaLnBrk="1" hangingPunct="1">
              <a:lnSpc>
                <a:spcPts val="2400"/>
              </a:lnSpc>
              <a:spcBef>
                <a:spcPts val="750"/>
              </a:spcBef>
              <a:buFont typeface="System Font Regular"/>
              <a:buChar char="‣"/>
              <a:tabLst>
                <a:tab pos="457200" algn="l"/>
              </a:tabLst>
              <a:defRPr/>
            </a:pPr>
            <a:r>
              <a:rPr lang="en-US" sz="2400" kern="0" dirty="0">
                <a:solidFill>
                  <a:srgbClr val="000000"/>
                </a:solidFill>
                <a:latin typeface="Arial" panose="020B0604020202020204" pitchFamily="34" charset="0"/>
                <a:ea typeface="Open Sans" panose="020B0606030504020204" pitchFamily="34" charset="0"/>
                <a:cs typeface="Arial" panose="020B0604020202020204" pitchFamily="34" charset="0"/>
              </a:rPr>
              <a:t>Pupil Discipline (Education Code)</a:t>
            </a: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328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12490200-44A7-40E3-928D-847A2D593712}"/>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Closed</a:t>
            </a:r>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3600" b="1" dirty="0">
                <a:solidFill>
                  <a:schemeClr val="bg1"/>
                </a:solidFill>
                <a:latin typeface="Arial Black" panose="020B0A04020102020204" pitchFamily="34" charset="0"/>
                <a:cs typeface="Open Sans Extrabold" panose="020B0906030804020204" pitchFamily="34" charset="0"/>
              </a:rPr>
              <a:t>Session</a:t>
            </a:r>
          </a:p>
        </p:txBody>
      </p:sp>
      <p:sp>
        <p:nvSpPr>
          <p:cNvPr id="63491" name="Rectangle 2">
            <a:extLst>
              <a:ext uri="{FF2B5EF4-FFF2-40B4-BE49-F238E27FC236}">
                <a16:creationId xmlns:a16="http://schemas.microsoft.com/office/drawing/2014/main" id="{3E6136B6-B549-4DDB-8C6B-CCFADAD7C2A5}"/>
              </a:ext>
            </a:extLst>
          </p:cNvPr>
          <p:cNvSpPr txBox="1">
            <a:spLocks noChangeArrowheads="1"/>
          </p:cNvSpPr>
          <p:nvPr/>
        </p:nvSpPr>
        <p:spPr bwMode="auto">
          <a:xfrm>
            <a:off x="457200" y="1554480"/>
            <a:ext cx="833278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74295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pPr>
            <a:r>
              <a:rPr lang="en-US" altLang="en-US" sz="2800" b="1" dirty="0">
                <a:solidFill>
                  <a:srgbClr val="000000"/>
                </a:solidFill>
                <a:latin typeface="Arial" panose="020B0604020202020204" pitchFamily="34" charset="0"/>
                <a:cs typeface="Open Sans Semibold" panose="020B0706030804020204" pitchFamily="34" charset="0"/>
              </a:rPr>
              <a:t>Requirements</a:t>
            </a:r>
            <a:endParaRPr lang="en-US" altLang="en-US" sz="1200" dirty="0">
              <a:solidFill>
                <a:srgbClr val="000000"/>
              </a:solidFill>
              <a:latin typeface="Arial" panose="020B0604020202020204" pitchFamily="34" charset="0"/>
              <a:cs typeface="Arial" panose="020B0604020202020204" pitchFamily="34" charset="0"/>
            </a:endParaRP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Use “Safe Harbor” agenda language (GC 54954.5)</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Prior to Closed Session:</a:t>
            </a:r>
          </a:p>
          <a:p>
            <a:pPr marL="1609344" lvl="2"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Board Must Make a Public Announcement of Reasons for Closed Session Prior to Closed Session</a:t>
            </a:r>
          </a:p>
          <a:p>
            <a:pPr marL="868680" lvl="2"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Public Must Have an Opportunity to Comment</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After Closed Session:</a:t>
            </a:r>
          </a:p>
          <a:p>
            <a:pPr marL="1609344" lvl="2"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Board Must Make a Public Report of Action Taken in Closed Session and Vote or Abstention of Every Board Member</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Only necessary personnel may attend</a:t>
            </a:r>
          </a:p>
          <a:p>
            <a:pPr marL="868680" lvl="1" indent="-457200" eaLnBrk="1" hangingPunct="1">
              <a:spcBef>
                <a:spcPts val="750"/>
              </a:spcBef>
              <a:buFont typeface="System Font Regular"/>
              <a:buChar char="‣"/>
            </a:pPr>
            <a:r>
              <a:rPr lang="en-US" altLang="en-US" sz="2000" dirty="0">
                <a:solidFill>
                  <a:srgbClr val="000000"/>
                </a:solidFill>
                <a:latin typeface="Arial" panose="020B0604020202020204" pitchFamily="34" charset="0"/>
                <a:cs typeface="Arial" panose="020B0604020202020204" pitchFamily="34" charset="0"/>
              </a:rPr>
              <a:t>Confidentiality is required</a:t>
            </a:r>
            <a:endPar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p:tgtEl>
                                          <p:spTgt spid="6349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349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p:tgtEl>
                                          <p:spTgt spid="6349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349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p:tgtEl>
                                          <p:spTgt spid="6349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34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p:tgtEl>
                                          <p:spTgt spid="6349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349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p:tgtEl>
                                          <p:spTgt spid="6349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3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p:tgtEl>
                                          <p:spTgt spid="6349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349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p:tgtEl>
                                          <p:spTgt spid="63491">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349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500"/>
                                        <p:tgtEl>
                                          <p:spTgt spid="63491">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3491">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3491">
                                            <p:txEl>
                                              <p:pRg st="8" end="8"/>
                                            </p:txEl>
                                          </p:spTgt>
                                        </p:tgtEl>
                                        <p:attrNameLst>
                                          <p:attrName>style.visibility</p:attrName>
                                        </p:attrNameLst>
                                      </p:cBhvr>
                                      <p:to>
                                        <p:strVal val="visible"/>
                                      </p:to>
                                    </p:set>
                                    <p:anim calcmode="lin" valueType="num">
                                      <p:cBhvr additive="base">
                                        <p:cTn id="55" dur="500"/>
                                        <p:tgtEl>
                                          <p:spTgt spid="63491">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A close-up of a calculator and a pen&#10;&#10;Description automatically generated with low confidence">
            <a:extLst>
              <a:ext uri="{FF2B5EF4-FFF2-40B4-BE49-F238E27FC236}">
                <a16:creationId xmlns:a16="http://schemas.microsoft.com/office/drawing/2014/main" id="{A018F0AA-1CE0-F049-8025-DF6629C11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505200"/>
            <a:ext cx="3913632" cy="22190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5540" name="Rectangle 3">
            <a:extLst>
              <a:ext uri="{FF2B5EF4-FFF2-40B4-BE49-F238E27FC236}">
                <a16:creationId xmlns:a16="http://schemas.microsoft.com/office/drawing/2014/main" id="{0FBA6D57-22EB-431C-95D6-BA63A0436887}"/>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Executive Compensation</a:t>
            </a:r>
          </a:p>
        </p:txBody>
      </p:sp>
      <p:sp>
        <p:nvSpPr>
          <p:cNvPr id="65542" name="Rectangle 2">
            <a:extLst>
              <a:ext uri="{FF2B5EF4-FFF2-40B4-BE49-F238E27FC236}">
                <a16:creationId xmlns:a16="http://schemas.microsoft.com/office/drawing/2014/main" id="{47C45CFE-5959-45DC-BB30-B251F7B51557}"/>
              </a:ext>
            </a:extLst>
          </p:cNvPr>
          <p:cNvSpPr txBox="1">
            <a:spLocks noChangeArrowheads="1"/>
          </p:cNvSpPr>
          <p:nvPr/>
        </p:nvSpPr>
        <p:spPr bwMode="auto">
          <a:xfrm>
            <a:off x="457200" y="1554480"/>
            <a:ext cx="8332788" cy="454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000000"/>
                </a:solidFill>
                <a:latin typeface="Arial" panose="020B0604020202020204" pitchFamily="34" charset="0"/>
                <a:cs typeface="Open Sans Semibold" panose="020B0706030804020204" pitchFamily="34" charset="0"/>
              </a:rPr>
              <a:t>Executive Compensation</a:t>
            </a:r>
          </a:p>
          <a:p>
            <a:pPr marL="868680" lvl="0" indent="-457200" eaLnBrk="1" hangingPunct="1">
              <a:lnSpc>
                <a:spcPts val="2600"/>
              </a:lnSpc>
              <a:spcBef>
                <a:spcPts val="76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Approval of CEO/Executive Director’s compensation (and some others) must occur at a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regular</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meeting</a:t>
            </a:r>
          </a:p>
          <a:p>
            <a:pPr marL="3840480" lvl="0" indent="-457200" eaLnBrk="1" hangingPunct="1">
              <a:lnSpc>
                <a:spcPts val="2600"/>
              </a:lnSpc>
              <a:spcBef>
                <a:spcPts val="76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Govt. Code 54953: Prior to final action, Board must orally report a summary of the recommendation for final action, including the salary, salary schedule, and fringe benefits, during the open meeting where final action will be taken.</a:t>
            </a:r>
          </a:p>
          <a:p>
            <a:pPr marL="3840480" lvl="0" indent="-457200" eaLnBrk="1" hangingPunct="1">
              <a:lnSpc>
                <a:spcPts val="2600"/>
              </a:lnSpc>
              <a:spcBef>
                <a:spcPts val="76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Final action in open session</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5542">
                                            <p:txEl>
                                              <p:pRg st="0" end="0"/>
                                            </p:txEl>
                                          </p:spTgt>
                                        </p:tgtEl>
                                        <p:attrNameLst>
                                          <p:attrName>style.visibility</p:attrName>
                                        </p:attrNameLst>
                                      </p:cBhvr>
                                      <p:to>
                                        <p:strVal val="visible"/>
                                      </p:to>
                                    </p:set>
                                    <p:anim calcmode="lin" valueType="num">
                                      <p:cBhvr>
                                        <p:cTn id="7" dur="500" fill="hold"/>
                                        <p:tgtEl>
                                          <p:spTgt spid="6554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42">
                                            <p:txEl>
                                              <p:pRg st="0" end="0"/>
                                            </p:txEl>
                                          </p:spTgt>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5542">
                                            <p:txEl>
                                              <p:pRg st="1" end="1"/>
                                            </p:txEl>
                                          </p:spTgt>
                                        </p:tgtEl>
                                        <p:attrNameLst>
                                          <p:attrName>style.visibility</p:attrName>
                                        </p:attrNameLst>
                                      </p:cBhvr>
                                      <p:to>
                                        <p:strVal val="visible"/>
                                      </p:to>
                                    </p:set>
                                    <p:anim calcmode="lin" valueType="num">
                                      <p:cBhvr>
                                        <p:cTn id="17" dur="500" fill="hold"/>
                                        <p:tgtEl>
                                          <p:spTgt spid="6554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554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5542">
                                            <p:txEl>
                                              <p:pRg st="2" end="2"/>
                                            </p:txEl>
                                          </p:spTgt>
                                        </p:tgtEl>
                                        <p:attrNameLst>
                                          <p:attrName>style.visibility</p:attrName>
                                        </p:attrNameLst>
                                      </p:cBhvr>
                                      <p:to>
                                        <p:strVal val="visible"/>
                                      </p:to>
                                    </p:set>
                                    <p:anim calcmode="lin" valueType="num">
                                      <p:cBhvr>
                                        <p:cTn id="23" dur="500" fill="hold"/>
                                        <p:tgtEl>
                                          <p:spTgt spid="6554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554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5542">
                                            <p:txEl>
                                              <p:pRg st="3" end="3"/>
                                            </p:txEl>
                                          </p:spTgt>
                                        </p:tgtEl>
                                        <p:attrNameLst>
                                          <p:attrName>style.visibility</p:attrName>
                                        </p:attrNameLst>
                                      </p:cBhvr>
                                      <p:to>
                                        <p:strVal val="visible"/>
                                      </p:to>
                                    </p:set>
                                    <p:anim calcmode="lin" valueType="num">
                                      <p:cBhvr>
                                        <p:cTn id="29" dur="500" fill="hold"/>
                                        <p:tgtEl>
                                          <p:spTgt spid="65542">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554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7ADE3EF7-1050-4202-B4B3-9140B7CE1F88}"/>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Enforcement</a:t>
            </a:r>
          </a:p>
        </p:txBody>
      </p:sp>
      <p:sp>
        <p:nvSpPr>
          <p:cNvPr id="67587" name="Rectangle 2">
            <a:extLst>
              <a:ext uri="{FF2B5EF4-FFF2-40B4-BE49-F238E27FC236}">
                <a16:creationId xmlns:a16="http://schemas.microsoft.com/office/drawing/2014/main" id="{A9841822-E8C0-4393-95F1-3F69ED64782D}"/>
              </a:ext>
            </a:extLst>
          </p:cNvPr>
          <p:cNvSpPr txBox="1">
            <a:spLocks noChangeArrowheads="1"/>
          </p:cNvSpPr>
          <p:nvPr/>
        </p:nvSpPr>
        <p:spPr bwMode="auto">
          <a:xfrm>
            <a:off x="457200" y="1554480"/>
            <a:ext cx="83327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342900" indent="-342900">
              <a:spcBef>
                <a:spcPct val="20000"/>
              </a:spcBef>
              <a:buChar char="–"/>
              <a:defRPr sz="2800">
                <a:solidFill>
                  <a:schemeClr val="tx1"/>
                </a:solidFill>
                <a:latin typeface="Times New Roman" panose="02020603050405020304" pitchFamily="18" charset="0"/>
              </a:defRPr>
            </a:lvl2pPr>
            <a:lvl3pPr marL="74295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pPr>
            <a:r>
              <a:rPr lang="en-US" altLang="en-US" sz="2800" b="1" dirty="0">
                <a:solidFill>
                  <a:srgbClr val="000000"/>
                </a:solidFill>
                <a:latin typeface="Arial" panose="020B0604020202020204" pitchFamily="34" charset="0"/>
                <a:cs typeface="Open Sans Semibold" panose="020B0706030804020204" pitchFamily="34" charset="0"/>
              </a:rPr>
              <a:t>Complaints and Challenges</a:t>
            </a:r>
          </a:p>
          <a:p>
            <a:pPr eaLnBrk="1" hangingPunct="1">
              <a:lnSpc>
                <a:spcPct val="80000"/>
              </a:lnSpc>
              <a:buFontTx/>
              <a:buNone/>
            </a:pPr>
            <a:endParaRPr lang="en-US" altLang="en-US" sz="1200" dirty="0">
              <a:solidFill>
                <a:srgbClr val="000000"/>
              </a:solidFill>
              <a:latin typeface="Arial" panose="020B0604020202020204" pitchFamily="34" charset="0"/>
              <a:cs typeface="Arial" panose="020B0604020202020204" pitchFamily="34" charset="0"/>
            </a:endParaRPr>
          </a:p>
          <a:p>
            <a:pPr marL="0" lvl="1" indent="0" eaLnBrk="1" hangingPunct="1">
              <a:lnSpc>
                <a:spcPct val="80000"/>
              </a:lnSpc>
              <a:buNone/>
            </a:pPr>
            <a:r>
              <a:rPr lang="en-US" altLang="en-US" sz="2200" dirty="0">
                <a:solidFill>
                  <a:srgbClr val="000000"/>
                </a:solidFill>
                <a:latin typeface="Arial" panose="020B0604020202020204" pitchFamily="34" charset="0"/>
                <a:cs typeface="Arial" panose="020B0604020202020204" pitchFamily="34" charset="0"/>
              </a:rPr>
              <a:t>Notice of Concern</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Often brought by Charter Authorizer</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Short turnaround to respond</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Seek advice from legal counsel on response</a:t>
            </a:r>
          </a:p>
          <a:p>
            <a:pPr marL="400050" lvl="2" indent="0" eaLnBrk="1" hangingPunct="1">
              <a:lnSpc>
                <a:spcPct val="80000"/>
              </a:lnSpc>
              <a:buNone/>
            </a:pPr>
            <a:endParaRPr lang="en-US" altLang="en-US" sz="1200" dirty="0">
              <a:solidFill>
                <a:srgbClr val="000000"/>
              </a:solidFill>
              <a:latin typeface="Arial" panose="020B0604020202020204" pitchFamily="34" charset="0"/>
              <a:cs typeface="Arial" panose="020B0604020202020204" pitchFamily="34" charset="0"/>
            </a:endParaRPr>
          </a:p>
          <a:p>
            <a:pPr marL="0" lvl="1" indent="0" eaLnBrk="1" hangingPunct="1">
              <a:lnSpc>
                <a:spcPct val="80000"/>
              </a:lnSpc>
              <a:buNone/>
            </a:pPr>
            <a:r>
              <a:rPr lang="en-US" altLang="en-US" sz="2200" dirty="0">
                <a:solidFill>
                  <a:srgbClr val="000000"/>
                </a:solidFill>
                <a:latin typeface="Arial" panose="020B0604020202020204" pitchFamily="34" charset="0"/>
                <a:cs typeface="Arial" panose="020B0604020202020204" pitchFamily="34" charset="0"/>
              </a:rPr>
              <a:t>Notice and Demand for Cure or Cease and Desist</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Can be brought by DA or member of the public</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Board must cure/respond within 30 days</a:t>
            </a:r>
          </a:p>
          <a:p>
            <a:pPr marL="868680" lvl="2" indent="-457200" eaLnBrk="1" hangingPunct="1">
              <a:spcBef>
                <a:spcPts val="750"/>
              </a:spcBef>
              <a:buFont typeface="System Font Regular"/>
              <a:buChar char="‣"/>
            </a:pPr>
            <a:r>
              <a:rPr lang="en-US" altLang="en-US" sz="2200" dirty="0">
                <a:solidFill>
                  <a:srgbClr val="000000"/>
                </a:solidFill>
                <a:latin typeface="Arial" panose="020B0604020202020204" pitchFamily="34" charset="0"/>
                <a:cs typeface="Arial" panose="020B0604020202020204" pitchFamily="34" charset="0"/>
              </a:rPr>
              <a:t>Seek advice from legal counsel on response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p:tgtEl>
                                          <p:spTgt spid="6758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758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p:tgtEl>
                                          <p:spTgt spid="6758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758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 calcmode="lin" valueType="num">
                                      <p:cBhvr additive="base">
                                        <p:cTn id="19" dur="500"/>
                                        <p:tgtEl>
                                          <p:spTgt spid="67587">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75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 calcmode="lin" valueType="num">
                                      <p:cBhvr additive="base">
                                        <p:cTn id="25" dur="500"/>
                                        <p:tgtEl>
                                          <p:spTgt spid="67587">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75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7587">
                                            <p:txEl>
                                              <p:pRg st="5" end="5"/>
                                            </p:txEl>
                                          </p:spTgt>
                                        </p:tgtEl>
                                        <p:attrNameLst>
                                          <p:attrName>style.visibility</p:attrName>
                                        </p:attrNameLst>
                                      </p:cBhvr>
                                      <p:to>
                                        <p:strVal val="visible"/>
                                      </p:to>
                                    </p:set>
                                    <p:anim calcmode="lin" valueType="num">
                                      <p:cBhvr additive="base">
                                        <p:cTn id="31" dur="500"/>
                                        <p:tgtEl>
                                          <p:spTgt spid="67587">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7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7587">
                                            <p:txEl>
                                              <p:pRg st="7" end="7"/>
                                            </p:txEl>
                                          </p:spTgt>
                                        </p:tgtEl>
                                        <p:attrNameLst>
                                          <p:attrName>style.visibility</p:attrName>
                                        </p:attrNameLst>
                                      </p:cBhvr>
                                      <p:to>
                                        <p:strVal val="visible"/>
                                      </p:to>
                                    </p:set>
                                    <p:anim calcmode="lin" valueType="num">
                                      <p:cBhvr additive="base">
                                        <p:cTn id="37" dur="500"/>
                                        <p:tgtEl>
                                          <p:spTgt spid="67587">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758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7587">
                                            <p:txEl>
                                              <p:pRg st="8" end="8"/>
                                            </p:txEl>
                                          </p:spTgt>
                                        </p:tgtEl>
                                        <p:attrNameLst>
                                          <p:attrName>style.visibility</p:attrName>
                                        </p:attrNameLst>
                                      </p:cBhvr>
                                      <p:to>
                                        <p:strVal val="visible"/>
                                      </p:to>
                                    </p:set>
                                    <p:anim calcmode="lin" valueType="num">
                                      <p:cBhvr additive="base">
                                        <p:cTn id="43" dur="500"/>
                                        <p:tgtEl>
                                          <p:spTgt spid="67587">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7587">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7587">
                                            <p:txEl>
                                              <p:pRg st="9" end="9"/>
                                            </p:txEl>
                                          </p:spTgt>
                                        </p:tgtEl>
                                        <p:attrNameLst>
                                          <p:attrName>style.visibility</p:attrName>
                                        </p:attrNameLst>
                                      </p:cBhvr>
                                      <p:to>
                                        <p:strVal val="visible"/>
                                      </p:to>
                                    </p:set>
                                    <p:anim calcmode="lin" valueType="num">
                                      <p:cBhvr additive="base">
                                        <p:cTn id="49" dur="500"/>
                                        <p:tgtEl>
                                          <p:spTgt spid="67587">
                                            <p:txEl>
                                              <p:pRg st="9" end="9"/>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7587">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7587">
                                            <p:txEl>
                                              <p:pRg st="10" end="10"/>
                                            </p:txEl>
                                          </p:spTgt>
                                        </p:tgtEl>
                                        <p:attrNameLst>
                                          <p:attrName>style.visibility</p:attrName>
                                        </p:attrNameLst>
                                      </p:cBhvr>
                                      <p:to>
                                        <p:strVal val="visible"/>
                                      </p:to>
                                    </p:set>
                                    <p:anim calcmode="lin" valueType="num">
                                      <p:cBhvr additive="base">
                                        <p:cTn id="55" dur="500"/>
                                        <p:tgtEl>
                                          <p:spTgt spid="67587">
                                            <p:txEl>
                                              <p:pRg st="10" end="1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75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419D599-5A3F-42CF-A8C0-98F4E2B9A48D}"/>
              </a:ext>
            </a:extLst>
          </p:cNvPr>
          <p:cNvSpPr>
            <a:spLocks noGrp="1" noChangeArrowheads="1"/>
          </p:cNvSpPr>
          <p:nvPr>
            <p:ph type="title"/>
          </p:nvPr>
        </p:nvSpPr>
        <p:spPr>
          <a:xfrm>
            <a:off x="800100" y="2728118"/>
            <a:ext cx="7543800" cy="1401763"/>
          </a:xfrm>
        </p:spPr>
        <p:txBody>
          <a:bodyPr/>
          <a:lstStyle/>
          <a:p>
            <a:pPr eaLnBrk="1" hangingPunct="1"/>
            <a:r>
              <a:rPr lang="en-US" altLang="en-US" sz="4400" b="1">
                <a:solidFill>
                  <a:schemeClr val="tx1"/>
                </a:solidFill>
                <a:latin typeface="Arial Black" panose="020B0A04020102020204" pitchFamily="34" charset="0"/>
                <a:cs typeface="Open Sans Extrabold" panose="020B0906030804020204" pitchFamily="34" charset="0"/>
              </a:rPr>
              <a:t>Understanding Conflict </a:t>
            </a:r>
            <a:br>
              <a:rPr lang="en-US" altLang="en-US" sz="4400" b="1">
                <a:solidFill>
                  <a:schemeClr val="tx1"/>
                </a:solidFill>
                <a:latin typeface="Arial Black" panose="020B0A04020102020204" pitchFamily="34" charset="0"/>
                <a:cs typeface="Open Sans Extrabold" panose="020B0906030804020204" pitchFamily="34" charset="0"/>
              </a:rPr>
            </a:br>
            <a:r>
              <a:rPr lang="en-US" altLang="en-US" sz="4400" b="1">
                <a:solidFill>
                  <a:schemeClr val="tx1"/>
                </a:solidFill>
                <a:latin typeface="Arial Black" panose="020B0A04020102020204" pitchFamily="34" charset="0"/>
                <a:cs typeface="Open Sans Extrabold" panose="020B0906030804020204" pitchFamily="34" charset="0"/>
              </a:rPr>
              <a:t>of Interest Laws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78D2141-8655-3D49-9135-FD321692BB6B}"/>
              </a:ext>
            </a:extLst>
          </p:cNvPr>
          <p:cNvSpPr>
            <a:spLocks noGrp="1" noChangeArrowheads="1"/>
          </p:cNvSpPr>
          <p:nvPr>
            <p:ph type="title"/>
          </p:nvPr>
        </p:nvSpPr>
        <p:spPr>
          <a:xfrm>
            <a:off x="0" y="76200"/>
            <a:ext cx="7086600" cy="12192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Arial Black" panose="020B0604020202020204" pitchFamily="34" charset="0"/>
              </a:rPr>
              <a:t>Conflicts of Interest</a:t>
            </a:r>
          </a:p>
        </p:txBody>
      </p:sp>
      <p:sp>
        <p:nvSpPr>
          <p:cNvPr id="8" name="Rectangle 2">
            <a:extLst>
              <a:ext uri="{FF2B5EF4-FFF2-40B4-BE49-F238E27FC236}">
                <a16:creationId xmlns:a16="http://schemas.microsoft.com/office/drawing/2014/main" id="{32111208-CDF4-F242-B64F-76751F750757}"/>
              </a:ext>
            </a:extLst>
          </p:cNvPr>
          <p:cNvSpPr txBox="1">
            <a:spLocks noChangeArrowheads="1"/>
          </p:cNvSpPr>
          <p:nvPr/>
        </p:nvSpPr>
        <p:spPr bwMode="auto">
          <a:xfrm>
            <a:off x="457200" y="1554480"/>
            <a:ext cx="8332788" cy="4800600"/>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t>Broad Definition</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sz="2400" b="0" i="0" u="sng" strike="noStrike" kern="0" cap="none" spc="0" normalizeH="0" baseline="0" noProof="0" dirty="0">
              <a:ln>
                <a:noFill/>
              </a:ln>
              <a:solidFill>
                <a:srgbClr val="000000"/>
              </a:solidFill>
              <a:effectLst/>
              <a:uLnTx/>
              <a:uFillTx/>
              <a:latin typeface="Arial Black" panose="020B0A04020102020204" pitchFamily="34" charset="0"/>
              <a:ea typeface="Open Sans Semibold" panose="020B0706030804020204" pitchFamily="34" charset="0"/>
              <a:cs typeface="Open Sans Semibold" panose="020B0706030804020204" pitchFamily="34" charset="0"/>
            </a:endParaRP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A</a:t>
            </a:r>
            <a:r>
              <a:rPr kumimoji="0" lang="en-US" altLang="en-US" sz="2400" b="0" i="1" u="none" strike="noStrike" kern="1200" cap="none" spc="0" normalizeH="0" baseline="0" noProof="0" dirty="0">
                <a:ln>
                  <a:noFill/>
                </a:ln>
                <a:solidFill>
                  <a:srgbClr val="000000"/>
                </a:solidFill>
                <a:effectLst/>
                <a:uLnTx/>
                <a:uFillTx/>
                <a:latin typeface="Arial"/>
                <a:ea typeface="+mn-ea"/>
                <a:cs typeface="+mn-cs"/>
              </a:rPr>
              <a:t> conflict of interest</a:t>
            </a: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 arises when an individual who has a private financial interest in the outcome of a corporate contract or a public decision, </a:t>
            </a:r>
            <a:r>
              <a:rPr kumimoji="0" lang="en-US" altLang="en-US" sz="2400" b="0" i="0" u="sng" strike="noStrike" kern="1200" cap="none" spc="0" normalizeH="0" baseline="0" noProof="0" dirty="0">
                <a:ln>
                  <a:noFill/>
                </a:ln>
                <a:solidFill>
                  <a:srgbClr val="000000"/>
                </a:solidFill>
                <a:effectLst/>
                <a:uLnTx/>
                <a:uFillTx/>
                <a:latin typeface="Arial"/>
                <a:ea typeface="+mn-ea"/>
                <a:cs typeface="+mn-cs"/>
              </a:rPr>
              <a:t>participates</a:t>
            </a: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 in the decision-making process or </a:t>
            </a:r>
            <a:r>
              <a:rPr kumimoji="0" lang="en-US" altLang="en-US" sz="2400" b="0" i="0" u="sng" strike="noStrike" kern="1200" cap="none" spc="0" normalizeH="0" baseline="0" noProof="0" dirty="0">
                <a:ln>
                  <a:noFill/>
                </a:ln>
                <a:solidFill>
                  <a:srgbClr val="000000"/>
                </a:solidFill>
                <a:effectLst/>
                <a:uLnTx/>
                <a:uFillTx/>
                <a:latin typeface="Arial"/>
                <a:ea typeface="+mn-ea"/>
                <a:cs typeface="+mn-cs"/>
              </a:rPr>
              <a:t>influences or attempts to influence</a:t>
            </a: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 others making the contract or decision.</a:t>
            </a:r>
            <a:endParaRPr kumimoji="0" lang="en-US" alt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endParaRP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In short, a conflict of interest is a clash between an individual’s duty to his or her office and his or her personal interests.</a:t>
            </a:r>
            <a:endParaRPr kumimoji="0" lang="en-US" alt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ectangle 3">
            <a:extLst>
              <a:ext uri="{FF2B5EF4-FFF2-40B4-BE49-F238E27FC236}">
                <a16:creationId xmlns:a16="http://schemas.microsoft.com/office/drawing/2014/main" id="{26EDC2E3-8074-9441-A8D1-DCF90F381110}"/>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04154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E10248A-3573-C54E-8916-9D163EF2B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3798">
            <a:off x="5967869" y="2930149"/>
            <a:ext cx="3009900" cy="1993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0" name="Rectangle 3">
            <a:extLst>
              <a:ext uri="{FF2B5EF4-FFF2-40B4-BE49-F238E27FC236}">
                <a16:creationId xmlns:a16="http://schemas.microsoft.com/office/drawing/2014/main" id="{69EB18C2-DC74-AB40-BB38-C8EE7F92EED5}"/>
              </a:ext>
            </a:extLst>
          </p:cNvPr>
          <p:cNvSpPr>
            <a:spLocks noGrp="1" noChangeArrowheads="1"/>
          </p:cNvSpPr>
          <p:nvPr>
            <p:ph type="title"/>
          </p:nvPr>
        </p:nvSpPr>
        <p:spPr>
          <a:xfrm>
            <a:off x="0" y="76200"/>
            <a:ext cx="7086600" cy="1219200"/>
          </a:xfrm>
        </p:spPr>
        <p:txBody>
          <a:bodyPr/>
          <a:lstStyle/>
          <a:p>
            <a:pPr eaLnBrk="1" hangingPunct="1"/>
            <a:r>
              <a:rPr lang="en-US" altLang="en-US" sz="3600" b="1">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Financial Interests</a:t>
            </a:r>
            <a:endPar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endParaRPr>
          </a:p>
        </p:txBody>
      </p:sp>
      <p:sp>
        <p:nvSpPr>
          <p:cNvPr id="9" name="Rectangle 2">
            <a:extLst>
              <a:ext uri="{FF2B5EF4-FFF2-40B4-BE49-F238E27FC236}">
                <a16:creationId xmlns:a16="http://schemas.microsoft.com/office/drawing/2014/main" id="{4D46B360-380F-D942-8C6B-E50567FF1434}"/>
              </a:ext>
            </a:extLst>
          </p:cNvPr>
          <p:cNvSpPr txBox="1">
            <a:spLocks noChangeArrowheads="1"/>
          </p:cNvSpPr>
          <p:nvPr/>
        </p:nvSpPr>
        <p:spPr bwMode="auto">
          <a:xfrm>
            <a:off x="457200" y="1554480"/>
            <a:ext cx="8332788" cy="4800600"/>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t>Common Types of Financial Interests Regulated by Conflict Laws</a:t>
            </a:r>
            <a:endParaRPr kumimoji="0" lang="en-US" sz="2400" b="0" i="0" u="sng" strike="noStrike" kern="0" cap="none" spc="0" normalizeH="0" baseline="0" noProof="0" dirty="0">
              <a:ln>
                <a:noFill/>
              </a:ln>
              <a:solidFill>
                <a:srgbClr val="000000"/>
              </a:solidFill>
              <a:effectLst/>
              <a:uLnTx/>
              <a:uFillTx/>
              <a:latin typeface="Arial Black" panose="020B0A04020102020204" pitchFamily="34" charset="0"/>
              <a:ea typeface="Open Sans Semibold" panose="020B0706030804020204" pitchFamily="34" charset="0"/>
              <a:cs typeface="Open Sans Semibold" panose="020B0706030804020204" pitchFamily="34" charset="0"/>
            </a:endParaRP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Ownership or investment in business entity</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Investment in real property</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Source of income</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Source of gifts</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Effect on personal finances</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altLang="en-US" sz="2400" b="0" i="0" u="sng"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endParaRPr>
          </a:p>
          <a:p>
            <a:pPr marL="457200" marR="0" lvl="0" indent="-457200" algn="l" defTabSz="914400" rtl="0" eaLnBrk="1" fontAlgn="base" latinLnBrk="0" hangingPunct="1">
              <a:lnSpc>
                <a:spcPct val="100000"/>
              </a:lnSpc>
              <a:spcBef>
                <a:spcPts val="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Financial interests of immediate family members of Board Members and employees typically </a:t>
            </a:r>
            <a:r>
              <a:rPr kumimoji="0" lang="en-US" altLang="en-US" sz="2400" b="0" i="0" u="sng"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are</a:t>
            </a: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 covered.</a:t>
            </a:r>
            <a:endParaRPr kumimoji="0" lang="en-US" altLang="en-US" sz="24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a:extLst>
              <a:ext uri="{FF2B5EF4-FFF2-40B4-BE49-F238E27FC236}">
                <a16:creationId xmlns:a16="http://schemas.microsoft.com/office/drawing/2014/main" id="{BE420614-77B7-A842-BBC0-6D3FFEE55572}"/>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8398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 calcmode="lin" valueType="num">
                                      <p:cBhvr additive="base">
                                        <p:cTn id="41"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 calcmode="lin" valueType="num">
                                      <p:cBhvr additive="base">
                                        <p:cTn id="47" dur="500"/>
                                        <p:tgtEl>
                                          <p:spTgt spid="9">
                                            <p:txEl>
                                              <p:pRg st="7" end="7"/>
                                            </p:txEl>
                                          </p:spTgt>
                                        </p:tgtEl>
                                        <p:attrNameLst>
                                          <p:attrName>ppt_y</p:attrName>
                                        </p:attrNameLst>
                                      </p:cBhvr>
                                      <p:tavLst>
                                        <p:tav tm="0">
                                          <p:val>
                                            <p:strVal val="#ppt_y+#ppt_h*1.125000"/>
                                          </p:val>
                                        </p:tav>
                                        <p:tav tm="100000">
                                          <p:val>
                                            <p:strVal val="#ppt_y"/>
                                          </p:val>
                                        </p:tav>
                                      </p:tavLst>
                                    </p:anim>
                                    <p:animEffect transition="in" filter="wipe(up)">
                                      <p:cBhvr>
                                        <p:cTn id="4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A group of people in a room&#10;&#10;Description automatically generated with low confidence">
            <a:extLst>
              <a:ext uri="{FF2B5EF4-FFF2-40B4-BE49-F238E27FC236}">
                <a16:creationId xmlns:a16="http://schemas.microsoft.com/office/drawing/2014/main" id="{51670C07-351B-8F42-A7A3-AD1FF20C73C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202002" y="2971800"/>
            <a:ext cx="3784600" cy="2838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6867" name="Rectangle 3">
            <a:extLst>
              <a:ext uri="{FF2B5EF4-FFF2-40B4-BE49-F238E27FC236}">
                <a16:creationId xmlns:a16="http://schemas.microsoft.com/office/drawing/2014/main" id="{02FE8848-68F0-4EB9-866A-D7B1335A7D28}"/>
              </a:ext>
            </a:extLst>
          </p:cNvPr>
          <p:cNvSpPr>
            <a:spLocks noGrp="1" noChangeArrowheads="1"/>
          </p:cNvSpPr>
          <p:nvPr>
            <p:ph type="title"/>
          </p:nvPr>
        </p:nvSpPr>
        <p:spPr>
          <a:xfrm>
            <a:off x="0" y="0"/>
            <a:ext cx="7010400" cy="12954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Purpose of The Brown Act</a:t>
            </a:r>
          </a:p>
        </p:txBody>
      </p:sp>
      <p:sp>
        <p:nvSpPr>
          <p:cNvPr id="36868" name="Rectangle 2">
            <a:extLst>
              <a:ext uri="{FF2B5EF4-FFF2-40B4-BE49-F238E27FC236}">
                <a16:creationId xmlns:a16="http://schemas.microsoft.com/office/drawing/2014/main" id="{A31AF842-577B-482C-8D4C-690D7E6B4346}"/>
              </a:ext>
            </a:extLst>
          </p:cNvPr>
          <p:cNvSpPr txBox="1">
            <a:spLocks noChangeArrowheads="1"/>
          </p:cNvSpPr>
          <p:nvPr/>
        </p:nvSpPr>
        <p:spPr bwMode="auto">
          <a:xfrm>
            <a:off x="457200" y="1554480"/>
            <a:ext cx="8332788" cy="4953000"/>
          </a:xfrm>
          <a:prstGeom prst="rect">
            <a:avLst/>
          </a:prstGeom>
          <a:noFill/>
          <a:ln>
            <a:noFill/>
          </a:ln>
        </p:spPr>
        <p:txBody>
          <a:bodyPr/>
          <a:lstStyle>
            <a:lvl1pPr marL="7938" indent="-79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panose="020B0604020202020204" pitchFamily="34" charset="0"/>
                <a:ea typeface="Open Sans Semibold" panose="020B0706030804020204" pitchFamily="34" charset="0"/>
                <a:cs typeface="Open Sans Semibold" panose="020B0706030804020204" pitchFamily="34" charset="0"/>
              </a:rPr>
              <a:t>What Is the Purpose of the Brown Act?</a:t>
            </a:r>
          </a:p>
          <a:p>
            <a:pPr eaLnBrk="1" hangingPunct="1">
              <a:lnSpc>
                <a:spcPct val="80000"/>
              </a:lnSpc>
              <a:buFontTx/>
              <a:buNone/>
              <a:defRPr/>
            </a:pPr>
            <a:endParaRPr lang="en-US" altLang="en-US" sz="1200" b="1" u="sng" dirty="0">
              <a:solidFill>
                <a:srgbClr val="000000"/>
              </a:solidFill>
              <a:latin typeface="Arial" panose="020B0604020202020204" pitchFamily="34" charset="0"/>
              <a:ea typeface="Open Sans Semibold" panose="020B0706030804020204" pitchFamily="34" charset="0"/>
              <a:cs typeface="Open Sans Semibold" panose="020B0706030804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To Foster Broad Public Access</a:t>
            </a:r>
          </a:p>
          <a:p>
            <a:pPr marL="3771900" eaLnBrk="1" hangingPunct="1">
              <a:lnSpc>
                <a:spcPct val="80000"/>
              </a:lnSpc>
              <a:spcBef>
                <a:spcPts val="1800"/>
              </a:spcBef>
              <a:buFontTx/>
              <a:buNone/>
              <a:tabLst>
                <a:tab pos="1431925" algn="l"/>
              </a:tabLst>
              <a:defRPr/>
            </a:pPr>
            <a:r>
              <a:rPr lang="en-US" altLang="en-US" sz="2200" dirty="0">
                <a:solidFill>
                  <a:srgbClr val="000000"/>
                </a:solidFill>
                <a:latin typeface="Arial" panose="020B0604020202020204" pitchFamily="34" charset="0"/>
                <a:ea typeface="Open Sans" panose="020B0606030504020204" pitchFamily="34" charset="0"/>
                <a:cs typeface="Arial" panose="020B0604020202020204" pitchFamily="34" charset="0"/>
              </a:rPr>
              <a:t>“. . . The people of this State do not yield their sovereignty to the agencies which serve them. The people, in delegating authority, do not give their public servants the right to decide what is good for the people to know and what is not good for them to know. The people insist on remaining informed so that they may retain control over the instruments they have created.”</a:t>
            </a:r>
            <a:endParaRPr lang="en-US" altLang="en-US" sz="2400" b="1" dirty="0">
              <a:solidFill>
                <a:srgbClr val="00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p:tgtEl>
                                          <p:spTgt spid="3686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686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868">
                                            <p:txEl>
                                              <p:pRg st="2" end="2"/>
                                            </p:txEl>
                                          </p:spTgt>
                                        </p:tgtEl>
                                        <p:attrNameLst>
                                          <p:attrName>style.visibility</p:attrName>
                                        </p:attrNameLst>
                                      </p:cBhvr>
                                      <p:to>
                                        <p:strVal val="visible"/>
                                      </p:to>
                                    </p:set>
                                    <p:anim calcmode="lin" valueType="num">
                                      <p:cBhvr additive="base">
                                        <p:cTn id="13" dur="500"/>
                                        <p:tgtEl>
                                          <p:spTgt spid="3686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6868">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6868">
                                            <p:txEl>
                                              <p:pRg st="3" end="3"/>
                                            </p:txEl>
                                          </p:spTgt>
                                        </p:tgtEl>
                                        <p:attrNameLst>
                                          <p:attrName>style.visibility</p:attrName>
                                        </p:attrNameLst>
                                      </p:cBhvr>
                                      <p:to>
                                        <p:strVal val="visible"/>
                                      </p:to>
                                    </p:set>
                                    <p:anim calcmode="lin" valueType="num">
                                      <p:cBhvr additive="base">
                                        <p:cTn id="23" dur="500"/>
                                        <p:tgtEl>
                                          <p:spTgt spid="36868">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68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B7410B5-2DCE-0645-B5B3-54A2DDD61D4C}"/>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Government Code </a:t>
            </a:r>
            <a:b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br>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Section 1090</a:t>
            </a:r>
          </a:p>
        </p:txBody>
      </p:sp>
      <p:sp>
        <p:nvSpPr>
          <p:cNvPr id="10" name="Rectangle 2">
            <a:extLst>
              <a:ext uri="{FF2B5EF4-FFF2-40B4-BE49-F238E27FC236}">
                <a16:creationId xmlns:a16="http://schemas.microsoft.com/office/drawing/2014/main" id="{92F81D42-A537-B740-A746-C5FC847D929B}"/>
              </a:ext>
            </a:extLst>
          </p:cNvPr>
          <p:cNvSpPr txBox="1">
            <a:spLocks noChangeArrowheads="1"/>
          </p:cNvSpPr>
          <p:nvPr/>
        </p:nvSpPr>
        <p:spPr bwMode="auto">
          <a:xfrm>
            <a:off x="457200" y="1554480"/>
            <a:ext cx="8332788" cy="4800600"/>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t>Elements</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sz="2400" b="0" i="0" u="sng" strike="noStrike" kern="0" cap="none" spc="0" normalizeH="0" baseline="0" noProof="0" dirty="0">
              <a:ln>
                <a:noFill/>
              </a:ln>
              <a:solidFill>
                <a:srgbClr val="000000"/>
              </a:solidFill>
              <a:effectLst/>
              <a:uLnTx/>
              <a:uFillTx/>
              <a:latin typeface="Arial Black" panose="020B0A04020102020204" pitchFamily="34" charset="0"/>
              <a:ea typeface="Open Sans Semibold" panose="020B0706030804020204" pitchFamily="34" charset="0"/>
              <a:cs typeface="Open Sans Semibold" panose="020B0706030804020204" pitchFamily="34" charset="0"/>
            </a:endParaRPr>
          </a:p>
          <a:p>
            <a:pPr marL="868680" marR="0" lvl="1" indent="-457200" algn="l" defTabSz="914400" rtl="0" eaLnBrk="1" fontAlgn="base" latinLnBrk="0" hangingPunct="1">
              <a:lnSpc>
                <a:spcPct val="100000"/>
              </a:lnSpc>
              <a:spcBef>
                <a:spcPts val="7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Public official (officer, board member, or employee)</a:t>
            </a:r>
          </a:p>
          <a:p>
            <a:pPr marL="868680" marR="0" lvl="1" indent="-457200" algn="l" defTabSz="914400" rtl="0" eaLnBrk="1" fontAlgn="base" latinLnBrk="0" hangingPunct="1">
              <a:lnSpc>
                <a:spcPct val="100000"/>
              </a:lnSpc>
              <a:spcBef>
                <a:spcPts val="7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Making a public contract (for sale or purchase)</a:t>
            </a:r>
          </a:p>
          <a:p>
            <a:pPr marL="868680" marR="0" lvl="1" indent="-457200" algn="l" defTabSz="914400" rtl="0" eaLnBrk="1" fontAlgn="base" latinLnBrk="0" hangingPunct="1">
              <a:lnSpc>
                <a:spcPct val="100000"/>
              </a:lnSpc>
              <a:spcBef>
                <a:spcPts val="75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Public official has a financial interest in the contract</a:t>
            </a:r>
          </a:p>
        </p:txBody>
      </p:sp>
      <p:sp>
        <p:nvSpPr>
          <p:cNvPr id="6" name="Rectangle 3">
            <a:extLst>
              <a:ext uri="{FF2B5EF4-FFF2-40B4-BE49-F238E27FC236}">
                <a16:creationId xmlns:a16="http://schemas.microsoft.com/office/drawing/2014/main" id="{5D44B855-4C6C-BA46-8627-8C4BAEC68BEE}"/>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7661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p:cTn id="1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p:cTn id="2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15188F2-A2BC-6143-ACD9-9BA9EDFECBBD}"/>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Government Code </a:t>
            </a:r>
            <a:b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br>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Section 1090</a:t>
            </a:r>
          </a:p>
        </p:txBody>
      </p:sp>
      <p:sp>
        <p:nvSpPr>
          <p:cNvPr id="10" name="Rectangle 2">
            <a:extLst>
              <a:ext uri="{FF2B5EF4-FFF2-40B4-BE49-F238E27FC236}">
                <a16:creationId xmlns:a16="http://schemas.microsoft.com/office/drawing/2014/main" id="{2F623078-936D-3B4E-BE45-547993D9C891}"/>
              </a:ext>
            </a:extLst>
          </p:cNvPr>
          <p:cNvSpPr txBox="1">
            <a:spLocks noChangeArrowheads="1"/>
          </p:cNvSpPr>
          <p:nvPr/>
        </p:nvSpPr>
        <p:spPr bwMode="auto">
          <a:xfrm>
            <a:off x="457200" y="1554480"/>
            <a:ext cx="8329613" cy="4617720"/>
          </a:xfrm>
          <a:prstGeom prst="rect">
            <a:avLst/>
          </a:prstGeom>
          <a:noFill/>
          <a:ln>
            <a:noFill/>
          </a:ln>
          <a:effectLst/>
        </p:spPr>
        <p:txBody>
          <a:bodyPr/>
          <a:lstStyle>
            <a:lvl1pPr marL="752475" indent="-752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Open Sans Semibold" panose="020B0706030804020204" pitchFamily="34" charset="0"/>
                <a:cs typeface="Arial" panose="020B0604020202020204" pitchFamily="34" charset="0"/>
              </a:rPr>
              <a:t>What you need to know about Section 1090</a:t>
            </a:r>
            <a:endParaRPr kumimoji="0" lang="en-US" sz="2800" b="1" i="0" u="none" strike="noStrike" kern="0" cap="none" spc="0" normalizeH="0" baseline="0" noProof="0" dirty="0">
              <a:ln>
                <a:noFill/>
              </a:ln>
              <a:solidFill>
                <a:srgbClr val="000000"/>
              </a:solidFill>
              <a:effectLst/>
              <a:uLnTx/>
              <a:uFillTx/>
              <a:latin typeface="Arial"/>
              <a:ea typeface="Open Sans Semibold" panose="020B0706030804020204" pitchFamily="34" charset="0"/>
              <a:cs typeface="Open Sans Semibold" panose="020B0706030804020204" pitchFamily="34" charset="0"/>
            </a:endParaRPr>
          </a:p>
          <a:p>
            <a:pPr marL="868680" marR="0" lvl="0" indent="-457200" algn="l" defTabSz="914400" rtl="0" eaLnBrk="1" fontAlgn="base" latinLnBrk="0" hangingPunct="1">
              <a:lnSpc>
                <a:spcPts val="2600"/>
              </a:lnSpc>
              <a:spcBef>
                <a:spcPts val="750"/>
              </a:spcBef>
              <a:spcAft>
                <a:spcPts val="0"/>
              </a:spcAft>
              <a:buClrTx/>
              <a:buSzTx/>
              <a:buFont typeface="System Font Regular"/>
              <a:buChar char="‣"/>
              <a:tabLst/>
              <a:defRPr/>
            </a:pP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If board member has financial interest, the entire board is prohibited from entering into the contract; </a:t>
            </a:r>
            <a:r>
              <a:rPr kumimoji="0" lang="en-US" sz="2400" b="0" i="1"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even if it is with the </a:t>
            </a:r>
            <a:r>
              <a:rPr kumimoji="0" lang="en-US" sz="2400" b="0" i="1" u="sng"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best vendor</a:t>
            </a:r>
            <a:r>
              <a:rPr kumimoji="0" lang="en-US" sz="2400" b="0" i="1"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 at the </a:t>
            </a:r>
            <a:r>
              <a:rPr kumimoji="0" lang="en-US" sz="2400" b="0" i="1" u="sng"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best price</a:t>
            </a:r>
            <a:r>
              <a:rPr kumimoji="0" lang="en-US" sz="2400" b="0" i="1"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 and the interested board member abstains</a:t>
            </a: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 (Unless an exception applies.)</a:t>
            </a:r>
          </a:p>
          <a:p>
            <a:pPr marL="868680" marR="0" lvl="0" indent="-457200" algn="l" defTabSz="914400" rtl="0" eaLnBrk="1" fontAlgn="base" latinLnBrk="0" hangingPunct="1">
              <a:lnSpc>
                <a:spcPts val="2600"/>
              </a:lnSpc>
              <a:spcBef>
                <a:spcPts val="750"/>
              </a:spcBef>
              <a:spcAft>
                <a:spcPts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Making a public contract is defined very broadly!  Applies to earliest discussions, planning, solicitation for bids, etc., not just vote.</a:t>
            </a:r>
          </a:p>
          <a:p>
            <a:pPr marL="868680" marR="0" lvl="0" indent="-457200" algn="l" defTabSz="914400" rtl="0" eaLnBrk="1" fontAlgn="base" latinLnBrk="0" hangingPunct="1">
              <a:lnSpc>
                <a:spcPts val="2600"/>
              </a:lnSpc>
              <a:spcBef>
                <a:spcPts val="750"/>
              </a:spcBef>
              <a:spcAft>
                <a:spcPts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Thus, this statute is, in most respects, the toughest standard to meet.</a:t>
            </a:r>
          </a:p>
          <a:p>
            <a:pPr marL="868680" marR="0" lvl="0" indent="-457200" algn="l" defTabSz="914400" rtl="0" eaLnBrk="1" fontAlgn="base" latinLnBrk="0" hangingPunct="1">
              <a:lnSpc>
                <a:spcPts val="2600"/>
              </a:lnSpc>
              <a:spcBef>
                <a:spcPts val="750"/>
              </a:spcBef>
              <a:spcAft>
                <a:spcPts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Violation of GC 1090 is a felony and the contract void!</a:t>
            </a:r>
          </a:p>
        </p:txBody>
      </p:sp>
      <p:sp>
        <p:nvSpPr>
          <p:cNvPr id="5" name="Rectangle 3">
            <a:extLst>
              <a:ext uri="{FF2B5EF4-FFF2-40B4-BE49-F238E27FC236}">
                <a16:creationId xmlns:a16="http://schemas.microsoft.com/office/drawing/2014/main" id="{D5C1668E-423A-924C-AB55-B83C831B138F}"/>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4865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with low confidence">
            <a:extLst>
              <a:ext uri="{FF2B5EF4-FFF2-40B4-BE49-F238E27FC236}">
                <a16:creationId xmlns:a16="http://schemas.microsoft.com/office/drawing/2014/main" id="{7ECCF53D-B88B-984A-8043-6A65B761F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8170"/>
            <a:ext cx="9144000" cy="5128829"/>
          </a:xfrm>
          <a:prstGeom prst="rect">
            <a:avLst/>
          </a:prstGeom>
        </p:spPr>
      </p:pic>
      <p:sp>
        <p:nvSpPr>
          <p:cNvPr id="8" name="Rectangle 3">
            <a:extLst>
              <a:ext uri="{FF2B5EF4-FFF2-40B4-BE49-F238E27FC236}">
                <a16:creationId xmlns:a16="http://schemas.microsoft.com/office/drawing/2014/main" id="{67EBE7C5-CC77-C447-9FA4-ADF8D74AD28F}"/>
              </a:ext>
            </a:extLst>
          </p:cNvPr>
          <p:cNvSpPr>
            <a:spLocks noGrp="1" noChangeArrowheads="1"/>
          </p:cNvSpPr>
          <p:nvPr>
            <p:ph type="title"/>
          </p:nvPr>
        </p:nvSpPr>
        <p:spPr>
          <a:xfrm>
            <a:off x="0" y="0"/>
            <a:ext cx="7086600" cy="132715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Political Reform Act</a:t>
            </a:r>
          </a:p>
        </p:txBody>
      </p:sp>
      <p:pic>
        <p:nvPicPr>
          <p:cNvPr id="9" name="Picture 8" descr="A yellow and blue sign&#10;&#10;Description automatically generated with medium confidence">
            <a:extLst>
              <a:ext uri="{FF2B5EF4-FFF2-40B4-BE49-F238E27FC236}">
                <a16:creationId xmlns:a16="http://schemas.microsoft.com/office/drawing/2014/main" id="{B6F3C148-7A9B-554D-9D66-5B8A2A2B53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8" y="6236208"/>
            <a:ext cx="1243584" cy="457522"/>
          </a:xfrm>
          <a:prstGeom prst="rect">
            <a:avLst/>
          </a:prstGeom>
        </p:spPr>
      </p:pic>
    </p:spTree>
    <p:extLst>
      <p:ext uri="{BB962C8B-B14F-4D97-AF65-F5344CB8AC3E}">
        <p14:creationId xmlns:p14="http://schemas.microsoft.com/office/powerpoint/2010/main" val="44042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57B0E53F-DF33-1D4F-ACB8-92978449F1C6}"/>
              </a:ext>
            </a:extLst>
          </p:cNvPr>
          <p:cNvSpPr>
            <a:spLocks noGrp="1" noChangeArrowheads="1"/>
          </p:cNvSpPr>
          <p:nvPr>
            <p:ph type="title"/>
          </p:nvPr>
        </p:nvSpPr>
        <p:spPr>
          <a:xfrm>
            <a:off x="0" y="0"/>
            <a:ext cx="7086600" cy="132715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Political Reform Act</a:t>
            </a:r>
          </a:p>
        </p:txBody>
      </p:sp>
      <p:sp>
        <p:nvSpPr>
          <p:cNvPr id="99332" name="Rectangle 2">
            <a:extLst>
              <a:ext uri="{FF2B5EF4-FFF2-40B4-BE49-F238E27FC236}">
                <a16:creationId xmlns:a16="http://schemas.microsoft.com/office/drawing/2014/main" id="{A1D50EF5-FD94-F148-8590-8FE03082CDC5}"/>
              </a:ext>
            </a:extLst>
          </p:cNvPr>
          <p:cNvSpPr txBox="1">
            <a:spLocks noChangeArrowheads="1"/>
          </p:cNvSpPr>
          <p:nvPr/>
        </p:nvSpPr>
        <p:spPr bwMode="auto">
          <a:xfrm>
            <a:off x="457200" y="1554480"/>
            <a:ext cx="8342313" cy="4648200"/>
          </a:xfrm>
          <a:prstGeom prst="rect">
            <a:avLst/>
          </a:prstGeom>
          <a:noFill/>
          <a:ln>
            <a:noFill/>
          </a:ln>
          <a:effectLst/>
        </p:spPr>
        <p:txBody>
          <a:bodyPr/>
          <a:lstStyle>
            <a:lvl1pPr marL="752475" indent="-752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3429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52475" marR="0" lvl="0" indent="-752475" algn="l" defTabSz="914400" rtl="0" eaLnBrk="1" fontAlgn="base" latinLnBrk="0" hangingPunct="1">
              <a:lnSpc>
                <a:spcPct val="8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Big Picture</a:t>
            </a: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a:p>
            <a:pPr marL="868680" marR="0" lvl="1" indent="-457200" algn="l" defTabSz="914400" rtl="0" eaLnBrk="1" fontAlgn="base" latinLnBrk="0" hangingPunct="1">
              <a:lnSpc>
                <a:spcPts val="2600"/>
              </a:lnSpc>
              <a:spcBef>
                <a:spcPts val="750"/>
              </a:spcBef>
              <a:spcAft>
                <a:spcPct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Public official</a:t>
            </a:r>
          </a:p>
          <a:p>
            <a:pPr marL="868680" marR="0" lvl="1" indent="-457200" algn="l" defTabSz="914400" rtl="0" eaLnBrk="1" fontAlgn="base" latinLnBrk="0" hangingPunct="1">
              <a:lnSpc>
                <a:spcPts val="2600"/>
              </a:lnSpc>
              <a:spcBef>
                <a:spcPts val="750"/>
              </a:spcBef>
              <a:spcAft>
                <a:spcPct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Participating in or attempting to influence a governmental decision</a:t>
            </a:r>
          </a:p>
          <a:p>
            <a:pPr marL="868680" marR="0" lvl="1" indent="-457200" algn="l" defTabSz="914400" rtl="0" eaLnBrk="1" fontAlgn="base" latinLnBrk="0" hangingPunct="1">
              <a:lnSpc>
                <a:spcPts val="2600"/>
              </a:lnSpc>
              <a:spcBef>
                <a:spcPts val="750"/>
              </a:spcBef>
              <a:spcAft>
                <a:spcPct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Public official has qualifying financial interest (</a:t>
            </a:r>
            <a:r>
              <a:rPr kumimoji="0" lang="en-US" altLang="en-US" sz="2400" b="0" i="1"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Includes spouse and children)</a:t>
            </a:r>
          </a:p>
          <a:p>
            <a:pPr marL="868680" marR="0" lvl="1" indent="-457200" algn="l" defTabSz="914400" rtl="0" eaLnBrk="1" fontAlgn="base" latinLnBrk="0" hangingPunct="1">
              <a:lnSpc>
                <a:spcPts val="2600"/>
              </a:lnSpc>
              <a:spcBef>
                <a:spcPts val="750"/>
              </a:spcBef>
              <a:spcAft>
                <a:spcPct val="0"/>
              </a:spcAft>
              <a:buClrTx/>
              <a:buSzTx/>
              <a:buFont typeface="+mj-lt"/>
              <a:buAutoNum type="arabicPeriod"/>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Financial interest is material </a:t>
            </a:r>
          </a:p>
          <a:p>
            <a:pPr marL="800100" marR="0" lvl="2" indent="0" algn="l" defTabSz="914400" rtl="0" eaLnBrk="1" fontAlgn="base" latinLnBrk="0" hangingPunct="1">
              <a:lnSpc>
                <a:spcPts val="2000"/>
              </a:lnSpc>
              <a:spcBef>
                <a:spcPct val="2000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a:p>
            <a:pPr marL="752475" marR="0" lvl="0" indent="-752475" algn="ctr" defTabSz="914400" rtl="0" eaLnBrk="1" fontAlgn="base" latinLnBrk="0" hangingPunct="1">
              <a:lnSpc>
                <a:spcPts val="26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a:ea typeface="+mn-ea"/>
                <a:cs typeface="+mn-cs"/>
              </a:rPr>
              <a:t>The Official Must Recuse Him or Herself from </a:t>
            </a:r>
          </a:p>
          <a:p>
            <a:pPr marL="752475" marR="0" lvl="0" indent="-752475" algn="ctr" defTabSz="914400" rtl="0" eaLnBrk="1" fontAlgn="base" latinLnBrk="0" hangingPunct="1">
              <a:lnSpc>
                <a:spcPts val="26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a:ea typeface="+mn-ea"/>
                <a:cs typeface="+mn-cs"/>
              </a:rPr>
              <a:t>All Parts of the Decision-Making Process</a:t>
            </a:r>
          </a:p>
          <a:p>
            <a:pPr marL="752475" marR="0" lvl="0" indent="-752475" algn="ctr" defTabSz="914400" rtl="0" eaLnBrk="1" fontAlgn="base" latinLnBrk="0" hangingPunct="1">
              <a:lnSpc>
                <a:spcPts val="2000"/>
              </a:lnSpc>
              <a:spcBef>
                <a:spcPct val="20000"/>
              </a:spcBef>
              <a:spcAft>
                <a:spcPct val="0"/>
              </a:spcAft>
              <a:buClrTx/>
              <a:buSzTx/>
              <a:buFontTx/>
              <a:buNone/>
              <a:tabLst/>
              <a:defRPr/>
            </a:pPr>
            <a:endParaRPr kumimoji="0" lang="en-US" altLang="en-US" sz="2000" b="1" i="0" u="sng"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base" latinLnBrk="0" hangingPunct="1">
              <a:lnSpc>
                <a:spcPts val="2600"/>
              </a:lnSpc>
              <a:spcBef>
                <a:spcPct val="20000"/>
              </a:spcBef>
              <a:spcAft>
                <a:spcPct val="0"/>
              </a:spcAft>
              <a:buClrTx/>
              <a:buSzTx/>
              <a:buFont typeface="System Font Regular"/>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Lots of very detailed regulations have also been adopted by FPPC.</a:t>
            </a:r>
            <a:endPar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5" name="Rectangle 3">
            <a:extLst>
              <a:ext uri="{FF2B5EF4-FFF2-40B4-BE49-F238E27FC236}">
                <a16:creationId xmlns:a16="http://schemas.microsoft.com/office/drawing/2014/main" id="{C2582CE1-505B-4147-914D-E722EEF17283}"/>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90911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 calcmode="lin" valueType="num">
                                      <p:cBhvr>
                                        <p:cTn id="7" dur="500" fill="hold"/>
                                        <p:tgtEl>
                                          <p:spTgt spid="993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9332">
                                            <p:txEl>
                                              <p:pRg st="1" end="1"/>
                                            </p:txEl>
                                          </p:spTgt>
                                        </p:tgtEl>
                                        <p:attrNameLst>
                                          <p:attrName>style.visibility</p:attrName>
                                        </p:attrNameLst>
                                      </p:cBhvr>
                                      <p:to>
                                        <p:strVal val="visible"/>
                                      </p:to>
                                    </p:set>
                                    <p:anim calcmode="lin" valueType="num">
                                      <p:cBhvr>
                                        <p:cTn id="13" dur="500" fill="hold"/>
                                        <p:tgtEl>
                                          <p:spTgt spid="9933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933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9332">
                                            <p:txEl>
                                              <p:pRg st="2" end="2"/>
                                            </p:txEl>
                                          </p:spTgt>
                                        </p:tgtEl>
                                        <p:attrNameLst>
                                          <p:attrName>style.visibility</p:attrName>
                                        </p:attrNameLst>
                                      </p:cBhvr>
                                      <p:to>
                                        <p:strVal val="visible"/>
                                      </p:to>
                                    </p:set>
                                    <p:anim calcmode="lin" valueType="num">
                                      <p:cBhvr>
                                        <p:cTn id="19" dur="500" fill="hold"/>
                                        <p:tgtEl>
                                          <p:spTgt spid="9933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933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9332">
                                            <p:txEl>
                                              <p:pRg st="3" end="3"/>
                                            </p:txEl>
                                          </p:spTgt>
                                        </p:tgtEl>
                                        <p:attrNameLst>
                                          <p:attrName>style.visibility</p:attrName>
                                        </p:attrNameLst>
                                      </p:cBhvr>
                                      <p:to>
                                        <p:strVal val="visible"/>
                                      </p:to>
                                    </p:set>
                                    <p:anim calcmode="lin" valueType="num">
                                      <p:cBhvr>
                                        <p:cTn id="25" dur="500" fill="hold"/>
                                        <p:tgtEl>
                                          <p:spTgt spid="9933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933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9332">
                                            <p:txEl>
                                              <p:pRg st="4" end="4"/>
                                            </p:txEl>
                                          </p:spTgt>
                                        </p:tgtEl>
                                        <p:attrNameLst>
                                          <p:attrName>style.visibility</p:attrName>
                                        </p:attrNameLst>
                                      </p:cBhvr>
                                      <p:to>
                                        <p:strVal val="visible"/>
                                      </p:to>
                                    </p:set>
                                    <p:anim calcmode="lin" valueType="num">
                                      <p:cBhvr>
                                        <p:cTn id="31" dur="500" fill="hold"/>
                                        <p:tgtEl>
                                          <p:spTgt spid="9933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933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9332">
                                            <p:txEl>
                                              <p:pRg st="6" end="6"/>
                                            </p:txEl>
                                          </p:spTgt>
                                        </p:tgtEl>
                                        <p:attrNameLst>
                                          <p:attrName>style.visibility</p:attrName>
                                        </p:attrNameLst>
                                      </p:cBhvr>
                                      <p:to>
                                        <p:strVal val="visible"/>
                                      </p:to>
                                    </p:set>
                                    <p:anim calcmode="lin" valueType="num">
                                      <p:cBhvr>
                                        <p:cTn id="37" dur="500" fill="hold"/>
                                        <p:tgtEl>
                                          <p:spTgt spid="9933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933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9332">
                                            <p:txEl>
                                              <p:pRg st="7" end="7"/>
                                            </p:txEl>
                                          </p:spTgt>
                                        </p:tgtEl>
                                        <p:attrNameLst>
                                          <p:attrName>style.visibility</p:attrName>
                                        </p:attrNameLst>
                                      </p:cBhvr>
                                      <p:to>
                                        <p:strVal val="visible"/>
                                      </p:to>
                                    </p:set>
                                    <p:anim calcmode="lin" valueType="num">
                                      <p:cBhvr>
                                        <p:cTn id="43" dur="500" fill="hold"/>
                                        <p:tgtEl>
                                          <p:spTgt spid="99332">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99332">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9332">
                                            <p:txEl>
                                              <p:pRg st="9" end="9"/>
                                            </p:txEl>
                                          </p:spTgt>
                                        </p:tgtEl>
                                        <p:attrNameLst>
                                          <p:attrName>style.visibility</p:attrName>
                                        </p:attrNameLst>
                                      </p:cBhvr>
                                      <p:to>
                                        <p:strVal val="visible"/>
                                      </p:to>
                                    </p:set>
                                    <p:anim calcmode="lin" valueType="num">
                                      <p:cBhvr>
                                        <p:cTn id="49" dur="500" fill="hold"/>
                                        <p:tgtEl>
                                          <p:spTgt spid="99332">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99332">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BAA558C4-C80C-F841-B282-4CE996D857C0}"/>
              </a:ext>
            </a:extLst>
          </p:cNvPr>
          <p:cNvSpPr>
            <a:spLocks noGrp="1" noChangeArrowheads="1"/>
          </p:cNvSpPr>
          <p:nvPr>
            <p:ph type="title"/>
          </p:nvPr>
        </p:nvSpPr>
        <p:spPr>
          <a:xfrm>
            <a:off x="1" y="350838"/>
            <a:ext cx="7086600" cy="6858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COI Code</a:t>
            </a:r>
          </a:p>
        </p:txBody>
      </p:sp>
      <p:sp>
        <p:nvSpPr>
          <p:cNvPr id="9" name="Rectangle 2">
            <a:extLst>
              <a:ext uri="{FF2B5EF4-FFF2-40B4-BE49-F238E27FC236}">
                <a16:creationId xmlns:a16="http://schemas.microsoft.com/office/drawing/2014/main" id="{1365E0BE-F885-5D4B-B0FC-BBD6F3D912FE}"/>
              </a:ext>
            </a:extLst>
          </p:cNvPr>
          <p:cNvSpPr txBox="1">
            <a:spLocks noChangeArrowheads="1"/>
          </p:cNvSpPr>
          <p:nvPr/>
        </p:nvSpPr>
        <p:spPr bwMode="auto">
          <a:xfrm>
            <a:off x="457200" y="1554481"/>
            <a:ext cx="8382000" cy="4617720"/>
          </a:xfrm>
          <a:prstGeom prst="rect">
            <a:avLst/>
          </a:prstGeom>
          <a:noFill/>
          <a:ln>
            <a:noFill/>
          </a:ln>
          <a:effectLst/>
        </p:spPr>
        <p:txBody>
          <a:bodyPr>
            <a:no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t>Conflict of Interest Code</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States who must file the Form 700</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4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Assigns disclosure categories</a:t>
            </a:r>
          </a:p>
        </p:txBody>
      </p:sp>
      <p:pic>
        <p:nvPicPr>
          <p:cNvPr id="3" name="Picture 2" descr="A picture containing text, sky, sign, outdoor&#10;&#10;Description automatically generated">
            <a:extLst>
              <a:ext uri="{FF2B5EF4-FFF2-40B4-BE49-F238E27FC236}">
                <a16:creationId xmlns:a16="http://schemas.microsoft.com/office/drawing/2014/main" id="{F09CF526-4056-B542-A232-053EE9CD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042922"/>
            <a:ext cx="4876800" cy="3129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3">
            <a:extLst>
              <a:ext uri="{FF2B5EF4-FFF2-40B4-BE49-F238E27FC236}">
                <a16:creationId xmlns:a16="http://schemas.microsoft.com/office/drawing/2014/main" id="{31FAC770-01C8-E345-A1EC-0F35C6E4C1F8}"/>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2668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BAA558C4-C80C-F841-B282-4CE996D857C0}"/>
              </a:ext>
            </a:extLst>
          </p:cNvPr>
          <p:cNvSpPr>
            <a:spLocks noGrp="1" noChangeArrowheads="1"/>
          </p:cNvSpPr>
          <p:nvPr>
            <p:ph type="title"/>
          </p:nvPr>
        </p:nvSpPr>
        <p:spPr>
          <a:xfrm>
            <a:off x="1" y="350838"/>
            <a:ext cx="7086600" cy="6858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Form 700</a:t>
            </a:r>
          </a:p>
        </p:txBody>
      </p:sp>
      <p:sp>
        <p:nvSpPr>
          <p:cNvPr id="9" name="Rectangle 2">
            <a:extLst>
              <a:ext uri="{FF2B5EF4-FFF2-40B4-BE49-F238E27FC236}">
                <a16:creationId xmlns:a16="http://schemas.microsoft.com/office/drawing/2014/main" id="{1365E0BE-F885-5D4B-B0FC-BBD6F3D912FE}"/>
              </a:ext>
            </a:extLst>
          </p:cNvPr>
          <p:cNvSpPr txBox="1">
            <a:spLocks noChangeArrowheads="1"/>
          </p:cNvSpPr>
          <p:nvPr/>
        </p:nvSpPr>
        <p:spPr bwMode="auto">
          <a:xfrm>
            <a:off x="457200" y="1554481"/>
            <a:ext cx="8382000" cy="4617720"/>
          </a:xfrm>
          <a:prstGeom prst="rect">
            <a:avLst/>
          </a:prstGeom>
          <a:noFill/>
          <a:ln>
            <a:noFill/>
          </a:ln>
          <a:effectLst/>
        </p:spPr>
        <p:txBody>
          <a:bodyPr>
            <a:noAutofit/>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Open Sans Semibold" panose="020B0706030804020204" pitchFamily="34" charset="0"/>
                <a:cs typeface="Arial" panose="020B0604020202020204" pitchFamily="34" charset="0"/>
              </a:rPr>
              <a:t>Form 700</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Statement of Economic Interests</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When it must be filed:</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Assuming or reappointment to office or position (within 30 days)</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Once annually (by April 1</a:t>
            </a:r>
            <a:r>
              <a:rPr kumimoji="0" lang="en-US" sz="2000" b="0" i="0" u="none" strike="noStrike" kern="1200" cap="none" spc="0" normalizeH="0" baseline="30000" noProof="0" dirty="0">
                <a:ln>
                  <a:noFill/>
                </a:ln>
                <a:solidFill>
                  <a:srgbClr val="000000"/>
                </a:solidFill>
                <a:effectLst/>
                <a:uLnTx/>
                <a:uFillTx/>
                <a:latin typeface="Arial"/>
                <a:ea typeface="Open Sans" panose="020B0606030504020204" pitchFamily="34" charset="0"/>
                <a:cs typeface="Arial" panose="020B0604020202020204" pitchFamily="34" charset="0"/>
              </a:rPr>
              <a:t>st</a:t>
            </a: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Leaving office or position (within 30 days)</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Penalties for failure to file:</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Criminal charges by Atty General or District Atty for deliberate failure to file</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sz="2000" b="0" i="0" u="none" strike="noStrike" kern="1200" cap="none" spc="0" normalizeH="0" baseline="0" noProof="0" dirty="0">
                <a:ln>
                  <a:noFill/>
                </a:ln>
                <a:solidFill>
                  <a:srgbClr val="000000"/>
                </a:solidFill>
                <a:effectLst/>
                <a:uLnTx/>
                <a:uFillTx/>
                <a:latin typeface="Arial"/>
                <a:ea typeface="Open Sans" panose="020B0606030504020204" pitchFamily="34" charset="0"/>
                <a:cs typeface="Arial" panose="020B0604020202020204" pitchFamily="34" charset="0"/>
              </a:rPr>
              <a:t>Civil or administrative action by FPPC or private citizen</a:t>
            </a:r>
          </a:p>
          <a:p>
            <a:pPr marL="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en-US" sz="2400" b="1" i="0" u="none" strike="noStrike" kern="0" cap="none" spc="0" normalizeH="0" baseline="0" noProof="0" dirty="0">
              <a:ln>
                <a:noFill/>
              </a:ln>
              <a:solidFill>
                <a:srgbClr val="000000"/>
              </a:solidFill>
              <a:effectLst/>
              <a:uLnTx/>
              <a:uFillTx/>
              <a:latin typeface="Verdana" pitchFamily="34" charset="0"/>
              <a:ea typeface="+mn-ea"/>
              <a:cs typeface="+mn-cs"/>
            </a:endParaRPr>
          </a:p>
        </p:txBody>
      </p:sp>
      <p:sp>
        <p:nvSpPr>
          <p:cNvPr id="5" name="Rectangle 3">
            <a:extLst>
              <a:ext uri="{FF2B5EF4-FFF2-40B4-BE49-F238E27FC236}">
                <a16:creationId xmlns:a16="http://schemas.microsoft.com/office/drawing/2014/main" id="{9AA242F0-9172-A34D-8102-24E1025C8608}"/>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2173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p:cTn id="2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p:cTn id="27"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p:cTn id="31"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6" end="6"/>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 calcmode="lin" valueType="num">
                                      <p:cBhvr>
                                        <p:cTn id="41"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7" end="7"/>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9">
                                            <p:txEl>
                                              <p:pRg st="8" end="8"/>
                                            </p:txEl>
                                          </p:spTgt>
                                        </p:tgtEl>
                                        <p:attrNameLst>
                                          <p:attrName>style.visibility</p:attrName>
                                        </p:attrNameLst>
                                      </p:cBhvr>
                                      <p:to>
                                        <p:strVal val="visible"/>
                                      </p:to>
                                    </p:set>
                                    <p:anim calcmode="lin" valueType="num">
                                      <p:cBhvr>
                                        <p:cTn id="45"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9">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0696E-A154-C243-8A51-ED61306D2ACE}"/>
              </a:ext>
            </a:extLst>
          </p:cNvPr>
          <p:cNvSpPr>
            <a:spLocks noGrp="1"/>
          </p:cNvSpPr>
          <p:nvPr>
            <p:ph idx="1"/>
          </p:nvPr>
        </p:nvSpPr>
        <p:spPr>
          <a:xfrm>
            <a:off x="457200" y="1554480"/>
            <a:ext cx="8256588" cy="3962400"/>
          </a:xfrm>
        </p:spPr>
        <p:txBody>
          <a:bodyPr/>
          <a:lstStyle/>
          <a:p>
            <a:pPr marL="0" indent="0">
              <a:buFontTx/>
              <a:buNone/>
              <a:defRPr/>
            </a:pPr>
            <a:r>
              <a:rPr lang="en-US" altLang="en-US" sz="2800" b="1" dirty="0">
                <a:solidFill>
                  <a:srgbClr val="000000"/>
                </a:solidFill>
                <a:latin typeface="Arial" panose="020B0604020202020204" pitchFamily="34" charset="0"/>
                <a:cs typeface="Arial" panose="020B0604020202020204" pitchFamily="34" charset="0"/>
              </a:rPr>
              <a:t>“</a:t>
            </a:r>
            <a:r>
              <a:rPr lang="en-US" altLang="en-US" sz="2800" b="1" dirty="0">
                <a:solidFill>
                  <a:srgbClr val="000000"/>
                </a:solidFill>
                <a:latin typeface="Arial" panose="020B0604020202020204" pitchFamily="34" charset="0"/>
                <a:ea typeface="Open Sans Semibold" panose="020B0706030804020204" pitchFamily="34" charset="0"/>
                <a:cs typeface="Arial" panose="020B0604020202020204" pitchFamily="34" charset="0"/>
              </a:rPr>
              <a:t>Financial Interest</a:t>
            </a:r>
            <a:r>
              <a:rPr lang="en-US" altLang="en-US" sz="2800" b="1" dirty="0">
                <a:solidFill>
                  <a:srgbClr val="000000"/>
                </a:solidFill>
                <a:latin typeface="Arial" panose="020B0604020202020204" pitchFamily="34" charset="0"/>
                <a:cs typeface="Arial" panose="020B0604020202020204" pitchFamily="34" charset="0"/>
              </a:rPr>
              <a:t>” for Form 700</a:t>
            </a:r>
            <a:endParaRPr lang="en-US" altLang="en-US" sz="2400" dirty="0">
              <a:solidFill>
                <a:srgbClr val="000000"/>
              </a:solidFill>
            </a:endParaRP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Investment in business entity of $2,000 or more</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Real property investment of $2,000 or more </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Income of $500 or more</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Business position in entity</a:t>
            </a:r>
          </a:p>
          <a:p>
            <a:pPr marL="868680" indent="-457200">
              <a:spcBef>
                <a:spcPts val="750"/>
              </a:spcBef>
              <a:buFont typeface="System Font Regular"/>
              <a:buChar char="‣"/>
              <a:defRPr/>
            </a:pPr>
            <a:r>
              <a:rPr lang="en-US" altLang="en-US" sz="2400" dirty="0">
                <a:solidFill>
                  <a:srgbClr val="000000"/>
                </a:solidFill>
                <a:cs typeface="Arial" panose="020B0604020202020204" pitchFamily="34" charset="0"/>
              </a:rPr>
              <a:t> Gift  of $50 or more</a:t>
            </a:r>
            <a:endParaRPr lang="en-US" sz="2400" dirty="0">
              <a:cs typeface="Arial" panose="020B0604020202020204" pitchFamily="34" charset="0"/>
            </a:endParaRPr>
          </a:p>
        </p:txBody>
      </p:sp>
      <p:sp>
        <p:nvSpPr>
          <p:cNvPr id="36867" name="Rectangle 3">
            <a:extLst>
              <a:ext uri="{FF2B5EF4-FFF2-40B4-BE49-F238E27FC236}">
                <a16:creationId xmlns:a16="http://schemas.microsoft.com/office/drawing/2014/main" id="{DC1C50C2-580C-9B41-90A2-A7DEFEF38EB4}"/>
              </a:ext>
            </a:extLst>
          </p:cNvPr>
          <p:cNvSpPr>
            <a:spLocks noGrp="1" noChangeArrowheads="1"/>
          </p:cNvSpPr>
          <p:nvPr>
            <p:ph type="title"/>
          </p:nvPr>
        </p:nvSpPr>
        <p:spPr>
          <a:xfrm>
            <a:off x="0" y="0"/>
            <a:ext cx="7086600" cy="1327150"/>
          </a:xfrm>
        </p:spPr>
        <p:txBody>
          <a:bodyPr/>
          <a:lstStyle/>
          <a:p>
            <a:pPr eaLnBrk="1" hangingPunct="1"/>
            <a:r>
              <a:rPr lang="en-US" altLang="en-US" sz="3600" b="1" dirty="0">
                <a:latin typeface="Arial Black" panose="020B0604020202020204" pitchFamily="34" charset="0"/>
                <a:ea typeface="Open Sans Extrabold" panose="020B0606030504020204" pitchFamily="34" charset="0"/>
                <a:cs typeface="Open Sans Extrabold" panose="020B0606030504020204" pitchFamily="34" charset="0"/>
              </a:rPr>
              <a:t>Political Reform Act</a:t>
            </a:r>
          </a:p>
        </p:txBody>
      </p:sp>
      <p:pic>
        <p:nvPicPr>
          <p:cNvPr id="4" name="Picture 3" descr="A person wearing a virtual reality headset&#10;&#10;Description automatically generated with low confidence">
            <a:extLst>
              <a:ext uri="{FF2B5EF4-FFF2-40B4-BE49-F238E27FC236}">
                <a16:creationId xmlns:a16="http://schemas.microsoft.com/office/drawing/2014/main" id="{2F0FE0CC-2EB8-A14F-8214-FCF30A967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842" y="3886200"/>
            <a:ext cx="4026758" cy="251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333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8157B2F7-3883-7649-B655-E6599B5B12E4}"/>
              </a:ext>
            </a:extLst>
          </p:cNvPr>
          <p:cNvSpPr>
            <a:spLocks noGrp="1" noChangeArrowheads="1"/>
          </p:cNvSpPr>
          <p:nvPr>
            <p:ph type="title"/>
          </p:nvPr>
        </p:nvSpPr>
        <p:spPr>
          <a:xfrm>
            <a:off x="0" y="0"/>
            <a:ext cx="7086600" cy="1371600"/>
          </a:xfrm>
        </p:spPr>
        <p:txBody>
          <a:bodyPr/>
          <a:lstStyle/>
          <a:p>
            <a:r>
              <a:rPr lang="en-US" altLang="en-US" sz="3600" b="1" dirty="0">
                <a:latin typeface="Arial Black" panose="020B0604020202020204" pitchFamily="34" charset="0"/>
              </a:rPr>
              <a:t>Form 700</a:t>
            </a:r>
          </a:p>
        </p:txBody>
      </p:sp>
      <p:pic>
        <p:nvPicPr>
          <p:cNvPr id="7" name="Picture 6">
            <a:extLst>
              <a:ext uri="{FF2B5EF4-FFF2-40B4-BE49-F238E27FC236}">
                <a16:creationId xmlns:a16="http://schemas.microsoft.com/office/drawing/2014/main" id="{88534BB4-8636-6043-9B47-FE2642B4F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90800"/>
            <a:ext cx="2667000" cy="34514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4">
            <a:extLst>
              <a:ext uri="{FF2B5EF4-FFF2-40B4-BE49-F238E27FC236}">
                <a16:creationId xmlns:a16="http://schemas.microsoft.com/office/drawing/2014/main" id="{D3FFFB71-3A7E-7246-8C23-322AA6049A3F}"/>
              </a:ext>
            </a:extLst>
          </p:cNvPr>
          <p:cNvSpPr>
            <a:spLocks noGrp="1" noChangeArrowheads="1"/>
          </p:cNvSpPr>
          <p:nvPr>
            <p:ph idx="1"/>
          </p:nvPr>
        </p:nvSpPr>
        <p:spPr>
          <a:xfrm>
            <a:off x="457200" y="1554480"/>
            <a:ext cx="8359856" cy="4953000"/>
          </a:xfrm>
        </p:spPr>
        <p:txBody>
          <a:bodyPr/>
          <a:lstStyle/>
          <a:p>
            <a:pPr marL="0" indent="0">
              <a:buNone/>
            </a:pPr>
            <a:r>
              <a:rPr lang="en-US" altLang="en-US" sz="2400" dirty="0"/>
              <a:t>Check the Conflict-of-Interest Code to Determine What You Must Report (Board members: broad disclosure).</a:t>
            </a:r>
          </a:p>
          <a:p>
            <a:pPr marL="2743200" lvl="1">
              <a:lnSpc>
                <a:spcPts val="2600"/>
              </a:lnSpc>
              <a:buFont typeface="System Font Regular"/>
              <a:buChar char="‣"/>
            </a:pPr>
            <a:r>
              <a:rPr lang="en-US" altLang="en-US" sz="2400" dirty="0"/>
              <a:t>Typically, All Financial Interests</a:t>
            </a:r>
          </a:p>
          <a:p>
            <a:pPr marL="3200400" lvl="3" indent="-342900">
              <a:lnSpc>
                <a:spcPts val="2600"/>
              </a:lnSpc>
              <a:buFont typeface="System Font Regular"/>
              <a:buChar char="☞"/>
            </a:pPr>
            <a:r>
              <a:rPr lang="en-US" altLang="en-US" sz="2400" dirty="0"/>
              <a:t>Not Your Residence</a:t>
            </a:r>
          </a:p>
          <a:p>
            <a:pPr marL="3200400" lvl="3" indent="-342900">
              <a:lnSpc>
                <a:spcPts val="2600"/>
              </a:lnSpc>
              <a:buFont typeface="System Font Regular"/>
              <a:buChar char="☞"/>
            </a:pPr>
            <a:r>
              <a:rPr lang="en-US" altLang="en-US" sz="2400" dirty="0"/>
              <a:t>Not Income from a Public Agency</a:t>
            </a:r>
          </a:p>
          <a:p>
            <a:pPr marL="3200400" lvl="3" indent="-342900">
              <a:lnSpc>
                <a:spcPts val="2600"/>
              </a:lnSpc>
              <a:buFont typeface="System Font Regular"/>
              <a:buChar char="☞"/>
            </a:pPr>
            <a:r>
              <a:rPr lang="en-US" altLang="en-US" sz="2400" dirty="0"/>
              <a:t>Half of Your Spouse’s Income</a:t>
            </a:r>
          </a:p>
          <a:p>
            <a:pPr marL="3200400" lvl="3" indent="-342900">
              <a:lnSpc>
                <a:spcPts val="2600"/>
              </a:lnSpc>
              <a:buFont typeface="System Font Regular"/>
              <a:buChar char="☞"/>
            </a:pPr>
            <a:r>
              <a:rPr lang="en-US" altLang="en-US" sz="2400" dirty="0"/>
              <a:t>Financial Interest within Your Jurisdiction</a:t>
            </a:r>
          </a:p>
          <a:p>
            <a:pPr marL="3657600" lvl="5">
              <a:lnSpc>
                <a:spcPts val="2600"/>
              </a:lnSpc>
              <a:buFont typeface="System Font Regular"/>
              <a:buChar char="▴"/>
            </a:pPr>
            <a:r>
              <a:rPr lang="en-US" altLang="en-US" sz="2000" dirty="0"/>
              <a:t>Property – within 2 miles of jurisdiction</a:t>
            </a:r>
          </a:p>
          <a:p>
            <a:pPr marL="3657600" lvl="5">
              <a:lnSpc>
                <a:spcPts val="2600"/>
              </a:lnSpc>
              <a:buFont typeface="System Font Regular"/>
              <a:buChar char="▴"/>
            </a:pPr>
            <a:r>
              <a:rPr lang="en-US" altLang="en-US" sz="2000" dirty="0"/>
              <a:t>Investments/Business in jurisdiction</a:t>
            </a:r>
          </a:p>
          <a:p>
            <a:pPr marL="3657600" lvl="5">
              <a:lnSpc>
                <a:spcPts val="2600"/>
              </a:lnSpc>
              <a:buFont typeface="System Font Regular"/>
              <a:buChar char="▴"/>
            </a:pPr>
            <a:r>
              <a:rPr lang="en-US" altLang="en-US" sz="2000" dirty="0"/>
              <a:t>Gifts – all gifts inside or outside of jurisdiction</a:t>
            </a:r>
          </a:p>
        </p:txBody>
      </p:sp>
      <p:sp>
        <p:nvSpPr>
          <p:cNvPr id="8" name="Rectangle 3">
            <a:extLst>
              <a:ext uri="{FF2B5EF4-FFF2-40B4-BE49-F238E27FC236}">
                <a16:creationId xmlns:a16="http://schemas.microsoft.com/office/drawing/2014/main" id="{23C194F6-3098-5348-BE06-513DA25E951F}"/>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0969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p:cTn id="2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p:cTn id="35"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p:cTn id="41"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10">
                                            <p:txEl>
                                              <p:pRg st="5" end="5"/>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 calcmode="lin" valueType="num">
                                      <p:cBhvr>
                                        <p:cTn id="45"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10">
                                            <p:txEl>
                                              <p:pRg st="6" end="6"/>
                                            </p:txEl>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 calcmode="lin" valueType="num">
                                      <p:cBhvr>
                                        <p:cTn id="49"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7" end="7"/>
                                            </p:tx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 calcmode="lin" valueType="num">
                                      <p:cBhvr>
                                        <p:cTn id="53" dur="5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10">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5"/>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F819C-B0F4-FE43-8D28-2397BD01A8D2}"/>
              </a:ext>
            </a:extLst>
          </p:cNvPr>
          <p:cNvSpPr>
            <a:spLocks noGrp="1"/>
          </p:cNvSpPr>
          <p:nvPr>
            <p:ph idx="1"/>
          </p:nvPr>
        </p:nvSpPr>
        <p:spPr>
          <a:xfrm>
            <a:off x="457200" y="1554480"/>
            <a:ext cx="8153400" cy="4848225"/>
          </a:xfrm>
        </p:spPr>
        <p:txBody>
          <a:bodyPr/>
          <a:lstStyle/>
          <a:p>
            <a:pPr marL="0" indent="0">
              <a:buFontTx/>
              <a:buNone/>
              <a:defRPr/>
            </a:pPr>
            <a:r>
              <a:rPr lang="en-US" sz="2800" b="1" dirty="0">
                <a:latin typeface="Arial" panose="020B0604020202020204" pitchFamily="34" charset="0"/>
                <a:ea typeface="Open Sans Semibold" panose="020B0706030804020204" pitchFamily="34" charset="0"/>
                <a:cs typeface="Arial" panose="020B0604020202020204" pitchFamily="34" charset="0"/>
              </a:rPr>
              <a:t>Gifts</a:t>
            </a:r>
          </a:p>
          <a:p>
            <a:pPr marL="868680" indent="-457200">
              <a:spcBef>
                <a:spcPts val="750"/>
              </a:spcBef>
              <a:buFont typeface="System Font Regular"/>
              <a:buChar char="‣"/>
              <a:defRPr/>
            </a:pPr>
            <a:r>
              <a:rPr lang="en-US" sz="2000" dirty="0"/>
              <a:t>General rule is that you cannot accept more than $500 from one source in a calendar year.</a:t>
            </a:r>
          </a:p>
          <a:p>
            <a:pPr marL="868680" indent="-457200">
              <a:spcBef>
                <a:spcPts val="750"/>
              </a:spcBef>
              <a:buFont typeface="System Font Regular"/>
              <a:buChar char="‣"/>
              <a:defRPr/>
            </a:pPr>
            <a:r>
              <a:rPr lang="en-US" sz="2000" dirty="0"/>
              <a:t>General rule is that gifts worth more than $50 must be reported (one gift or aggregate gifts from same source in a calendar year).</a:t>
            </a:r>
          </a:p>
          <a:p>
            <a:pPr marL="868680" indent="-457200">
              <a:spcBef>
                <a:spcPts val="750"/>
              </a:spcBef>
              <a:buFont typeface="+mj-lt"/>
              <a:buAutoNum type="arabicPeriod"/>
              <a:defRPr/>
            </a:pPr>
            <a:r>
              <a:rPr lang="en-US" sz="2000" dirty="0"/>
              <a:t>Many exceptions to </a:t>
            </a:r>
            <a:r>
              <a:rPr lang="en-US" sz="2000" u="sng" dirty="0"/>
              <a:t>both</a:t>
            </a:r>
            <a:r>
              <a:rPr lang="en-US" sz="2000" dirty="0"/>
              <a:t> general rules, the most common being:</a:t>
            </a:r>
          </a:p>
          <a:p>
            <a:pPr marL="1268730" lvl="1" indent="-457200">
              <a:spcBef>
                <a:spcPts val="750"/>
              </a:spcBef>
              <a:buFont typeface="System Font Regular"/>
              <a:buChar char="☞"/>
              <a:defRPr/>
            </a:pPr>
            <a:r>
              <a:rPr lang="en-US" sz="2000" dirty="0"/>
              <a:t>Special Occasions – Birthdays, Holidays: </a:t>
            </a:r>
          </a:p>
          <a:p>
            <a:pPr marL="1668780" lvl="2" indent="-457200">
              <a:spcBef>
                <a:spcPts val="750"/>
              </a:spcBef>
              <a:buFont typeface="System Font Regular"/>
              <a:buChar char="▴"/>
              <a:defRPr/>
            </a:pPr>
            <a:r>
              <a:rPr lang="en-US" sz="2000" dirty="0"/>
              <a:t>Can be gifts from anyone (other than lobbyists) if the gift giving and taking is proportional.</a:t>
            </a:r>
          </a:p>
          <a:p>
            <a:pPr marL="868680" indent="-457200">
              <a:spcBef>
                <a:spcPts val="750"/>
              </a:spcBef>
              <a:buFont typeface="+mj-lt"/>
              <a:buAutoNum type="arabicPeriod"/>
              <a:defRPr/>
            </a:pPr>
            <a:r>
              <a:rPr lang="en-US" sz="2000" dirty="0"/>
              <a:t>Inheritance</a:t>
            </a:r>
          </a:p>
        </p:txBody>
      </p:sp>
      <p:sp>
        <p:nvSpPr>
          <p:cNvPr id="6" name="Title 3">
            <a:extLst>
              <a:ext uri="{FF2B5EF4-FFF2-40B4-BE49-F238E27FC236}">
                <a16:creationId xmlns:a16="http://schemas.microsoft.com/office/drawing/2014/main" id="{AA2F6269-AE79-A643-9781-90ABC9FED44B}"/>
              </a:ext>
            </a:extLst>
          </p:cNvPr>
          <p:cNvSpPr txBox="1">
            <a:spLocks noChangeArrowheads="1"/>
          </p:cNvSpPr>
          <p:nvPr/>
        </p:nvSpPr>
        <p:spPr bwMode="auto">
          <a:xfrm>
            <a:off x="0" y="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FFFFFF"/>
                </a:solidFill>
                <a:effectLst/>
                <a:uLnTx/>
                <a:uFillTx/>
                <a:latin typeface="Arial Black" panose="020B0604020202020204" pitchFamily="34" charset="0"/>
                <a:ea typeface="+mj-ea"/>
                <a:cs typeface="+mj-cs"/>
              </a:rPr>
              <a:t>Form 700</a:t>
            </a:r>
          </a:p>
        </p:txBody>
      </p:sp>
      <p:sp>
        <p:nvSpPr>
          <p:cNvPr id="7" name="Rectangle 3">
            <a:extLst>
              <a:ext uri="{FF2B5EF4-FFF2-40B4-BE49-F238E27FC236}">
                <a16:creationId xmlns:a16="http://schemas.microsoft.com/office/drawing/2014/main" id="{0C0B9486-594A-9345-B241-2595232B473B}"/>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19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C5D4A-9DE3-2349-BF6D-C37D16A529D9}"/>
              </a:ext>
            </a:extLst>
          </p:cNvPr>
          <p:cNvSpPr>
            <a:spLocks noGrp="1"/>
          </p:cNvSpPr>
          <p:nvPr>
            <p:ph idx="1"/>
          </p:nvPr>
        </p:nvSpPr>
        <p:spPr>
          <a:xfrm>
            <a:off x="457200" y="1554480"/>
            <a:ext cx="8299450" cy="4848225"/>
          </a:xfrm>
        </p:spPr>
        <p:txBody>
          <a:bodyPr/>
          <a:lstStyle/>
          <a:p>
            <a:pPr marL="0" indent="0">
              <a:buFontTx/>
              <a:buNone/>
              <a:defRPr/>
            </a:pPr>
            <a:r>
              <a:rPr lang="en-US" sz="2800" b="1" dirty="0">
                <a:latin typeface="Arial" panose="020B0604020202020204" pitchFamily="34" charset="0"/>
                <a:ea typeface="Open Sans Semibold" panose="020B0706030804020204" pitchFamily="34" charset="0"/>
                <a:cs typeface="Arial" panose="020B0604020202020204" pitchFamily="34" charset="0"/>
              </a:rPr>
              <a:t>Gift</a:t>
            </a:r>
            <a:r>
              <a:rPr lang="en-US" sz="2400" b="1" dirty="0">
                <a:latin typeface="Arial" panose="020B0604020202020204" pitchFamily="34" charset="0"/>
                <a:ea typeface="Open Sans Semibold" panose="020B0706030804020204" pitchFamily="34" charset="0"/>
                <a:cs typeface="Arial" panose="020B0604020202020204" pitchFamily="34" charset="0"/>
              </a:rPr>
              <a:t> </a:t>
            </a:r>
            <a:r>
              <a:rPr lang="en-US" sz="2000" i="1" dirty="0">
                <a:latin typeface="Arial" panose="020B0604020202020204" pitchFamily="34" charset="0"/>
                <a:ea typeface="Open Sans Semibold" panose="020B0706030804020204" pitchFamily="34" charset="0"/>
                <a:cs typeface="Arial" panose="020B0604020202020204" pitchFamily="34" charset="0"/>
              </a:rPr>
              <a:t>(cont.)</a:t>
            </a:r>
          </a:p>
          <a:p>
            <a:pPr marL="868680" lvl="1" indent="-457200">
              <a:lnSpc>
                <a:spcPts val="2200"/>
              </a:lnSpc>
              <a:spcBef>
                <a:spcPts val="750"/>
              </a:spcBef>
              <a:buFont typeface="+mj-lt"/>
              <a:buAutoNum type="arabicPeriod" startAt="3"/>
              <a:defRPr/>
            </a:pPr>
            <a:r>
              <a:rPr lang="en-US" sz="2000" dirty="0"/>
              <a:t>Family Members:</a:t>
            </a:r>
          </a:p>
          <a:p>
            <a:pPr marL="1325880" lvl="3" indent="-457200">
              <a:lnSpc>
                <a:spcPts val="2200"/>
              </a:lnSpc>
              <a:spcBef>
                <a:spcPts val="750"/>
              </a:spcBef>
              <a:buFont typeface="System Font Regular"/>
              <a:buChar char="☞"/>
              <a:defRPr/>
            </a:pPr>
            <a:r>
              <a:rPr lang="en-US" sz="2000" dirty="0"/>
              <a:t>Spouse (or former spouse), child, parent, grandparent, great grandparent, grandchild, brother, sister, current or former parent-in-law, brother-in-law, sister-in-law, aunt, great aunt, uncle, great uncle, niece, great niece, nephew, great nephew, first cousin, or first cousin once removed, or the spouse of any such person. (other than a lobbyist)</a:t>
            </a:r>
          </a:p>
          <a:p>
            <a:pPr marL="868680" lvl="1" indent="-457200">
              <a:lnSpc>
                <a:spcPts val="2200"/>
              </a:lnSpc>
              <a:spcBef>
                <a:spcPts val="750"/>
              </a:spcBef>
              <a:buFont typeface="+mj-lt"/>
              <a:buAutoNum type="arabicPeriod" startAt="4"/>
              <a:defRPr/>
            </a:pPr>
            <a:r>
              <a:rPr lang="en-US" sz="2000" dirty="0"/>
              <a:t>“BFF’s”- Long-term friendships:</a:t>
            </a:r>
          </a:p>
          <a:p>
            <a:pPr marL="1325880" lvl="3" indent="-457200">
              <a:lnSpc>
                <a:spcPts val="2200"/>
              </a:lnSpc>
              <a:spcBef>
                <a:spcPts val="750"/>
              </a:spcBef>
              <a:buFont typeface="System Font Regular"/>
              <a:buChar char="☞"/>
              <a:defRPr/>
            </a:pPr>
            <a:r>
              <a:rPr lang="en-US" sz="2000" dirty="0"/>
              <a:t>Friends for a “period of time” and gift giving and taking must be proportional. (other than a lobbyist)</a:t>
            </a:r>
          </a:p>
          <a:p>
            <a:pPr marL="868680" lvl="1" indent="-457200">
              <a:lnSpc>
                <a:spcPts val="2200"/>
              </a:lnSpc>
              <a:spcBef>
                <a:spcPts val="750"/>
              </a:spcBef>
              <a:buFont typeface="+mj-lt"/>
              <a:buAutoNum type="arabicPeriod" startAt="5"/>
              <a:defRPr/>
            </a:pPr>
            <a:r>
              <a:rPr lang="en-US" sz="2000" dirty="0"/>
              <a:t>Dating – “bona fide” relationship (other than a lobbyist)</a:t>
            </a:r>
          </a:p>
          <a:p>
            <a:pPr marL="1268730" lvl="1" indent="-457200">
              <a:lnSpc>
                <a:spcPts val="2200"/>
              </a:lnSpc>
              <a:spcBef>
                <a:spcPts val="750"/>
              </a:spcBef>
              <a:buFont typeface="System Font Regular"/>
              <a:buChar char="☞"/>
              <a:defRPr/>
            </a:pPr>
            <a:r>
              <a:rPr lang="en-US" sz="2000" dirty="0"/>
              <a:t>Returning or Donating Gifts vs. Reporting</a:t>
            </a:r>
          </a:p>
        </p:txBody>
      </p:sp>
      <p:sp>
        <p:nvSpPr>
          <p:cNvPr id="6" name="Title 3">
            <a:extLst>
              <a:ext uri="{FF2B5EF4-FFF2-40B4-BE49-F238E27FC236}">
                <a16:creationId xmlns:a16="http://schemas.microsoft.com/office/drawing/2014/main" id="{D1C91C3D-AF3E-114D-ADB6-C7BE98F31892}"/>
              </a:ext>
            </a:extLst>
          </p:cNvPr>
          <p:cNvSpPr txBox="1">
            <a:spLocks noChangeArrowheads="1"/>
          </p:cNvSpPr>
          <p:nvPr/>
        </p:nvSpPr>
        <p:spPr bwMode="auto">
          <a:xfrm>
            <a:off x="0" y="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tx2"/>
                </a:solidFill>
                <a:latin typeface="Verdana" pitchFamily="34" charset="0"/>
              </a:defRPr>
            </a:lvl2pPr>
            <a:lvl3pPr algn="ctr" rtl="0" eaLnBrk="0" fontAlgn="base" hangingPunct="0">
              <a:spcBef>
                <a:spcPct val="0"/>
              </a:spcBef>
              <a:spcAft>
                <a:spcPct val="0"/>
              </a:spcAft>
              <a:defRPr sz="3200">
                <a:solidFill>
                  <a:schemeClr val="tx2"/>
                </a:solidFill>
                <a:latin typeface="Verdana" pitchFamily="34" charset="0"/>
              </a:defRPr>
            </a:lvl3pPr>
            <a:lvl4pPr algn="ctr" rtl="0" eaLnBrk="0" fontAlgn="base" hangingPunct="0">
              <a:spcBef>
                <a:spcPct val="0"/>
              </a:spcBef>
              <a:spcAft>
                <a:spcPct val="0"/>
              </a:spcAft>
              <a:defRPr sz="3200">
                <a:solidFill>
                  <a:schemeClr val="tx2"/>
                </a:solidFill>
                <a:latin typeface="Verdana" pitchFamily="34" charset="0"/>
              </a:defRPr>
            </a:lvl4pPr>
            <a:lvl5pPr algn="ctr" rtl="0" eaLnBrk="0" fontAlgn="base" hangingPunct="0">
              <a:spcBef>
                <a:spcPct val="0"/>
              </a:spcBef>
              <a:spcAft>
                <a:spcPct val="0"/>
              </a:spcAft>
              <a:defRPr sz="3200">
                <a:solidFill>
                  <a:schemeClr val="tx2"/>
                </a:solidFill>
                <a:latin typeface="Verdana" pitchFamily="34" charset="0"/>
              </a:defRPr>
            </a:lvl5pPr>
            <a:lvl6pPr marL="457200" algn="ctr" rtl="0" fontAlgn="base">
              <a:spcBef>
                <a:spcPct val="0"/>
              </a:spcBef>
              <a:spcAft>
                <a:spcPct val="0"/>
              </a:spcAft>
              <a:defRPr sz="3200">
                <a:solidFill>
                  <a:schemeClr val="tx2"/>
                </a:solidFill>
                <a:latin typeface="Verdana" pitchFamily="34" charset="0"/>
              </a:defRPr>
            </a:lvl6pPr>
            <a:lvl7pPr marL="914400" algn="ctr" rtl="0" fontAlgn="base">
              <a:spcBef>
                <a:spcPct val="0"/>
              </a:spcBef>
              <a:spcAft>
                <a:spcPct val="0"/>
              </a:spcAft>
              <a:defRPr sz="3200">
                <a:solidFill>
                  <a:schemeClr val="tx2"/>
                </a:solidFill>
                <a:latin typeface="Verdana" pitchFamily="34" charset="0"/>
              </a:defRPr>
            </a:lvl7pPr>
            <a:lvl8pPr marL="1371600" algn="ctr" rtl="0" fontAlgn="base">
              <a:spcBef>
                <a:spcPct val="0"/>
              </a:spcBef>
              <a:spcAft>
                <a:spcPct val="0"/>
              </a:spcAft>
              <a:defRPr sz="3200">
                <a:solidFill>
                  <a:schemeClr val="tx2"/>
                </a:solidFill>
                <a:latin typeface="Verdana" pitchFamily="34" charset="0"/>
              </a:defRPr>
            </a:lvl8pPr>
            <a:lvl9pPr marL="1828800" algn="ctr" rtl="0" fontAlgn="base">
              <a:spcBef>
                <a:spcPct val="0"/>
              </a:spcBef>
              <a:spcAft>
                <a:spcPct val="0"/>
              </a:spcAft>
              <a:defRPr sz="3200">
                <a:solidFill>
                  <a:schemeClr val="tx2"/>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FFFFFF"/>
                </a:solidFill>
                <a:effectLst/>
                <a:uLnTx/>
                <a:uFillTx/>
                <a:latin typeface="Arial Black" panose="020B0604020202020204" pitchFamily="34" charset="0"/>
                <a:ea typeface="+mj-ea"/>
                <a:cs typeface="+mj-cs"/>
              </a:rPr>
              <a:t>Form 700</a:t>
            </a:r>
          </a:p>
        </p:txBody>
      </p:sp>
      <p:sp>
        <p:nvSpPr>
          <p:cNvPr id="7" name="Rectangle 3">
            <a:extLst>
              <a:ext uri="{FF2B5EF4-FFF2-40B4-BE49-F238E27FC236}">
                <a16:creationId xmlns:a16="http://schemas.microsoft.com/office/drawing/2014/main" id="{6F9BE353-2A71-3A4A-AA84-B9BA352D2E9F}"/>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432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5FE0DB69-EE6B-4593-9705-5C679BBD23B7}"/>
              </a:ext>
            </a:extLst>
          </p:cNvPr>
          <p:cNvSpPr>
            <a:spLocks noGrp="1" noChangeArrowheads="1"/>
          </p:cNvSpPr>
          <p:nvPr>
            <p:ph type="title"/>
          </p:nvPr>
        </p:nvSpPr>
        <p:spPr>
          <a:xfrm>
            <a:off x="4204" y="37312"/>
            <a:ext cx="7086600" cy="12954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
        <p:nvSpPr>
          <p:cNvPr id="21508" name="Rectangle 2">
            <a:extLst>
              <a:ext uri="{FF2B5EF4-FFF2-40B4-BE49-F238E27FC236}">
                <a16:creationId xmlns:a16="http://schemas.microsoft.com/office/drawing/2014/main" id="{D2FD97D9-B4F9-4853-A44F-0B130606915D}"/>
              </a:ext>
            </a:extLst>
          </p:cNvPr>
          <p:cNvSpPr txBox="1">
            <a:spLocks noChangeArrowheads="1"/>
          </p:cNvSpPr>
          <p:nvPr/>
        </p:nvSpPr>
        <p:spPr bwMode="auto">
          <a:xfrm>
            <a:off x="457200" y="1554480"/>
            <a:ext cx="8332788" cy="5014913"/>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Brown Act Applies to </a:t>
            </a:r>
            <a:r>
              <a:rPr lang="en-US" altLang="en-US" sz="2800" b="1" u="sng" dirty="0">
                <a:solidFill>
                  <a:srgbClr val="000000"/>
                </a:solidFill>
                <a:latin typeface="Arial" panose="020B0604020202020204" pitchFamily="34" charset="0"/>
                <a:ea typeface="Open Sans" panose="020B0606030504020204" pitchFamily="34" charset="0"/>
                <a:cs typeface="Arial" panose="020B0604020202020204" pitchFamily="34" charset="0"/>
              </a:rPr>
              <a:t>Meetings of the Board</a:t>
            </a:r>
          </a:p>
          <a:p>
            <a:pPr eaLnBrk="1" hangingPunct="1">
              <a:buFontTx/>
              <a:buNone/>
              <a:defRPr/>
            </a:pPr>
            <a:endParaRPr lang="en-US" altLang="en-US" sz="1200" u="sng" dirty="0">
              <a:solidFill>
                <a:srgbClr val="000000"/>
              </a:solidFill>
              <a:latin typeface="Arial" panose="020B0604020202020204" pitchFamily="34" charset="0"/>
              <a:ea typeface="Open Sans" panose="020B0606030504020204" pitchFamily="34" charset="0"/>
              <a:cs typeface="Arial" panose="020B0604020202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Basic Definition</a:t>
            </a:r>
          </a:p>
          <a:p>
            <a:pPr marL="4160520" eaLnBrk="1" hangingPunct="1">
              <a:spcBef>
                <a:spcPts val="750"/>
              </a:spcBef>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When any congregation of a majority of the members of the body meet to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hear, discuss, deliberate, or take action</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on any item of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Charter School business</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A group of people sitting at a table in a meeting&#10;&#10;Description automatically generated with low confidence">
            <a:extLst>
              <a:ext uri="{FF2B5EF4-FFF2-40B4-BE49-F238E27FC236}">
                <a16:creationId xmlns:a16="http://schemas.microsoft.com/office/drawing/2014/main" id="{87821350-070D-1448-894F-2FD729903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 y="2971800"/>
            <a:ext cx="4030589" cy="23607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p:cTn id="7"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 calcmode="lin" valueType="num">
                                      <p:cBhvr>
                                        <p:cTn id="13" dur="500" fill="hold"/>
                                        <p:tgtEl>
                                          <p:spTgt spid="2150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1508">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1508">
                                            <p:txEl>
                                              <p:pRg st="3" end="3"/>
                                            </p:txEl>
                                          </p:spTgt>
                                        </p:tgtEl>
                                        <p:attrNameLst>
                                          <p:attrName>style.visibility</p:attrName>
                                        </p:attrNameLst>
                                      </p:cBhvr>
                                      <p:to>
                                        <p:strVal val="visible"/>
                                      </p:to>
                                    </p:set>
                                    <p:anim calcmode="lin" valueType="num">
                                      <p:cBhvr>
                                        <p:cTn id="23" dur="500" fill="hold"/>
                                        <p:tgtEl>
                                          <p:spTgt spid="21508">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150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513A69D2-9F5D-714B-8531-04F03883478C}"/>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Common Law on </a:t>
            </a:r>
            <a:b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br>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Conflicts-of-Interest</a:t>
            </a:r>
          </a:p>
        </p:txBody>
      </p:sp>
      <p:sp>
        <p:nvSpPr>
          <p:cNvPr id="96259" name="Rectangle 2">
            <a:extLst>
              <a:ext uri="{FF2B5EF4-FFF2-40B4-BE49-F238E27FC236}">
                <a16:creationId xmlns:a16="http://schemas.microsoft.com/office/drawing/2014/main" id="{7EE4F578-CD25-A541-9526-AEC308FC63D4}"/>
              </a:ext>
            </a:extLst>
          </p:cNvPr>
          <p:cNvSpPr txBox="1">
            <a:spLocks noChangeArrowheads="1"/>
          </p:cNvSpPr>
          <p:nvPr/>
        </p:nvSpPr>
        <p:spPr bwMode="auto">
          <a:xfrm>
            <a:off x="457200" y="1554480"/>
            <a:ext cx="8332788" cy="4876800"/>
          </a:xfrm>
          <a:prstGeom prst="rect">
            <a:avLst/>
          </a:prstGeom>
          <a:noFill/>
          <a:ln>
            <a:noFill/>
          </a:ln>
          <a:effectLst/>
        </p:spPr>
        <p:txBody>
          <a:bodyPr/>
          <a:lstStyle>
            <a:lvl1pPr marL="752475" indent="-752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52475" marR="0" lvl="0" indent="-752475" algn="l" defTabSz="914400" rtl="0" eaLnBrk="1" fontAlgn="base" latinLnBrk="0" hangingPunct="1">
              <a:lnSpc>
                <a:spcPct val="8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Prohibition Against Conflicts of Interest</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Public official engaging in transaction or influencing decision.</a:t>
            </a:r>
          </a:p>
          <a:p>
            <a:pPr marL="868680" marR="0" lvl="1"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Creating an appearance of impropriety (financial interest not necessarily required)</a:t>
            </a:r>
          </a:p>
          <a:p>
            <a:pPr marL="457200" marR="0" lvl="1" indent="0" algn="l" defTabSz="914400" rtl="0" eaLnBrk="1" fontAlgn="base" latinLnBrk="0" hangingPunct="1">
              <a:lnSpc>
                <a:spcPct val="80000"/>
              </a:lnSpc>
              <a:spcBef>
                <a:spcPct val="20000"/>
              </a:spcBef>
              <a:spcAft>
                <a:spcPct val="0"/>
              </a:spcAft>
              <a:buClrTx/>
              <a:buSzTx/>
              <a:buFontTx/>
              <a:buNone/>
              <a:tabLst/>
              <a:defRPr/>
            </a:pPr>
            <a:endParaRPr kumimoji="0" lang="en-US" altLang="en-US" sz="2800" b="0" i="0" u="sng"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a:p>
            <a:pPr marL="752475" marR="0" lvl="0" indent="-752475" algn="l" defTabSz="914400" rtl="0" eaLnBrk="1" fontAlgn="base" latinLnBrk="0" hangingPunct="1">
              <a:lnSpc>
                <a:spcPct val="8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Open Sans Semibold" panose="020B0706030804020204" pitchFamily="34" charset="0"/>
              </a:rPr>
              <a:t>Doctrine of Incompatible Offices</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Open Sans Semibold" panose="020B0706030804020204" pitchFamily="34" charset="0"/>
              </a:rPr>
              <a:t>Public official holding two public offices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simultaneously</a:t>
            </a:r>
          </a:p>
          <a:p>
            <a:pPr marL="868680" marR="0" lvl="0" indent="-457200" algn="l" defTabSz="914400" rtl="0" eaLnBrk="1" fontAlgn="base" latinLnBrk="0" hangingPunct="1">
              <a:lnSpc>
                <a:spcPct val="100000"/>
              </a:lnSpc>
              <a:spcBef>
                <a:spcPts val="750"/>
              </a:spcBef>
              <a:spcAft>
                <a:spcPct val="0"/>
              </a:spcAft>
              <a:buClrTx/>
              <a:buSzTx/>
              <a:buFont typeface="System Font Regular"/>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Offices are incompatible with each other (creating divided loyalties); overlapping jurisdictions</a:t>
            </a:r>
          </a:p>
          <a:p>
            <a:pPr marL="752475" marR="0" lvl="0" indent="-752475" algn="l" defTabSz="914400" rtl="0" eaLnBrk="1" fontAlgn="base" latinLnBrk="0" hangingPunct="1">
              <a:lnSpc>
                <a:spcPct val="8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752475" marR="0" lvl="0" indent="-752475"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52475" marR="0" lvl="0" indent="-752475"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52475" marR="0" lvl="0" indent="-752475" algn="l" defTabSz="914400" rtl="0" eaLnBrk="1" fontAlgn="base" latinLnBrk="0" hangingPunct="1">
              <a:lnSpc>
                <a:spcPct val="80000"/>
              </a:lnSpc>
              <a:spcBef>
                <a:spcPct val="20000"/>
              </a:spcBef>
              <a:spcAft>
                <a:spcPct val="0"/>
              </a:spcAft>
              <a:buClrTx/>
              <a:buSzTx/>
              <a:buFontTx/>
              <a:buChar char="•"/>
              <a:tabLst/>
              <a:defRPr/>
            </a:pPr>
            <a:endPar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5" name="Rectangle 3">
            <a:extLst>
              <a:ext uri="{FF2B5EF4-FFF2-40B4-BE49-F238E27FC236}">
                <a16:creationId xmlns:a16="http://schemas.microsoft.com/office/drawing/2014/main" id="{6F23792D-6266-7448-9844-BA988AA79473}"/>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737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p:tgtEl>
                                          <p:spTgt spid="9625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62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p:tgtEl>
                                          <p:spTgt spid="9625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625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p:tgtEl>
                                          <p:spTgt spid="9625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625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 calcmode="lin" valueType="num">
                                      <p:cBhvr additive="base">
                                        <p:cTn id="25" dur="500"/>
                                        <p:tgtEl>
                                          <p:spTgt spid="96259">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625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6259">
                                            <p:txEl>
                                              <p:pRg st="5" end="5"/>
                                            </p:txEl>
                                          </p:spTgt>
                                        </p:tgtEl>
                                        <p:attrNameLst>
                                          <p:attrName>style.visibility</p:attrName>
                                        </p:attrNameLst>
                                      </p:cBhvr>
                                      <p:to>
                                        <p:strVal val="visible"/>
                                      </p:to>
                                    </p:set>
                                    <p:anim calcmode="lin" valueType="num">
                                      <p:cBhvr additive="base">
                                        <p:cTn id="31" dur="500"/>
                                        <p:tgtEl>
                                          <p:spTgt spid="96259">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62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 calcmode="lin" valueType="num">
                                      <p:cBhvr additive="base">
                                        <p:cTn id="37" dur="500"/>
                                        <p:tgtEl>
                                          <p:spTgt spid="96259">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Signed by the Governor on September 13, 2022, effective January 1, 2023; subject to a ramp up period for full compliance by January 1, 2026</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Existing law has required members and certain employees of cities and counties to engage in </a:t>
            </a:r>
            <a:r>
              <a:rPr kumimoji="0" lang="en-US" sz="2400" b="1" i="0" u="none" strike="noStrike" kern="1200" cap="none" spc="0" normalizeH="0" baseline="0" noProof="0" dirty="0">
                <a:ln>
                  <a:noFill/>
                </a:ln>
                <a:solidFill>
                  <a:srgbClr val="000000"/>
                </a:solidFill>
                <a:effectLst/>
                <a:uLnTx/>
                <a:uFillTx/>
                <a:latin typeface="Arial"/>
                <a:ea typeface="+mn-ea"/>
                <a:cs typeface="+mn-cs"/>
              </a:rPr>
              <a:t>two hours </a:t>
            </a:r>
            <a:r>
              <a:rPr kumimoji="0" lang="en-US" sz="2400" b="0" i="0" u="none" strike="noStrike" kern="1200" cap="none" spc="0" normalizeH="0" baseline="0" noProof="0" dirty="0">
                <a:ln>
                  <a:noFill/>
                </a:ln>
                <a:solidFill>
                  <a:srgbClr val="000000"/>
                </a:solidFill>
                <a:effectLst/>
                <a:uLnTx/>
                <a:uFillTx/>
                <a:latin typeface="Arial"/>
                <a:ea typeface="+mn-ea"/>
                <a:cs typeface="+mn-cs"/>
              </a:rPr>
              <a:t>of ethics training “relevant” to their public service” </a:t>
            </a:r>
            <a:r>
              <a:rPr kumimoji="0" lang="en-US" sz="2400" b="1" i="0" u="none" strike="noStrike" kern="1200" cap="none" spc="0" normalizeH="0" baseline="0" noProof="0" dirty="0">
                <a:ln>
                  <a:noFill/>
                </a:ln>
                <a:solidFill>
                  <a:srgbClr val="000000"/>
                </a:solidFill>
                <a:effectLst/>
                <a:uLnTx/>
                <a:uFillTx/>
                <a:latin typeface="Arial"/>
                <a:ea typeface="+mn-ea"/>
                <a:cs typeface="+mn-cs"/>
              </a:rPr>
              <a:t>every two years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AB 2158 adds charter schools to the list of </a:t>
            </a:r>
            <a:r>
              <a:rPr kumimoji="0" lang="en-US" sz="2400" b="1" i="0" u="none" strike="noStrike" kern="1200" cap="none" spc="0" normalizeH="0" baseline="0" noProof="0" dirty="0">
                <a:ln>
                  <a:noFill/>
                </a:ln>
                <a:solidFill>
                  <a:srgbClr val="000000"/>
                </a:solidFill>
                <a:effectLst/>
                <a:uLnTx/>
                <a:uFillTx/>
                <a:latin typeface="Arial"/>
                <a:ea typeface="+mn-ea"/>
                <a:cs typeface="+mn-cs"/>
              </a:rPr>
              <a:t>local agencies </a:t>
            </a:r>
            <a:r>
              <a:rPr kumimoji="0" lang="en-US" sz="2400" b="0" i="0" u="none" strike="noStrike" kern="1200" cap="none" spc="0" normalizeH="0" baseline="0" noProof="0" dirty="0">
                <a:ln>
                  <a:noFill/>
                </a:ln>
                <a:solidFill>
                  <a:srgbClr val="000000"/>
                </a:solidFill>
                <a:effectLst/>
                <a:uLnTx/>
                <a:uFillTx/>
                <a:latin typeface="Arial"/>
                <a:ea typeface="+mn-ea"/>
                <a:cs typeface="+mn-cs"/>
              </a:rPr>
              <a:t>subject to the biennial training requirement and extends the training obligation to members of charter school boards</a:t>
            </a:r>
          </a:p>
          <a:p>
            <a:pPr marL="685800" marR="0" lvl="2" indent="0" algn="l" defTabSz="6858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2158</a:t>
            </a:r>
          </a:p>
        </p:txBody>
      </p:sp>
      <p:sp>
        <p:nvSpPr>
          <p:cNvPr id="3" name="Rectangle 3">
            <a:extLst>
              <a:ext uri="{FF2B5EF4-FFF2-40B4-BE49-F238E27FC236}">
                <a16:creationId xmlns:a16="http://schemas.microsoft.com/office/drawing/2014/main" id="{BFA8F9EF-8F14-27EA-35FB-5B76728FE9D0}"/>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1767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“Ethics laws” include, but are not limited to, the following: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(1) Laws relating to personal financial gain by public servants, including, but not limited to, laws prohibiting bribery and conflict-of-interest laws.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(2) Laws relating to claiming perquisites of office, including, but not limited to, gift and travel restrictions, prohibitions against the use of public resources for personal or political purposes, prohibitions against gifts of public funds, mass mailing restrictions, and prohibitions against acceptance of free or discounted transportation by transportation companies.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br>
              <a:rPr kumimoji="0" lang="en-US" sz="2400" b="0" i="0" u="none" strike="noStrike" kern="1200" cap="none" spc="0" normalizeH="0" baseline="0" noProof="0" dirty="0">
                <a:ln>
                  <a:noFill/>
                </a:ln>
                <a:solidFill>
                  <a:srgbClr val="000000"/>
                </a:solidFill>
                <a:effectLst/>
                <a:uLnTx/>
                <a:uFillTx/>
                <a:latin typeface="Arial"/>
                <a:ea typeface="+mn-ea"/>
                <a:cs typeface="+mn-cs"/>
              </a:rPr>
            </a:b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2158</a:t>
            </a:r>
          </a:p>
        </p:txBody>
      </p:sp>
      <p:sp>
        <p:nvSpPr>
          <p:cNvPr id="3" name="Rectangle 3">
            <a:extLst>
              <a:ext uri="{FF2B5EF4-FFF2-40B4-BE49-F238E27FC236}">
                <a16:creationId xmlns:a16="http://schemas.microsoft.com/office/drawing/2014/main" id="{0DD8516A-050C-A228-6385-8A671E14F024}"/>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04413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“Ethics laws” include, but are not limited to, the following:</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(3) Government transparency laws, including, but not limited to, financial interest disclosure requirements and open government laws.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 Laws relating to fair processes, including, but not limited to, common law bias prohibitions, due process requirements, incompatible offices, competitive bidding requirements for public contracts, and disqualification from participating in decisions affecting family members.</a:t>
            </a:r>
            <a:br>
              <a:rPr kumimoji="0" lang="en-US" sz="2400" b="0" i="0" u="none" strike="noStrike" kern="1200" cap="none" spc="0" normalizeH="0" baseline="0" noProof="0" dirty="0">
                <a:ln>
                  <a:noFill/>
                </a:ln>
                <a:solidFill>
                  <a:srgbClr val="000000"/>
                </a:solidFill>
                <a:effectLst/>
                <a:uLnTx/>
                <a:uFillTx/>
                <a:latin typeface="Arial"/>
                <a:ea typeface="+mn-ea"/>
                <a:cs typeface="+mn-cs"/>
              </a:rPr>
            </a:b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2158</a:t>
            </a:r>
          </a:p>
        </p:txBody>
      </p:sp>
      <p:sp>
        <p:nvSpPr>
          <p:cNvPr id="3" name="Rectangle 3">
            <a:extLst>
              <a:ext uri="{FF2B5EF4-FFF2-40B4-BE49-F238E27FC236}">
                <a16:creationId xmlns:a16="http://schemas.microsoft.com/office/drawing/2014/main" id="{458CF5A3-6CD1-E432-3600-5728DA83463E}"/>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23314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ts val="2680"/>
              </a:lnSpc>
              <a:spcBef>
                <a:spcPct val="2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Arial"/>
                <a:ea typeface="+mn-ea"/>
                <a:cs typeface="+mn-cs"/>
              </a:rPr>
              <a:t>Requirements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ts val="268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Fair Political Practices Committee and the Attorney General must be “consulted” in connection with the development of course materials</a:t>
            </a:r>
          </a:p>
          <a:p>
            <a:pPr marL="342900" marR="0" lvl="0" indent="-342900" algn="l" defTabSz="914400" rtl="0" eaLnBrk="0" fontAlgn="base" latinLnBrk="0" hangingPunct="0">
              <a:lnSpc>
                <a:spcPts val="268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Charter schools must provide their officials with information on how they can meet the training requirements at least once annually</a:t>
            </a:r>
          </a:p>
          <a:p>
            <a:pPr marL="342900" marR="0" lvl="0" indent="-342900" algn="l" defTabSz="914400" rtl="0" eaLnBrk="0" fontAlgn="base" latinLnBrk="0" hangingPunct="0">
              <a:lnSpc>
                <a:spcPts val="268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Charter schools must maintain records for at least five years after the training was provided indicating</a:t>
            </a:r>
          </a:p>
          <a:p>
            <a:pPr marL="742950" marR="0" lvl="1" indent="-285750" algn="l" defTabSz="914400" rtl="0" eaLnBrk="0" fontAlgn="base" latinLnBrk="0" hangingPunct="0">
              <a:lnSpc>
                <a:spcPts val="268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dates that officials satisfied the training requirements</a:t>
            </a:r>
          </a:p>
          <a:p>
            <a:pPr marL="742950" marR="0" lvl="1" indent="-285750" algn="l" defTabSz="914400" rtl="0" eaLnBrk="0" fontAlgn="base" latinLnBrk="0" hangingPunct="0">
              <a:lnSpc>
                <a:spcPts val="268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a:t>
            </a:r>
            <a:r>
              <a:rPr kumimoji="0" lang="en-US" sz="2400" b="0" i="0" u="none" strike="noStrike" kern="1200" cap="none" spc="0" normalizeH="0" baseline="0" noProof="0" dirty="0" err="1">
                <a:ln>
                  <a:noFill/>
                </a:ln>
                <a:solidFill>
                  <a:srgbClr val="000000"/>
                </a:solidFill>
                <a:effectLst/>
                <a:uLnTx/>
                <a:uFillTx/>
                <a:latin typeface="Arial"/>
                <a:ea typeface="+mn-ea"/>
                <a:cs typeface="+mn-cs"/>
              </a:rPr>
              <a:t>entit</a:t>
            </a:r>
            <a:r>
              <a:rPr kumimoji="0" lang="en-US" sz="2400" b="0" i="0" u="none" strike="noStrike" kern="1200" cap="none" spc="0" normalizeH="0" baseline="0" noProof="0" dirty="0">
                <a:ln>
                  <a:noFill/>
                </a:ln>
                <a:solidFill>
                  <a:srgbClr val="000000"/>
                </a:solidFill>
                <a:effectLst/>
                <a:uLnTx/>
                <a:uFillTx/>
                <a:latin typeface="Arial"/>
                <a:ea typeface="+mn-ea"/>
                <a:cs typeface="+mn-cs"/>
              </a:rPr>
              <a:t>(</a:t>
            </a:r>
            <a:r>
              <a:rPr kumimoji="0" lang="en-US" sz="2400" b="0" i="0" u="none" strike="noStrike" kern="1200" cap="none" spc="0" normalizeH="0" baseline="0" noProof="0" dirty="0" err="1">
                <a:ln>
                  <a:noFill/>
                </a:ln>
                <a:solidFill>
                  <a:srgbClr val="000000"/>
                </a:solidFill>
                <a:effectLst/>
                <a:uLnTx/>
                <a:uFillTx/>
                <a:latin typeface="Arial"/>
                <a:ea typeface="+mn-ea"/>
                <a:cs typeface="+mn-cs"/>
              </a:rPr>
              <a:t>ies</a:t>
            </a:r>
            <a:r>
              <a:rPr kumimoji="0" lang="en-US" sz="2400" b="0" i="0" u="none" strike="noStrike" kern="1200" cap="none" spc="0" normalizeH="0" baseline="0" noProof="0" dirty="0">
                <a:ln>
                  <a:noFill/>
                </a:ln>
                <a:solidFill>
                  <a:srgbClr val="000000"/>
                </a:solidFill>
                <a:effectLst/>
                <a:uLnTx/>
                <a:uFillTx/>
                <a:latin typeface="Arial"/>
                <a:ea typeface="+mn-ea"/>
                <a:cs typeface="+mn-cs"/>
              </a:rPr>
              <a:t>) that provided the training</a:t>
            </a: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2158</a:t>
            </a:r>
          </a:p>
        </p:txBody>
      </p:sp>
      <p:sp>
        <p:nvSpPr>
          <p:cNvPr id="3" name="Rectangle 3">
            <a:extLst>
              <a:ext uri="{FF2B5EF4-FFF2-40B4-BE49-F238E27FC236}">
                <a16:creationId xmlns:a16="http://schemas.microsoft.com/office/drawing/2014/main" id="{08CB8CAC-68D5-4459-D2F9-37A10F28FB99}"/>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31363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p:cTn id="3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Arial"/>
                <a:ea typeface="+mn-ea"/>
                <a:cs typeface="+mn-cs"/>
              </a:rPr>
              <a:t>Applicability</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Not applicable to board members whose terms will expire before January 1, 2026</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All other board members seated as of January 1, 2025 must receive the required training by January 1, 2026 and retrain at least once every two years thereafter</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2158</a:t>
            </a:r>
          </a:p>
        </p:txBody>
      </p:sp>
      <p:sp>
        <p:nvSpPr>
          <p:cNvPr id="3" name="Rectangle 3">
            <a:extLst>
              <a:ext uri="{FF2B5EF4-FFF2-40B4-BE49-F238E27FC236}">
                <a16:creationId xmlns:a16="http://schemas.microsoft.com/office/drawing/2014/main" id="{1247B20D-81AD-792B-AF3D-D4EA1676611A}"/>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416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9A3E4F5-C12C-4039-AC91-9053B22109D5}"/>
              </a:ext>
            </a:extLst>
          </p:cNvPr>
          <p:cNvSpPr txBox="1">
            <a:spLocks noChangeArrowheads="1"/>
          </p:cNvSpPr>
          <p:nvPr/>
        </p:nvSpPr>
        <p:spPr bwMode="auto">
          <a:xfrm>
            <a:off x="457200" y="1554480"/>
            <a:ext cx="8382000" cy="360045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Arial"/>
                <a:ea typeface="+mn-ea"/>
                <a:cs typeface="+mn-cs"/>
              </a:rPr>
              <a:t>Applicability</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about charter school employees?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Are they an “[a]n employee designated by a local agency governing body to receive the training specified under this article?”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What about training requirements in charters and MOUs?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Does </a:t>
            </a:r>
            <a:r>
              <a:rPr kumimoji="0" lang="en-US" sz="2400" b="0" i="0" u="sng" strike="noStrike" kern="1200" cap="none" spc="0" normalizeH="0" baseline="0" noProof="0" dirty="0">
                <a:ln>
                  <a:noFill/>
                </a:ln>
                <a:solidFill>
                  <a:srgbClr val="000000"/>
                </a:solidFill>
                <a:effectLst/>
                <a:uLnTx/>
                <a:uFillTx/>
                <a:latin typeface="Arial"/>
                <a:ea typeface="+mn-ea"/>
                <a:cs typeface="+mn-cs"/>
              </a:rPr>
              <a:t>this training</a:t>
            </a:r>
            <a:r>
              <a:rPr kumimoji="0" lang="en-US" sz="2400" b="0" i="0" u="none" strike="noStrike" kern="1200" cap="none" spc="0" normalizeH="0" baseline="0" noProof="0" dirty="0">
                <a:ln>
                  <a:noFill/>
                </a:ln>
                <a:solidFill>
                  <a:srgbClr val="000000"/>
                </a:solidFill>
                <a:effectLst/>
                <a:uLnTx/>
                <a:uFillTx/>
                <a:latin typeface="Arial"/>
                <a:ea typeface="+mn-ea"/>
                <a:cs typeface="+mn-cs"/>
              </a:rPr>
              <a:t> count towards the new “ethics training” requirement?  </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3">
            <a:extLst>
              <a:ext uri="{FF2B5EF4-FFF2-40B4-BE49-F238E27FC236}">
                <a16:creationId xmlns:a16="http://schemas.microsoft.com/office/drawing/2014/main" id="{99966C29-BCE5-1C44-8F1F-EF024AD839AE}"/>
              </a:ext>
            </a:extLst>
          </p:cNvPr>
          <p:cNvSpPr>
            <a:spLocks noGrp="1" noChangeArrowheads="1"/>
          </p:cNvSpPr>
          <p:nvPr>
            <p:ph type="title"/>
          </p:nvPr>
        </p:nvSpPr>
        <p:spPr>
          <a:xfrm>
            <a:off x="0" y="76200"/>
            <a:ext cx="7010400" cy="1219200"/>
          </a:xfrm>
        </p:spPr>
        <p:txBody>
          <a:bodyPr/>
          <a:lstStyle/>
          <a:p>
            <a:pPr eaLnBrk="1" hangingPunct="1"/>
            <a:r>
              <a:rPr lang="en-US" altLang="en-US" sz="4000" b="1" dirty="0">
                <a:solidFill>
                  <a:srgbClr val="C00000"/>
                </a:solidFill>
                <a:latin typeface="Arial Black" panose="020B0A04020102020204" pitchFamily="34" charset="0"/>
                <a:cs typeface="Open Sans Extrabold" panose="020B0906030804020204" pitchFamily="34" charset="0"/>
              </a:rPr>
              <a:t>New Law! </a:t>
            </a:r>
            <a:r>
              <a:rPr lang="en-US" altLang="en-US" sz="4000" b="1" dirty="0">
                <a:solidFill>
                  <a:schemeClr val="bg1"/>
                </a:solidFill>
                <a:latin typeface="Arial Black" panose="020B0A04020102020204" pitchFamily="34" charset="0"/>
                <a:cs typeface="Open Sans Extrabold" panose="020B0906030804020204" pitchFamily="34" charset="0"/>
              </a:rPr>
              <a:t>AB 2158</a:t>
            </a:r>
          </a:p>
        </p:txBody>
      </p:sp>
      <p:sp>
        <p:nvSpPr>
          <p:cNvPr id="3" name="Rectangle 3">
            <a:extLst>
              <a:ext uri="{FF2B5EF4-FFF2-40B4-BE49-F238E27FC236}">
                <a16:creationId xmlns:a16="http://schemas.microsoft.com/office/drawing/2014/main" id="{00DF87E2-C62D-B9BF-7DED-C83B32D26071}"/>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65897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419D599-5A3F-42CF-A8C0-98F4E2B9A48D}"/>
              </a:ext>
            </a:extLst>
          </p:cNvPr>
          <p:cNvSpPr>
            <a:spLocks noGrp="1" noChangeArrowheads="1"/>
          </p:cNvSpPr>
          <p:nvPr>
            <p:ph type="title"/>
          </p:nvPr>
        </p:nvSpPr>
        <p:spPr>
          <a:xfrm>
            <a:off x="800100" y="2728118"/>
            <a:ext cx="7543800" cy="1401763"/>
          </a:xfrm>
        </p:spPr>
        <p:txBody>
          <a:bodyPr/>
          <a:lstStyle/>
          <a:p>
            <a:pPr eaLnBrk="1" hangingPunct="1"/>
            <a:r>
              <a:rPr lang="en-US" altLang="en-US" sz="4400" b="1" dirty="0">
                <a:solidFill>
                  <a:schemeClr val="tx1"/>
                </a:solidFill>
                <a:latin typeface="Arial Black" panose="020B0A04020102020204" pitchFamily="34" charset="0"/>
                <a:cs typeface="Open Sans Extrabold" panose="020B0906030804020204" pitchFamily="34" charset="0"/>
              </a:rPr>
              <a:t>Public Records Act</a:t>
            </a:r>
          </a:p>
        </p:txBody>
      </p:sp>
    </p:spTree>
    <p:extLst>
      <p:ext uri="{BB962C8B-B14F-4D97-AF65-F5344CB8AC3E}">
        <p14:creationId xmlns:p14="http://schemas.microsoft.com/office/powerpoint/2010/main" val="140892984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513A69D2-9F5D-714B-8531-04F03883478C}"/>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604020202020204" pitchFamily="34" charset="0"/>
                <a:ea typeface="Open Sans Extrabold" panose="020B0606030504020204" pitchFamily="34" charset="0"/>
                <a:cs typeface="Open Sans Extrabold" panose="020B0606030504020204" pitchFamily="34" charset="0"/>
              </a:rPr>
              <a:t>Public Records Act</a:t>
            </a:r>
          </a:p>
        </p:txBody>
      </p:sp>
      <p:sp>
        <p:nvSpPr>
          <p:cNvPr id="96259" name="Rectangle 2">
            <a:extLst>
              <a:ext uri="{FF2B5EF4-FFF2-40B4-BE49-F238E27FC236}">
                <a16:creationId xmlns:a16="http://schemas.microsoft.com/office/drawing/2014/main" id="{7EE4F578-CD25-A541-9526-AEC308FC63D4}"/>
              </a:ext>
            </a:extLst>
          </p:cNvPr>
          <p:cNvSpPr txBox="1">
            <a:spLocks noChangeArrowheads="1"/>
          </p:cNvSpPr>
          <p:nvPr/>
        </p:nvSpPr>
        <p:spPr bwMode="auto">
          <a:xfrm>
            <a:off x="457200" y="1554480"/>
            <a:ext cx="8332788" cy="4876800"/>
          </a:xfrm>
          <a:prstGeom prst="rect">
            <a:avLst/>
          </a:prstGeom>
          <a:noFill/>
          <a:ln>
            <a:noFill/>
          </a:ln>
          <a:effectLst/>
        </p:spPr>
        <p:txBody>
          <a:bodyPr/>
          <a:lstStyle>
            <a:lvl1pPr marL="752475" indent="-7524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52475" marR="0" lvl="0" indent="-752475" algn="l" defTabSz="914400" rtl="0" eaLnBrk="1" fontAlgn="base" latinLnBrk="0" hangingPunct="1">
              <a:lnSpc>
                <a:spcPct val="8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Nearly all electronic and paper records held by the charter school are disclosable to members of the public and the media.</a:t>
            </a:r>
          </a:p>
          <a:p>
            <a:pPr marL="752475" marR="0" lvl="0" indent="-752475" algn="l" defTabSz="914400" rtl="0" eaLnBrk="1" fontAlgn="base" latinLnBrk="0" hangingPunct="1">
              <a:lnSpc>
                <a:spcPct val="80000"/>
              </a:lnSpc>
              <a:spcBef>
                <a:spcPct val="20000"/>
              </a:spcBef>
              <a:spcAft>
                <a:spcPct val="0"/>
              </a:spcAft>
              <a:buClrTx/>
              <a:buSzTx/>
              <a:buFontTx/>
              <a:buNone/>
              <a:tabLst/>
              <a:defRPr/>
            </a:pPr>
            <a:endParaRPr lang="en-US" altLang="en-US" sz="2800" b="1" dirty="0">
              <a:solidFill>
                <a:srgbClr val="000000"/>
              </a:solidFill>
              <a:cs typeface="Arial" panose="020B0604020202020204" pitchFamily="34" charset="0"/>
            </a:endParaRPr>
          </a:p>
          <a:p>
            <a:pPr marL="752475" marR="0" lvl="0" indent="-752475" algn="l" defTabSz="914400" rtl="0" eaLnBrk="1" fontAlgn="base" latinLnBrk="0" hangingPunct="1">
              <a:lnSpc>
                <a:spcPct val="8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	- Emails</a:t>
            </a:r>
            <a:r>
              <a:rPr kumimoji="0" lang="en-US" altLang="en-US" sz="2800" b="1" i="0" u="none" strike="noStrike" kern="1200" cap="none" spc="0" normalizeH="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 and text messages relating to school business are disclosable if a specific exemption does not apply</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a:p>
            <a:pPr marL="752475" marR="0" lvl="0" indent="-752475" algn="l" defTabSz="914400" rtl="0" eaLnBrk="1" fontAlgn="base" latinLnBrk="0" hangingPunct="1">
              <a:lnSpc>
                <a:spcPct val="8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752475" marR="0" lvl="0" indent="-752475"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52475" marR="0" lvl="0" indent="-752475"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52475" marR="0" lvl="0" indent="-752475" algn="l" defTabSz="914400" rtl="0" eaLnBrk="1" fontAlgn="base" latinLnBrk="0" hangingPunct="1">
              <a:lnSpc>
                <a:spcPct val="80000"/>
              </a:lnSpc>
              <a:spcBef>
                <a:spcPct val="20000"/>
              </a:spcBef>
              <a:spcAft>
                <a:spcPct val="0"/>
              </a:spcAft>
              <a:buClrTx/>
              <a:buSzTx/>
              <a:buFontTx/>
              <a:buChar char="•"/>
              <a:tabLst/>
              <a:defRPr/>
            </a:pPr>
            <a:endParaRPr kumimoji="0" lang="en-US" altLang="en-US"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5" name="Rectangle 3">
            <a:extLst>
              <a:ext uri="{FF2B5EF4-FFF2-40B4-BE49-F238E27FC236}">
                <a16:creationId xmlns:a16="http://schemas.microsoft.com/office/drawing/2014/main" id="{6F23792D-6266-7448-9844-BA988AA79473}"/>
              </a:ext>
            </a:extLst>
          </p:cNvPr>
          <p:cNvSpPr>
            <a:spLocks noChangeArrowheads="1"/>
          </p:cNvSpPr>
          <p:nvPr/>
        </p:nvSpPr>
        <p:spPr bwMode="auto">
          <a:xfrm>
            <a:off x="8715826" y="609600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E7A667-F61B-4A44-A59C-8C69FF054B55}" type="slidenum">
              <a:rPr kumimoji="0" lang="en-US" altLang="en-US" sz="1000" b="0" i="0" u="none" strike="noStrike" kern="1200" cap="none" spc="0" normalizeH="0" baseline="0" noProof="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000" b="0" i="0" u="none" strike="noStrike" kern="1200" cap="none" spc="0" normalizeH="0" baseline="0" noProof="0" dirty="0">
              <a:ln>
                <a:noFill/>
              </a:ln>
              <a:solidFill>
                <a:srgbClr val="000000">
                  <a:lumMod val="50000"/>
                  <a:lumOff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74540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p:tgtEl>
                                          <p:spTgt spid="9625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625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anim calcmode="lin" valueType="num">
                                      <p:cBhvr additive="base">
                                        <p:cTn id="13" dur="500"/>
                                        <p:tgtEl>
                                          <p:spTgt spid="9625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6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1694CAF-F771-4486-88F1-BB020630A77E}"/>
              </a:ext>
            </a:extLst>
          </p:cNvPr>
          <p:cNvSpPr>
            <a:spLocks noChangeArrowheads="1"/>
          </p:cNvSpPr>
          <p:nvPr/>
        </p:nvSpPr>
        <p:spPr bwMode="auto">
          <a:xfrm>
            <a:off x="3810000" y="1752600"/>
            <a:ext cx="49260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000000"/>
                </a:solidFill>
                <a:latin typeface="Arial Black" panose="020B0A04020102020204" pitchFamily="34" charset="0"/>
                <a:cs typeface="Open Sans Extrabold" panose="020B0906030804020204" pitchFamily="34" charset="0"/>
              </a:rPr>
              <a:t>QUESTIONS AND RESPONSES</a:t>
            </a:r>
          </a:p>
          <a:p>
            <a:pPr algn="ctr">
              <a:spcBef>
                <a:spcPct val="0"/>
              </a:spcBef>
              <a:buFontTx/>
              <a:buNone/>
            </a:pPr>
            <a:endParaRPr lang="en-US" altLang="en-US" sz="3600" b="1">
              <a:solidFill>
                <a:srgbClr val="000000"/>
              </a:solidFill>
              <a:latin typeface="Arial Black" panose="020B0A04020102020204" pitchFamily="34" charset="0"/>
              <a:cs typeface="Open Sans Extrabold" panose="020B0906030804020204" pitchFamily="34" charset="0"/>
            </a:endParaRPr>
          </a:p>
          <a:p>
            <a:pPr algn="ctr">
              <a:spcBef>
                <a:spcPct val="0"/>
              </a:spcBef>
              <a:buFontTx/>
              <a:buNone/>
            </a:pPr>
            <a:r>
              <a:rPr lang="en-US" altLang="en-US" sz="3600" b="1">
                <a:solidFill>
                  <a:srgbClr val="000000"/>
                </a:solidFill>
                <a:latin typeface="Arial Black" panose="020B0A04020102020204" pitchFamily="34" charset="0"/>
                <a:cs typeface="Open Sans Extrabold" panose="020B0906030804020204" pitchFamily="34" charset="0"/>
              </a:rPr>
              <a:t>THANKS FOR ATTENDING TODAY!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11D064BC-6E12-4D47-A403-C2959CEF1E83}"/>
              </a:ext>
            </a:extLst>
          </p:cNvPr>
          <p:cNvSpPr>
            <a:spLocks noGrp="1"/>
          </p:cNvSpPr>
          <p:nvPr>
            <p:ph sz="quarter" idx="4294967295"/>
          </p:nvPr>
        </p:nvSpPr>
        <p:spPr>
          <a:xfrm>
            <a:off x="457200" y="1554480"/>
            <a:ext cx="8332788" cy="4495800"/>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panose="020B0606030504020204" pitchFamily="34" charset="0"/>
                <a:cs typeface="Arial" panose="020B0604020202020204" pitchFamily="34" charset="0"/>
              </a:rPr>
              <a:t>Board Committees: </a:t>
            </a:r>
            <a:r>
              <a:rPr lang="en-US" sz="2800" dirty="0">
                <a:latin typeface="Arial" panose="020B0604020202020204" pitchFamily="34" charset="0"/>
                <a:ea typeface="Open Sans" panose="020B0606030504020204" pitchFamily="34" charset="0"/>
                <a:cs typeface="Arial" panose="020B0604020202020204" pitchFamily="34" charset="0"/>
              </a:rPr>
              <a:t>Nearly all Committees Must Comply with the Brown Act</a:t>
            </a:r>
          </a:p>
          <a:p>
            <a:pPr marL="0" indent="0" eaLnBrk="1" fontAlgn="auto" hangingPunct="1">
              <a:spcAft>
                <a:spcPts val="0"/>
              </a:spcAft>
              <a:buFont typeface="Arial" panose="020B0604020202020204" pitchFamily="34" charset="0"/>
              <a:buNone/>
              <a:defRPr/>
            </a:pPr>
            <a:endParaRPr lang="en-US" sz="2800" dirty="0">
              <a:latin typeface="Arial" panose="020B0604020202020204" pitchFamily="34" charset="0"/>
              <a:ea typeface="Open Sans" panose="020B06060305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2800" b="1" dirty="0">
                <a:latin typeface="Arial" panose="020B0604020202020204" pitchFamily="34" charset="0"/>
                <a:ea typeface="Open Sans" panose="020B0606030504020204" pitchFamily="34" charset="0"/>
                <a:cs typeface="Arial" panose="020B0604020202020204" pitchFamily="34" charset="0"/>
              </a:rPr>
              <a:t>Exception Applies Only if All of the Following:</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Advisory Committee (not decision making)</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Composed of only Board members</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Less than a quorum of the Board</a:t>
            </a:r>
          </a:p>
          <a:p>
            <a:pPr marL="868680" indent="-457200" eaLnBrk="1" fontAlgn="auto" hangingPunct="1">
              <a:lnSpc>
                <a:spcPct val="110000"/>
              </a:lnSpc>
              <a:spcBef>
                <a:spcPts val="750"/>
              </a:spcBef>
              <a:spcAft>
                <a:spcPts val="0"/>
              </a:spcAft>
              <a:buFont typeface="System Font Regular"/>
              <a:buChar char="‣"/>
              <a:defRPr/>
            </a:pPr>
            <a:r>
              <a:rPr lang="en-US" sz="2400" dirty="0">
                <a:latin typeface="Arial" panose="020B0604020202020204" pitchFamily="34" charset="0"/>
                <a:ea typeface="Open Sans" panose="020B0606030504020204" pitchFamily="34" charset="0"/>
                <a:cs typeface="Arial" panose="020B0604020202020204" pitchFamily="34" charset="0"/>
              </a:rPr>
              <a:t>Must not be a standing committee</a:t>
            </a:r>
            <a:endParaRPr lang="en-US" dirty="0"/>
          </a:p>
        </p:txBody>
      </p:sp>
      <p:sp>
        <p:nvSpPr>
          <p:cNvPr id="40963" name="Rectangle 3">
            <a:extLst>
              <a:ext uri="{FF2B5EF4-FFF2-40B4-BE49-F238E27FC236}">
                <a16:creationId xmlns:a16="http://schemas.microsoft.com/office/drawing/2014/main" id="{601E8844-F250-475B-BC23-96CC8470B469}"/>
              </a:ext>
            </a:extLst>
          </p:cNvPr>
          <p:cNvSpPr>
            <a:spLocks noGrp="1" noChangeArrowheads="1"/>
          </p:cNvSpPr>
          <p:nvPr>
            <p:ph type="title"/>
          </p:nvPr>
        </p:nvSpPr>
        <p:spPr>
          <a:xfrm>
            <a:off x="228600" y="304800"/>
            <a:ext cx="7086600" cy="6858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24AD793-33A3-4F1C-A359-F47DAF678CD2}"/>
              </a:ext>
            </a:extLst>
          </p:cNvPr>
          <p:cNvSpPr txBox="1">
            <a:spLocks noChangeArrowheads="1"/>
          </p:cNvSpPr>
          <p:nvPr/>
        </p:nvSpPr>
        <p:spPr bwMode="auto">
          <a:xfrm>
            <a:off x="457201" y="1554480"/>
            <a:ext cx="8332788" cy="4800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Serial Meetings</a:t>
            </a:r>
          </a:p>
          <a:p>
            <a:pPr eaLnBrk="1" hangingPunct="1">
              <a:lnSpc>
                <a:spcPct val="80000"/>
              </a:lnSpc>
              <a:spcBef>
                <a:spcPts val="1800"/>
              </a:spcBef>
              <a:buFontTx/>
              <a:buNone/>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Serial Meetings Are Prohibited</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Majority of Board members</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Engaging in a series of </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communications</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Outside Board meeting</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Through direct communications </a:t>
            </a:r>
            <a:b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b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or intermediaries or technology</a:t>
            </a:r>
          </a:p>
          <a:p>
            <a:pPr marL="868680" lvl="1" indent="-457200" eaLnBrk="1" hangingPunct="1">
              <a:lnSpc>
                <a:spcPts val="2680"/>
              </a:lnSpc>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To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discuss, deliberate, or take action</a:t>
            </a: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 on any item of business (including relaying comments or position of other Board members)</a:t>
            </a:r>
          </a:p>
        </p:txBody>
      </p:sp>
      <p:sp>
        <p:nvSpPr>
          <p:cNvPr id="53251" name="Rectangle 3">
            <a:extLst>
              <a:ext uri="{FF2B5EF4-FFF2-40B4-BE49-F238E27FC236}">
                <a16:creationId xmlns:a16="http://schemas.microsoft.com/office/drawing/2014/main" id="{9F4DA7CA-B818-4B54-9D68-DBECBCD576FA}"/>
              </a:ext>
            </a:extLst>
          </p:cNvPr>
          <p:cNvSpPr>
            <a:spLocks noGrp="1" noChangeArrowheads="1"/>
          </p:cNvSpPr>
          <p:nvPr>
            <p:ph type="title"/>
          </p:nvPr>
        </p:nvSpPr>
        <p:spPr>
          <a:xfrm>
            <a:off x="0" y="0"/>
            <a:ext cx="7086600" cy="13716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pic>
        <p:nvPicPr>
          <p:cNvPr id="6" name="Picture 1">
            <a:extLst>
              <a:ext uri="{FF2B5EF4-FFF2-40B4-BE49-F238E27FC236}">
                <a16:creationId xmlns:a16="http://schemas.microsoft.com/office/drawing/2014/main" id="{3856AE3F-20BA-794A-9C01-4CE30FBC3E61}"/>
              </a:ext>
            </a:extLst>
          </p:cNvPr>
          <p:cNvPicPr>
            <a:picLocks noChangeAspect="1"/>
          </p:cNvPicPr>
          <p:nvPr/>
        </p:nvPicPr>
        <p:blipFill>
          <a:blip r:embed="rId4">
            <a:extLst>
              <a:ext uri="{28A0092B-C50C-407E-A947-70E740481C1C}">
                <a14:useLocalDpi xmlns:a14="http://schemas.microsoft.com/office/drawing/2010/main" val="0"/>
              </a:ext>
            </a:extLst>
          </a:blip>
          <a:srcRect l="7333" r="5630"/>
          <a:stretch>
            <a:fillRect/>
          </a:stretch>
        </p:blipFill>
        <p:spPr bwMode="auto">
          <a:xfrm>
            <a:off x="5715000" y="1726314"/>
            <a:ext cx="3258359" cy="2617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20169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p:cTn id="3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p:cTn id="43"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9DFCF9C8-CE3D-154C-9FD3-CB85F5C51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251200"/>
            <a:ext cx="5168900" cy="3149600"/>
          </a:xfrm>
          <a:prstGeom prst="rect">
            <a:avLst/>
          </a:prstGeom>
        </p:spPr>
      </p:pic>
      <p:sp>
        <p:nvSpPr>
          <p:cNvPr id="27652" name="Rectangle 2">
            <a:extLst>
              <a:ext uri="{FF2B5EF4-FFF2-40B4-BE49-F238E27FC236}">
                <a16:creationId xmlns:a16="http://schemas.microsoft.com/office/drawing/2014/main" id="{C155718A-3132-49DE-80CA-BD81A958D528}"/>
              </a:ext>
            </a:extLst>
          </p:cNvPr>
          <p:cNvSpPr txBox="1">
            <a:spLocks noChangeArrowheads="1"/>
          </p:cNvSpPr>
          <p:nvPr/>
        </p:nvSpPr>
        <p:spPr bwMode="auto">
          <a:xfrm>
            <a:off x="457200" y="1554480"/>
            <a:ext cx="8332788" cy="5153025"/>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buFontTx/>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Serial Meetings</a:t>
            </a:r>
          </a:p>
          <a:p>
            <a:pPr eaLnBrk="1" hangingPunct="1">
              <a:lnSpc>
                <a:spcPct val="80000"/>
              </a:lnSpc>
              <a:buFontTx/>
              <a:buNone/>
              <a:defRPr/>
            </a:pPr>
            <a:endParaRPr lang="en-US" altLang="en-US" sz="1200" b="1" dirty="0">
              <a:solidFill>
                <a:srgbClr val="000000"/>
              </a:solidFill>
              <a:latin typeface="Arial"/>
              <a:ea typeface="Open Sans Semibold" panose="020B0706030804020204" pitchFamily="34" charset="0"/>
              <a:cs typeface="Open Sans Semibold" panose="020B0706030804020204" pitchFamily="34" charset="0"/>
            </a:endParaRP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Hub or Chain prohibited</a:t>
            </a:r>
          </a:p>
          <a:p>
            <a:pPr marL="868680" indent="-457200" eaLnBrk="1" hangingPunct="1">
              <a:spcBef>
                <a:spcPts val="750"/>
              </a:spcBef>
              <a:buFont typeface="System Font Regular"/>
              <a:buChar char="‣"/>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Technology may result in meetings at times you might not expect</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E-mails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Text messages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Social media</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Website postings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Online forums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Telephone calls</a:t>
            </a:r>
          </a:p>
          <a:p>
            <a:pPr marL="1611630" lvl="1" indent="-457200" eaLnBrk="1" hangingPunct="1">
              <a:lnSpc>
                <a:spcPts val="2000"/>
              </a:lnSpc>
              <a:spcBef>
                <a:spcPts val="750"/>
              </a:spcBef>
              <a:buFont typeface="System Font Regular"/>
              <a:buChar char="☞"/>
              <a:defRPr/>
            </a:pPr>
            <a:r>
              <a:rPr lang="en-US" sz="2000" dirty="0">
                <a:solidFill>
                  <a:srgbClr val="000000"/>
                </a:solidFill>
                <a:latin typeface="Arial" panose="020B0604020202020204" pitchFamily="34" charset="0"/>
                <a:ea typeface="Open Sans" panose="020B0606030504020204" pitchFamily="34" charset="0"/>
                <a:cs typeface="Arial" panose="020B0604020202020204" pitchFamily="34" charset="0"/>
              </a:rPr>
              <a:t>Faxes</a:t>
            </a:r>
            <a:endParaRPr lang="en-US" altLang="en-US"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a:extLst>
              <a:ext uri="{FF2B5EF4-FFF2-40B4-BE49-F238E27FC236}">
                <a16:creationId xmlns:a16="http://schemas.microsoft.com/office/drawing/2014/main" id="{27C532DF-5394-41D0-A6FF-A4975190D70A}"/>
              </a:ext>
            </a:extLst>
          </p:cNvPr>
          <p:cNvSpPr>
            <a:spLocks noGrp="1" noChangeArrowheads="1"/>
          </p:cNvSpPr>
          <p:nvPr>
            <p:ph type="title"/>
          </p:nvPr>
        </p:nvSpPr>
        <p:spPr>
          <a:xfrm>
            <a:off x="4204" y="37312"/>
            <a:ext cx="7086600" cy="12954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p:tgtEl>
                                          <p:spTgt spid="2765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765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7652">
                                            <p:txEl>
                                              <p:pRg st="2" end="2"/>
                                            </p:txEl>
                                          </p:spTgt>
                                        </p:tgtEl>
                                        <p:attrNameLst>
                                          <p:attrName>style.visibility</p:attrName>
                                        </p:attrNameLst>
                                      </p:cBhvr>
                                      <p:to>
                                        <p:strVal val="visible"/>
                                      </p:to>
                                    </p:set>
                                    <p:anim calcmode="lin" valueType="num">
                                      <p:cBhvr additive="base">
                                        <p:cTn id="13" dur="500"/>
                                        <p:tgtEl>
                                          <p:spTgt spid="2765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765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anim calcmode="lin" valueType="num">
                                      <p:cBhvr additive="base">
                                        <p:cTn id="19" dur="500"/>
                                        <p:tgtEl>
                                          <p:spTgt spid="27652">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7652">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7652">
                                            <p:txEl>
                                              <p:pRg st="4" end="4"/>
                                            </p:txEl>
                                          </p:spTgt>
                                        </p:tgtEl>
                                        <p:attrNameLst>
                                          <p:attrName>style.visibility</p:attrName>
                                        </p:attrNameLst>
                                      </p:cBhvr>
                                      <p:to>
                                        <p:strVal val="visible"/>
                                      </p:to>
                                    </p:set>
                                    <p:anim calcmode="lin" valueType="num">
                                      <p:cBhvr additive="base">
                                        <p:cTn id="29" dur="500"/>
                                        <p:tgtEl>
                                          <p:spTgt spid="27652">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765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7652">
                                            <p:txEl>
                                              <p:pRg st="5" end="5"/>
                                            </p:txEl>
                                          </p:spTgt>
                                        </p:tgtEl>
                                        <p:attrNameLst>
                                          <p:attrName>style.visibility</p:attrName>
                                        </p:attrNameLst>
                                      </p:cBhvr>
                                      <p:to>
                                        <p:strVal val="visible"/>
                                      </p:to>
                                    </p:set>
                                    <p:anim calcmode="lin" valueType="num">
                                      <p:cBhvr additive="base">
                                        <p:cTn id="35" dur="500"/>
                                        <p:tgtEl>
                                          <p:spTgt spid="27652">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765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7652">
                                            <p:txEl>
                                              <p:pRg st="6" end="6"/>
                                            </p:txEl>
                                          </p:spTgt>
                                        </p:tgtEl>
                                        <p:attrNameLst>
                                          <p:attrName>style.visibility</p:attrName>
                                        </p:attrNameLst>
                                      </p:cBhvr>
                                      <p:to>
                                        <p:strVal val="visible"/>
                                      </p:to>
                                    </p:set>
                                    <p:anim calcmode="lin" valueType="num">
                                      <p:cBhvr additive="base">
                                        <p:cTn id="41" dur="500"/>
                                        <p:tgtEl>
                                          <p:spTgt spid="27652">
                                            <p:txEl>
                                              <p:pRg st="6" end="6"/>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765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7652">
                                            <p:txEl>
                                              <p:pRg st="7" end="7"/>
                                            </p:txEl>
                                          </p:spTgt>
                                        </p:tgtEl>
                                        <p:attrNameLst>
                                          <p:attrName>style.visibility</p:attrName>
                                        </p:attrNameLst>
                                      </p:cBhvr>
                                      <p:to>
                                        <p:strVal val="visible"/>
                                      </p:to>
                                    </p:set>
                                    <p:anim calcmode="lin" valueType="num">
                                      <p:cBhvr additive="base">
                                        <p:cTn id="47" dur="500"/>
                                        <p:tgtEl>
                                          <p:spTgt spid="27652">
                                            <p:txEl>
                                              <p:pRg st="7" end="7"/>
                                            </p:txEl>
                                          </p:spTgt>
                                        </p:tgtEl>
                                        <p:attrNameLst>
                                          <p:attrName>ppt_y</p:attrName>
                                        </p:attrNameLst>
                                      </p:cBhvr>
                                      <p:tavLst>
                                        <p:tav tm="0">
                                          <p:val>
                                            <p:strVal val="#ppt_y+#ppt_h*1.125000"/>
                                          </p:val>
                                        </p:tav>
                                        <p:tav tm="100000">
                                          <p:val>
                                            <p:strVal val="#ppt_y"/>
                                          </p:val>
                                        </p:tav>
                                      </p:tavLst>
                                    </p:anim>
                                    <p:animEffect transition="in" filter="wipe(up)">
                                      <p:cBhvr>
                                        <p:cTn id="48" dur="500"/>
                                        <p:tgtEl>
                                          <p:spTgt spid="2765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7652">
                                            <p:txEl>
                                              <p:pRg st="8" end="8"/>
                                            </p:txEl>
                                          </p:spTgt>
                                        </p:tgtEl>
                                        <p:attrNameLst>
                                          <p:attrName>style.visibility</p:attrName>
                                        </p:attrNameLst>
                                      </p:cBhvr>
                                      <p:to>
                                        <p:strVal val="visible"/>
                                      </p:to>
                                    </p:set>
                                    <p:anim calcmode="lin" valueType="num">
                                      <p:cBhvr additive="base">
                                        <p:cTn id="53" dur="500"/>
                                        <p:tgtEl>
                                          <p:spTgt spid="27652">
                                            <p:txEl>
                                              <p:pRg st="8" end="8"/>
                                            </p:txEl>
                                          </p:spTgt>
                                        </p:tgtEl>
                                        <p:attrNameLst>
                                          <p:attrName>ppt_y</p:attrName>
                                        </p:attrNameLst>
                                      </p:cBhvr>
                                      <p:tavLst>
                                        <p:tav tm="0">
                                          <p:val>
                                            <p:strVal val="#ppt_y+#ppt_h*1.125000"/>
                                          </p:val>
                                        </p:tav>
                                        <p:tav tm="100000">
                                          <p:val>
                                            <p:strVal val="#ppt_y"/>
                                          </p:val>
                                        </p:tav>
                                      </p:tavLst>
                                    </p:anim>
                                    <p:animEffect transition="in" filter="wipe(up)">
                                      <p:cBhvr>
                                        <p:cTn id="54" dur="500"/>
                                        <p:tgtEl>
                                          <p:spTgt spid="2765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7652">
                                            <p:txEl>
                                              <p:pRg st="9" end="9"/>
                                            </p:txEl>
                                          </p:spTgt>
                                        </p:tgtEl>
                                        <p:attrNameLst>
                                          <p:attrName>style.visibility</p:attrName>
                                        </p:attrNameLst>
                                      </p:cBhvr>
                                      <p:to>
                                        <p:strVal val="visible"/>
                                      </p:to>
                                    </p:set>
                                    <p:anim calcmode="lin" valueType="num">
                                      <p:cBhvr additive="base">
                                        <p:cTn id="59" dur="500"/>
                                        <p:tgtEl>
                                          <p:spTgt spid="27652">
                                            <p:txEl>
                                              <p:pRg st="9" end="9"/>
                                            </p:txEl>
                                          </p:spTgt>
                                        </p:tgtEl>
                                        <p:attrNameLst>
                                          <p:attrName>ppt_y</p:attrName>
                                        </p:attrNameLst>
                                      </p:cBhvr>
                                      <p:tavLst>
                                        <p:tav tm="0">
                                          <p:val>
                                            <p:strVal val="#ppt_y+#ppt_h*1.125000"/>
                                          </p:val>
                                        </p:tav>
                                        <p:tav tm="100000">
                                          <p:val>
                                            <p:strVal val="#ppt_y"/>
                                          </p:val>
                                        </p:tav>
                                      </p:tavLst>
                                    </p:anim>
                                    <p:animEffect transition="in" filter="wipe(up)">
                                      <p:cBhvr>
                                        <p:cTn id="60" dur="500"/>
                                        <p:tgtEl>
                                          <p:spTgt spid="27652">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7652">
                                            <p:txEl>
                                              <p:pRg st="10" end="10"/>
                                            </p:txEl>
                                          </p:spTgt>
                                        </p:tgtEl>
                                        <p:attrNameLst>
                                          <p:attrName>style.visibility</p:attrName>
                                        </p:attrNameLst>
                                      </p:cBhvr>
                                      <p:to>
                                        <p:strVal val="visible"/>
                                      </p:to>
                                    </p:set>
                                    <p:anim calcmode="lin" valueType="num">
                                      <p:cBhvr additive="base">
                                        <p:cTn id="65" dur="500"/>
                                        <p:tgtEl>
                                          <p:spTgt spid="27652">
                                            <p:txEl>
                                              <p:pRg st="10" end="1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765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5F598E8-500E-4121-A40A-367A16B9D495}"/>
              </a:ext>
            </a:extLst>
          </p:cNvPr>
          <p:cNvSpPr txBox="1">
            <a:spLocks noChangeArrowheads="1"/>
          </p:cNvSpPr>
          <p:nvPr/>
        </p:nvSpPr>
        <p:spPr bwMode="auto">
          <a:xfrm>
            <a:off x="0" y="1447800"/>
            <a:ext cx="9067800" cy="4541520"/>
          </a:xfrm>
          <a:prstGeom prst="rect">
            <a:avLst/>
          </a:prstGeom>
          <a:noFill/>
          <a:ln>
            <a:noFill/>
          </a:ln>
          <a:effec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1800"/>
              </a:spcBef>
              <a:buNone/>
              <a:defRPr/>
            </a:pPr>
            <a:r>
              <a:rPr lang="en-US" altLang="en-US" sz="2800" b="1" dirty="0">
                <a:solidFill>
                  <a:srgbClr val="000000"/>
                </a:solidFill>
                <a:latin typeface="Arial"/>
                <a:ea typeface="Open Sans Semibold" panose="020B0706030804020204" pitchFamily="34" charset="0"/>
                <a:cs typeface="Open Sans Semibold" panose="020B0706030804020204" pitchFamily="34" charset="0"/>
              </a:rPr>
              <a:t>Serial Meeting &amp; </a:t>
            </a:r>
            <a:r>
              <a:rPr lang="en-US" altLang="en-US" sz="2800" b="1" dirty="0">
                <a:solidFill>
                  <a:srgbClr val="000000"/>
                </a:solidFill>
                <a:latin typeface="Arial" panose="020B0604020202020204" pitchFamily="34" charset="0"/>
                <a:ea typeface="Open Sans" panose="020B0606030504020204" pitchFamily="34" charset="0"/>
                <a:cs typeface="Arial" panose="020B0604020202020204" pitchFamily="34" charset="0"/>
              </a:rPr>
              <a:t>Limit on One-Way Communications </a:t>
            </a:r>
          </a:p>
          <a:p>
            <a:pPr marL="342900" indent="-342900" eaLnBrk="1" hangingPunct="1">
              <a:spcBef>
                <a:spcPts val="1800"/>
              </a:spcBef>
              <a:buSzPct val="90000"/>
              <a:buFont typeface="Wingdings" panose="05000000000000000000" pitchFamily="2" charset="2"/>
              <a:buChar char="Ø"/>
              <a:defRPr/>
            </a:pPr>
            <a:r>
              <a:rPr lang="en-US" altLang="en-US" sz="2400" dirty="0">
                <a:solidFill>
                  <a:srgbClr val="000000"/>
                </a:solidFill>
                <a:latin typeface="Arial" panose="020B0604020202020204" pitchFamily="34" charset="0"/>
                <a:ea typeface="Open Sans" panose="020B0606030504020204" pitchFamily="34" charset="0"/>
                <a:cs typeface="Arial" panose="020B0604020202020204" pitchFamily="34" charset="0"/>
              </a:rPr>
              <a:t>While an employee or official may engage in separate conversations or communications with other members of the Board in order to answer questions or provide information regarding a matter of Charter School business, that person </a:t>
            </a:r>
            <a:r>
              <a:rPr lang="en-US" altLang="en-US" sz="2400" u="sng" dirty="0">
                <a:solidFill>
                  <a:srgbClr val="000000"/>
                </a:solidFill>
                <a:latin typeface="Arial" panose="020B0604020202020204" pitchFamily="34" charset="0"/>
                <a:ea typeface="Open Sans" panose="020B0606030504020204" pitchFamily="34" charset="0"/>
                <a:cs typeface="Arial" panose="020B0604020202020204" pitchFamily="34" charset="0"/>
              </a:rPr>
              <a:t>may not communicate to members of the Board the comments or position of any other member or members of the Board.</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3">
            <a:extLst>
              <a:ext uri="{FF2B5EF4-FFF2-40B4-BE49-F238E27FC236}">
                <a16:creationId xmlns:a16="http://schemas.microsoft.com/office/drawing/2014/main" id="{93307522-6285-4770-9686-699281D379DC}"/>
              </a:ext>
            </a:extLst>
          </p:cNvPr>
          <p:cNvSpPr>
            <a:spLocks noGrp="1" noChangeArrowheads="1"/>
          </p:cNvSpPr>
          <p:nvPr>
            <p:ph type="title"/>
          </p:nvPr>
        </p:nvSpPr>
        <p:spPr>
          <a:xfrm>
            <a:off x="4204" y="37312"/>
            <a:ext cx="7086600" cy="1295400"/>
          </a:xfrm>
        </p:spPr>
        <p:txBody>
          <a:bodyPr/>
          <a:lstStyle/>
          <a:p>
            <a:pPr eaLnBrk="1" hangingPunct="1"/>
            <a:r>
              <a:rPr lang="en-US" altLang="en-US" sz="3600" b="1" dirty="0">
                <a:solidFill>
                  <a:schemeClr val="bg1"/>
                </a:solidFill>
                <a:latin typeface="Arial Black" panose="020B0A04020102020204" pitchFamily="34" charset="0"/>
                <a:cs typeface="Open Sans Extrabold" panose="020B0906030804020204" pitchFamily="34" charset="0"/>
              </a:rPr>
              <a:t>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CCSA Presentation Template">
  <a:themeElements>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CSA Presentation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CS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A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A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A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A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A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A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A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A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A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A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MYM Presentation design template">
  <a:themeElements>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YM Presentation slide master Pauls fixes 022508">
  <a:themeElements>
    <a:clrScheme name="SMYM Presentation slide master Pauls fixes 02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slide master Pauls fixes 02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MYM Presentation slide master Pauls fixes 02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slide master Pauls fixes 0225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slide master Pauls fixes 0225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slide master Pauls fixes 0225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slide master Pauls fixes 0225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slide master Pauls fixes 0225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slide master Pauls fixes 0225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slide master Pauls fixes 0225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slide master Pauls fixes 0225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slide master Pauls fixes 0225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slide master Pauls fixes 0225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slide master Pauls fixes 0225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YM Presentation slide master Pauls fixes 022508">
  <a:themeElements>
    <a:clrScheme name="SMYM Presentation slide master Pauls fixes 02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slide master Pauls fixes 02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MYM Presentation slide master Pauls fixes 02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slide master Pauls fixes 0225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slide master Pauls fixes 0225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slide master Pauls fixes 0225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slide master Pauls fixes 0225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slide master Pauls fixes 0225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slide master Pauls fixes 0225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slide master Pauls fixes 0225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slide master Pauls fixes 0225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slide master Pauls fixes 0225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slide master Pauls fixes 0225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slide master Pauls fixes 0225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CSA Presentation Template">
  <a:themeElements>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CSA Presentation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CS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A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A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A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A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A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A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A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A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A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A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MYM Presentation design template">
  <a:themeElements>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MYM Presentation design template">
  <a:themeElements>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MYM Presentation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YM Presentation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MYM Presentation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MYM Presentation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YM Presentation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MYM Presentation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MYM Presentation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MYM Presentation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MYM Presentation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MYM Presentation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MYM Presentation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MYM Presentation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MYM Presentation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CSA Presentation Template">
  <a:themeElements>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CSA Presentation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CSA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SA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SA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SA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SA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SA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SA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SA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SA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SA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SA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SA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McNally Temple Design 092607 (3)</Template>
  <TotalTime>29425</TotalTime>
  <Words>3782</Words>
  <Application>Microsoft Office PowerPoint</Application>
  <PresentationFormat>On-screen Show (4:3)</PresentationFormat>
  <Paragraphs>447</Paragraphs>
  <Slides>59</Slides>
  <Notes>54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59</vt:i4>
      </vt:variant>
    </vt:vector>
  </HeadingPairs>
  <TitlesOfParts>
    <vt:vector size="75" baseType="lpstr">
      <vt:lpstr>Arial</vt:lpstr>
      <vt:lpstr>Arial Black</vt:lpstr>
      <vt:lpstr>Arrus BT</vt:lpstr>
      <vt:lpstr>System Font Regular</vt:lpstr>
      <vt:lpstr>Times</vt:lpstr>
      <vt:lpstr>Times New Roman</vt:lpstr>
      <vt:lpstr>Verdana</vt:lpstr>
      <vt:lpstr>Wingdings</vt:lpstr>
      <vt:lpstr>CCSA Presentation Template</vt:lpstr>
      <vt:lpstr>SMYM Presentation design template</vt:lpstr>
      <vt:lpstr>SMYM Presentation slide master Pauls fixes 022508</vt:lpstr>
      <vt:lpstr>1_SMYM Presentation slide master Pauls fixes 022508</vt:lpstr>
      <vt:lpstr>1_CCSA Presentation Template</vt:lpstr>
      <vt:lpstr>1_SMYM Presentation design template</vt:lpstr>
      <vt:lpstr>2_SMYM Presentation design template</vt:lpstr>
      <vt:lpstr>5_CCSA Presentation Template</vt:lpstr>
      <vt:lpstr>Encore Junior and Senior High School Brown Act and Conflict of Interest Training</vt:lpstr>
      <vt:lpstr>Education Code 47604.1</vt:lpstr>
      <vt:lpstr>Understanding the  Brown Act</vt:lpstr>
      <vt:lpstr>Purpose of The Brown Act</vt:lpstr>
      <vt:lpstr>Meetings</vt:lpstr>
      <vt:lpstr>Meetings</vt:lpstr>
      <vt:lpstr>Meetings</vt:lpstr>
      <vt:lpstr>Meetings</vt:lpstr>
      <vt:lpstr>Meetings</vt:lpstr>
      <vt:lpstr>Meetings</vt:lpstr>
      <vt:lpstr>Meetings</vt:lpstr>
      <vt:lpstr>Assembly Bill 361</vt:lpstr>
      <vt:lpstr>Assembly Bill 361</vt:lpstr>
      <vt:lpstr>Assembly Bill 361</vt:lpstr>
      <vt:lpstr>Assembly Bill 361</vt:lpstr>
      <vt:lpstr>New Law! AB 2449</vt:lpstr>
      <vt:lpstr>New Law! AB 2449</vt:lpstr>
      <vt:lpstr>New Law! AB 2449</vt:lpstr>
      <vt:lpstr>New Law! AB 2449</vt:lpstr>
      <vt:lpstr>New Law! AB 2449</vt:lpstr>
      <vt:lpstr>New Law! AB 2449</vt:lpstr>
      <vt:lpstr>New Law! AB 2449</vt:lpstr>
      <vt:lpstr>Notice Requirements</vt:lpstr>
      <vt:lpstr>Notice Requirements</vt:lpstr>
      <vt:lpstr>Notice Requirements</vt:lpstr>
      <vt:lpstr>Rights of the Public</vt:lpstr>
      <vt:lpstr>Rights of the Public</vt:lpstr>
      <vt:lpstr>New Law! SB 1100</vt:lpstr>
      <vt:lpstr>New Law! SB 1100</vt:lpstr>
      <vt:lpstr>New Law! SB 1100</vt:lpstr>
      <vt:lpstr>New Law! SB 1100</vt:lpstr>
      <vt:lpstr>Closed Sessions</vt:lpstr>
      <vt:lpstr>Closed Sessions</vt:lpstr>
      <vt:lpstr>Closed Session</vt:lpstr>
      <vt:lpstr>Executive Compensation</vt:lpstr>
      <vt:lpstr>Enforcement</vt:lpstr>
      <vt:lpstr>Understanding Conflict  of Interest Laws</vt:lpstr>
      <vt:lpstr>Conflicts of Interest</vt:lpstr>
      <vt:lpstr>Financial Interests</vt:lpstr>
      <vt:lpstr>Government Code  Section 1090</vt:lpstr>
      <vt:lpstr>Government Code  Section 1090</vt:lpstr>
      <vt:lpstr>Political Reform Act</vt:lpstr>
      <vt:lpstr>Political Reform Act</vt:lpstr>
      <vt:lpstr>COI Code</vt:lpstr>
      <vt:lpstr>Form 700</vt:lpstr>
      <vt:lpstr>Political Reform Act</vt:lpstr>
      <vt:lpstr>Form 700</vt:lpstr>
      <vt:lpstr>PowerPoint Presentation</vt:lpstr>
      <vt:lpstr>PowerPoint Presentation</vt:lpstr>
      <vt:lpstr>Common Law on  Conflicts-of-Interest</vt:lpstr>
      <vt:lpstr>New Law! AB 2158</vt:lpstr>
      <vt:lpstr>New Law! AB 2158</vt:lpstr>
      <vt:lpstr>New Law! AB 2158</vt:lpstr>
      <vt:lpstr>New Law! AB 2158</vt:lpstr>
      <vt:lpstr>New Law! AB 2158</vt:lpstr>
      <vt:lpstr>New Law! AB 2158</vt:lpstr>
      <vt:lpstr>Public Records Act</vt:lpstr>
      <vt:lpstr>Public Records 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Yount</dc:creator>
  <cp:lastModifiedBy>Jerry W. Simmons</cp:lastModifiedBy>
  <cp:revision>971</cp:revision>
  <cp:lastPrinted>2021-07-01T20:19:21Z</cp:lastPrinted>
  <dcterms:created xsi:type="dcterms:W3CDTF">2009-04-22T19:24:48Z</dcterms:created>
  <dcterms:modified xsi:type="dcterms:W3CDTF">2023-02-25T00:11:31Z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ndDocumentId">
    <vt:lpwstr>4888-5752-5330</vt:lpwstr>
  </op:property>
</op:Properties>
</file>